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57" r:id="rId5"/>
    <p:sldId id="270" r:id="rId6"/>
    <p:sldId id="271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4366" y="2786567"/>
            <a:ext cx="8361229" cy="2098226"/>
          </a:xfrm>
        </p:spPr>
        <p:txBody>
          <a:bodyPr/>
          <a:lstStyle/>
          <a:p>
            <a:r>
              <a:rPr lang="en-US" altLang="zh-CN" dirty="0" smtClean="0"/>
              <a:t>Photon reconsruction direction correction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32188" y="4477873"/>
            <a:ext cx="6831673" cy="1086237"/>
          </a:xfrm>
        </p:spPr>
        <p:txBody>
          <a:bodyPr/>
          <a:lstStyle/>
          <a:p>
            <a:pPr algn="r"/>
            <a:r>
              <a:rPr lang="en-US" altLang="zh-CN" dirty="0" err="1" smtClean="0"/>
              <a:t>Cuihanhua</a:t>
            </a:r>
            <a:r>
              <a:rPr lang="en-US" altLang="zh-CN" dirty="0" smtClean="0"/>
              <a:t> 2018.04.23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23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With/without Correction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With Correction</a:t>
            </a:r>
          </a:p>
          <a:p>
            <a:pPr lvl="1"/>
            <a:r>
              <a:rPr lang="en-US" dirty="0" smtClean="0"/>
              <a:t>ClusterEE</a:t>
            </a:r>
          </a:p>
          <a:p>
            <a:r>
              <a:rPr lang="en-US" dirty="0" smtClean="0"/>
              <a:t>Without Correction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	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Single phton</a:t>
            </a:r>
            <a:endParaRPr lang="en-US" dirty="0" smtClean="0"/>
          </a:p>
          <a:p>
            <a:r>
              <a:rPr lang="en-US" dirty="0" smtClean="0"/>
              <a:t>100k generated</a:t>
            </a:r>
          </a:p>
          <a:p>
            <a:r>
              <a:rPr lang="en-US" dirty="0" smtClean="0"/>
              <a:t>E</a:t>
            </a:r>
            <a:r>
              <a:rPr lang="en-US" altLang="zh-CN" dirty="0" smtClean="0"/>
              <a:t>nergy</a:t>
            </a:r>
            <a:r>
              <a:rPr lang="en-US" dirty="0" smtClean="0"/>
              <a:t>: </a:t>
            </a:r>
            <a:r>
              <a:rPr lang="en-US" dirty="0" smtClean="0"/>
              <a:t>10GeV</a:t>
            </a:r>
          </a:p>
          <a:p>
            <a:r>
              <a:rPr lang="en-US" dirty="0" smtClean="0"/>
              <a:t>Theta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8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Reconstructed Energy vs 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MC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27" y="2622979"/>
            <a:ext cx="5330540" cy="360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317" y="2622979"/>
            <a:ext cx="5315199" cy="360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958" y="1802368"/>
            <a:ext cx="277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Without Correction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82215" y="1802368"/>
            <a:ext cx="226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With Correction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93732" y="6227803"/>
            <a:ext cx="377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dirty="0"/>
              <a:t>calibration </a:t>
            </a:r>
            <a:r>
              <a:rPr lang="en-GB" altLang="zh-CN" dirty="0" smtClean="0"/>
              <a:t>constants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main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theta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52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Reconstructed Energy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MC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292958" y="1802368"/>
            <a:ext cx="277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Without Correction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82215" y="1802368"/>
            <a:ext cx="226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With </a:t>
            </a:r>
            <a:r>
              <a:rPr lang="en-US" altLang="zh-CN" dirty="0" smtClean="0"/>
              <a:t>Correction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62" y="2654997"/>
            <a:ext cx="5077119" cy="3441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68" y="2654997"/>
            <a:ext cx="5086085" cy="34410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20169" y="6096000"/>
            <a:ext cx="258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overcorrection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981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Reconstructed Energy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MC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292958" y="1802368"/>
            <a:ext cx="277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Without Correction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82215" y="1802368"/>
            <a:ext cx="226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With Correction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46" y="2476676"/>
            <a:ext cx="5223501" cy="35369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222" y="2476676"/>
            <a:ext cx="5180731" cy="35371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04477" y="6013622"/>
            <a:ext cx="27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No need of 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78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71899" y="1533951"/>
            <a:ext cx="44390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</a:t>
            </a:r>
            <a:endParaRPr lang="zh-CN" altLang="en-US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3918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64</TotalTime>
  <Words>62</Words>
  <Application>Microsoft Office PowerPoint</Application>
  <PresentationFormat>宽屏</PresentationFormat>
  <Paragraphs>25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华文楷体</vt:lpstr>
      <vt:lpstr>Cambria Math</vt:lpstr>
      <vt:lpstr>Franklin Gothic Book</vt:lpstr>
      <vt:lpstr>Crop</vt:lpstr>
      <vt:lpstr>Photon reconsruction direction correction</vt:lpstr>
      <vt:lpstr>With/without Correction</vt:lpstr>
      <vt:lpstr>Sample </vt:lpstr>
      <vt:lpstr>Reconstructed Energy vs cos(θ_MC)</vt:lpstr>
      <vt:lpstr>Reconstructed Energy vs ϕ_MC</vt:lpstr>
      <vt:lpstr>Reconstructed Energy vs ϕ_MC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Clusteree 10w</dc:title>
  <dc:creator>崔 瀚化</dc:creator>
  <cp:lastModifiedBy>崔 瀚化</cp:lastModifiedBy>
  <cp:revision>9</cp:revision>
  <dcterms:created xsi:type="dcterms:W3CDTF">2018-04-23T02:16:12Z</dcterms:created>
  <dcterms:modified xsi:type="dcterms:W3CDTF">2018-04-23T03:33:44Z</dcterms:modified>
</cp:coreProperties>
</file>