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67" r:id="rId3"/>
    <p:sldId id="258" r:id="rId4"/>
    <p:sldId id="260" r:id="rId5"/>
    <p:sldId id="261" r:id="rId6"/>
    <p:sldId id="259" r:id="rId7"/>
    <p:sldId id="262" r:id="rId8"/>
    <p:sldId id="265" r:id="rId9"/>
    <p:sldId id="266" r:id="rId10"/>
    <p:sldId id="264" r:id="rId11"/>
    <p:sldId id="263" r:id="rId12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DF35BD6-131A-4D78-B3E3-B4D49272CF19}" type="datetimeFigureOut">
              <a:rPr lang="zh-CN" altLang="en-US" smtClean="0"/>
              <a:t>2018/4/23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59E3BDD-F91C-4A10-8799-002C1AEF8CD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733001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9E3BDD-F91C-4A10-8799-002C1AEF8CDB}" type="slidenum">
              <a:rPr lang="zh-CN" altLang="en-US" smtClean="0"/>
              <a:t>10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632540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62756-653F-4501-8BB7-61B8AEEC8EE8}" type="datetime1">
              <a:rPr lang="zh-CN" altLang="en-US" smtClean="0"/>
              <a:t>2018/4/23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F758B0-D6F3-4BEE-9335-A86F12F71DD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719402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4FA1E-8F3D-4CD5-88ED-FD5E2021C7BD}" type="datetime1">
              <a:rPr lang="zh-CN" altLang="en-US" smtClean="0"/>
              <a:t>2018/4/23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F758B0-D6F3-4BEE-9335-A86F12F71DD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485372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F68A86-D99C-4143-BBA8-FFF7543F1FA1}" type="datetime1">
              <a:rPr lang="zh-CN" altLang="en-US" smtClean="0"/>
              <a:t>2018/4/23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F758B0-D6F3-4BEE-9335-A86F12F71DD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469485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0D06F-A8FE-401C-907F-0C6A12A5E196}" type="datetime1">
              <a:rPr lang="zh-CN" altLang="en-US" smtClean="0"/>
              <a:t>2018/4/23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F758B0-D6F3-4BEE-9335-A86F12F71DD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714744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1529BC-1524-45C0-A255-92037E2B026E}" type="datetime1">
              <a:rPr lang="zh-CN" altLang="en-US" smtClean="0"/>
              <a:t>2018/4/23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F758B0-D6F3-4BEE-9335-A86F12F71DD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980887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44A64-F866-48A9-8A7A-2F70FBC1C585}" type="datetime1">
              <a:rPr lang="zh-CN" altLang="en-US" smtClean="0"/>
              <a:t>2018/4/23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F758B0-D6F3-4BEE-9335-A86F12F71DD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309216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AA7C7A-6398-4F1C-80A1-9FB19D5872CB}" type="datetime1">
              <a:rPr lang="zh-CN" altLang="en-US" smtClean="0"/>
              <a:t>2018/4/23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F758B0-D6F3-4BEE-9335-A86F12F71DD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18445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39C764-F8CD-45EA-BD6E-93074FC00864}" type="datetime1">
              <a:rPr lang="zh-CN" altLang="en-US" smtClean="0"/>
              <a:t>2018/4/23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F758B0-D6F3-4BEE-9335-A86F12F71DD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232412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0F665-EB13-4EBA-A314-25D6C9AA7C93}" type="datetime1">
              <a:rPr lang="zh-CN" altLang="en-US" smtClean="0"/>
              <a:t>2018/4/23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F758B0-D6F3-4BEE-9335-A86F12F71DD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673595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04266-7BF0-40C9-8F49-6FEB2CE46D5A}" type="datetime1">
              <a:rPr lang="zh-CN" altLang="en-US" smtClean="0"/>
              <a:t>2018/4/23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F758B0-D6F3-4BEE-9335-A86F12F71DD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355275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38FD0C-F8E0-4AB7-AFB8-90D3F1C21FF9}" type="datetime1">
              <a:rPr lang="zh-CN" altLang="en-US" smtClean="0"/>
              <a:t>2018/4/23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F758B0-D6F3-4BEE-9335-A86F12F71DD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040268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3C0B85-BEBF-4315-91DE-F0648A56AE49}" type="datetime1">
              <a:rPr lang="zh-CN" altLang="en-US" smtClean="0"/>
              <a:t>2018/4/23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F758B0-D6F3-4BEE-9335-A86F12F71DD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05511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 dirty="0" smtClean="0"/>
              <a:t>Mass fit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F758B0-D6F3-4BEE-9335-A86F12F71DD2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2164677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graphicFrame>
        <p:nvGraphicFramePr>
          <p:cNvPr id="5" name="内容占位符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12108117"/>
              </p:ext>
            </p:extLst>
          </p:nvPr>
        </p:nvGraphicFramePr>
        <p:xfrm>
          <a:off x="838200" y="1825625"/>
          <a:ext cx="10515600" cy="4079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05200"/>
                <a:gridCol w="3505200"/>
                <a:gridCol w="35052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bin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Ratio/with per-event err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Ratio/sigma scale factor fixed</a:t>
                      </a:r>
                      <a:endParaRPr lang="zh-CN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0.0001~0.00045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0.2497+-0.0125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0.2500+-0.0106</a:t>
                      </a:r>
                      <a:endParaRPr lang="zh-CN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0.00045~0.00052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0.2785+-0.0141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0.2786+-0.0122</a:t>
                      </a:r>
                      <a:endParaRPr lang="zh-CN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0.00052~0.00057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0.2851+-0.0155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0.2861+-0.0137</a:t>
                      </a:r>
                      <a:endParaRPr lang="zh-CN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0.00057~0.00063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0.2680+-0.0137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0.2680+-0.0121</a:t>
                      </a:r>
                      <a:endParaRPr lang="zh-CN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0.00063~0.00069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0.2738+-0.0144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0.2734+-0.0126</a:t>
                      </a:r>
                      <a:endParaRPr lang="zh-CN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0.00069~0.00075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/>
                        <a:t>0.2794+-0.0153</a:t>
                      </a:r>
                      <a:endParaRPr lang="zh-CN" alt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0.2793+-0.0133</a:t>
                      </a:r>
                      <a:endParaRPr lang="zh-CN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0.00075~0.00081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0.2948+-0.0178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0.2949+-0.0152</a:t>
                      </a:r>
                      <a:endParaRPr lang="zh-CN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0.00081~0.0009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0.2803+-0.0161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0.2803+-0.0132</a:t>
                      </a:r>
                      <a:endParaRPr lang="zh-CN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0.0009~0.00105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0.2402+-0.0125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0.2403+-0.0108</a:t>
                      </a:r>
                      <a:endParaRPr lang="zh-CN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0.00105~0.003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0.1043+-0.0056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0.1042+-0.0046</a:t>
                      </a:r>
                      <a:endParaRPr lang="zh-CN" alt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F758B0-D6F3-4BEE-9335-A86F12F71DD2}" type="slidenum">
              <a:rPr lang="zh-CN" altLang="en-US" smtClean="0"/>
              <a:t>10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6778258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F758B0-D6F3-4BEE-9335-A86F12F71DD2}" type="slidenum">
              <a:rPr lang="zh-CN" altLang="en-US" smtClean="0"/>
              <a:t>11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039296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质量谱模型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/>
              <a:t>本底：切比雪夫多项式（</a:t>
            </a:r>
            <a:r>
              <a:rPr lang="en-US" altLang="zh-CN" dirty="0" smtClean="0"/>
              <a:t>0</a:t>
            </a:r>
            <a:r>
              <a:rPr lang="zh-CN" altLang="en-US" dirty="0" smtClean="0"/>
              <a:t>、</a:t>
            </a:r>
            <a:r>
              <a:rPr lang="en-US" altLang="zh-CN" dirty="0" smtClean="0"/>
              <a:t>1</a:t>
            </a:r>
            <a:r>
              <a:rPr lang="zh-CN" altLang="en-US" dirty="0" smtClean="0"/>
              <a:t>、</a:t>
            </a:r>
            <a:r>
              <a:rPr lang="en-US" altLang="zh-CN" dirty="0" smtClean="0"/>
              <a:t>2</a:t>
            </a:r>
            <a:r>
              <a:rPr lang="zh-CN" altLang="en-US" dirty="0" smtClean="0"/>
              <a:t>）</a:t>
            </a:r>
            <a:endParaRPr lang="en-US" altLang="zh-CN" dirty="0" smtClean="0"/>
          </a:p>
          <a:p>
            <a:r>
              <a:rPr lang="zh-CN" altLang="en-US" dirty="0" smtClean="0"/>
              <a:t>信号：高斯，引入</a:t>
            </a:r>
            <a:r>
              <a:rPr lang="en-US" altLang="zh-CN" dirty="0" smtClean="0"/>
              <a:t>per-event-error(Xic0_MMERR)</a:t>
            </a:r>
          </a:p>
          <a:p>
            <a:r>
              <a:rPr lang="zh-CN" altLang="en-US" dirty="0" smtClean="0"/>
              <a:t>自由参数：切比雪夫多项式的</a:t>
            </a:r>
            <a:r>
              <a:rPr lang="en-US" altLang="zh-CN" dirty="0" smtClean="0"/>
              <a:t>3</a:t>
            </a:r>
            <a:r>
              <a:rPr lang="zh-CN" altLang="en-US" dirty="0" smtClean="0"/>
              <a:t>个系数，</a:t>
            </a:r>
            <a:r>
              <a:rPr lang="en-US" altLang="zh-CN" dirty="0" smtClean="0"/>
              <a:t>Xi</a:t>
            </a:r>
            <a:r>
              <a:rPr lang="zh-CN" altLang="en-US" dirty="0" smtClean="0"/>
              <a:t>、</a:t>
            </a:r>
            <a:r>
              <a:rPr lang="en-US" altLang="zh-CN" dirty="0" smtClean="0"/>
              <a:t>Omega</a:t>
            </a:r>
            <a:r>
              <a:rPr lang="zh-CN" altLang="en-US" dirty="0" smtClean="0"/>
              <a:t>的质量峰中心值</a:t>
            </a:r>
            <a:r>
              <a:rPr lang="en-US" altLang="zh-CN" dirty="0" smtClean="0"/>
              <a:t>mean</a:t>
            </a:r>
            <a:r>
              <a:rPr lang="zh-CN" altLang="en-US" dirty="0" smtClean="0"/>
              <a:t>，</a:t>
            </a:r>
            <a:r>
              <a:rPr lang="en-US" altLang="zh-CN" dirty="0" smtClean="0"/>
              <a:t>Xi</a:t>
            </a:r>
            <a:r>
              <a:rPr lang="zh-CN" altLang="en-US" dirty="0" smtClean="0"/>
              <a:t>、</a:t>
            </a:r>
            <a:r>
              <a:rPr lang="en-US" altLang="zh-CN" dirty="0" smtClean="0"/>
              <a:t>Omega</a:t>
            </a:r>
            <a:r>
              <a:rPr lang="zh-CN" altLang="en-US" dirty="0" smtClean="0"/>
              <a:t>的</a:t>
            </a:r>
            <a:r>
              <a:rPr lang="en-US" altLang="zh-CN" dirty="0" smtClean="0"/>
              <a:t>sigma scale factor</a:t>
            </a:r>
            <a:r>
              <a:rPr lang="zh-CN" altLang="en-US" dirty="0" smtClean="0"/>
              <a:t>，</a:t>
            </a:r>
            <a:r>
              <a:rPr lang="en-US" altLang="zh-CN" dirty="0" smtClean="0"/>
              <a:t>ratio(Omega/Xi)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F758B0-D6F3-4BEE-9335-A86F12F71DD2}" type="slidenum">
              <a:rPr lang="zh-CN" altLang="en-US" smtClean="0"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459460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graphicFrame>
        <p:nvGraphicFramePr>
          <p:cNvPr id="5" name="内容占位符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59744377"/>
              </p:ext>
            </p:extLst>
          </p:nvPr>
        </p:nvGraphicFramePr>
        <p:xfrm>
          <a:off x="838200" y="1825625"/>
          <a:ext cx="8412480" cy="4079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03120"/>
                <a:gridCol w="2103120"/>
                <a:gridCol w="2103120"/>
                <a:gridCol w="210312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bin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ratio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Xi mean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Omega mean</a:t>
                      </a:r>
                      <a:endParaRPr lang="zh-CN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0.0001~0.00045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0.2497+-0.0125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2471.89+-0.072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2694.98+-0.259</a:t>
                      </a:r>
                      <a:endParaRPr lang="zh-CN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0.00045~0.00052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0.2785+-0.0141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2472.1+-0.079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2695.43+-0.279</a:t>
                      </a:r>
                      <a:endParaRPr lang="zh-CN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0.00052~0.00057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0.2851+-0.0155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2472.21+-0.089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2695.3+-0.311</a:t>
                      </a:r>
                      <a:endParaRPr lang="zh-CN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0.00057~0.00063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0.2680+-0.0137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2472.13+-0.086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2695.5+-0.257</a:t>
                      </a:r>
                      <a:endParaRPr lang="zh-CN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0.00063~0.00069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0.2738+-0.0144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2472+-0.087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2695.54+-0.280</a:t>
                      </a:r>
                      <a:endParaRPr lang="zh-CN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0.00069~0.00075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/>
                        <a:t>0.2794+-0.0153</a:t>
                      </a:r>
                      <a:endParaRPr lang="zh-CN" alt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2472.06+-0.090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2695.47+-0.277</a:t>
                      </a:r>
                      <a:endParaRPr lang="zh-CN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0.00075~0.00081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0.2948+-0.0178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2471.96+-0.097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2694.89+-0.354</a:t>
                      </a:r>
                      <a:endParaRPr lang="zh-CN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0.00081~0.0009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0.2803+-0.0161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2471.93+-0.089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2695.35+-0.310</a:t>
                      </a:r>
                      <a:endParaRPr lang="zh-CN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0.0009~0.00105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0.2402+-0.0125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2471.93+-0.077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2695.18+-0.259</a:t>
                      </a:r>
                      <a:endParaRPr lang="zh-CN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0.00105~0.003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0.104+-0.0056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2471.33+-0.038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2695.01+-0.288</a:t>
                      </a:r>
                      <a:endParaRPr lang="zh-CN" alt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F758B0-D6F3-4BEE-9335-A86F12F71DD2}" type="slidenum">
              <a:rPr lang="zh-CN" altLang="en-US" smtClean="0"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27678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内容占位符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726" y="302370"/>
            <a:ext cx="2838450" cy="1771650"/>
          </a:xfr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37046" y="302370"/>
            <a:ext cx="2838450" cy="1771650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7366" y="302370"/>
            <a:ext cx="2838450" cy="1771650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57686" y="302370"/>
            <a:ext cx="2838450" cy="1771650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726" y="2074020"/>
            <a:ext cx="2838450" cy="1771650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37046" y="2074020"/>
            <a:ext cx="2838450" cy="1771650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7366" y="2074020"/>
            <a:ext cx="2838450" cy="1771650"/>
          </a:xfrm>
          <a:prstGeom prst="rect">
            <a:avLst/>
          </a:prstGeom>
        </p:spPr>
      </p:pic>
      <p:pic>
        <p:nvPicPr>
          <p:cNvPr id="11" name="图片 10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57686" y="2074020"/>
            <a:ext cx="2838450" cy="1771650"/>
          </a:xfrm>
          <a:prstGeom prst="rect">
            <a:avLst/>
          </a:prstGeom>
        </p:spPr>
      </p:pic>
      <p:pic>
        <p:nvPicPr>
          <p:cNvPr id="12" name="图片 11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95951" y="3845670"/>
            <a:ext cx="2838450" cy="1771650"/>
          </a:xfrm>
          <a:prstGeom prst="rect">
            <a:avLst/>
          </a:prstGeom>
        </p:spPr>
      </p:pic>
      <p:pic>
        <p:nvPicPr>
          <p:cNvPr id="13" name="图片 12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16591" y="3845670"/>
            <a:ext cx="2838450" cy="1771650"/>
          </a:xfrm>
          <a:prstGeom prst="rect">
            <a:avLst/>
          </a:prstGeom>
        </p:spPr>
      </p:pic>
      <p:sp>
        <p:nvSpPr>
          <p:cNvPr id="14" name="灯片编号占位符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F758B0-D6F3-4BEE-9335-A86F12F71DD2}" type="slidenum">
              <a:rPr lang="zh-CN" altLang="en-US" smtClean="0"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574851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Ratio(Omega number/Xi number)</a:t>
            </a:r>
            <a:endParaRPr lang="zh-CN" altLang="en-US" dirty="0"/>
          </a:p>
        </p:txBody>
      </p:sp>
      <p:pic>
        <p:nvPicPr>
          <p:cNvPr id="4" name="内容占位符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9042" y="1901704"/>
            <a:ext cx="6614693" cy="4105201"/>
          </a:xfrm>
        </p:spPr>
      </p:pic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F758B0-D6F3-4BEE-9335-A86F12F71DD2}" type="slidenum">
              <a:rPr lang="zh-CN" altLang="en-US" smtClean="0"/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245358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Xi</a:t>
            </a:r>
            <a:r>
              <a:rPr lang="zh-CN" altLang="en-US" dirty="0" smtClean="0"/>
              <a:t>峰与</a:t>
            </a:r>
            <a:r>
              <a:rPr lang="en-US" altLang="zh-CN" dirty="0" smtClean="0"/>
              <a:t>Omega</a:t>
            </a:r>
            <a:r>
              <a:rPr lang="zh-CN" altLang="en-US" dirty="0" smtClean="0"/>
              <a:t>峰</a:t>
            </a:r>
            <a:r>
              <a:rPr lang="en-US" altLang="zh-CN" dirty="0" smtClean="0"/>
              <a:t>mean</a:t>
            </a:r>
            <a:r>
              <a:rPr lang="zh-CN" altLang="en-US" dirty="0" smtClean="0"/>
              <a:t>值差别</a:t>
            </a:r>
            <a:endParaRPr lang="zh-CN" altLang="en-US" dirty="0"/>
          </a:p>
        </p:txBody>
      </p:sp>
      <p:pic>
        <p:nvPicPr>
          <p:cNvPr id="5" name="内容占位符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1690688"/>
            <a:ext cx="7039708" cy="4389129"/>
          </a:xfrm>
        </p:spPr>
      </p:pic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F758B0-D6F3-4BEE-9335-A86F12F71DD2}" type="slidenum">
              <a:rPr lang="zh-CN" altLang="en-US" smtClean="0"/>
              <a:t>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650893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Xi</a:t>
            </a:r>
            <a:r>
              <a:rPr lang="zh-CN" altLang="en-US" dirty="0"/>
              <a:t>峰与</a:t>
            </a:r>
            <a:r>
              <a:rPr lang="en-US" altLang="zh-CN" dirty="0"/>
              <a:t>Omega</a:t>
            </a:r>
            <a:r>
              <a:rPr lang="zh-CN" altLang="en-US" dirty="0"/>
              <a:t>峰</a:t>
            </a:r>
            <a:r>
              <a:rPr lang="en-US" altLang="zh-CN" dirty="0"/>
              <a:t>mean</a:t>
            </a:r>
            <a:r>
              <a:rPr lang="zh-CN" altLang="en-US" dirty="0"/>
              <a:t>值</a:t>
            </a:r>
          </a:p>
        </p:txBody>
      </p:sp>
      <p:pic>
        <p:nvPicPr>
          <p:cNvPr id="4" name="内容占位符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1425" y="1849464"/>
            <a:ext cx="5553123" cy="3285244"/>
          </a:xfr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14548" y="1863531"/>
            <a:ext cx="5539252" cy="3349315"/>
          </a:xfrm>
          <a:prstGeom prst="rect">
            <a:avLst/>
          </a:prstGeom>
        </p:spPr>
      </p:pic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F758B0-D6F3-4BEE-9335-A86F12F71DD2}" type="slidenum">
              <a:rPr lang="zh-CN" altLang="en-US" smtClean="0"/>
              <a:t>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272193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Xi</a:t>
            </a:r>
            <a:r>
              <a:rPr lang="zh-CN" altLang="en-US" dirty="0"/>
              <a:t>峰与</a:t>
            </a:r>
            <a:r>
              <a:rPr lang="en-US" altLang="zh-CN" dirty="0"/>
              <a:t>Omega</a:t>
            </a:r>
            <a:r>
              <a:rPr lang="zh-CN" altLang="en-US" dirty="0" smtClean="0"/>
              <a:t>峰</a:t>
            </a:r>
            <a:r>
              <a:rPr lang="en-US" altLang="zh-CN" dirty="0" smtClean="0"/>
              <a:t>sigma scale factor</a:t>
            </a:r>
            <a:r>
              <a:rPr lang="zh-CN" altLang="en-US" dirty="0" smtClean="0"/>
              <a:t>值</a:t>
            </a:r>
            <a:endParaRPr lang="zh-CN" altLang="en-US" dirty="0"/>
          </a:p>
        </p:txBody>
      </p:sp>
      <p:pic>
        <p:nvPicPr>
          <p:cNvPr id="6" name="图片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916" y="2421637"/>
            <a:ext cx="5628415" cy="3444590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0" y="2421636"/>
            <a:ext cx="5473444" cy="3444591"/>
          </a:xfrm>
          <a:prstGeom prst="rect">
            <a:avLst/>
          </a:prstGeom>
        </p:spPr>
      </p:pic>
      <p:sp>
        <p:nvSpPr>
          <p:cNvPr id="8" name="灯片编号占位符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F758B0-D6F3-4BEE-9335-A86F12F71DD2}" type="slidenum">
              <a:rPr lang="zh-CN" altLang="en-US" smtClean="0"/>
              <a:t>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04848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Xi</a:t>
            </a:r>
            <a:r>
              <a:rPr lang="zh-CN" altLang="en-US" dirty="0"/>
              <a:t>峰与</a:t>
            </a:r>
            <a:r>
              <a:rPr lang="en-US" altLang="zh-CN" dirty="0"/>
              <a:t>Omega</a:t>
            </a:r>
            <a:r>
              <a:rPr lang="zh-CN" altLang="en-US" dirty="0" smtClean="0"/>
              <a:t>峰</a:t>
            </a:r>
            <a:r>
              <a:rPr lang="en-US" altLang="zh-CN" dirty="0" smtClean="0"/>
              <a:t>sigma</a:t>
            </a:r>
            <a:r>
              <a:rPr lang="zh-CN" altLang="en-US" dirty="0" smtClean="0"/>
              <a:t>值</a:t>
            </a:r>
            <a:r>
              <a:rPr lang="en-US" altLang="zh-CN" dirty="0" smtClean="0"/>
              <a:t>(</a:t>
            </a:r>
            <a:r>
              <a:rPr lang="zh-CN" altLang="en-US" dirty="0" smtClean="0"/>
              <a:t>未使用</a:t>
            </a:r>
            <a:r>
              <a:rPr lang="en-US" altLang="zh-CN" dirty="0" smtClean="0"/>
              <a:t>per-event-err)</a:t>
            </a:r>
            <a:endParaRPr lang="zh-CN" altLang="en-US" dirty="0"/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934" y="2088111"/>
            <a:ext cx="5689827" cy="3609304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48761" y="2102179"/>
            <a:ext cx="5539192" cy="3440492"/>
          </a:xfrm>
          <a:prstGeom prst="rect">
            <a:avLst/>
          </a:prstGeom>
        </p:spPr>
      </p:pic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F758B0-D6F3-4BEE-9335-A86F12F71DD2}" type="slidenum">
              <a:rPr lang="zh-CN" altLang="en-US" smtClean="0"/>
              <a:t>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285599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1468</TotalTime>
  <Words>287</Words>
  <Application>Microsoft Office PowerPoint</Application>
  <PresentationFormat>宽屏</PresentationFormat>
  <Paragraphs>99</Paragraphs>
  <Slides>11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11</vt:i4>
      </vt:variant>
    </vt:vector>
  </HeadingPairs>
  <TitlesOfParts>
    <vt:vector size="16" baseType="lpstr">
      <vt:lpstr>宋体</vt:lpstr>
      <vt:lpstr>Arial</vt:lpstr>
      <vt:lpstr>Calibri</vt:lpstr>
      <vt:lpstr>Calibri Light</vt:lpstr>
      <vt:lpstr>Office 主题</vt:lpstr>
      <vt:lpstr>Mass fit</vt:lpstr>
      <vt:lpstr>质量谱模型</vt:lpstr>
      <vt:lpstr>PowerPoint 演示文稿</vt:lpstr>
      <vt:lpstr>PowerPoint 演示文稿</vt:lpstr>
      <vt:lpstr>Ratio(Omega number/Xi number)</vt:lpstr>
      <vt:lpstr>Xi峰与Omega峰mean值差别</vt:lpstr>
      <vt:lpstr>Xi峰与Omega峰mean值</vt:lpstr>
      <vt:lpstr>Xi峰与Omega峰sigma scale factor值</vt:lpstr>
      <vt:lpstr>Xi峰与Omega峰sigma值(未使用per-event-err)</vt:lpstr>
      <vt:lpstr>PowerPoint 演示文稿</vt:lpstr>
      <vt:lpstr>PowerPoint 演示文稿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825383164@qq.com</dc:creator>
  <cp:lastModifiedBy>825383164@qq.com</cp:lastModifiedBy>
  <cp:revision>22</cp:revision>
  <dcterms:created xsi:type="dcterms:W3CDTF">2018-04-16T08:53:46Z</dcterms:created>
  <dcterms:modified xsi:type="dcterms:W3CDTF">2018-04-24T00:21:43Z</dcterms:modified>
</cp:coreProperties>
</file>