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324" r:id="rId3"/>
    <p:sldId id="325" r:id="rId4"/>
    <p:sldId id="327" r:id="rId5"/>
    <p:sldId id="326" r:id="rId6"/>
    <p:sldId id="331" r:id="rId7"/>
    <p:sldId id="328" r:id="rId8"/>
    <p:sldId id="329" r:id="rId9"/>
    <p:sldId id="330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42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4B8DA-C66A-466D-B5C5-C273E618ACAF}" type="datetimeFigureOut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86A97-2862-40A6-984F-31D72FE154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94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accent1"/>
                </a:solidFill>
              </a:defRPr>
            </a:lvl1pPr>
          </a:lstStyle>
          <a:p>
            <a:fld id="{4542E1A5-687D-454A-9122-A68D34B5E593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fld id="{7F471DAC-7CB5-47B6-B831-1C6D76F8098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8633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6F6A2-23A7-4907-91E5-D75F40602558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4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C7C6A-EE03-4294-8E80-42FBE51DBB48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948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39799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>
            <a:lvl1pPr>
              <a:defRPr sz="4000" baseline="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zh-CN" sz="1400" smtClean="0">
                <a:solidFill>
                  <a:schemeClr val="accent1"/>
                </a:solidFill>
              </a:defRPr>
            </a:lvl1pPr>
          </a:lstStyle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>
              <a:defRPr lang="en-US" altLang="zh-CN" sz="160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fld id="{7F471DAC-7CB5-47B6-B831-1C6D76F8098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027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D9FB4-BE2E-49D3-8208-24A5360DF9F2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3578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E07E5-9435-4659-BD49-E2C2CE5D9D34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70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7D768-4316-4356-994E-B0A10B972983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938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C33E5-7B7D-469D-BCBA-9A439F3EEE49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002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3738-A468-453E-93BA-CBEF8D796304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1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E3B9-A008-4412-9E34-3D0833389575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65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DC9CF-6FA7-4C03-8B6F-8886BA290233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51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CAEB-C3E3-41F2-9231-09ADA7614D3C}" type="datetime1">
              <a:rPr lang="zh-CN" altLang="en-US" smtClean="0"/>
              <a:t>2018/12/18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Group meeting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1DAC-7CB5-47B6-B831-1C6D76F809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86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组会报告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敖冬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2E1A5-687D-454A-9122-A68D34B5E593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5902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6ECDDE-FEB3-45E1-8A6D-A948EB8E4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 of Steve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1D94770-4F76-45CD-8F14-70996CDD652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nl-NL" altLang="zh-CN" dirty="0">
                    <a:latin typeface="Cambria Math" panose="02040503050406030204" pitchFamily="18" charset="0"/>
                  </a:rPr>
                  <a:t>Correction use D0 sweighted data and MC</a:t>
                </a:r>
              </a:p>
              <a:p>
                <a14:m>
                  <m:oMath xmlns:m="http://schemas.openxmlformats.org/officeDocument/2006/math">
                    <m:r>
                      <a:rPr lang="nl-NL" altLang="zh-CN" i="1" dirty="0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ctrlPr>
                          <a:rPr lang="nl-NL" altLang="zh-CN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i="1" dirty="0" smtClean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  <m:r>
                      <a:rPr lang="nl-NL" altLang="zh-CN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nl-NL" altLang="zh-CN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l-NL" altLang="zh-CN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  <m:r>
                      <a:rPr lang="nl-NL" altLang="zh-CN" i="1" dirty="0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nl-NL" altLang="zh-CN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  <m:r>
                      <a:rPr lang="nl-NL" altLang="zh-CN" i="1" dirty="0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nl-NL" altLang="zh-CN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zh-CN" dirty="0"/>
                  <a:t>  fit function</a:t>
                </a:r>
              </a:p>
              <a:p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nl-NL" altLang="zh-CN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l-NL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/>
                  <a:t>  </a:t>
                </a:r>
                <a:r>
                  <a:rPr lang="en-US" altLang="zh-CN" dirty="0"/>
                  <a:t>MC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</m:oMath>
                </a14:m>
                <a:r>
                  <a:rPr lang="en-US" altLang="zh-CN" dirty="0"/>
                  <a:t> distribution</a:t>
                </a:r>
              </a:p>
              <a:p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⁡(−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altLang="zh-CN" i="1" dirty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ﬁ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)/ </m:t>
                    </m:r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⁡(−</m:t>
                    </m:r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altLang="zh-CN" i="1" dirty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𝑠𝑖𝑚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14:m>
                  <m:oMath xmlns:m="http://schemas.openxmlformats.org/officeDocument/2006/math">
                    <m:r>
                      <a:rPr lang="el-GR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l-GR" altLang="zh-CN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  <m:r>
                      <a:rPr lang="en-US" altLang="zh-CN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 = 1 + </m:t>
                    </m:r>
                    <m:sSub>
                      <m:sSubPr>
                        <m:ctrlPr>
                          <a:rPr lang="en-US" altLang="zh-CN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l-GR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</m:oMath>
                </a14:m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内容占位符 2">
                <a:extLst>
                  <a:ext uri="{FF2B5EF4-FFF2-40B4-BE49-F238E27FC236}">
                    <a16:creationId xmlns:a16="http://schemas.microsoft.com/office/drawing/2014/main" id="{C1D94770-4F76-45CD-8F14-70996CDD652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19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2225C3-85A6-4837-942E-3702CF6D0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7ED91A-ACA2-49B6-B725-FB6F8741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1BC34F1-70D7-4396-B15F-D122B906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224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D4685DA-B489-4734-AEC3-077478496BA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altLang="zh-CN" i="1" dirty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altLang="zh-CN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1 + </m:t>
                      </m:r>
                      <m:sSub>
                        <m:sSubPr>
                          <m:ctrlPr>
                            <a:rPr lang="en-US" altLang="zh-CN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altLang="zh-CN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altLang="zh-CN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altLang="zh-CN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altLang="zh-CN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nl-NL" altLang="zh-CN" i="1" dirty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𝑟𝑒𝑐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标题 1">
                <a:extLst>
                  <a:ext uri="{FF2B5EF4-FFF2-40B4-BE49-F238E27FC236}">
                    <a16:creationId xmlns:a16="http://schemas.microsoft.com/office/drawing/2014/main" id="{6D4685DA-B489-4734-AEC3-077478496B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A7E45C-C576-42A3-8AEF-A73192F08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0E6A4D-0EB0-4769-8C23-8C2C11D5B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A5E431-92C5-4823-A44B-190C3B24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585BA1-DE48-4752-987B-46777DB4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1686620-11D2-4D3B-B80B-EB85C1125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68" y="938212"/>
            <a:ext cx="9305925" cy="498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4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C9840E-88AF-45D9-88E6-C43B8832A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Comparation of D0 data and MC</a:t>
            </a:r>
            <a:endParaRPr lang="zh-CN" altLang="en-US" dirty="0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BB3A1F66-9315-4A0F-9CFC-7D8788AF5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664" y="1540555"/>
            <a:ext cx="4127712" cy="2787793"/>
          </a:xfr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A7815E-CF41-4AA5-86B1-2FF38B473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7C6D7B-E8DA-4219-B5BD-68E28488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0A6941-AF4B-4C02-8843-C80A74A57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0FA82F1F-30A7-4930-B8E9-BC77FB5F7F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495" y="1559606"/>
            <a:ext cx="4064209" cy="2768742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CF65E60E-76A8-4BD1-8168-9BC01DF2E7D5}"/>
              </a:ext>
            </a:extLst>
          </p:cNvPr>
          <p:cNvSpPr/>
          <p:nvPr/>
        </p:nvSpPr>
        <p:spPr>
          <a:xfrm>
            <a:off x="6409515" y="4559771"/>
            <a:ext cx="3828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Efficiency of D0 data compare with MC</a:t>
            </a:r>
            <a:endParaRPr lang="zh-CN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34D0722F-4D51-43D0-B0BE-640CF26819F1}"/>
              </a:ext>
            </a:extLst>
          </p:cNvPr>
          <p:cNvSpPr/>
          <p:nvPr/>
        </p:nvSpPr>
        <p:spPr>
          <a:xfrm>
            <a:off x="1045664" y="4547542"/>
            <a:ext cx="4402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Tau distribution of D0 data compare with MC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803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CF36215-5CE2-40F2-8A23-EBEBC928A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3F000F-FF9C-44FD-A823-03B1CF425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C82674-B8FB-442C-BB6B-070FC3612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21CE92-AE5E-4A16-8BA4-5BB8EAB3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F6C496-1DEB-4E73-B2FC-24CF3F92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604A25C-B05C-4D7A-8028-3DF8A0B70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80" y="1168400"/>
            <a:ext cx="5791200" cy="423862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395A0D0-8405-4F85-99F0-415E3E37F580}"/>
                  </a:ext>
                </a:extLst>
              </p:cNvPr>
              <p:cNvSpPr/>
              <p:nvPr/>
            </p:nvSpPr>
            <p:spPr>
              <a:xfrm>
                <a:off x="6657669" y="3429000"/>
                <a:ext cx="4773551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en-US" altLang="zh-CN" sz="2800" dirty="0">
                    <a:latin typeface="Cambria Math" panose="02040503050406030204" pitchFamily="18" charset="0"/>
                  </a:rPr>
                  <a:t>Fit function:   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sz="2800" i="1"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altLang="zh-CN" sz="28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800" i="1" dirty="0">
                            <a:latin typeface="Cambria Math" panose="02040503050406030204" pitchFamily="18" charset="0"/>
                          </a:rPr>
                          <m:t>1 + </m:t>
                        </m:r>
                        <m:sSub>
                          <m:sSubPr>
                            <m:ctrlPr>
                              <a:rPr lang="en-US" altLang="zh-CN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altLang="zh-CN" sz="2800" i="1" dirty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b>
                            <m:r>
                              <a:rPr lang="el-GR" altLang="zh-CN" sz="2800" i="1" dirty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CN" sz="2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sz="2800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sz="2800" i="1" dirty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</m:oMath>
                </a14:m>
                <a:endParaRPr lang="en-US" altLang="zh-CN" sz="28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 =0.7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3±0.05</m:t>
                      </m:r>
                    </m:oMath>
                  </m:oMathPara>
                </a14:m>
                <a:endParaRPr lang="en-US" altLang="zh-CN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altLang="zh-CN" sz="2800" i="1" dirty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l-GR" altLang="zh-CN" sz="2800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28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800" b="0" i="1" dirty="0" smtClean="0">
                              <a:latin typeface="Cambria Math" panose="02040503050406030204" pitchFamily="18" charset="0"/>
                            </a:rPr>
                            <m:t>3.2±1.0</m:t>
                          </m:r>
                        </m:e>
                      </m:d>
                      <m:r>
                        <a:rPr lang="en-US" altLang="zh-CN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US" altLang="zh-CN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altLang="zh-CN" sz="2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altLang="zh-CN" sz="2800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𝑛𝑑𝑓</m:t>
                    </m:r>
                  </m:oMath>
                </a14:m>
                <a:r>
                  <a:rPr lang="en-US" altLang="zh-CN" sz="2800" dirty="0"/>
                  <a:t>=35.1/48</a:t>
                </a:r>
                <a:r>
                  <a:rPr lang="zh-CN" altLang="en-US" sz="2800" dirty="0"/>
                  <a:t> </a:t>
                </a:r>
              </a:p>
            </p:txBody>
          </p:sp>
        </mc:Choice>
        <mc:Fallback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6395A0D0-8405-4F85-99F0-415E3E37F5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669" y="3429000"/>
                <a:ext cx="4773551" cy="1815882"/>
              </a:xfrm>
              <a:prstGeom prst="rect">
                <a:avLst/>
              </a:prstGeom>
              <a:blipFill>
                <a:blip r:embed="rId3"/>
                <a:stretch>
                  <a:fillRect l="-2554" t="-3704" b="-875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7CDCD7CF-67F9-4DE3-A2F8-7D6F1001532C}"/>
                  </a:ext>
                </a:extLst>
              </p:cNvPr>
              <p:cNvSpPr/>
              <p:nvPr/>
            </p:nvSpPr>
            <p:spPr>
              <a:xfrm>
                <a:off x="6629400" y="2132866"/>
                <a:ext cx="931665" cy="7876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400" i="1" smtClean="0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𝑑𝑎𝑡𝑎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2400" b="0" i="1" smtClean="0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</a:rPr>
                                <m:t>𝑀𝐶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9" name="矩形 8">
                <a:extLst>
                  <a:ext uri="{FF2B5EF4-FFF2-40B4-BE49-F238E27FC236}">
                    <a16:creationId xmlns:a16="http://schemas.microsoft.com/office/drawing/2014/main" id="{7CDCD7CF-67F9-4DE3-A2F8-7D6F100153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132866"/>
                <a:ext cx="931665" cy="7876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949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449E1F2-ACAB-4082-A4BB-6214B1018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Early result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047596-2CC0-4F73-B889-A7E2040F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576C2A-CCB6-49F2-8CCD-CE757E83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C82418-CDBB-43BA-B6F0-C6784764C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8BA8A96-74CA-47B6-8223-EDBF73E72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657" y="1263142"/>
            <a:ext cx="5981700" cy="41243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282529D1-2C2C-4923-8F67-06EEA394BD99}"/>
                  </a:ext>
                </a:extLst>
              </p:cNvPr>
              <p:cNvSpPr/>
              <p:nvPr/>
            </p:nvSpPr>
            <p:spPr>
              <a:xfrm>
                <a:off x="2930071" y="1710720"/>
                <a:ext cx="2896755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sz="2800" i="1">
                              <a:latin typeface="Cambria Math" panose="02040503050406030204" pitchFamily="18" charset="0"/>
                            </a:rPr>
                            <m:t>D</m:t>
                          </m:r>
                        </m:sub>
                      </m:sSub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=609±26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𝑓𝑠</m:t>
                      </m:r>
                    </m:oMath>
                  </m:oMathPara>
                </a14:m>
                <a:endParaRPr lang="en-US" altLang="zh-CN" sz="2800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</a:rPr>
                      <m:t>𝑛𝑑𝑓</m:t>
                    </m:r>
                  </m:oMath>
                </a14:m>
                <a:r>
                  <a:rPr lang="en-US" altLang="zh-CN" sz="2800" dirty="0"/>
                  <a:t>=14.4/6</a:t>
                </a:r>
                <a:r>
                  <a:rPr lang="zh-CN" altLang="en-US" sz="2800" dirty="0"/>
                  <a:t> </a:t>
                </a:r>
              </a:p>
            </p:txBody>
          </p:sp>
        </mc:Choice>
        <mc:Fallback xmlns="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282529D1-2C2C-4923-8F67-06EEA394B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071" y="1710720"/>
                <a:ext cx="2896755" cy="954107"/>
              </a:xfrm>
              <a:prstGeom prst="rect">
                <a:avLst/>
              </a:prstGeom>
              <a:blipFill>
                <a:blip r:embed="rId4"/>
                <a:stretch>
                  <a:fillRect b="-179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602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9E2475-623C-4108-AD65-E39B84C3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endParaRPr lang="zh-CN" altLang="en-US" dirty="0"/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5A75449B-F25A-4D6B-A41E-0C4B114152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062037"/>
            <a:ext cx="5840079" cy="4249003"/>
          </a:xfr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F37141-FDAD-489D-ACE9-66A988572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724607A-B639-4AE6-8C8E-2F907BE9E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2A839C7-4C52-4FD5-A8A9-4B312249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3552F26-C272-4379-B946-E40E99B50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2037"/>
            <a:ext cx="6096000" cy="42490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C77B2571-DF16-4584-B4A1-6BF44CA1CB9C}"/>
                  </a:ext>
                </a:extLst>
              </p:cNvPr>
              <p:cNvSpPr/>
              <p:nvPr/>
            </p:nvSpPr>
            <p:spPr>
              <a:xfrm>
                <a:off x="2718500" y="1362294"/>
                <a:ext cx="28687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altLang="zh-CN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nl-NL" altLang="zh-CN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nl-NL" altLang="zh-CN" i="1" dirty="0">
                                <a:latin typeface="Cambria Math" panose="02040503050406030204" pitchFamily="18" charset="0"/>
                              </a:rPr>
                              <m:t>𝑟𝑒𝑐</m:t>
                            </m:r>
                          </m:sub>
                        </m:sSub>
                      </m:e>
                    </m:d>
                  </m:oMath>
                </a14:m>
                <a:r>
                  <a:rPr lang="zh-CN" altLang="en-US" dirty="0"/>
                  <a:t>  </a:t>
                </a:r>
                <a:r>
                  <a:rPr lang="en-US" altLang="zh-CN" dirty="0"/>
                  <a:t>MC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nl-NL" altLang="zh-CN" i="1" dirty="0">
                            <a:latin typeface="Cambria Math" panose="02040503050406030204" pitchFamily="18" charset="0"/>
                          </a:rPr>
                          <m:t>𝑟𝑒𝑐</m:t>
                        </m:r>
                      </m:sub>
                    </m:sSub>
                  </m:oMath>
                </a14:m>
                <a:r>
                  <a:rPr lang="en-US" altLang="zh-CN" dirty="0"/>
                  <a:t> distribution</a:t>
                </a:r>
              </a:p>
            </p:txBody>
          </p:sp>
        </mc:Choice>
        <mc:Fallback>
          <p:sp>
            <p:nvSpPr>
              <p:cNvPr id="10" name="矩形 9">
                <a:extLst>
                  <a:ext uri="{FF2B5EF4-FFF2-40B4-BE49-F238E27FC236}">
                    <a16:creationId xmlns:a16="http://schemas.microsoft.com/office/drawing/2014/main" id="{C77B2571-DF16-4584-B4A1-6BF44CA1CB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8500" y="1362294"/>
                <a:ext cx="2868799" cy="369332"/>
              </a:xfrm>
              <a:prstGeom prst="rect">
                <a:avLst/>
              </a:prstGeom>
              <a:blipFill>
                <a:blip r:embed="rId4"/>
                <a:stretch>
                  <a:fillRect l="-637" t="-8197" r="-1274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180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12430A-3CF8-40B8-8C60-2822749FA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79BE7DBE-3ACE-4233-B261-24FE58DE9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45" y="939799"/>
            <a:ext cx="5907233" cy="4101983"/>
          </a:xfr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1730AC9-E7B2-4330-A009-400CE1A4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3BAC52-3D23-4E94-A486-5EF197A2F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F2779C-C48E-474A-BDD9-8B89C9270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F93682C-3455-4E19-ACD0-E44C6ECC03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78" y="939798"/>
            <a:ext cx="5962291" cy="410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132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3A4461-EEF6-41A9-848E-A47B9A0A3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43B162A3-839E-4DA8-BB52-B12315D2B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7882"/>
            <a:ext cx="6361680" cy="4356907"/>
          </a:xfrm>
        </p:spPr>
      </p:pic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C2E9D0-CA88-426F-8180-870E3037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4EFB-27E4-4285-9352-1D69252104F9}" type="datetime1">
              <a:rPr lang="zh-CN" altLang="en-US" smtClean="0"/>
              <a:t>2018/12/18</a:t>
            </a:fld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7F3582-023D-4CC0-9B2F-805E17BB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Group meeting</a:t>
            </a:r>
            <a:endParaRPr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CF430C-631F-4837-925F-2B5A0DF78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1DAC-7CB5-47B6-B831-1C6D76F80983}" type="slidenum">
              <a:rPr lang="zh-CN" altLang="en-US" smtClean="0"/>
              <a:pPr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6384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26825</TotalTime>
  <Words>162</Words>
  <Application>Microsoft Office PowerPoint</Application>
  <PresentationFormat>宽屏</PresentationFormat>
  <Paragraphs>52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Office 主题</vt:lpstr>
      <vt:lpstr>组会报告</vt:lpstr>
      <vt:lpstr>Method of Steve</vt:lpstr>
      <vt:lpstr>β= 1 + β_0 t_rec</vt:lpstr>
      <vt:lpstr>Comparation of D0 data and MC</vt:lpstr>
      <vt:lpstr>PowerPoint 演示文稿</vt:lpstr>
      <vt:lpstr>Early result</vt:lpstr>
      <vt:lpstr>Problem 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the Ω_c^0 lifetime via prompt production</dc:title>
  <dc:creator>825383164@qq.com</dc:creator>
  <cp:lastModifiedBy>825383164@qq.com</cp:lastModifiedBy>
  <cp:revision>215</cp:revision>
  <dcterms:created xsi:type="dcterms:W3CDTF">2018-07-01T04:52:28Z</dcterms:created>
  <dcterms:modified xsi:type="dcterms:W3CDTF">2018-12-18T02:02:02Z</dcterms:modified>
</cp:coreProperties>
</file>