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92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71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735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650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02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45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38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26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16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824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59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6B7DF-8A9E-4D9F-8B5F-D0DCBDA2051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6DBDC-CC33-4C3E-8227-C192BC96FD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75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Recent work of Event Display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834244"/>
            <a:ext cx="6858000" cy="1423555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Long </a:t>
            </a:r>
            <a:r>
              <a:rPr lang="en-US" altLang="zh-CN" sz="2000" dirty="0" err="1" smtClean="0"/>
              <a:t>Peixun</a:t>
            </a:r>
            <a:endParaRPr lang="en-US" altLang="zh-CN" sz="2000" dirty="0" smtClean="0"/>
          </a:p>
          <a:p>
            <a:r>
              <a:rPr lang="en-US" altLang="zh-CN" sz="2000" dirty="0" smtClean="0"/>
              <a:t>2018.4.26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1520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Merge Huang </a:t>
            </a:r>
            <a:r>
              <a:rPr lang="en-US" altLang="zh-CN" dirty="0" err="1"/>
              <a:t>Shuhui’s</a:t>
            </a:r>
            <a:r>
              <a:rPr lang="en-US" altLang="zh-CN" dirty="0"/>
              <a:t> work into mine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Detector geometry which contains both CGEM and MRPC in XY view.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053" y="2384133"/>
            <a:ext cx="4055894" cy="4000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6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</a:t>
            </a:r>
            <a:r>
              <a:rPr lang="en-US" altLang="zh-CN" dirty="0" smtClean="0"/>
              <a:t>modifications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View zoom is now centered on the center of view, rather than the origin of detector coordinate.</a:t>
            </a:r>
          </a:p>
          <a:p>
            <a:r>
              <a:rPr lang="en-US" altLang="zh-CN" dirty="0" smtClean="0"/>
              <a:t>Fix a bug about shortcut key in 3D view, and modify some shortcut keys.</a:t>
            </a:r>
          </a:p>
          <a:p>
            <a:r>
              <a:rPr lang="en-US" altLang="zh-CN" dirty="0" smtClean="0"/>
              <a:t>Adjust the text layout of Event Header, in order to avoid text overlapping in some case and make full use of the space of Event Header.</a:t>
            </a:r>
          </a:p>
          <a:p>
            <a:r>
              <a:rPr lang="en-US" altLang="zh-CN" dirty="0" smtClean="0"/>
              <a:t>Help text has been moved out of the program.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372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Text layout of Event Header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629841" y="1540829"/>
            <a:ext cx="3868340" cy="428192"/>
          </a:xfrm>
        </p:spPr>
        <p:txBody>
          <a:bodyPr>
            <a:normAutofit/>
          </a:bodyPr>
          <a:lstStyle/>
          <a:p>
            <a:pPr algn="ctr"/>
            <a:r>
              <a:rPr lang="en-US" altLang="zh-CN" sz="2000" dirty="0" smtClean="0"/>
              <a:t>old</a:t>
            </a:r>
            <a:endParaRPr lang="zh-CN" altLang="en-US" sz="2000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>
          <a:xfrm>
            <a:off x="4629149" y="1540829"/>
            <a:ext cx="3887391" cy="428192"/>
          </a:xfrm>
        </p:spPr>
        <p:txBody>
          <a:bodyPr>
            <a:normAutofit/>
          </a:bodyPr>
          <a:lstStyle/>
          <a:p>
            <a:pPr algn="ctr"/>
            <a:r>
              <a:rPr lang="en-US" altLang="zh-CN" sz="2000" dirty="0" smtClean="0"/>
              <a:t>new</a:t>
            </a:r>
            <a:endParaRPr lang="zh-CN" altLang="en-US" sz="2000" dirty="0"/>
          </a:p>
        </p:txBody>
      </p:sp>
      <p:pic>
        <p:nvPicPr>
          <p:cNvPr id="9" name="内容占位符 8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678651" y="3402445"/>
            <a:ext cx="1788385" cy="278721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9149" y="2135123"/>
            <a:ext cx="3887391" cy="1203086"/>
          </a:xfrm>
          <a:prstGeom prst="rect">
            <a:avLst/>
          </a:prstGeom>
        </p:spPr>
      </p:pic>
      <p:pic>
        <p:nvPicPr>
          <p:cNvPr id="16" name="内容占位符 15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1685921" y="3402445"/>
            <a:ext cx="1789737" cy="278721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841" y="2135123"/>
            <a:ext cx="3901899" cy="120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5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About the number of MDC wires</a:t>
            </a:r>
          </a:p>
          <a:p>
            <a:r>
              <a:rPr lang="en-US" altLang="zh-CN" dirty="0" smtClean="0"/>
              <a:t>CGEM clusters display</a:t>
            </a:r>
          </a:p>
          <a:p>
            <a:r>
              <a:rPr lang="en-US" altLang="zh-CN" dirty="0"/>
              <a:t>Merge Huang </a:t>
            </a:r>
            <a:r>
              <a:rPr lang="en-US" altLang="zh-CN" dirty="0" err="1"/>
              <a:t>Shuhui’s</a:t>
            </a:r>
            <a:r>
              <a:rPr lang="en-US" altLang="zh-CN" dirty="0"/>
              <a:t> work into </a:t>
            </a:r>
            <a:r>
              <a:rPr lang="en-US" altLang="zh-CN" dirty="0" smtClean="0"/>
              <a:t>mine</a:t>
            </a:r>
          </a:p>
          <a:p>
            <a:r>
              <a:rPr lang="en-US" altLang="zh-CN" dirty="0" smtClean="0"/>
              <a:t>Other modifications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562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About the number of MDC wires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number of wires of each layer in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:</a:t>
            </a:r>
          </a:p>
          <a:p>
            <a:pPr marL="342900" lvl="1" indent="0">
              <a:buNone/>
            </a:pPr>
            <a:r>
              <a:rPr lang="en-US" altLang="zh-CN" dirty="0" smtClean="0"/>
              <a:t>These data are derived from display.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The number of total MDC wires in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 is </a:t>
            </a:r>
            <a:r>
              <a:rPr lang="en-US" altLang="zh-CN" dirty="0" smtClean="0">
                <a:solidFill>
                  <a:srgbClr val="C00000"/>
                </a:solidFill>
              </a:rPr>
              <a:t>6796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783403"/>
              </p:ext>
            </p:extLst>
          </p:nvPr>
        </p:nvGraphicFramePr>
        <p:xfrm>
          <a:off x="98713" y="2571090"/>
          <a:ext cx="8946573" cy="2444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  <a:gridCol w="526269"/>
              </a:tblGrid>
              <a:tr h="2037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Stereo Layer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Layer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1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3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4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5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6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7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8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N wires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40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44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48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56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64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72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80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80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Axial Layer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Layer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9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10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11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12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13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14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15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17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18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19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20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N wires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76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76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88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88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100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100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112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112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128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128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140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140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Stereo Layer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Layer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21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22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23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24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25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27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28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29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30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31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32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33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34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35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36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N wires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160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160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160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160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176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176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176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176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208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208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208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208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240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240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240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240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 smtClean="0">
                          <a:effectLst/>
                        </a:rPr>
                        <a:t>Axial Layer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Layer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37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38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39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40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41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42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>
                          <a:effectLst/>
                        </a:rPr>
                        <a:t>43</a:t>
                      </a:r>
                      <a:endParaRPr lang="en-US" altLang="zh-CN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  <a:tr h="203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u="none" strike="noStrike" dirty="0">
                          <a:effectLst/>
                        </a:rPr>
                        <a:t>N wires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256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256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256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256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288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288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u="none" strike="noStrike" dirty="0">
                          <a:effectLst/>
                        </a:rPr>
                        <a:t>288</a:t>
                      </a:r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443" marR="6443" marT="644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2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About the number of MDC wires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779276"/>
            <a:ext cx="7886700" cy="124447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122469" y="2431473"/>
            <a:ext cx="2779568" cy="3429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62445" y="3512127"/>
            <a:ext cx="72840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 MDC’s outer 7 layers, </a:t>
            </a:r>
            <a:r>
              <a:rPr lang="en-US" altLang="zh-CN" dirty="0" smtClean="0">
                <a:solidFill>
                  <a:srgbClr val="C00000"/>
                </a:solidFill>
              </a:rPr>
              <a:t>two </a:t>
            </a:r>
            <a:r>
              <a:rPr lang="en-US" altLang="zh-CN" dirty="0" err="1" smtClean="0">
                <a:solidFill>
                  <a:srgbClr val="C00000"/>
                </a:solidFill>
              </a:rPr>
              <a:t>simuLayers</a:t>
            </a:r>
            <a:r>
              <a:rPr lang="en-US" altLang="zh-CN" dirty="0" smtClean="0">
                <a:solidFill>
                  <a:srgbClr val="C00000"/>
                </a:solidFill>
              </a:rPr>
              <a:t> represent a </a:t>
            </a:r>
            <a:r>
              <a:rPr lang="en-US" altLang="zh-CN" dirty="0" err="1" smtClean="0">
                <a:solidFill>
                  <a:srgbClr val="C00000"/>
                </a:solidFill>
              </a:rPr>
              <a:t>trueLayer</a:t>
            </a:r>
            <a:r>
              <a:rPr lang="en-US" altLang="zh-CN" dirty="0" smtClean="0"/>
              <a:t>. But the array </a:t>
            </a:r>
            <a:r>
              <a:rPr lang="en-US" altLang="zh-CN" i="1" dirty="0" err="1" smtClean="0">
                <a:solidFill>
                  <a:srgbClr val="002060"/>
                </a:solidFill>
              </a:rPr>
              <a:t>m_kReplica</a:t>
            </a:r>
            <a:r>
              <a:rPr lang="en-US" altLang="zh-CN" i="1" dirty="0" smtClean="0">
                <a:solidFill>
                  <a:srgbClr val="002060"/>
                </a:solidFill>
              </a:rPr>
              <a:t>[50] </a:t>
            </a:r>
            <a:r>
              <a:rPr lang="en-US" altLang="zh-CN" dirty="0" smtClean="0"/>
              <a:t>contains the replica number of each </a:t>
            </a:r>
            <a:r>
              <a:rPr lang="en-US" altLang="zh-CN" dirty="0" err="1" smtClean="0"/>
              <a:t>simuLayer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 summed all numbers in </a:t>
            </a:r>
            <a:r>
              <a:rPr lang="en-US" altLang="zh-CN" i="1" dirty="0" err="1" smtClean="0">
                <a:solidFill>
                  <a:srgbClr val="002060"/>
                </a:solidFill>
              </a:rPr>
              <a:t>m_kReplica</a:t>
            </a:r>
            <a:r>
              <a:rPr lang="en-US" altLang="zh-CN" i="1" dirty="0" smtClean="0">
                <a:solidFill>
                  <a:srgbClr val="002060"/>
                </a:solidFill>
              </a:rPr>
              <a:t>[50]</a:t>
            </a:r>
            <a:r>
              <a:rPr lang="en-US" altLang="zh-CN" dirty="0" smtClean="0">
                <a:solidFill>
                  <a:srgbClr val="002060"/>
                </a:solidFill>
              </a:rPr>
              <a:t> </a:t>
            </a:r>
            <a:r>
              <a:rPr lang="en-US" altLang="zh-CN" dirty="0" smtClean="0"/>
              <a:t>as the number of wires, so I miscalculated the number of wires in outer 7 layers.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038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clusters display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X-clusters, V-clusters and XV-clusters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899" y="2504209"/>
            <a:ext cx="5596201" cy="367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3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CGEM clusters display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information of these 3 kinds of clusters can be got from software package </a:t>
            </a:r>
            <a:r>
              <a:rPr lang="en-US" altLang="zh-CN" i="1" dirty="0" err="1" smtClean="0"/>
              <a:t>TRecCgemCluster</a:t>
            </a:r>
            <a:r>
              <a:rPr lang="en-US" altLang="zh-CN" i="1" dirty="0" smtClean="0"/>
              <a:t>.</a:t>
            </a:r>
          </a:p>
          <a:p>
            <a:r>
              <a:rPr lang="en-US" altLang="zh-CN" dirty="0"/>
              <a:t>Only XV-clusters need to be displayed</a:t>
            </a:r>
            <a:r>
              <a:rPr lang="en-US" altLang="zh-CN" dirty="0" smtClean="0"/>
              <a:t>.</a:t>
            </a:r>
            <a:endParaRPr lang="en-US" altLang="zh-CN" i="1" dirty="0"/>
          </a:p>
          <a:p>
            <a:r>
              <a:rPr lang="en-US" altLang="zh-CN" dirty="0" smtClean="0"/>
              <a:t>We can get φ and Z coordinates of XV-clusters directly.</a:t>
            </a:r>
          </a:p>
          <a:p>
            <a:r>
              <a:rPr lang="en-US" altLang="zh-CN" dirty="0" smtClean="0"/>
              <a:t>However, some information of clusters, such as </a:t>
            </a:r>
            <a:r>
              <a:rPr lang="en-US" altLang="zh-CN" dirty="0" smtClean="0">
                <a:solidFill>
                  <a:srgbClr val="C00000"/>
                </a:solidFill>
              </a:rPr>
              <a:t>the relevant hits of each cluster</a:t>
            </a:r>
            <a:r>
              <a:rPr lang="en-US" altLang="zh-CN" dirty="0" smtClean="0"/>
              <a:t>, is not included in </a:t>
            </a:r>
            <a:r>
              <a:rPr lang="en-US" altLang="zh-CN" i="1" dirty="0" err="1" smtClean="0"/>
              <a:t>TRecCgemCluster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Some software packages should be updated to adapt to CGEM clusters display.</a:t>
            </a:r>
          </a:p>
          <a:p>
            <a:r>
              <a:rPr lang="en-US" altLang="zh-CN" dirty="0" smtClean="0">
                <a:solidFill>
                  <a:srgbClr val="C00000"/>
                </a:solidFill>
              </a:rPr>
              <a:t>Some XV-clusters</a:t>
            </a:r>
            <a:r>
              <a:rPr lang="en-US" altLang="zh-CN" dirty="0" smtClean="0"/>
              <a:t>, got from </a:t>
            </a:r>
            <a:r>
              <a:rPr lang="en-US" altLang="zh-CN" i="1" dirty="0" err="1"/>
              <a:t>TRecCgemCluster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C00000"/>
                </a:solidFill>
              </a:rPr>
              <a:t>are out of the sheet</a:t>
            </a:r>
            <a:r>
              <a:rPr lang="en-US" altLang="zh-CN" dirty="0" smtClean="0"/>
              <a:t>, so it is necessary to check the function of clusters filter.</a:t>
            </a:r>
          </a:p>
        </p:txBody>
      </p:sp>
    </p:spTree>
    <p:extLst>
      <p:ext uri="{BB962C8B-B14F-4D97-AF65-F5344CB8AC3E}">
        <p14:creationId xmlns:p14="http://schemas.microsoft.com/office/powerpoint/2010/main" val="18781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CGEM clusters display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8441" y="1482871"/>
            <a:ext cx="5247118" cy="484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2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Merge Huang </a:t>
            </a:r>
            <a:r>
              <a:rPr lang="en-US" altLang="zh-CN" dirty="0" err="1"/>
              <a:t>Shuhui’s</a:t>
            </a:r>
            <a:r>
              <a:rPr lang="en-US" altLang="zh-CN" dirty="0"/>
              <a:t> work into mine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Read and copy Huang </a:t>
            </a:r>
            <a:r>
              <a:rPr lang="en-US" altLang="zh-CN" dirty="0" err="1" smtClean="0"/>
              <a:t>Shuhui’s</a:t>
            </a:r>
            <a:r>
              <a:rPr lang="en-US" altLang="zh-CN" dirty="0" smtClean="0"/>
              <a:t> code.</a:t>
            </a:r>
          </a:p>
          <a:p>
            <a:pPr lvl="1"/>
            <a:r>
              <a:rPr lang="en-US" altLang="zh-CN" dirty="0" smtClean="0"/>
              <a:t>Her code is based on BOSS 7.0.3.</a:t>
            </a:r>
          </a:p>
          <a:p>
            <a:r>
              <a:rPr lang="en-US" altLang="zh-CN" dirty="0" smtClean="0"/>
              <a:t>Modify her code to adapt my code and environment.</a:t>
            </a:r>
          </a:p>
          <a:p>
            <a:pPr lvl="1"/>
            <a:r>
              <a:rPr lang="en-US" altLang="zh-CN" dirty="0" smtClean="0"/>
              <a:t>The name of getting MRPC hits function is different in BOSS 7.0.3 and </a:t>
            </a:r>
            <a:r>
              <a:rPr lang="en-US" altLang="zh-CN" dirty="0" err="1" smtClean="0"/>
              <a:t>CgemBOSS</a:t>
            </a:r>
            <a:r>
              <a:rPr lang="en-US" altLang="zh-CN" dirty="0" smtClean="0"/>
              <a:t> 6.6.5.b.</a:t>
            </a:r>
          </a:p>
          <a:p>
            <a:r>
              <a:rPr lang="en-US" altLang="zh-CN" dirty="0" smtClean="0"/>
              <a:t>Add 3D display of </a:t>
            </a:r>
            <a:r>
              <a:rPr lang="en-US" altLang="zh-CN" dirty="0" err="1" smtClean="0"/>
              <a:t>Tof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mrpc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Test, fix bugs and optimize code.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28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Merge Huang </a:t>
            </a:r>
            <a:r>
              <a:rPr lang="en-US" altLang="zh-CN" dirty="0" err="1"/>
              <a:t>Shuhui’s</a:t>
            </a:r>
            <a:r>
              <a:rPr lang="en-US" altLang="zh-CN" dirty="0"/>
              <a:t> work into mine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3D display of TOF with MRPC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190" y="2285999"/>
            <a:ext cx="432962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4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504</Words>
  <Application>Microsoft Office PowerPoint</Application>
  <PresentationFormat>全屏显示(4:3)</PresentationFormat>
  <Paragraphs>150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Office 主题</vt:lpstr>
      <vt:lpstr>Recent work of Event Display</vt:lpstr>
      <vt:lpstr>Content</vt:lpstr>
      <vt:lpstr>About the number of MDC wires</vt:lpstr>
      <vt:lpstr>About the number of MDC wires</vt:lpstr>
      <vt:lpstr>CGEM clusters display</vt:lpstr>
      <vt:lpstr>CGEM clusters display</vt:lpstr>
      <vt:lpstr>CGEM clusters display</vt:lpstr>
      <vt:lpstr>Merge Huang Shuhui’s work into mine</vt:lpstr>
      <vt:lpstr>Merge Huang Shuhui’s work into mine</vt:lpstr>
      <vt:lpstr>Merge Huang Shuhui’s work into mine</vt:lpstr>
      <vt:lpstr>Other modifications</vt:lpstr>
      <vt:lpstr>Text layout of Event Header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Interested in CGEM</dc:title>
  <dc:creator>MgcosA</dc:creator>
  <cp:lastModifiedBy>MgcosA</cp:lastModifiedBy>
  <cp:revision>41</cp:revision>
  <dcterms:created xsi:type="dcterms:W3CDTF">2018-04-24T08:15:03Z</dcterms:created>
  <dcterms:modified xsi:type="dcterms:W3CDTF">2018-04-26T04:06:46Z</dcterms:modified>
</cp:coreProperties>
</file>