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407" r:id="rId2"/>
    <p:sldId id="473" r:id="rId3"/>
    <p:sldId id="476" r:id="rId4"/>
    <p:sldId id="479" r:id="rId5"/>
    <p:sldId id="477" r:id="rId6"/>
    <p:sldId id="478" r:id="rId7"/>
    <p:sldId id="471" r:id="rId8"/>
  </p:sldIdLst>
  <p:sldSz cx="9144000" cy="6858000" type="screen4x3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0DF1"/>
    <a:srgbClr val="2E1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49"/>
    <p:restoredTop sz="93093"/>
  </p:normalViewPr>
  <p:slideViewPr>
    <p:cSldViewPr>
      <p:cViewPr varScale="1">
        <p:scale>
          <a:sx n="102" d="100"/>
          <a:sy n="102" d="100"/>
        </p:scale>
        <p:origin x="171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989CB-1A8D-FF4B-A61E-5501F189FDD4}" type="datetimeFigureOut">
              <a:rPr kumimoji="1" lang="zh-CN" altLang="en-US" smtClean="0"/>
              <a:t>2018/5/7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C3DDD-F2A8-C142-AADB-548E4C65D28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467618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E6508-2458-4940-A066-53EAA9172520}" type="datetimeFigureOut">
              <a:rPr lang="zh-CN" altLang="en-US" smtClean="0"/>
              <a:pPr/>
              <a:t>2018/5/7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78A85-7224-425D-981A-C06FE5B7B5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28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8A85-7224-425D-981A-C06FE5B7B59F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2443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8A85-7224-425D-981A-C06FE5B7B59F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4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1D00D5-E1FF-C94D-8776-951D9C63B8E1}" type="datetime1">
              <a:rPr lang="en-US" altLang="zh-CN" smtClean="0">
                <a:solidFill>
                  <a:srgbClr val="000000"/>
                </a:solidFill>
              </a:rPr>
              <a:t>5/7/18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918D8-AB4A-6943-BDAE-7764C99701A5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93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B4E197-989D-CA42-9D0F-7DD81C2FEE6E}" type="datetime1">
              <a:rPr lang="en-US" altLang="zh-CN" smtClean="0">
                <a:solidFill>
                  <a:srgbClr val="000000"/>
                </a:solidFill>
              </a:rPr>
              <a:t>5/7/18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0F2886-CE03-8B46-B385-A6EB44A18EE4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99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927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927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1A6706-AC8A-704C-A29B-ED2C7E1F15E7}" type="datetime1">
              <a:rPr lang="en-US" altLang="zh-CN" smtClean="0">
                <a:solidFill>
                  <a:srgbClr val="000000"/>
                </a:solidFill>
              </a:rPr>
              <a:t>5/7/18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A23335-D25C-C84A-8D00-C9E39681D47E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43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B56140-B028-BA4E-B944-AF6D351FF56C}" type="datetime1">
              <a:rPr lang="en-US" altLang="zh-CN" smtClean="0">
                <a:solidFill>
                  <a:srgbClr val="000000"/>
                </a:solidFill>
              </a:rPr>
              <a:t>5/7/18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61E19-A0A3-2B41-B7C8-C15FB20DBD7C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11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D88FF4-D9A4-FC49-879B-56B593FEE17A}" type="datetime1">
              <a:rPr lang="en-US" altLang="zh-CN" smtClean="0">
                <a:solidFill>
                  <a:srgbClr val="000000"/>
                </a:solidFill>
              </a:rPr>
              <a:t>5/7/18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CE1D8-1560-7C48-AE5B-C885CC9DCABF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05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9E327-0FAE-7C4D-8C6D-1BF85CAC4CB8}" type="datetime1">
              <a:rPr lang="en-US" altLang="zh-CN" smtClean="0">
                <a:solidFill>
                  <a:srgbClr val="000000"/>
                </a:solidFill>
              </a:rPr>
              <a:t>5/7/18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BF6380-C30C-5548-A782-2453EE50F101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39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83682F-E8AA-9648-A120-D1A6826EAFD4}" type="datetime1">
              <a:rPr lang="en-US" altLang="zh-CN" smtClean="0">
                <a:solidFill>
                  <a:srgbClr val="000000"/>
                </a:solidFill>
              </a:rPr>
              <a:t>5/7/18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501C01-4DD1-3446-B924-9DFBD4A8E08D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495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ABD414-0730-4E4F-B8CC-C6F52FA1C002}" type="datetime1">
              <a:rPr lang="en-US" altLang="zh-CN" smtClean="0">
                <a:solidFill>
                  <a:srgbClr val="000000"/>
                </a:solidFill>
              </a:rPr>
              <a:t>5/7/18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67571-1D3A-1A40-9CCA-F2B18EC18667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36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552E8B-8E08-514B-B449-515ABEF623F6}" type="datetime1">
              <a:rPr lang="en-US" altLang="zh-CN" smtClean="0">
                <a:solidFill>
                  <a:srgbClr val="000000"/>
                </a:solidFill>
              </a:rPr>
              <a:t>5/7/18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BDEEA-6CD3-8F4C-AF18-70ADDC6CC4CC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5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E74650-5BA7-AA4D-A11D-559D5D1CA1CD}" type="datetime1">
              <a:rPr lang="en-US" altLang="zh-CN" smtClean="0">
                <a:solidFill>
                  <a:srgbClr val="000000"/>
                </a:solidFill>
              </a:rPr>
              <a:t>5/7/18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8C661-00E1-6C4B-96FB-8901F09D6D1B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34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将图片拖动到占位符，或单击添加图标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8C4A6-A98F-D746-A4EB-2FD8525BEA45}" type="datetime1">
              <a:rPr lang="en-US" altLang="zh-CN" smtClean="0">
                <a:solidFill>
                  <a:srgbClr val="000000"/>
                </a:solidFill>
              </a:rPr>
              <a:t>5/7/18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363411-5073-FA42-93D8-55141F3655B4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54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755650" y="5876925"/>
            <a:ext cx="7704138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  <a:cs typeface="宋体" charset="0"/>
            </a:endParaRPr>
          </a:p>
        </p:txBody>
      </p:sp>
      <p:pic>
        <p:nvPicPr>
          <p:cNvPr id="7171" name="Picture 10" descr="symbol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994400"/>
            <a:ext cx="24415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7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809625"/>
            <a:ext cx="1008063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charset="0"/>
                <a:ea typeface="仿宋_GB2312" charset="0"/>
                <a:cs typeface="仿宋_GB2312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2ED1B3-F6EA-CF4E-B76E-3AE3C3ECEC30}" type="datetime1">
              <a:rPr lang="en-US" altLang="zh-CN" smtClean="0">
                <a:solidFill>
                  <a:srgbClr val="000000"/>
                </a:solidFill>
              </a:rPr>
              <a:t>5/7/18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charset="0"/>
                <a:ea typeface="仿宋_GB2312" charset="0"/>
                <a:cs typeface="仿宋_GB2312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622E53-BCDD-8544-B567-C7CEEE17C6AC}" type="slidenum">
              <a:rPr lang="zh-CN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7238" y="1196975"/>
            <a:ext cx="7127875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68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+mj-lt"/>
          <a:ea typeface="+mj-ea"/>
          <a:cs typeface="楷体_GB2312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b="1">
          <a:solidFill>
            <a:srgbClr val="3333CC"/>
          </a:solidFill>
          <a:latin typeface="+mn-lt"/>
          <a:ea typeface="+mn-ea"/>
          <a:cs typeface="仿宋_GB2312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rgbClr val="660033"/>
          </a:solidFill>
          <a:latin typeface="+mn-lt"/>
          <a:ea typeface="宋体" pitchFamily="2" charset="-122"/>
          <a:cs typeface="宋体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rgbClr val="000066"/>
          </a:solidFill>
          <a:latin typeface="+mn-lt"/>
          <a:ea typeface="宋体" pitchFamily="2" charset="-122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006600"/>
          </a:solidFill>
          <a:latin typeface="+mn-lt"/>
          <a:ea typeface="宋体" pitchFamily="2" charset="-122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285288" cy="1927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W/Z physics in CDR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smtClean="0"/>
              <a:t>Zhijun Liang</a:t>
            </a:r>
            <a:endParaRPr lang="en-US" dirty="0" smtClean="0"/>
          </a:p>
          <a:p>
            <a:pPr eaLnBrk="1" hangingPunct="1">
              <a:defRPr/>
            </a:pPr>
            <a:endParaRPr lang="en-US" u="sng" dirty="0"/>
          </a:p>
          <a:p>
            <a:pPr lvl="0">
              <a:defRPr/>
            </a:pPr>
            <a:r>
              <a:rPr lang="en-US" altLang="zh-CN" kern="1200" dirty="0" smtClean="0">
                <a:solidFill>
                  <a:prstClr val="black"/>
                </a:solidFill>
                <a:ea typeface="宋体"/>
              </a:rPr>
              <a:t>IHEP,CAS </a:t>
            </a:r>
            <a:endParaRPr lang="en-US" altLang="zh-CN" kern="1200" dirty="0">
              <a:solidFill>
                <a:prstClr val="black"/>
              </a:solidFill>
              <a:ea typeface="宋体"/>
            </a:endParaRPr>
          </a:p>
          <a:p>
            <a:pPr eaLnBrk="1" hangingPunct="1">
              <a:defRPr/>
            </a:pPr>
            <a:endParaRPr lang="en-US" u="sng" dirty="0"/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6D7041-1717-2C46-870E-95A69A64408E}" type="slidenum">
              <a:rPr lang="en-US" altLang="x-none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x-none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46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News:</a:t>
            </a:r>
            <a:r>
              <a:rPr lang="zh-CN" altLang="en-US" dirty="0" smtClean="0"/>
              <a:t> </a:t>
            </a:r>
            <a:r>
              <a:rPr lang="en-US" altLang="zh-CN" dirty="0" smtClean="0"/>
              <a:t>CEPC</a:t>
            </a:r>
            <a:r>
              <a:rPr lang="zh-CN" altLang="en-US" dirty="0" smtClean="0"/>
              <a:t> </a:t>
            </a:r>
            <a:r>
              <a:rPr lang="en-US" altLang="zh-CN" dirty="0" smtClean="0"/>
              <a:t>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CEPC</a:t>
            </a:r>
            <a:r>
              <a:rPr lang="zh-CN" altLang="en-US" b="0" dirty="0" smtClean="0"/>
              <a:t> </a:t>
            </a:r>
            <a:r>
              <a:rPr lang="en-US" altLang="zh-CN" b="0" dirty="0" smtClean="0"/>
              <a:t>workshop</a:t>
            </a:r>
            <a:endParaRPr lang="en-US" b="0" dirty="0" smtClean="0"/>
          </a:p>
          <a:p>
            <a:pPr lvl="1"/>
            <a:r>
              <a:rPr lang="en-US" b="0" dirty="0" smtClean="0"/>
              <a:t>24-26 </a:t>
            </a:r>
            <a:r>
              <a:rPr lang="en-US" b="0" dirty="0"/>
              <a:t>May 2018</a:t>
            </a:r>
          </a:p>
          <a:p>
            <a:pPr lvl="1"/>
            <a:r>
              <a:rPr lang="en-US" b="0" i="1" dirty="0" err="1" smtClean="0"/>
              <a:t>Università</a:t>
            </a:r>
            <a:r>
              <a:rPr lang="en-US" b="0" i="1" dirty="0" smtClean="0"/>
              <a:t> </a:t>
            </a:r>
            <a:r>
              <a:rPr lang="en-US" b="0" i="1" dirty="0" err="1"/>
              <a:t>degli</a:t>
            </a:r>
            <a:r>
              <a:rPr lang="en-US" b="0" i="1" dirty="0"/>
              <a:t> </a:t>
            </a:r>
            <a:r>
              <a:rPr lang="en-US" b="0" i="1" dirty="0" err="1"/>
              <a:t>Studi</a:t>
            </a:r>
            <a:r>
              <a:rPr lang="en-US" b="0" i="1" dirty="0"/>
              <a:t> </a:t>
            </a:r>
            <a:r>
              <a:rPr lang="en-US" b="0" i="1" dirty="0" smtClean="0"/>
              <a:t>Roma</a:t>
            </a:r>
          </a:p>
          <a:p>
            <a:pPr lvl="1"/>
            <a:r>
              <a:rPr lang="en-US" sz="1200" b="0" i="1" dirty="0"/>
              <a:t>https://</a:t>
            </a:r>
            <a:r>
              <a:rPr lang="en-US" sz="1200" b="0" i="1" dirty="0" err="1" smtClean="0"/>
              <a:t>agenda.infn.it</a:t>
            </a:r>
            <a:r>
              <a:rPr lang="en-US" sz="1200" b="0" i="1" dirty="0" smtClean="0"/>
              <a:t>/</a:t>
            </a:r>
            <a:r>
              <a:rPr lang="en-US" sz="1200" b="0" i="1" dirty="0" err="1" smtClean="0"/>
              <a:t>conferenceDisplay.py?confId</a:t>
            </a:r>
            <a:r>
              <a:rPr lang="en-US" sz="1200" b="0" i="1" dirty="0" smtClean="0"/>
              <a:t>=14816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2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1503363"/>
            <a:ext cx="3884797" cy="514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341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Related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talks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CEPC</a:t>
            </a:r>
            <a:r>
              <a:rPr lang="zh-CN" altLang="en-US" dirty="0" smtClean="0"/>
              <a:t> </a:t>
            </a:r>
            <a:r>
              <a:rPr lang="en-US" altLang="zh-CN" dirty="0" smtClean="0"/>
              <a:t>workshop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3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0966"/>
            <a:ext cx="9144000" cy="1219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84556"/>
            <a:ext cx="9144000" cy="10934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804507"/>
            <a:ext cx="9144000" cy="96818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3919" y="4950715"/>
            <a:ext cx="5400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Welcome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Dr.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err="1" smtClean="0">
                <a:solidFill>
                  <a:srgbClr val="FF0000"/>
                </a:solidFill>
              </a:rPr>
              <a:t>Hengne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Li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joining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CEPC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electroweak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study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200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Reminder of CEPC W/Z runs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discussion about CEPC Z pole running . 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indico.ihep.ac.cn</a:t>
            </a:r>
            <a:r>
              <a:rPr lang="en-US" dirty="0"/>
              <a:t>/event/7709/</a:t>
            </a:r>
            <a:endParaRPr lang="en-US" dirty="0" smtClean="0"/>
          </a:p>
          <a:p>
            <a:pPr lvl="2"/>
            <a:r>
              <a:rPr lang="en-US" altLang="zh-CN" dirty="0" smtClean="0"/>
              <a:t>E=240GeV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dirty="0" smtClean="0"/>
              <a:t>L=1.6 X 10</a:t>
            </a:r>
            <a:r>
              <a:rPr lang="en-US" baseline="30000" dirty="0" smtClean="0"/>
              <a:t>35</a:t>
            </a:r>
            <a:r>
              <a:rPr lang="en-US" dirty="0" smtClean="0"/>
              <a:t> </a:t>
            </a:r>
            <a:r>
              <a:rPr lang="en-US" dirty="0"/>
              <a:t>cm</a:t>
            </a:r>
            <a:r>
              <a:rPr lang="en-US" baseline="30000" dirty="0"/>
              <a:t>-2</a:t>
            </a:r>
            <a:r>
              <a:rPr lang="en-US" dirty="0"/>
              <a:t>s</a:t>
            </a:r>
            <a:r>
              <a:rPr lang="en-US" baseline="30000" dirty="0"/>
              <a:t>-1</a:t>
            </a:r>
            <a:r>
              <a:rPr lang="en-US" dirty="0"/>
              <a:t>, </a:t>
            </a:r>
            <a:r>
              <a:rPr lang="en-US" altLang="zh-CN" dirty="0"/>
              <a:t>solenoid field = 3T </a:t>
            </a:r>
            <a:r>
              <a:rPr lang="en-US" altLang="zh-CN" dirty="0" smtClean="0"/>
              <a:t>( new default )</a:t>
            </a:r>
            <a:endParaRPr lang="en-US" altLang="zh-CN" dirty="0"/>
          </a:p>
          <a:p>
            <a:pPr lvl="2"/>
            <a:r>
              <a:rPr lang="en-US" dirty="0" smtClean="0"/>
              <a:t>Two year running proposed by accelerator team</a:t>
            </a:r>
          </a:p>
          <a:p>
            <a:r>
              <a:rPr lang="en-US" dirty="0" smtClean="0"/>
              <a:t>WW threshold scan </a:t>
            </a:r>
          </a:p>
          <a:p>
            <a:pPr lvl="1"/>
            <a:r>
              <a:rPr lang="en-US" dirty="0" smtClean="0"/>
              <a:t>Proposal from </a:t>
            </a:r>
            <a:r>
              <a:rPr lang="en-US" dirty="0"/>
              <a:t>accelerator team</a:t>
            </a:r>
          </a:p>
          <a:p>
            <a:pPr lvl="1"/>
            <a:r>
              <a:rPr lang="en-US" dirty="0" smtClean="0"/>
              <a:t>One year running</a:t>
            </a:r>
            <a:r>
              <a:rPr lang="zh-CN" altLang="en-US" dirty="0"/>
              <a:t> </a:t>
            </a:r>
            <a:r>
              <a:rPr lang="en-US" altLang="zh-CN" dirty="0" smtClean="0"/>
              <a:t>about</a:t>
            </a:r>
            <a:r>
              <a:rPr lang="zh-CN" altLang="en-US" dirty="0" smtClean="0"/>
              <a:t> </a:t>
            </a:r>
            <a:r>
              <a:rPr lang="en-US" altLang="zh-CN" dirty="0" smtClean="0"/>
              <a:t>160GeV</a:t>
            </a:r>
            <a:r>
              <a:rPr lang="zh-CN" altLang="en-US" dirty="0" smtClean="0"/>
              <a:t> </a:t>
            </a:r>
            <a:endParaRPr lang="en-US" altLang="zh-CN" dirty="0"/>
          </a:p>
          <a:p>
            <a:pPr lvl="1"/>
            <a:r>
              <a:rPr lang="en-US" dirty="0" smtClean="0"/>
              <a:t>Total luminosity 3.2 ab</a:t>
            </a:r>
            <a:r>
              <a:rPr lang="en-US" baseline="30000" dirty="0" smtClean="0"/>
              <a:t>-1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4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CEPC</a:t>
            </a:r>
            <a:r>
              <a:rPr lang="zh-CN" altLang="en-US" dirty="0" smtClean="0"/>
              <a:t> </a:t>
            </a:r>
            <a:r>
              <a:rPr lang="en-US" dirty="0" smtClean="0"/>
              <a:t>W/Z physics Plan for CDR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to cover the prospects of 6-7 key parameters.</a:t>
            </a:r>
          </a:p>
          <a:p>
            <a:r>
              <a:rPr lang="en-US" dirty="0" smtClean="0"/>
              <a:t>Plan to have First draft of CDR about W/Z physics ready by end of May.  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http://</a:t>
            </a:r>
            <a:r>
              <a:rPr lang="en-US" altLang="zh-CN" dirty="0" err="1" smtClean="0"/>
              <a:t>cepcgit.ihep.ac.cn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cepcdoc</a:t>
            </a:r>
            <a:r>
              <a:rPr lang="en-US" altLang="zh-CN" dirty="0" smtClean="0"/>
              <a:t>/CDR</a:t>
            </a:r>
            <a:endParaRPr lang="en-US" altLang="zh-C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5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56" y="3417203"/>
            <a:ext cx="9144000" cy="247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34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6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471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Performance</a:t>
            </a:r>
            <a:r>
              <a:rPr lang="zh-CN" altLang="en-US" dirty="0" smtClean="0"/>
              <a:t> </a:t>
            </a:r>
            <a:r>
              <a:rPr lang="en-US" altLang="zh-CN" dirty="0" smtClean="0"/>
              <a:t>input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Identify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some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performance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input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needed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to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support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the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W/Z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physics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prospect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study</a:t>
            </a:r>
            <a:r>
              <a:rPr lang="zh-CN" altLang="en-US" sz="1800" dirty="0" smtClean="0"/>
              <a:t> 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May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need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to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repeat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some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study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with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3T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magnetic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field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and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new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detector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geometry</a:t>
            </a:r>
            <a:r>
              <a:rPr lang="zh-CN" altLang="en-US" sz="1800" dirty="0" smtClean="0"/>
              <a:t> </a:t>
            </a:r>
            <a:endParaRPr lang="en-US" altLang="zh-CN" sz="1800" dirty="0" smtClean="0"/>
          </a:p>
          <a:p>
            <a:r>
              <a:rPr lang="en-US" altLang="zh-CN" sz="1800" dirty="0" err="1" smtClean="0"/>
              <a:t>Afb</a:t>
            </a:r>
            <a:r>
              <a:rPr lang="en-US" altLang="zh-CN" sz="1800" dirty="0" smtClean="0"/>
              <a:t>(l):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lepton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angular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resolution</a:t>
            </a:r>
          </a:p>
          <a:p>
            <a:r>
              <a:rPr lang="en-US" altLang="zh-CN" sz="1800" dirty="0" err="1" smtClean="0"/>
              <a:t>R_b</a:t>
            </a:r>
            <a:r>
              <a:rPr lang="en-US" altLang="zh-CN" sz="1800" dirty="0" smtClean="0"/>
              <a:t>:</a:t>
            </a:r>
            <a:r>
              <a:rPr lang="zh-CN" altLang="en-US" sz="1800" dirty="0"/>
              <a:t> </a:t>
            </a:r>
            <a:r>
              <a:rPr lang="en-US" altLang="zh-CN" sz="1800" dirty="0" smtClean="0"/>
              <a:t>“B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jet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efficiency”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vs</a:t>
            </a:r>
            <a:r>
              <a:rPr lang="zh-CN" altLang="en-US" sz="1800" dirty="0" smtClean="0"/>
              <a:t>  </a:t>
            </a:r>
            <a:r>
              <a:rPr lang="en-US" altLang="zh-CN" sz="1800" dirty="0" smtClean="0"/>
              <a:t>“</a:t>
            </a:r>
            <a:r>
              <a:rPr lang="en-US" altLang="zh-CN" sz="1800" dirty="0" err="1" smtClean="0"/>
              <a:t>cjet</a:t>
            </a:r>
            <a:r>
              <a:rPr lang="en-US" altLang="zh-CN" sz="1800" dirty="0" smtClean="0"/>
              <a:t>/light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rejection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“</a:t>
            </a:r>
          </a:p>
          <a:p>
            <a:r>
              <a:rPr lang="en-US" altLang="zh-CN" sz="1800" dirty="0" smtClean="0"/>
              <a:t>W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mass</a:t>
            </a:r>
            <a:r>
              <a:rPr lang="zh-CN" altLang="en-US" sz="1800" dirty="0"/>
              <a:t> </a:t>
            </a:r>
            <a:r>
              <a:rPr lang="en-US" altLang="zh-CN" sz="1800" dirty="0" smtClean="0"/>
              <a:t>(direct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approach</a:t>
            </a:r>
            <a:r>
              <a:rPr lang="en-US" altLang="zh-CN" sz="1800" dirty="0"/>
              <a:t>)</a:t>
            </a:r>
            <a:r>
              <a:rPr lang="zh-CN" altLang="en-US" sz="1800" dirty="0" smtClean="0"/>
              <a:t>： </a:t>
            </a:r>
            <a:r>
              <a:rPr lang="en-US" altLang="zh-CN" sz="1800" dirty="0" smtClean="0"/>
              <a:t>jet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energy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resolution</a:t>
            </a:r>
            <a:r>
              <a:rPr lang="zh-CN" altLang="en-US" sz="1800" dirty="0" smtClean="0"/>
              <a:t> </a:t>
            </a:r>
            <a:endParaRPr lang="en-US" altLang="zh-CN" sz="1800" dirty="0" smtClean="0"/>
          </a:p>
          <a:p>
            <a:r>
              <a:rPr lang="en-US" altLang="zh-CN" sz="1800" dirty="0" smtClean="0"/>
              <a:t>W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mass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(threshold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scan):</a:t>
            </a:r>
            <a:r>
              <a:rPr lang="zh-CN" altLang="en-US" sz="1800" dirty="0" smtClean="0"/>
              <a:t>  </a:t>
            </a:r>
            <a:r>
              <a:rPr lang="en-US" altLang="zh-CN" sz="1800" dirty="0" smtClean="0"/>
              <a:t>?</a:t>
            </a:r>
          </a:p>
          <a:p>
            <a:r>
              <a:rPr lang="en-US" altLang="zh-CN" sz="1800" dirty="0" err="1" smtClean="0"/>
              <a:t>N_v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: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photon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energy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resolution</a:t>
            </a:r>
          </a:p>
          <a:p>
            <a:endParaRPr lang="en-US" altLang="zh-CN" sz="1800" dirty="0" smtClean="0"/>
          </a:p>
          <a:p>
            <a:endParaRPr lang="en-US" altLang="zh-C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7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1126" y="2852936"/>
            <a:ext cx="314325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773184"/>
      </p:ext>
    </p:extLst>
  </p:cSld>
  <p:clrMapOvr>
    <a:masterClrMapping/>
  </p:clrMapOvr>
</p:sld>
</file>

<file path=ppt/theme/theme1.xml><?xml version="1.0" encoding="utf-8"?>
<a:theme xmlns:a="http://schemas.openxmlformats.org/drawingml/2006/main" name="默认主题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 1">
      <a:majorFont>
        <a:latin typeface="Comic Sans MS"/>
        <a:ea typeface="楷体_GB2312"/>
        <a:cs typeface=""/>
      </a:majorFont>
      <a:minorFont>
        <a:latin typeface="Calibri"/>
        <a:ea typeface="仿宋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40943</TotalTime>
  <Words>205</Words>
  <Application>Microsoft Macintosh PowerPoint</Application>
  <PresentationFormat>On-screen Show (4:3)</PresentationFormat>
  <Paragraphs>44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Calibri</vt:lpstr>
      <vt:lpstr>Comic Sans MS</vt:lpstr>
      <vt:lpstr>ＭＳ Ｐゴシック</vt:lpstr>
      <vt:lpstr>仿宋_GB2312</vt:lpstr>
      <vt:lpstr>宋体</vt:lpstr>
      <vt:lpstr>楷体_GB2312</vt:lpstr>
      <vt:lpstr>Arial</vt:lpstr>
      <vt:lpstr>默认主题</vt:lpstr>
      <vt:lpstr>W/Z physics in CDR </vt:lpstr>
      <vt:lpstr>News: CEPC Workshop</vt:lpstr>
      <vt:lpstr>Related talks in CEPC workshop </vt:lpstr>
      <vt:lpstr>Reminder of CEPC W/Z runs </vt:lpstr>
      <vt:lpstr>CEPC W/Z physics Plan for CDR </vt:lpstr>
      <vt:lpstr>Backup </vt:lpstr>
      <vt:lpstr>Performance input 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on pretzel scheme</dc:title>
  <dc:creator>aloha</dc:creator>
  <cp:lastModifiedBy>zhijun liang</cp:lastModifiedBy>
  <cp:revision>687</cp:revision>
  <cp:lastPrinted>2018-02-28T07:23:02Z</cp:lastPrinted>
  <dcterms:modified xsi:type="dcterms:W3CDTF">2018-05-07T11:31:02Z</dcterms:modified>
</cp:coreProperties>
</file>