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02" r:id="rId2"/>
    <p:sldId id="304" r:id="rId3"/>
    <p:sldId id="308" r:id="rId4"/>
    <p:sldId id="309" r:id="rId5"/>
    <p:sldId id="310" r:id="rId6"/>
  </p:sldIdLst>
  <p:sldSz cx="9144000" cy="6858000" type="screen4x3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ugamont Emmanuelle" initials="BE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DC0528"/>
    <a:srgbClr val="FFFFFF"/>
    <a:srgbClr val="80808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32" autoAdjust="0"/>
    <p:restoredTop sz="81406" autoAdjust="0"/>
  </p:normalViewPr>
  <p:slideViewPr>
    <p:cSldViewPr snapToGrid="0">
      <p:cViewPr varScale="1">
        <p:scale>
          <a:sx n="90" d="100"/>
          <a:sy n="90" d="100"/>
        </p:scale>
        <p:origin x="84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352" y="-9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C3DA1-9BFE-4D5D-B25D-7CC592D9C3C5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1956D-7473-4ACD-A8EB-84381C2C4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7152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06/06/2018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897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Saisir</a:t>
            </a:r>
            <a:r>
              <a:rPr lang="fr-FR" baseline="0" dirty="0" smtClean="0"/>
              <a:t> les champs « Titre », « P. Nom » et « Date.</a:t>
            </a:r>
          </a:p>
          <a:p>
            <a:r>
              <a:rPr lang="fr-FR" baseline="0" dirty="0" smtClean="0"/>
              <a:t>Laisser ou retirer </a:t>
            </a:r>
            <a:r>
              <a:rPr lang="fr-FR" baseline="0" smtClean="0"/>
              <a:t>le bandeau.</a:t>
            </a:r>
            <a:r>
              <a:rPr lang="fr-FR" baseline="0" dirty="0" smtClean="0"/>
              <a:t/>
            </a:r>
            <a:br>
              <a:rPr lang="fr-FR" baseline="0" dirty="0" smtClean="0"/>
            </a:b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047848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Cliquez sur </a:t>
            </a:r>
            <a:r>
              <a:rPr lang="fr-FR" i="1" baseline="0" dirty="0" smtClean="0"/>
              <a:t>Insertion</a:t>
            </a:r>
            <a:r>
              <a:rPr lang="fr-FR" baseline="0" dirty="0" smtClean="0"/>
              <a:t> puis </a:t>
            </a:r>
            <a:r>
              <a:rPr lang="fr-FR" i="1" baseline="0" dirty="0" smtClean="0"/>
              <a:t>En-tête/Pied</a:t>
            </a:r>
            <a:r>
              <a:rPr lang="fr-FR" baseline="0" dirty="0" smtClean="0"/>
              <a:t> pour saisir les champs « </a:t>
            </a:r>
            <a:r>
              <a:rPr lang="fr-FR" b="1" baseline="0" dirty="0" smtClean="0"/>
              <a:t>Evènement – Date</a:t>
            </a:r>
            <a:r>
              <a:rPr lang="fr-FR" baseline="0" dirty="0" smtClean="0"/>
              <a:t> » et «</a:t>
            </a:r>
            <a:r>
              <a:rPr lang="fr-FR" b="1" baseline="0" dirty="0" smtClean="0"/>
              <a:t> Service</a:t>
            </a:r>
            <a:r>
              <a:rPr lang="fr-FR" baseline="0" dirty="0" smtClean="0"/>
              <a:t> » ; puis cliquer sur </a:t>
            </a:r>
            <a:r>
              <a:rPr lang="fr-FR" i="1" baseline="0" dirty="0" smtClean="0"/>
              <a:t>Appliquer partout. </a:t>
            </a:r>
          </a:p>
        </p:txBody>
      </p:sp>
    </p:spTree>
    <p:extLst>
      <p:ext uri="{BB962C8B-B14F-4D97-AF65-F5344CB8AC3E}">
        <p14:creationId xmlns:p14="http://schemas.microsoft.com/office/powerpoint/2010/main" val="1836188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Cliquez sur </a:t>
            </a:r>
            <a:r>
              <a:rPr lang="fr-FR" i="1" baseline="0" dirty="0" smtClean="0"/>
              <a:t>Insertion</a:t>
            </a:r>
            <a:r>
              <a:rPr lang="fr-FR" baseline="0" dirty="0" smtClean="0"/>
              <a:t> puis </a:t>
            </a:r>
            <a:r>
              <a:rPr lang="fr-FR" i="1" baseline="0" dirty="0" smtClean="0"/>
              <a:t>En-tête/Pied</a:t>
            </a:r>
            <a:r>
              <a:rPr lang="fr-FR" baseline="0" dirty="0" smtClean="0"/>
              <a:t> pour saisir les champs « </a:t>
            </a:r>
            <a:r>
              <a:rPr lang="fr-FR" b="1" baseline="0" dirty="0" smtClean="0"/>
              <a:t>Evènement – Date</a:t>
            </a:r>
            <a:r>
              <a:rPr lang="fr-FR" baseline="0" dirty="0" smtClean="0"/>
              <a:t> » et «</a:t>
            </a:r>
            <a:r>
              <a:rPr lang="fr-FR" b="1" baseline="0" dirty="0" smtClean="0"/>
              <a:t> Service</a:t>
            </a:r>
            <a:r>
              <a:rPr lang="fr-FR" baseline="0" dirty="0" smtClean="0"/>
              <a:t> » ; puis cliquer sur </a:t>
            </a:r>
            <a:r>
              <a:rPr lang="fr-FR" i="1" baseline="0" dirty="0" smtClean="0"/>
              <a:t>Appliquer partout. </a:t>
            </a:r>
          </a:p>
        </p:txBody>
      </p:sp>
    </p:spTree>
    <p:extLst>
      <p:ext uri="{BB962C8B-B14F-4D97-AF65-F5344CB8AC3E}">
        <p14:creationId xmlns:p14="http://schemas.microsoft.com/office/powerpoint/2010/main" val="4206663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Cliquez sur </a:t>
            </a:r>
            <a:r>
              <a:rPr lang="fr-FR" i="1" baseline="0" dirty="0" smtClean="0"/>
              <a:t>Insertion</a:t>
            </a:r>
            <a:r>
              <a:rPr lang="fr-FR" baseline="0" dirty="0" smtClean="0"/>
              <a:t> puis </a:t>
            </a:r>
            <a:r>
              <a:rPr lang="fr-FR" i="1" baseline="0" dirty="0" smtClean="0"/>
              <a:t>En-tête/Pied</a:t>
            </a:r>
            <a:r>
              <a:rPr lang="fr-FR" baseline="0" dirty="0" smtClean="0"/>
              <a:t> pour saisir les champs « </a:t>
            </a:r>
            <a:r>
              <a:rPr lang="fr-FR" b="1" baseline="0" dirty="0" smtClean="0"/>
              <a:t>Evènement – Date</a:t>
            </a:r>
            <a:r>
              <a:rPr lang="fr-FR" baseline="0" dirty="0" smtClean="0"/>
              <a:t> » et «</a:t>
            </a:r>
            <a:r>
              <a:rPr lang="fr-FR" b="1" baseline="0" dirty="0" smtClean="0"/>
              <a:t> Service</a:t>
            </a:r>
            <a:r>
              <a:rPr lang="fr-FR" baseline="0" dirty="0" smtClean="0"/>
              <a:t> » ; puis cliquer sur </a:t>
            </a:r>
            <a:r>
              <a:rPr lang="fr-FR" i="1" baseline="0" dirty="0" smtClean="0"/>
              <a:t>Appliquer partout. </a:t>
            </a:r>
          </a:p>
        </p:txBody>
      </p:sp>
    </p:spTree>
    <p:extLst>
      <p:ext uri="{BB962C8B-B14F-4D97-AF65-F5344CB8AC3E}">
        <p14:creationId xmlns:p14="http://schemas.microsoft.com/office/powerpoint/2010/main" val="2266355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Cliquez sur </a:t>
            </a:r>
            <a:r>
              <a:rPr lang="fr-FR" i="1" baseline="0" dirty="0" smtClean="0"/>
              <a:t>Insertion</a:t>
            </a:r>
            <a:r>
              <a:rPr lang="fr-FR" baseline="0" dirty="0" smtClean="0"/>
              <a:t> puis </a:t>
            </a:r>
            <a:r>
              <a:rPr lang="fr-FR" i="1" baseline="0" dirty="0" smtClean="0"/>
              <a:t>En-tête/Pied</a:t>
            </a:r>
            <a:r>
              <a:rPr lang="fr-FR" baseline="0" dirty="0" smtClean="0"/>
              <a:t> pour saisir les champs « </a:t>
            </a:r>
            <a:r>
              <a:rPr lang="fr-FR" b="1" baseline="0" dirty="0" smtClean="0"/>
              <a:t>Evènement – Date</a:t>
            </a:r>
            <a:r>
              <a:rPr lang="fr-FR" baseline="0" dirty="0" smtClean="0"/>
              <a:t> » et «</a:t>
            </a:r>
            <a:r>
              <a:rPr lang="fr-FR" b="1" baseline="0" dirty="0" smtClean="0"/>
              <a:t> Service</a:t>
            </a:r>
            <a:r>
              <a:rPr lang="fr-FR" baseline="0" dirty="0" smtClean="0"/>
              <a:t> » ; puis cliquer sur </a:t>
            </a:r>
            <a:r>
              <a:rPr lang="fr-FR" i="1" baseline="0" dirty="0" smtClean="0"/>
              <a:t>Appliquer partout. </a:t>
            </a:r>
          </a:p>
        </p:txBody>
      </p:sp>
    </p:spTree>
    <p:extLst>
      <p:ext uri="{BB962C8B-B14F-4D97-AF65-F5344CB8AC3E}">
        <p14:creationId xmlns:p14="http://schemas.microsoft.com/office/powerpoint/2010/main" val="249241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5765" y="5504598"/>
            <a:ext cx="4788464" cy="3499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 typeface="Arial" pitchFamily="34" charset="0"/>
              <a:buNone/>
              <a:defRPr sz="1400" b="0" baseline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>
          <a:xfrm>
            <a:off x="8025304" y="6465733"/>
            <a:ext cx="730507" cy="32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b="1" smtClean="0"/>
              <a:t>|</a:t>
            </a:r>
            <a:r>
              <a:rPr lang="fr-FR" smtClean="0"/>
              <a:t>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854" y="5456454"/>
            <a:ext cx="985013" cy="982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56885"/>
            <a:ext cx="8172464" cy="4968552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cap="none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270000" indent="-270000">
              <a:lnSpc>
                <a:spcPct val="100000"/>
              </a:lnSpc>
              <a:spcAft>
                <a:spcPts val="400"/>
              </a:spcAft>
              <a:buSzPct val="60000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60000">
              <a:lnSpc>
                <a:spcPct val="100000"/>
              </a:lnSpc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628650" indent="-276225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SzPct val="30000"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630000" indent="0">
              <a:lnSpc>
                <a:spcPct val="100000"/>
              </a:lnSpc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809625" indent="-180975">
              <a:spcBef>
                <a:spcPts val="0"/>
              </a:spcBef>
              <a:defRPr sz="1200" baseline="0"/>
            </a:lvl6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1382104" y="52752"/>
            <a:ext cx="6790296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400" cap="small" baseline="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76001" y="6465733"/>
            <a:ext cx="2599000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IRFU/Service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984067" y="6465733"/>
            <a:ext cx="76439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2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3327401" y="6465733"/>
            <a:ext cx="4131732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Evènement - Date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ers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bandeau_dernièr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23850"/>
          </a:xfrm>
          <a:prstGeom prst="rect">
            <a:avLst/>
          </a:prstGeom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90549" y="6465733"/>
            <a:ext cx="261831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IRFU/Service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967133" y="6465733"/>
            <a:ext cx="781331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3276599" y="6465733"/>
            <a:ext cx="4207933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Evènement -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8540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131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bandeau_dernièr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0129" y="5805576"/>
            <a:ext cx="5833871" cy="10524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876848" y="6202395"/>
            <a:ext cx="2032959" cy="378648"/>
          </a:xfrm>
          <a:prstGeom prst="rect">
            <a:avLst/>
          </a:prstGeom>
        </p:spPr>
        <p:txBody>
          <a:bodyPr tIns="36000" bIns="36000" anchor="t" anchorCtr="0"/>
          <a:lstStyle>
            <a:lvl1pPr algn="l">
              <a:lnSpc>
                <a:spcPts val="1200"/>
              </a:lnSpc>
              <a:defRPr sz="80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dirty="0" smtClean="0"/>
              <a:t>Service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13" name="Image 12" descr="bandeau_dernièr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50"/>
          <a:stretch>
            <a:fillRect/>
          </a:stretch>
        </p:blipFill>
        <p:spPr>
          <a:xfrm>
            <a:off x="3310128" y="-1"/>
            <a:ext cx="5833871" cy="5805577"/>
          </a:xfrm>
          <a:prstGeom prst="rect">
            <a:avLst/>
          </a:prstGeom>
        </p:spPr>
      </p:pic>
      <p:sp>
        <p:nvSpPr>
          <p:cNvPr id="17" name="Espace réservé du numéro de diapositive 16"/>
          <p:cNvSpPr>
            <a:spLocks noGrp="1"/>
          </p:cNvSpPr>
          <p:nvPr>
            <p:ph type="sldNum" sz="quarter" idx="13"/>
          </p:nvPr>
        </p:nvSpPr>
        <p:spPr>
          <a:xfrm>
            <a:off x="3518792" y="6305910"/>
            <a:ext cx="2965399" cy="324000"/>
          </a:xfrm>
          <a:prstGeom prst="rect">
            <a:avLst/>
          </a:prstGeom>
        </p:spPr>
        <p:txBody>
          <a:bodyPr/>
          <a:lstStyle>
            <a:lvl1pPr algn="l">
              <a:defRPr sz="800"/>
            </a:lvl1pPr>
          </a:lstStyle>
          <a:p>
            <a:r>
              <a:rPr lang="fr-FR" smtClean="0">
                <a:solidFill>
                  <a:schemeClr val="bg1"/>
                </a:solidFill>
              </a:rPr>
              <a:t>Tel : +33 1 69 08 xx xx – Fax : +33 1 69 08 xx xx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90550" y="6465733"/>
            <a:ext cx="185631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IRFU/Service</a:t>
            </a:r>
            <a:endParaRPr lang="fr-FR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8464" y="6465733"/>
            <a:ext cx="681536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2624667" y="6454466"/>
            <a:ext cx="5342466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Evènement - Date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6750" y="138330"/>
            <a:ext cx="684220" cy="6827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72" r:id="rId3"/>
    <p:sldLayoutId id="2147483673" r:id="rId4"/>
    <p:sldLayoutId id="2147483668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 cap="small" baseline="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9"/>
        </a:buBlip>
        <a:defRPr sz="2000" kern="1200" cap="small" baseline="0">
          <a:solidFill>
            <a:srgbClr val="666666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492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077913" indent="-306388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0"/>
        </a:buBlip>
        <a:defRPr sz="1400" kern="1200">
          <a:solidFill>
            <a:srgbClr val="666666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073150" indent="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None/>
        <a:defRPr sz="1400" kern="1200">
          <a:solidFill>
            <a:srgbClr val="666666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436688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i="1" kern="1200">
          <a:solidFill>
            <a:srgbClr val="666666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138632" y="1438275"/>
            <a:ext cx="52645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Micromegas bulk for IHEP</a:t>
            </a:r>
          </a:p>
          <a:p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724275" y="5728138"/>
            <a:ext cx="2518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666666"/>
                </a:solidFill>
              </a:rPr>
              <a:t>S. Aune</a:t>
            </a:r>
            <a:endParaRPr lang="fr-FR" sz="1600" b="1" dirty="0">
              <a:solidFill>
                <a:srgbClr val="666666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24275" y="6022076"/>
            <a:ext cx="2361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666666"/>
                </a:solidFill>
              </a:rPr>
              <a:t>06/06/18</a:t>
            </a:r>
            <a:endParaRPr lang="fr-FR" sz="1600" dirty="0">
              <a:solidFill>
                <a:srgbClr val="666666"/>
              </a:solidFill>
            </a:endParaRP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613817" y="3042256"/>
            <a:ext cx="8051800" cy="2117727"/>
            <a:chOff x="528" y="2578"/>
            <a:chExt cx="5072" cy="1334"/>
          </a:xfrm>
        </p:grpSpPr>
        <p:pic>
          <p:nvPicPr>
            <p:cNvPr id="8" name="Picture 5" descr="solenoide_at_100K"/>
            <p:cNvPicPr preferRelativeResize="0"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" y="2578"/>
              <a:ext cx="883" cy="12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9" name="Picture 6" descr="Edelweiss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" y="2578"/>
              <a:ext cx="836" cy="12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" name="Text Box 7"/>
            <p:cNvSpPr txBox="1">
              <a:spLocks noChangeArrowheads="1"/>
            </p:cNvSpPr>
            <p:nvPr userDrawn="1"/>
          </p:nvSpPr>
          <p:spPr bwMode="auto">
            <a:xfrm>
              <a:off x="4798" y="3640"/>
              <a:ext cx="32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>
                  <a:solidFill>
                    <a:schemeClr val="bg1"/>
                  </a:solidFill>
                </a:rPr>
                <a:t>CMS</a:t>
              </a:r>
            </a:p>
          </p:txBody>
        </p:sp>
        <p:pic>
          <p:nvPicPr>
            <p:cNvPr id="11" name="Picture 8" descr="DoubleChooz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579"/>
              <a:ext cx="845" cy="12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" name="Text Box 9"/>
            <p:cNvSpPr txBox="1">
              <a:spLocks noChangeArrowheads="1"/>
            </p:cNvSpPr>
            <p:nvPr userDrawn="1"/>
          </p:nvSpPr>
          <p:spPr bwMode="auto">
            <a:xfrm>
              <a:off x="533" y="3642"/>
              <a:ext cx="7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>
                  <a:solidFill>
                    <a:schemeClr val="bg1"/>
                  </a:solidFill>
                </a:rPr>
                <a:t>Double Chooz</a:t>
              </a:r>
            </a:p>
          </p:txBody>
        </p:sp>
        <p:pic>
          <p:nvPicPr>
            <p:cNvPr id="13" name="Picture 10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" y="2578"/>
              <a:ext cx="845" cy="12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4" name="Picture 11" descr="hess-new-small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2578"/>
              <a:ext cx="844" cy="12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3106" y="3640"/>
              <a:ext cx="377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 dirty="0">
                  <a:solidFill>
                    <a:schemeClr val="bg1"/>
                  </a:solidFill>
                </a:rPr>
                <a:t>HESS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2424" y="3640"/>
              <a:ext cx="58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 dirty="0" smtClean="0">
                  <a:solidFill>
                    <a:schemeClr val="bg1"/>
                  </a:solidFill>
                </a:rPr>
                <a:t>Edelweiss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3953" y="3640"/>
              <a:ext cx="52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 dirty="0">
                  <a:solidFill>
                    <a:schemeClr val="bg1"/>
                  </a:solidFill>
                </a:rPr>
                <a:t>Herschel</a:t>
              </a:r>
            </a:p>
          </p:txBody>
        </p:sp>
        <p:pic>
          <p:nvPicPr>
            <p:cNvPr id="18" name="Picture 15" descr="alice_tracking chamber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" y="2578"/>
              <a:ext cx="845" cy="12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9" name="Text Box 16"/>
            <p:cNvSpPr txBox="1">
              <a:spLocks noChangeArrowheads="1"/>
            </p:cNvSpPr>
            <p:nvPr userDrawn="1"/>
          </p:nvSpPr>
          <p:spPr bwMode="auto">
            <a:xfrm>
              <a:off x="1377" y="3641"/>
              <a:ext cx="67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>
                  <a:solidFill>
                    <a:schemeClr val="bg1"/>
                  </a:solidFill>
                </a:rPr>
                <a:t>ALICE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 userDrawn="1"/>
          </p:nvSpPr>
          <p:spPr bwMode="auto">
            <a:xfrm>
              <a:off x="3451" y="3816"/>
              <a:ext cx="2144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0"/>
                </a:spcBef>
              </a:pPr>
              <a:r>
                <a:rPr lang="fr-FR" sz="1200" b="1" i="1" noProof="0" dirty="0" smtClean="0">
                  <a:solidFill>
                    <a:srgbClr val="000000"/>
                  </a:solidFill>
                </a:rPr>
                <a:t>Déchiffrer les rayons de l’Univers</a:t>
              </a:r>
              <a:endParaRPr lang="fr-FR" sz="1200" b="1" i="1" noProof="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150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382104" y="31732"/>
            <a:ext cx="6790296" cy="908720"/>
          </a:xfrm>
        </p:spPr>
        <p:txBody>
          <a:bodyPr/>
          <a:lstStyle/>
          <a:p>
            <a:r>
              <a:rPr lang="fr-FR" dirty="0" smtClean="0"/>
              <a:t>Bulk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ground</a:t>
            </a:r>
            <a:r>
              <a:rPr lang="fr-FR" dirty="0" smtClean="0"/>
              <a:t> </a:t>
            </a:r>
            <a:r>
              <a:rPr lang="fr-FR" dirty="0" err="1" smtClean="0"/>
              <a:t>leak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417380" y="6465733"/>
            <a:ext cx="5044965" cy="324000"/>
          </a:xfrm>
        </p:spPr>
        <p:txBody>
          <a:bodyPr/>
          <a:lstStyle/>
          <a:p>
            <a:r>
              <a:rPr lang="fr-FR" dirty="0" smtClean="0"/>
              <a:t>Evènement - 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>
          <a:xfrm>
            <a:off x="576002" y="6465733"/>
            <a:ext cx="1757295" cy="324000"/>
          </a:xfrm>
        </p:spPr>
        <p:txBody>
          <a:bodyPr/>
          <a:lstStyle/>
          <a:p>
            <a:r>
              <a:rPr lang="fr-FR" dirty="0" smtClean="0"/>
              <a:t>IRFU/Service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dirty="0" smtClean="0"/>
              <a:t>Page </a:t>
            </a:r>
            <a:fld id="{AEFB9B6D-867A-40B8-ACB0-35CC9F272C9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9" name="Espace réservé du contenu 8"/>
          <p:cNvSpPr txBox="1">
            <a:spLocks noGrp="1"/>
          </p:cNvSpPr>
          <p:nvPr>
            <p:ph idx="1"/>
          </p:nvPr>
        </p:nvSpPr>
        <p:spPr>
          <a:xfrm>
            <a:off x="576000" y="1256885"/>
            <a:ext cx="8172464" cy="5083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Two first bulk made with some issues: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Current leak between mesh and grounding on the cut of the mesh;  scalpel that scratch the varnish and ground is just under !</a:t>
            </a:r>
          </a:p>
          <a:p>
            <a:pPr marL="6129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Bulk #1: direct current leak </a:t>
            </a:r>
          </a:p>
          <a:p>
            <a:pPr marL="971550" lvl="3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dead ?, for communication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 )</a:t>
            </a:r>
            <a:endParaRPr lang="en-US" dirty="0" smtClean="0">
              <a:solidFill>
                <a:schemeClr val="tx1"/>
              </a:solidFill>
            </a:endParaRPr>
          </a:p>
          <a:p>
            <a:pPr marL="6129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Bulk #2: ~200 </a:t>
            </a:r>
            <a:r>
              <a:rPr lang="en-US" dirty="0" err="1" smtClean="0">
                <a:solidFill>
                  <a:schemeClr val="tx1"/>
                </a:solidFill>
              </a:rPr>
              <a:t>nA</a:t>
            </a:r>
            <a:r>
              <a:rPr lang="en-US" dirty="0" smtClean="0">
                <a:solidFill>
                  <a:schemeClr val="tx1"/>
                </a:solidFill>
              </a:rPr>
              <a:t> at 600 V </a:t>
            </a:r>
          </a:p>
          <a:p>
            <a:pPr marL="971550" lvl="3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can be repaired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We are going to bulk #3 and #4 with a protection under the cutting of the mesh.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96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382104" y="31732"/>
            <a:ext cx="6790296" cy="908720"/>
          </a:xfrm>
        </p:spPr>
        <p:txBody>
          <a:bodyPr/>
          <a:lstStyle/>
          <a:p>
            <a:r>
              <a:rPr lang="fr-FR" dirty="0" err="1" smtClean="0"/>
              <a:t>Two</a:t>
            </a:r>
            <a:r>
              <a:rPr lang="fr-FR" dirty="0" smtClean="0"/>
              <a:t> bulk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417380" y="6465733"/>
            <a:ext cx="5044965" cy="324000"/>
          </a:xfrm>
        </p:spPr>
        <p:txBody>
          <a:bodyPr/>
          <a:lstStyle/>
          <a:p>
            <a:r>
              <a:rPr lang="fr-FR" dirty="0" smtClean="0"/>
              <a:t>Evènement - 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>
          <a:xfrm>
            <a:off x="576002" y="6465733"/>
            <a:ext cx="1757295" cy="324000"/>
          </a:xfrm>
        </p:spPr>
        <p:txBody>
          <a:bodyPr/>
          <a:lstStyle/>
          <a:p>
            <a:r>
              <a:rPr lang="fr-FR" dirty="0" smtClean="0"/>
              <a:t>IRFU/Service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dirty="0" smtClean="0"/>
              <a:t>Page </a:t>
            </a:r>
            <a:fld id="{AEFB9B6D-867A-40B8-ACB0-35CC9F272C9C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88" y="1035487"/>
            <a:ext cx="7113612" cy="5335210"/>
          </a:xfrm>
        </p:spPr>
      </p:pic>
    </p:spTree>
    <p:extLst>
      <p:ext uri="{BB962C8B-B14F-4D97-AF65-F5344CB8AC3E}">
        <p14:creationId xmlns:p14="http://schemas.microsoft.com/office/powerpoint/2010/main" val="393588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382104" y="31732"/>
            <a:ext cx="6790296" cy="908720"/>
          </a:xfrm>
        </p:spPr>
        <p:txBody>
          <a:bodyPr/>
          <a:lstStyle/>
          <a:p>
            <a:r>
              <a:rPr lang="fr-FR" dirty="0" err="1" smtClean="0"/>
              <a:t>Detail</a:t>
            </a:r>
            <a:r>
              <a:rPr lang="fr-FR" dirty="0"/>
              <a:t> </a:t>
            </a:r>
            <a:r>
              <a:rPr lang="fr-FR" dirty="0" smtClean="0"/>
              <a:t>for </a:t>
            </a:r>
            <a:r>
              <a:rPr lang="fr-FR" dirty="0" err="1" smtClean="0"/>
              <a:t>mesh</a:t>
            </a:r>
            <a:r>
              <a:rPr lang="fr-FR" dirty="0" smtClean="0"/>
              <a:t> </a:t>
            </a:r>
            <a:r>
              <a:rPr lang="fr-FR" dirty="0" err="1" smtClean="0"/>
              <a:t>cut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417380" y="6465733"/>
            <a:ext cx="5044965" cy="324000"/>
          </a:xfrm>
        </p:spPr>
        <p:txBody>
          <a:bodyPr/>
          <a:lstStyle/>
          <a:p>
            <a:r>
              <a:rPr lang="fr-FR" dirty="0" smtClean="0"/>
              <a:t>Evènement - 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>
          <a:xfrm>
            <a:off x="576002" y="6465733"/>
            <a:ext cx="1757295" cy="324000"/>
          </a:xfrm>
        </p:spPr>
        <p:txBody>
          <a:bodyPr/>
          <a:lstStyle/>
          <a:p>
            <a:r>
              <a:rPr lang="fr-FR" dirty="0" smtClean="0"/>
              <a:t>IRFU/Service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dirty="0" smtClean="0"/>
              <a:t>Page </a:t>
            </a:r>
            <a:fld id="{AEFB9B6D-867A-40B8-ACB0-35CC9F272C9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95" y="1281053"/>
            <a:ext cx="6560288" cy="492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2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382104" y="31732"/>
            <a:ext cx="6790296" cy="908720"/>
          </a:xfrm>
        </p:spPr>
        <p:txBody>
          <a:bodyPr/>
          <a:lstStyle/>
          <a:p>
            <a:r>
              <a:rPr lang="fr-FR" dirty="0" err="1" smtClean="0"/>
              <a:t>Bottom</a:t>
            </a:r>
            <a:r>
              <a:rPr lang="fr-FR" dirty="0" smtClean="0"/>
              <a:t>, </a:t>
            </a:r>
            <a:r>
              <a:rPr lang="fr-FR" dirty="0" err="1" smtClean="0"/>
              <a:t>grounding</a:t>
            </a:r>
            <a:r>
              <a:rPr lang="fr-FR" dirty="0" smtClean="0"/>
              <a:t> for test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417380" y="6465733"/>
            <a:ext cx="5044965" cy="324000"/>
          </a:xfrm>
        </p:spPr>
        <p:txBody>
          <a:bodyPr/>
          <a:lstStyle/>
          <a:p>
            <a:r>
              <a:rPr lang="fr-FR" dirty="0" smtClean="0"/>
              <a:t>Evènement - 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>
          <a:xfrm>
            <a:off x="576002" y="6465733"/>
            <a:ext cx="1757295" cy="324000"/>
          </a:xfrm>
        </p:spPr>
        <p:txBody>
          <a:bodyPr/>
          <a:lstStyle/>
          <a:p>
            <a:r>
              <a:rPr lang="fr-FR" dirty="0" smtClean="0"/>
              <a:t>IRFU/Service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dirty="0" smtClean="0"/>
              <a:t>Page </a:t>
            </a:r>
            <a:fld id="{AEFB9B6D-867A-40B8-ACB0-35CC9F272C9C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905" y="1257300"/>
            <a:ext cx="6625166" cy="4968875"/>
          </a:xfrm>
        </p:spPr>
      </p:pic>
    </p:spTree>
    <p:extLst>
      <p:ext uri="{BB962C8B-B14F-4D97-AF65-F5344CB8AC3E}">
        <p14:creationId xmlns:p14="http://schemas.microsoft.com/office/powerpoint/2010/main" val="71300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emple_powerpoint_Irfu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ppt59D3.tmp</Template>
  <TotalTime>4498</TotalTime>
  <Words>181</Words>
  <Application>Microsoft Office PowerPoint</Application>
  <PresentationFormat>Affichage à l'écran (4:3)</PresentationFormat>
  <Paragraphs>41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Verdana</vt:lpstr>
      <vt:lpstr>Wingdings</vt:lpstr>
      <vt:lpstr>Exemple_powerpoint_Irfu</vt:lpstr>
      <vt:lpstr>Présentation PowerPoint</vt:lpstr>
      <vt:lpstr>Bulk with ground leak</vt:lpstr>
      <vt:lpstr>Two bulk</vt:lpstr>
      <vt:lpstr>Detail for mesh cut</vt:lpstr>
      <vt:lpstr>Bottom, grounding for test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Nqce</dc:title>
  <dc:creator>Bougamont Emmanuelle</dc:creator>
  <cp:lastModifiedBy>Aune Stephan</cp:lastModifiedBy>
  <cp:revision>302</cp:revision>
  <cp:lastPrinted>2013-09-04T15:41:21Z</cp:lastPrinted>
  <dcterms:created xsi:type="dcterms:W3CDTF">2012-10-13T15:33:03Z</dcterms:created>
  <dcterms:modified xsi:type="dcterms:W3CDTF">2018-06-06T08:02:29Z</dcterms:modified>
</cp:coreProperties>
</file>