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07" r:id="rId2"/>
    <p:sldId id="484" r:id="rId3"/>
    <p:sldId id="483" r:id="rId4"/>
    <p:sldId id="482" r:id="rId5"/>
    <p:sldId id="485" r:id="rId6"/>
    <p:sldId id="476" r:id="rId7"/>
    <p:sldId id="479" r:id="rId8"/>
    <p:sldId id="478" r:id="rId9"/>
    <p:sldId id="471" r:id="rId10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9"/>
    <p:restoredTop sz="93093"/>
  </p:normalViewPr>
  <p:slideViewPr>
    <p:cSldViewPr>
      <p:cViewPr varScale="1">
        <p:scale>
          <a:sx n="102" d="100"/>
          <a:sy n="102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2018/5/14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96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5/14/18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Plan to cover the prospects of 6-7 key parameters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All studies needed to update to CEPC_v4 geometry </a:t>
            </a:r>
          </a:p>
          <a:p>
            <a:pPr lvl="1"/>
            <a:r>
              <a:rPr lang="en-US" sz="1600" dirty="0" smtClean="0"/>
              <a:t>With 240GeV for W mass direct measurement. </a:t>
            </a:r>
            <a:endParaRPr lang="en-US" sz="1600" dirty="0" smtClean="0"/>
          </a:p>
          <a:p>
            <a:r>
              <a:rPr lang="en-US" sz="2000" dirty="0" smtClean="0"/>
              <a:t>Plan to have First draft of CDR about W/Z physics ready by end of May.  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http://</a:t>
            </a:r>
            <a:r>
              <a:rPr lang="en-US" altLang="zh-CN" sz="2000" dirty="0" err="1" smtClean="0"/>
              <a:t>cepcgit.ihep.ac.cn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cepcdoc</a:t>
            </a:r>
            <a:r>
              <a:rPr lang="en-US" altLang="zh-CN" sz="2000" dirty="0" smtClean="0"/>
              <a:t>/CDR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3417203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5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samples with new detector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Gang Li has produced new MC samples with CEPC_v4 geometry </a:t>
            </a:r>
          </a:p>
          <a:p>
            <a:pPr lvl="1"/>
            <a:r>
              <a:rPr lang="en-US" sz="1400" b="0" smtClean="0"/>
              <a:t>Many Thanks to Gang</a:t>
            </a:r>
            <a:endParaRPr lang="en-US" sz="1400" b="0" dirty="0" smtClean="0"/>
          </a:p>
          <a:p>
            <a:r>
              <a:rPr lang="en-US" sz="1800" b="0" dirty="0" smtClean="0"/>
              <a:t>WW and ZZ at 240GeV with CEPC_v4 geometry ( 1M for ZZ and 1M for WW )</a:t>
            </a:r>
          </a:p>
          <a:p>
            <a:pPr lvl="1"/>
            <a:r>
              <a:rPr lang="en-US" sz="1400" b="0" dirty="0"/>
              <a:t>ZZ </a:t>
            </a:r>
            <a:r>
              <a:rPr lang="en-US" sz="1400" b="0" dirty="0" err="1"/>
              <a:t>stdhep</a:t>
            </a:r>
            <a:r>
              <a:rPr lang="en-US" sz="1400" b="0" dirty="0"/>
              <a:t> : /</a:t>
            </a:r>
            <a:r>
              <a:rPr lang="en-US" sz="1400" b="0" dirty="0" err="1"/>
              <a:t>cefs</a:t>
            </a:r>
            <a:r>
              <a:rPr lang="en-US" sz="1400" b="0" dirty="0"/>
              <a:t>/data/</a:t>
            </a:r>
            <a:r>
              <a:rPr lang="en-US" sz="1400" b="0" dirty="0" err="1"/>
              <a:t>stdhep</a:t>
            </a:r>
            <a:r>
              <a:rPr lang="en-US" sz="1400" b="0" dirty="0"/>
              <a:t>/CEPC240/4fermions/E240.Pzz_sl.e0.p0.whizard195/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ZZ after reconstruction </a:t>
            </a:r>
            <a:r>
              <a:rPr lang="en-US" sz="1400" b="0" dirty="0" err="1"/>
              <a:t>slcio</a:t>
            </a:r>
            <a:r>
              <a:rPr lang="en-US" sz="1400" b="0" dirty="0"/>
              <a:t>  : /</a:t>
            </a:r>
            <a:r>
              <a:rPr lang="en-US" sz="1400" b="0" dirty="0" err="1"/>
              <a:t>besfs</a:t>
            </a:r>
            <a:r>
              <a:rPr lang="en-US" sz="1400" b="0" dirty="0"/>
              <a:t>/groups/</a:t>
            </a:r>
            <a:r>
              <a:rPr lang="en-US" sz="1400" b="0" dirty="0" err="1"/>
              <a:t>higgs</a:t>
            </a:r>
            <a:r>
              <a:rPr lang="en-US" sz="1400" b="0" dirty="0"/>
              <a:t>/data/</a:t>
            </a:r>
            <a:r>
              <a:rPr lang="en-US" sz="1400" b="0" dirty="0" err="1"/>
              <a:t>SimReco</a:t>
            </a:r>
            <a:r>
              <a:rPr lang="en-US" sz="1400" b="0" dirty="0"/>
              <a:t>/</a:t>
            </a:r>
            <a:r>
              <a:rPr lang="en-US" sz="1400" b="0" dirty="0" err="1"/>
              <a:t>wo_BS</a:t>
            </a:r>
            <a:r>
              <a:rPr lang="en-US" sz="1400" b="0" dirty="0"/>
              <a:t>/CEPC_v4/</a:t>
            </a:r>
            <a:r>
              <a:rPr lang="en-US" sz="1400" b="0" dirty="0" err="1"/>
              <a:t>zz_sl</a:t>
            </a:r>
            <a:r>
              <a:rPr lang="en-US" sz="1400" b="0" dirty="0"/>
              <a:t>/data/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WW </a:t>
            </a:r>
            <a:r>
              <a:rPr lang="en-US" sz="1400" b="0" dirty="0" err="1"/>
              <a:t>stdhep</a:t>
            </a:r>
            <a:r>
              <a:rPr lang="en-US" sz="1400" b="0" dirty="0"/>
              <a:t>: /</a:t>
            </a:r>
            <a:r>
              <a:rPr lang="en-US" sz="1400" b="0" dirty="0" err="1"/>
              <a:t>cefs</a:t>
            </a:r>
            <a:r>
              <a:rPr lang="en-US" sz="1400" b="0" dirty="0"/>
              <a:t>/data/</a:t>
            </a:r>
            <a:r>
              <a:rPr lang="en-US" sz="1400" b="0" dirty="0" err="1"/>
              <a:t>stdhep</a:t>
            </a:r>
            <a:r>
              <a:rPr lang="en-US" sz="1400" b="0" dirty="0"/>
              <a:t>/CEPC240/4fermions/E240.Pww_sl.e0.p0.whizard195/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WW after reconstruction </a:t>
            </a:r>
            <a:r>
              <a:rPr lang="en-US" sz="1400" b="0" dirty="0" err="1"/>
              <a:t>slcio</a:t>
            </a:r>
            <a:r>
              <a:rPr lang="en-US" sz="1400" b="0" dirty="0"/>
              <a:t>  :/</a:t>
            </a:r>
            <a:r>
              <a:rPr lang="en-US" sz="1400" b="0" dirty="0" err="1"/>
              <a:t>besfs</a:t>
            </a:r>
            <a:r>
              <a:rPr lang="en-US" sz="1400" b="0" dirty="0"/>
              <a:t>/groups/</a:t>
            </a:r>
            <a:r>
              <a:rPr lang="en-US" sz="1400" b="0" dirty="0" err="1"/>
              <a:t>higgs</a:t>
            </a:r>
            <a:r>
              <a:rPr lang="en-US" sz="1400" b="0" dirty="0"/>
              <a:t>/data/</a:t>
            </a:r>
            <a:r>
              <a:rPr lang="en-US" sz="1400" b="0" dirty="0" err="1"/>
              <a:t>SimReco</a:t>
            </a:r>
            <a:r>
              <a:rPr lang="en-US" sz="1400" b="0" dirty="0"/>
              <a:t>/</a:t>
            </a:r>
            <a:r>
              <a:rPr lang="en-US" sz="1400" b="0" dirty="0" err="1"/>
              <a:t>wo_BS</a:t>
            </a:r>
            <a:r>
              <a:rPr lang="en-US" sz="1400" b="0" dirty="0"/>
              <a:t>/CEPC_v4/</a:t>
            </a:r>
            <a:r>
              <a:rPr lang="en-US" sz="1400" b="0" dirty="0" err="1"/>
              <a:t>ww_sl</a:t>
            </a:r>
            <a:r>
              <a:rPr lang="en-US" sz="1400" b="0" dirty="0"/>
              <a:t>/data</a:t>
            </a:r>
            <a:r>
              <a:rPr lang="en-US" sz="1400" b="0" dirty="0" smtClean="0"/>
              <a:t>/</a:t>
            </a:r>
          </a:p>
          <a:p>
            <a:r>
              <a:rPr lang="en-US" sz="1800" b="0" dirty="0" smtClean="0"/>
              <a:t>Z-&gt;bb, Z-&gt;cc and Z-&gt;light jets with CEPC v4 geometry (0.11M for each flavor)</a:t>
            </a:r>
          </a:p>
          <a:p>
            <a:pPr lvl="1"/>
            <a:r>
              <a:rPr lang="en-US" sz="1400" dirty="0"/>
              <a:t>/</a:t>
            </a:r>
            <a:r>
              <a:rPr lang="en-US" sz="1400" dirty="0" err="1"/>
              <a:t>besfs</a:t>
            </a:r>
            <a:r>
              <a:rPr lang="en-US" sz="1400" dirty="0"/>
              <a:t>/groups/</a:t>
            </a:r>
            <a:r>
              <a:rPr lang="en-US" sz="1400" dirty="0" err="1"/>
              <a:t>higgs</a:t>
            </a:r>
            <a:r>
              <a:rPr lang="en-US" sz="1400" dirty="0"/>
              <a:t>/data/</a:t>
            </a:r>
            <a:r>
              <a:rPr lang="en-US" sz="1400" dirty="0" err="1"/>
              <a:t>SimReco</a:t>
            </a:r>
            <a:r>
              <a:rPr lang="en-US" sz="1400" dirty="0"/>
              <a:t>/</a:t>
            </a:r>
            <a:r>
              <a:rPr lang="en-US" sz="1400" dirty="0" err="1"/>
              <a:t>wo_BS</a:t>
            </a:r>
            <a:r>
              <a:rPr lang="en-US" sz="1400" dirty="0"/>
              <a:t>/CEPC_v4/</a:t>
            </a:r>
            <a:r>
              <a:rPr lang="en-US" sz="1400" dirty="0" err="1"/>
              <a:t>zpole</a:t>
            </a:r>
            <a:r>
              <a:rPr lang="en-US" sz="1400" dirty="0"/>
              <a:t>/data/rec/</a:t>
            </a:r>
          </a:p>
          <a:p>
            <a:pPr lvl="1"/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News: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CEPC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workshop</a:t>
            </a:r>
            <a:endParaRPr lang="en-US" b="0" dirty="0" smtClean="0"/>
          </a:p>
          <a:p>
            <a:pPr lvl="1"/>
            <a:r>
              <a:rPr lang="en-US" b="0" dirty="0" smtClean="0"/>
              <a:t>24-26 </a:t>
            </a:r>
            <a:r>
              <a:rPr lang="en-US" b="0" dirty="0"/>
              <a:t>May 2018</a:t>
            </a:r>
          </a:p>
          <a:p>
            <a:pPr lvl="1"/>
            <a:r>
              <a:rPr lang="en-US" b="0" i="1" dirty="0" err="1" smtClean="0"/>
              <a:t>Università</a:t>
            </a:r>
            <a:r>
              <a:rPr lang="en-US" b="0" i="1" dirty="0" smtClean="0"/>
              <a:t> </a:t>
            </a:r>
            <a:r>
              <a:rPr lang="en-US" b="0" i="1" dirty="0" err="1"/>
              <a:t>degli</a:t>
            </a:r>
            <a:r>
              <a:rPr lang="en-US" b="0" i="1" dirty="0"/>
              <a:t> </a:t>
            </a:r>
            <a:r>
              <a:rPr lang="en-US" b="0" i="1" dirty="0" err="1"/>
              <a:t>Studi</a:t>
            </a:r>
            <a:r>
              <a:rPr lang="en-US" b="0" i="1" dirty="0"/>
              <a:t> </a:t>
            </a:r>
            <a:r>
              <a:rPr lang="en-US" b="0" i="1" dirty="0" smtClean="0"/>
              <a:t>Roma</a:t>
            </a:r>
          </a:p>
          <a:p>
            <a:pPr lvl="1"/>
            <a:r>
              <a:rPr lang="en-US" sz="1200" b="0" i="1" dirty="0"/>
              <a:t>https://</a:t>
            </a:r>
            <a:r>
              <a:rPr lang="en-US" sz="1200" b="0" i="1" dirty="0" err="1" smtClean="0"/>
              <a:t>agenda.infn.it</a:t>
            </a:r>
            <a:r>
              <a:rPr lang="en-US" sz="1200" b="0" i="1" dirty="0" smtClean="0"/>
              <a:t>/</a:t>
            </a:r>
            <a:r>
              <a:rPr lang="en-US" sz="1200" b="0" i="1" dirty="0" err="1" smtClean="0"/>
              <a:t>conferenceDisplay.py?confId</a:t>
            </a:r>
            <a:r>
              <a:rPr lang="en-US" sz="1200" b="0" i="1" dirty="0" smtClean="0"/>
              <a:t>=14816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03363"/>
            <a:ext cx="3884797" cy="514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8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9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talks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0966"/>
            <a:ext cx="91440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84556"/>
            <a:ext cx="9144000" cy="10934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04507"/>
            <a:ext cx="9144000" cy="9681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3919" y="4950715"/>
            <a:ext cx="5400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Welcome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Dr.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Hengne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Li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joining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CEPC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electroweak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study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0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Reminder of CEPC W/Z runs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2"/>
            <a:r>
              <a:rPr lang="en-US" altLang="zh-CN" dirty="0" smtClean="0"/>
              <a:t>E=240GeV,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7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3184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40954</TotalTime>
  <Words>267</Words>
  <Application>Microsoft Macintosh PowerPoint</Application>
  <PresentationFormat>On-screen Show (4:3)</PresentationFormat>
  <Paragraphs>56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CEPC W/Z physics Plan for CDR </vt:lpstr>
      <vt:lpstr>new samples with new detector geometry</vt:lpstr>
      <vt:lpstr>News: CEPC Workshop</vt:lpstr>
      <vt:lpstr>Backup </vt:lpstr>
      <vt:lpstr>Related talks in CEPC workshop </vt:lpstr>
      <vt:lpstr>Reminder of CEPC W/Z runs </vt:lpstr>
      <vt:lpstr>Backup </vt:lpstr>
      <vt:lpstr>Performance input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690</cp:revision>
  <cp:lastPrinted>2018-02-28T07:23:02Z</cp:lastPrinted>
  <dcterms:modified xsi:type="dcterms:W3CDTF">2018-05-14T11:34:11Z</dcterms:modified>
</cp:coreProperties>
</file>