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0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67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1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04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6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9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66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5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30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44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43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AC71-E917-4810-AB74-BCD692DA1177}" type="datetimeFigureOut">
              <a:rPr lang="zh-CN" altLang="en-US" smtClean="0"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7AD6-6275-4050-BB74-41649A38F3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Selecting detector geometry by Run Number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65418"/>
            <a:ext cx="6858000" cy="1392381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2018.5.17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323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 </a:t>
            </a:r>
            <a:r>
              <a:rPr lang="en-US" altLang="zh-CN" dirty="0"/>
              <a:t>a geometry file manually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889" y="1690689"/>
            <a:ext cx="6326221" cy="466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BesVis</a:t>
            </a:r>
            <a:r>
              <a:rPr lang="en-US" altLang="zh-CN" dirty="0" smtClean="0"/>
              <a:t> for BOSS and </a:t>
            </a:r>
            <a:r>
              <a:rPr lang="en-US" altLang="zh-CN" dirty="0" err="1" smtClean="0"/>
              <a:t>CgemBOSS</a:t>
            </a:r>
            <a:endParaRPr lang="en-US" altLang="zh-CN" dirty="0" smtClean="0"/>
          </a:p>
          <a:p>
            <a:pPr lvl="1"/>
            <a:r>
              <a:rPr lang="en-US" altLang="zh-CN" dirty="0"/>
              <a:t>CVS Tags of new </a:t>
            </a:r>
            <a:r>
              <a:rPr lang="en-US" altLang="zh-CN" dirty="0" err="1"/>
              <a:t>BesVis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Detector geometry selection</a:t>
            </a:r>
          </a:p>
          <a:p>
            <a:pPr lvl="1"/>
            <a:r>
              <a:rPr lang="en-US" altLang="zh-CN" dirty="0" smtClean="0"/>
              <a:t>Current geometry selection</a:t>
            </a:r>
          </a:p>
          <a:p>
            <a:pPr lvl="1"/>
            <a:r>
              <a:rPr lang="en-US" altLang="zh-CN" dirty="0" smtClean="0"/>
              <a:t>File and class design</a:t>
            </a:r>
          </a:p>
          <a:p>
            <a:pPr lvl="1"/>
            <a:r>
              <a:rPr lang="en-US" altLang="zh-CN" dirty="0" smtClean="0"/>
              <a:t>New program process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73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BesVis</a:t>
            </a:r>
            <a:r>
              <a:rPr lang="en-US" altLang="zh-CN" dirty="0"/>
              <a:t> </a:t>
            </a:r>
            <a:r>
              <a:rPr lang="en-US" altLang="zh-CN" dirty="0" smtClean="0"/>
              <a:t>for BOSS and </a:t>
            </a:r>
            <a:r>
              <a:rPr lang="en-US" altLang="zh-CN" dirty="0" err="1" smtClean="0"/>
              <a:t>CgemBOSS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CGEM display will use CGEM geometry packages which don’t exist in normal BOSS.</a:t>
            </a:r>
          </a:p>
          <a:p>
            <a:r>
              <a:rPr lang="en-US" altLang="zh-CN" dirty="0" smtClean="0"/>
              <a:t>It is necessary to release 2 different versions of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for BOSS and </a:t>
            </a:r>
            <a:r>
              <a:rPr lang="en-US" altLang="zh-CN" dirty="0" err="1" smtClean="0"/>
              <a:t>CgemBOSS</a:t>
            </a:r>
            <a:r>
              <a:rPr lang="en-US" altLang="zh-CN" dirty="0"/>
              <a:t> </a:t>
            </a:r>
            <a:r>
              <a:rPr lang="en-US" altLang="zh-CN" dirty="0" smtClean="0"/>
              <a:t>at present.</a:t>
            </a:r>
          </a:p>
          <a:p>
            <a:r>
              <a:rPr lang="en-US" altLang="zh-CN" dirty="0" err="1" smtClean="0"/>
              <a:t>BesVis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0070C0"/>
                </a:solidFill>
              </a:rPr>
              <a:t>Version A</a:t>
            </a:r>
            <a:r>
              <a:rPr lang="en-US" altLang="zh-CN" dirty="0" smtClean="0"/>
              <a:t>) includes both MRPC and CGEM display, while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in BOSS (</a:t>
            </a:r>
            <a:r>
              <a:rPr lang="en-US" altLang="zh-CN" dirty="0" smtClean="0">
                <a:solidFill>
                  <a:srgbClr val="7030A0"/>
                </a:solidFill>
              </a:rPr>
              <a:t>Version B</a:t>
            </a:r>
            <a:r>
              <a:rPr lang="en-US" altLang="zh-CN" dirty="0" smtClean="0"/>
              <a:t>) only includes MRPC display.</a:t>
            </a:r>
          </a:p>
          <a:p>
            <a:r>
              <a:rPr lang="en-US" altLang="zh-CN" dirty="0" smtClean="0"/>
              <a:t>After BOSS and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are merged, these 2 versions of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will also be merged.</a:t>
            </a:r>
          </a:p>
          <a:p>
            <a:r>
              <a:rPr lang="en-US" altLang="zh-CN" dirty="0" smtClean="0"/>
              <a:t>I have committed these 2 versions of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to CVS.</a:t>
            </a:r>
          </a:p>
        </p:txBody>
      </p:sp>
    </p:spTree>
    <p:extLst>
      <p:ext uri="{BB962C8B-B14F-4D97-AF65-F5344CB8AC3E}">
        <p14:creationId xmlns:p14="http://schemas.microsoft.com/office/powerpoint/2010/main" val="9270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CVS Tags of new </a:t>
            </a:r>
            <a:r>
              <a:rPr lang="en-US" altLang="zh-CN" dirty="0" err="1" smtClean="0"/>
              <a:t>BesVis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Old tags of </a:t>
            </a:r>
            <a:r>
              <a:rPr lang="en-US" altLang="zh-CN" dirty="0" err="1" smtClean="0"/>
              <a:t>BesVis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BesVisClient-00-04-04, BesVisLib-00-04-04</a:t>
            </a:r>
          </a:p>
          <a:p>
            <a:r>
              <a:rPr lang="en-US" altLang="zh-CN" dirty="0" smtClean="0"/>
              <a:t>New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in BOSS (</a:t>
            </a:r>
            <a:r>
              <a:rPr lang="en-US" altLang="zh-CN" dirty="0" smtClean="0">
                <a:solidFill>
                  <a:srgbClr val="7030A0"/>
                </a:solidFill>
              </a:rPr>
              <a:t>Version B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BesVisClient-00-04-06, BesVisLib-00-</a:t>
            </a:r>
            <a:r>
              <a:rPr lang="en-US" altLang="zh-CN" dirty="0" smtClean="0">
                <a:solidFill>
                  <a:srgbClr val="C00000"/>
                </a:solidFill>
              </a:rPr>
              <a:t>05</a:t>
            </a:r>
            <a:r>
              <a:rPr lang="en-US" altLang="zh-CN" dirty="0" smtClean="0"/>
              <a:t>-01</a:t>
            </a:r>
          </a:p>
          <a:p>
            <a:pPr lvl="1"/>
            <a:r>
              <a:rPr lang="en-US" altLang="zh-CN" dirty="0"/>
              <a:t>[BESIII</a:t>
            </a:r>
            <a:r>
              <a:rPr lang="en-US" altLang="zh-CN" dirty="0" smtClean="0"/>
              <a:t>]/</a:t>
            </a:r>
            <a:r>
              <a:rPr lang="en-US" altLang="zh-CN" dirty="0" err="1" smtClean="0"/>
              <a:t>BossCvs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EventDisplay</a:t>
            </a:r>
            <a:endParaRPr lang="en-US" altLang="zh-CN" dirty="0"/>
          </a:p>
          <a:p>
            <a:r>
              <a:rPr lang="en-US" altLang="zh-CN" dirty="0" smtClean="0"/>
              <a:t>New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0070C0"/>
                </a:solidFill>
              </a:rPr>
              <a:t>Version A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BesVisClient-00-</a:t>
            </a:r>
            <a:r>
              <a:rPr lang="en-US" altLang="zh-CN" dirty="0" smtClean="0">
                <a:solidFill>
                  <a:srgbClr val="C00000"/>
                </a:solidFill>
              </a:rPr>
              <a:t>05</a:t>
            </a:r>
            <a:r>
              <a:rPr lang="en-US" altLang="zh-CN" dirty="0" smtClean="0"/>
              <a:t>-02, BesVisLib-00-</a:t>
            </a:r>
            <a:r>
              <a:rPr lang="en-US" altLang="zh-CN" dirty="0" smtClean="0">
                <a:solidFill>
                  <a:srgbClr val="C00000"/>
                </a:solidFill>
              </a:rPr>
              <a:t>06</a:t>
            </a:r>
            <a:r>
              <a:rPr lang="en-US" altLang="zh-CN" dirty="0" smtClean="0"/>
              <a:t>-02</a:t>
            </a:r>
          </a:p>
          <a:p>
            <a:pPr lvl="1"/>
            <a:r>
              <a:rPr lang="en-US" altLang="zh-CN" dirty="0"/>
              <a:t>[BESIII</a:t>
            </a:r>
            <a:r>
              <a:rPr lang="en-US" altLang="zh-CN" dirty="0" smtClean="0"/>
              <a:t>]/</a:t>
            </a:r>
            <a:r>
              <a:rPr lang="en-US" altLang="zh-CN" dirty="0" err="1" smtClean="0"/>
              <a:t>CgemBossCvs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EventDisplay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00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</a:t>
            </a:r>
            <a:r>
              <a:rPr lang="en-US" altLang="zh-CN" dirty="0" smtClean="0"/>
              <a:t>geometry selection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65368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When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is launched, it will popup a dialog box for user to select a geometry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err="1" smtClean="0"/>
              <a:t>BesVis</a:t>
            </a:r>
            <a:r>
              <a:rPr lang="en-US" altLang="zh-CN" dirty="0" smtClean="0"/>
              <a:t> loads the geometry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User opens an event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err="1" smtClean="0"/>
              <a:t>BesVis</a:t>
            </a:r>
            <a:r>
              <a:rPr lang="en-US" altLang="zh-CN" dirty="0" smtClean="0"/>
              <a:t> loads the event file and displays it.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8708" y="1960421"/>
            <a:ext cx="4296642" cy="318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geometry selection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past, there was only one kind of geometry. This process is feasible, although it is not convenient.</a:t>
            </a:r>
          </a:p>
          <a:p>
            <a:r>
              <a:rPr lang="en-US" altLang="zh-CN" dirty="0" smtClean="0"/>
              <a:t>However, since MRPC was installed, there has been more than one kind of geometry. User doesn’t know which geometry will be used before open the event file.</a:t>
            </a:r>
            <a:endParaRPr lang="en-US" altLang="zh-CN" dirty="0"/>
          </a:p>
          <a:p>
            <a:r>
              <a:rPr lang="en-US" altLang="zh-CN" dirty="0" smtClean="0"/>
              <a:t>It is convenient for user that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selects a geometry file automatically.</a:t>
            </a:r>
          </a:p>
          <a:p>
            <a:r>
              <a:rPr lang="en-US" altLang="zh-CN" dirty="0" smtClean="0"/>
              <a:t>Detector geometry will be selected by the Run Number of events.</a:t>
            </a:r>
          </a:p>
        </p:txBody>
      </p:sp>
    </p:spTree>
    <p:extLst>
      <p:ext uri="{BB962C8B-B14F-4D97-AF65-F5344CB8AC3E}">
        <p14:creationId xmlns:p14="http://schemas.microsoft.com/office/powerpoint/2010/main" val="22108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File </a:t>
            </a:r>
            <a:r>
              <a:rPr lang="en-US" altLang="zh-CN" i="1" dirty="0" smtClean="0"/>
              <a:t>geom_sel.txt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 created a file to record the list of geometry files.</a:t>
            </a:r>
          </a:p>
          <a:p>
            <a:r>
              <a:rPr lang="en-US" altLang="zh-CN" i="1" dirty="0" smtClean="0">
                <a:solidFill>
                  <a:srgbClr val="002060"/>
                </a:solidFill>
              </a:rPr>
              <a:t>geom_sel.txt</a:t>
            </a:r>
          </a:p>
          <a:p>
            <a:r>
              <a:rPr lang="en-US" altLang="zh-CN" dirty="0" smtClean="0"/>
              <a:t>Each item includes </a:t>
            </a:r>
            <a:r>
              <a:rPr lang="en-US" altLang="zh-CN" dirty="0" smtClean="0">
                <a:solidFill>
                  <a:srgbClr val="C00000"/>
                </a:solidFill>
              </a:rPr>
              <a:t>geometry file name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C00000"/>
                </a:solidFill>
              </a:rPr>
              <a:t>start run number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Line which contains character ‘#’ will be interpreted as annotation.</a:t>
            </a:r>
          </a:p>
          <a:p>
            <a:r>
              <a:rPr lang="en-US" altLang="zh-CN" dirty="0" smtClean="0"/>
              <a:t>Just need to modify this file if a new geometry start to be used.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75" y="4115594"/>
            <a:ext cx="55816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 </a:t>
            </a:r>
            <a:r>
              <a:rPr lang="en-US" altLang="zh-CN" i="1" dirty="0" err="1" smtClean="0"/>
              <a:t>BesGeoSelector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 created a class </a:t>
            </a:r>
            <a:r>
              <a:rPr lang="en-US" altLang="zh-CN" i="1" dirty="0" err="1" smtClean="0"/>
              <a:t>BesGeoSelector</a:t>
            </a:r>
            <a:r>
              <a:rPr lang="en-US" altLang="zh-CN" dirty="0" smtClean="0"/>
              <a:t> to manage the list of geometry files.</a:t>
            </a:r>
          </a:p>
          <a:p>
            <a:r>
              <a:rPr lang="en-US" altLang="zh-CN" dirty="0" smtClean="0"/>
              <a:t>Function </a:t>
            </a:r>
            <a:r>
              <a:rPr lang="en-US" altLang="zh-CN" dirty="0" err="1" smtClean="0"/>
              <a:t>getGeomFileNameFromRunNo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run_no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Input: Run Number</a:t>
            </a:r>
          </a:p>
          <a:p>
            <a:pPr lvl="1"/>
            <a:r>
              <a:rPr lang="en-US" altLang="zh-CN" dirty="0" smtClean="0"/>
              <a:t>Output: Geometry file name which matches input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3460460"/>
            <a:ext cx="52959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program process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No longer popup geometry selection dialog box when launch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User can open an event file without loading detector geometry. </a:t>
            </a:r>
            <a:r>
              <a:rPr lang="en-US" altLang="zh-CN" dirty="0"/>
              <a:t>I</a:t>
            </a:r>
            <a:r>
              <a:rPr lang="en-US" altLang="zh-CN" dirty="0" smtClean="0"/>
              <a:t>f that is so,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will select detector geometry automatically by the run number of the event.</a:t>
            </a:r>
          </a:p>
          <a:p>
            <a:r>
              <a:rPr lang="en-US" altLang="zh-CN" dirty="0" smtClean="0"/>
              <a:t>Of </a:t>
            </a:r>
            <a:r>
              <a:rPr lang="en-US" altLang="zh-CN" dirty="0"/>
              <a:t>course, user can also select a geometry file manually</a:t>
            </a:r>
            <a:r>
              <a:rPr lang="en-US" altLang="zh-CN" dirty="0" smtClean="0"/>
              <a:t>. User just need to open a geometry file as before.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771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446</Words>
  <Application>Microsoft Office PowerPoint</Application>
  <PresentationFormat>全屏显示(4:3)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Selecting detector geometry by Run Number</vt:lpstr>
      <vt:lpstr>Content</vt:lpstr>
      <vt:lpstr>BesVis for BOSS and CgemBOSS</vt:lpstr>
      <vt:lpstr>CVS Tags of new BesVis</vt:lpstr>
      <vt:lpstr>Current geometry selection</vt:lpstr>
      <vt:lpstr>Current geometry selection</vt:lpstr>
      <vt:lpstr>File geom_sel.txt</vt:lpstr>
      <vt:lpstr>Class BesGeoSelector</vt:lpstr>
      <vt:lpstr>New program process</vt:lpstr>
      <vt:lpstr>Select a geometry file manually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geometry selection according to Run No.</dc:title>
  <dc:creator>MgcosA</dc:creator>
  <cp:lastModifiedBy>MgcosA</cp:lastModifiedBy>
  <cp:revision>55</cp:revision>
  <dcterms:created xsi:type="dcterms:W3CDTF">2018-05-14T09:25:25Z</dcterms:created>
  <dcterms:modified xsi:type="dcterms:W3CDTF">2018-05-17T01:10:43Z</dcterms:modified>
</cp:coreProperties>
</file>