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07" r:id="rId2"/>
    <p:sldId id="487" r:id="rId3"/>
    <p:sldId id="490" r:id="rId4"/>
    <p:sldId id="488" r:id="rId5"/>
    <p:sldId id="486" r:id="rId6"/>
    <p:sldId id="485" r:id="rId7"/>
    <p:sldId id="479" r:id="rId8"/>
    <p:sldId id="471" r:id="rId9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DF1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9"/>
    <p:restoredTop sz="93093"/>
  </p:normalViewPr>
  <p:slideViewPr>
    <p:cSldViewPr>
      <p:cViewPr varScale="1">
        <p:scale>
          <a:sx n="102" d="100"/>
          <a:sy n="102" d="100"/>
        </p:scale>
        <p:origin x="17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89CB-1A8D-FF4B-A61E-5501F189FDD4}" type="datetimeFigureOut">
              <a:rPr kumimoji="1" lang="zh-CN" altLang="en-US" smtClean="0"/>
              <a:t>2018/5/21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3DDD-F2A8-C142-AADB-548E4C65D2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761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2018/5/21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44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038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D00D5-E1FF-C94D-8776-951D9C63B8E1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918D8-AB4A-6943-BDAE-7764C99701A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4E197-989D-CA42-9D0F-7DD81C2FEE6E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F2886-CE03-8B46-B385-A6EB44A18EE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A6706-AC8A-704C-A29B-ED2C7E1F15E7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3335-D25C-C84A-8D00-C9E39681D47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56140-B028-BA4E-B944-AF6D351FF56C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61E19-A0A3-2B41-B7C8-C15FB20DBD7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88FF4-D9A4-FC49-879B-56B593FEE17A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E1D8-1560-7C48-AE5B-C885CC9DCAB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9E327-0FAE-7C4D-8C6D-1BF85CAC4CB8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F6380-C30C-5548-A782-2453EE50F10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9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3682F-E8AA-9648-A120-D1A6826EAFD4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01C01-4DD1-3446-B924-9DFBD4A8E08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9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BD414-0730-4E4F-B8CC-C6F52FA1C002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7571-1D3A-1A40-9CCA-F2B18EC1866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52E8B-8E08-514B-B449-515ABEF623F6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DEEA-6CD3-8F4C-AF18-70ADDC6CC4C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74650-5BA7-AA4D-A11D-559D5D1CA1CD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C661-00E1-6C4B-96FB-8901F09D6D1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C4A6-A98F-D746-A4EB-2FD8525BEA45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63411-5073-FA42-93D8-55141F3655B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2ED1B3-F6EA-CF4E-B76E-3AE3C3ECEC30}" type="datetime1">
              <a:rPr lang="en-US" altLang="zh-CN" smtClean="0">
                <a:solidFill>
                  <a:srgbClr val="000000"/>
                </a:solidFill>
              </a:rPr>
              <a:t>5/21/18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22E53-BCDD-8544-B567-C7CEEE17C6AC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楷体_GB231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仿宋_GB231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ihep.ac.cn/event/7352/" TargetMode="Externa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285288" cy="1927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W/Z physics in CDR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Zhijun Liang</a:t>
            </a:r>
            <a:endParaRPr lang="en-US" dirty="0" smtClean="0"/>
          </a:p>
          <a:p>
            <a:pPr eaLnBrk="1" hangingPunct="1">
              <a:defRPr/>
            </a:pPr>
            <a:endParaRPr lang="en-US" u="sng" dirty="0"/>
          </a:p>
          <a:p>
            <a:pPr lvl="0">
              <a:defRPr/>
            </a:pPr>
            <a:r>
              <a:rPr lang="en-US" altLang="zh-CN" kern="1200" dirty="0" smtClean="0">
                <a:solidFill>
                  <a:prstClr val="black"/>
                </a:solidFill>
                <a:ea typeface="宋体"/>
              </a:rPr>
              <a:t>IHEP,CAS </a:t>
            </a:r>
            <a:endParaRPr lang="en-US" altLang="zh-CN" kern="1200" dirty="0">
              <a:solidFill>
                <a:prstClr val="black"/>
              </a:solidFill>
              <a:ea typeface="宋体"/>
            </a:endParaRPr>
          </a:p>
          <a:p>
            <a:pPr eaLnBrk="1" hangingPunct="1">
              <a:defRPr/>
            </a:pPr>
            <a:endParaRPr lang="en-US" u="sng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D7041-1717-2C46-870E-95A69A64408E}" type="slidenum">
              <a:rPr lang="en-US" altLang="x-none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6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CEPC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workshop</a:t>
            </a:r>
          </a:p>
          <a:p>
            <a:pPr lvl="1"/>
            <a:r>
              <a:rPr lang="en-US" b="0" dirty="0"/>
              <a:t>24-26 May 2018</a:t>
            </a:r>
          </a:p>
          <a:p>
            <a:pPr lvl="1"/>
            <a:r>
              <a:rPr lang="en-US" b="0" i="1" dirty="0" err="1"/>
              <a:t>Università</a:t>
            </a:r>
            <a:r>
              <a:rPr lang="en-US" b="0" i="1" dirty="0"/>
              <a:t> </a:t>
            </a:r>
            <a:r>
              <a:rPr lang="en-US" b="0" i="1" dirty="0" err="1"/>
              <a:t>degli</a:t>
            </a:r>
            <a:r>
              <a:rPr lang="en-US" b="0" i="1" dirty="0"/>
              <a:t> </a:t>
            </a:r>
            <a:r>
              <a:rPr lang="en-US" b="0" i="1" dirty="0" err="1"/>
              <a:t>Studi</a:t>
            </a:r>
            <a:r>
              <a:rPr lang="en-US" b="0" i="1" dirty="0"/>
              <a:t> Roma</a:t>
            </a:r>
          </a:p>
          <a:p>
            <a:pPr lvl="1"/>
            <a:r>
              <a:rPr lang="en-US" sz="1200" b="0" i="1" dirty="0"/>
              <a:t>https://</a:t>
            </a:r>
            <a:r>
              <a:rPr lang="en-US" sz="1200" b="0" i="1" dirty="0" err="1"/>
              <a:t>agenda.infn.it</a:t>
            </a:r>
            <a:r>
              <a:rPr lang="en-US" sz="1200" b="0" i="1" dirty="0"/>
              <a:t>/</a:t>
            </a:r>
            <a:r>
              <a:rPr lang="en-US" sz="1200" b="0" i="1" dirty="0" err="1"/>
              <a:t>conferenceDisplay.py?confId</a:t>
            </a:r>
            <a:r>
              <a:rPr lang="en-US" sz="1200" b="0" i="1" dirty="0"/>
              <a:t>=14816</a:t>
            </a:r>
          </a:p>
          <a:p>
            <a:r>
              <a:rPr lang="en-US" altLang="zh-CN" b="0" dirty="0"/>
              <a:t>ZL</a:t>
            </a:r>
            <a:endParaRPr lang="en-US" b="0" dirty="0"/>
          </a:p>
          <a:p>
            <a:pPr lvl="1"/>
            <a:r>
              <a:rPr lang="en-US" altLang="zh-CN" b="0" dirty="0" smtClean="0"/>
              <a:t>Overview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of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Z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measurement</a:t>
            </a:r>
            <a:r>
              <a:rPr lang="zh-CN" altLang="en-US" b="0" dirty="0" smtClean="0"/>
              <a:t> </a:t>
            </a:r>
            <a:endParaRPr lang="en-US" altLang="zh-CN" b="0" dirty="0" smtClean="0"/>
          </a:p>
          <a:p>
            <a:r>
              <a:rPr lang="en-US" altLang="zh-CN" b="0" dirty="0" err="1" smtClean="0"/>
              <a:t>Hengne</a:t>
            </a:r>
            <a:endParaRPr lang="en-US" altLang="zh-CN" b="0" dirty="0" smtClean="0"/>
          </a:p>
          <a:p>
            <a:pPr lvl="1"/>
            <a:r>
              <a:rPr lang="en-US" altLang="zh-CN" b="0" dirty="0" smtClean="0"/>
              <a:t>Overview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of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W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mass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measurement</a:t>
            </a:r>
            <a:endParaRPr lang="en-US" altLang="zh-CN" b="0" dirty="0"/>
          </a:p>
          <a:p>
            <a:r>
              <a:rPr lang="en-US" altLang="zh-CN" b="0" dirty="0" err="1" smtClean="0"/>
              <a:t>Peixun</a:t>
            </a:r>
            <a:endParaRPr lang="en-US" altLang="zh-CN" b="0" dirty="0" smtClean="0"/>
          </a:p>
          <a:p>
            <a:pPr lvl="1"/>
            <a:r>
              <a:rPr lang="en-US" altLang="zh-CN" b="0" dirty="0" smtClean="0"/>
              <a:t>WW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threshold</a:t>
            </a:r>
            <a:r>
              <a:rPr lang="zh-CN" altLang="en-US" b="0" dirty="0" smtClean="0"/>
              <a:t> </a:t>
            </a:r>
            <a:r>
              <a:rPr lang="en-US" altLang="zh-CN" b="0" dirty="0" smtClean="0"/>
              <a:t>scan</a:t>
            </a:r>
            <a:r>
              <a:rPr lang="zh-CN" altLang="en-US" b="0" dirty="0" smtClean="0"/>
              <a:t> </a:t>
            </a:r>
            <a:endParaRPr lang="en-US" altLang="zh-CN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643" y="1503363"/>
            <a:ext cx="2432218" cy="32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4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10</a:t>
            </a:r>
            <a:r>
              <a:rPr lang="en-US" altLang="zh-CN" baseline="30000" dirty="0" smtClean="0"/>
              <a:t>th</a:t>
            </a:r>
            <a:r>
              <a:rPr lang="zh-CN" altLang="en-US" dirty="0" smtClean="0"/>
              <a:t> </a:t>
            </a:r>
            <a:r>
              <a:rPr lang="en-US" altLang="zh-CN" dirty="0" smtClean="0"/>
              <a:t>Chinese</a:t>
            </a:r>
            <a:r>
              <a:rPr lang="zh-CN" altLang="en-US" dirty="0" smtClean="0"/>
              <a:t> </a:t>
            </a:r>
            <a:r>
              <a:rPr lang="en-US" altLang="zh-CN" dirty="0" smtClean="0"/>
              <a:t>HEP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Please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consider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submit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abstract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10th</a:t>
            </a:r>
            <a:r>
              <a:rPr lang="zh-CN" altLang="en-US" dirty="0" smtClean="0"/>
              <a:t> </a:t>
            </a:r>
            <a:r>
              <a:rPr lang="en-US" altLang="zh-CN" dirty="0" smtClean="0"/>
              <a:t>Chinese</a:t>
            </a:r>
            <a:r>
              <a:rPr lang="zh-CN" altLang="en-US" dirty="0" smtClean="0"/>
              <a:t> </a:t>
            </a:r>
            <a:r>
              <a:rPr lang="en-US" altLang="zh-CN" dirty="0" smtClean="0"/>
              <a:t>HEP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conference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Shanghai</a:t>
            </a:r>
            <a:r>
              <a:rPr lang="zh-CN" altLang="en-US" dirty="0" smtClean="0"/>
              <a:t> </a:t>
            </a:r>
            <a:r>
              <a:rPr lang="en-US" altLang="zh-CN" dirty="0" smtClean="0"/>
              <a:t>Jun</a:t>
            </a:r>
            <a:r>
              <a:rPr lang="zh-CN" altLang="en-US" dirty="0" smtClean="0"/>
              <a:t> </a:t>
            </a:r>
            <a:r>
              <a:rPr lang="en-US" altLang="zh-CN" dirty="0" smtClean="0"/>
              <a:t>20-24th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://indico.ihep.ac.cn//event/7352/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616" y="2816993"/>
            <a:ext cx="5256584" cy="366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1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dirty="0" smtClean="0"/>
              <a:t>W/Z physics Plan for CDR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Plan to cover the prospects of 6-7 key parameters.</a:t>
            </a:r>
          </a:p>
          <a:p>
            <a:r>
              <a:rPr lang="en-US" sz="2000" dirty="0" smtClean="0"/>
              <a:t>All studies needed to update to CEPC_v4 geometry </a:t>
            </a:r>
          </a:p>
          <a:p>
            <a:pPr lvl="1"/>
            <a:r>
              <a:rPr lang="en-US" sz="1600" dirty="0" smtClean="0"/>
              <a:t>With 240GeV for W mass direct measurement. </a:t>
            </a:r>
          </a:p>
          <a:p>
            <a:r>
              <a:rPr lang="en-US" sz="2000" dirty="0" smtClean="0"/>
              <a:t>Plan to have First draft of CDR about W/Z physics ready by end of May.  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http://</a:t>
            </a:r>
            <a:r>
              <a:rPr lang="en-US" altLang="zh-CN" sz="2000" dirty="0" err="1" smtClean="0"/>
              <a:t>cepcgit.ihep.ac.cn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cepcdoc</a:t>
            </a:r>
            <a:r>
              <a:rPr lang="en-US" altLang="zh-CN" sz="2000" dirty="0" smtClean="0"/>
              <a:t>/CDR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6" y="3417203"/>
            <a:ext cx="9144000" cy="24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2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samples with new detector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Gang Li has produced new MC samples with CEPC_v4 geometry </a:t>
            </a:r>
          </a:p>
          <a:p>
            <a:pPr lvl="1"/>
            <a:r>
              <a:rPr lang="en-US" sz="1400" b="0" smtClean="0"/>
              <a:t>Many Thanks to Gang</a:t>
            </a:r>
            <a:endParaRPr lang="en-US" sz="1400" b="0" dirty="0" smtClean="0"/>
          </a:p>
          <a:p>
            <a:r>
              <a:rPr lang="en-US" sz="1800" b="0" dirty="0" smtClean="0"/>
              <a:t>WW and ZZ at 240GeV with CEPC_v4 geometry ( 1M for ZZ and 1M for WW )</a:t>
            </a:r>
          </a:p>
          <a:p>
            <a:pPr lvl="1"/>
            <a:r>
              <a:rPr lang="en-US" sz="1400" b="0" dirty="0"/>
              <a:t>ZZ </a:t>
            </a:r>
            <a:r>
              <a:rPr lang="en-US" sz="1400" b="0" dirty="0" err="1"/>
              <a:t>stdhep</a:t>
            </a:r>
            <a:r>
              <a:rPr lang="en-US" sz="1400" b="0" dirty="0"/>
              <a:t> : /</a:t>
            </a:r>
            <a:r>
              <a:rPr lang="en-US" sz="1400" b="0" dirty="0" err="1"/>
              <a:t>cefs</a:t>
            </a:r>
            <a:r>
              <a:rPr lang="en-US" sz="1400" b="0" dirty="0"/>
              <a:t>/data/</a:t>
            </a:r>
            <a:r>
              <a:rPr lang="en-US" sz="1400" b="0" dirty="0" err="1"/>
              <a:t>stdhep</a:t>
            </a:r>
            <a:r>
              <a:rPr lang="en-US" sz="1400" b="0" dirty="0"/>
              <a:t>/CEPC240/4fermions/E240.Pzz_sl.e0.p0.whizard195/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ZZ after reconstruction </a:t>
            </a:r>
            <a:r>
              <a:rPr lang="en-US" sz="1400" b="0" dirty="0" err="1"/>
              <a:t>slcio</a:t>
            </a:r>
            <a:r>
              <a:rPr lang="en-US" sz="1400" b="0" dirty="0"/>
              <a:t>  : /</a:t>
            </a:r>
            <a:r>
              <a:rPr lang="en-US" sz="1400" b="0" dirty="0" err="1"/>
              <a:t>besfs</a:t>
            </a:r>
            <a:r>
              <a:rPr lang="en-US" sz="1400" b="0" dirty="0"/>
              <a:t>/groups/</a:t>
            </a:r>
            <a:r>
              <a:rPr lang="en-US" sz="1400" b="0" dirty="0" err="1"/>
              <a:t>higgs</a:t>
            </a:r>
            <a:r>
              <a:rPr lang="en-US" sz="1400" b="0" dirty="0"/>
              <a:t>/data/</a:t>
            </a:r>
            <a:r>
              <a:rPr lang="en-US" sz="1400" b="0" dirty="0" err="1"/>
              <a:t>SimReco</a:t>
            </a:r>
            <a:r>
              <a:rPr lang="en-US" sz="1400" b="0" dirty="0"/>
              <a:t>/</a:t>
            </a:r>
            <a:r>
              <a:rPr lang="en-US" sz="1400" b="0" dirty="0" err="1"/>
              <a:t>wo_BS</a:t>
            </a:r>
            <a:r>
              <a:rPr lang="en-US" sz="1400" b="0" dirty="0"/>
              <a:t>/CEPC_v4/</a:t>
            </a:r>
            <a:r>
              <a:rPr lang="en-US" sz="1400" b="0" dirty="0" err="1"/>
              <a:t>zz_sl</a:t>
            </a:r>
            <a:r>
              <a:rPr lang="en-US" sz="1400" b="0" dirty="0"/>
              <a:t>/data/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WW </a:t>
            </a:r>
            <a:r>
              <a:rPr lang="en-US" sz="1400" b="0" dirty="0" err="1"/>
              <a:t>stdhep</a:t>
            </a:r>
            <a:r>
              <a:rPr lang="en-US" sz="1400" b="0" dirty="0"/>
              <a:t>: /</a:t>
            </a:r>
            <a:r>
              <a:rPr lang="en-US" sz="1400" b="0" dirty="0" err="1"/>
              <a:t>cefs</a:t>
            </a:r>
            <a:r>
              <a:rPr lang="en-US" sz="1400" b="0" dirty="0"/>
              <a:t>/data/</a:t>
            </a:r>
            <a:r>
              <a:rPr lang="en-US" sz="1400" b="0" dirty="0" err="1"/>
              <a:t>stdhep</a:t>
            </a:r>
            <a:r>
              <a:rPr lang="en-US" sz="1400" b="0" dirty="0"/>
              <a:t>/CEPC240/4fermions/E240.Pww_sl.e0.p0.whizard195/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WW after reconstruction </a:t>
            </a:r>
            <a:r>
              <a:rPr lang="en-US" sz="1400" b="0" dirty="0" err="1"/>
              <a:t>slcio</a:t>
            </a:r>
            <a:r>
              <a:rPr lang="en-US" sz="1400" b="0" dirty="0"/>
              <a:t>  :/</a:t>
            </a:r>
            <a:r>
              <a:rPr lang="en-US" sz="1400" b="0" dirty="0" err="1"/>
              <a:t>besfs</a:t>
            </a:r>
            <a:r>
              <a:rPr lang="en-US" sz="1400" b="0" dirty="0"/>
              <a:t>/groups/</a:t>
            </a:r>
            <a:r>
              <a:rPr lang="en-US" sz="1400" b="0" dirty="0" err="1"/>
              <a:t>higgs</a:t>
            </a:r>
            <a:r>
              <a:rPr lang="en-US" sz="1400" b="0" dirty="0"/>
              <a:t>/data/</a:t>
            </a:r>
            <a:r>
              <a:rPr lang="en-US" sz="1400" b="0" dirty="0" err="1"/>
              <a:t>SimReco</a:t>
            </a:r>
            <a:r>
              <a:rPr lang="en-US" sz="1400" b="0" dirty="0"/>
              <a:t>/</a:t>
            </a:r>
            <a:r>
              <a:rPr lang="en-US" sz="1400" b="0" dirty="0" err="1"/>
              <a:t>wo_BS</a:t>
            </a:r>
            <a:r>
              <a:rPr lang="en-US" sz="1400" b="0" dirty="0"/>
              <a:t>/CEPC_v4/</a:t>
            </a:r>
            <a:r>
              <a:rPr lang="en-US" sz="1400" b="0" dirty="0" err="1"/>
              <a:t>ww_sl</a:t>
            </a:r>
            <a:r>
              <a:rPr lang="en-US" sz="1400" b="0" dirty="0"/>
              <a:t>/data</a:t>
            </a:r>
            <a:r>
              <a:rPr lang="en-US" sz="1400" b="0" dirty="0" smtClean="0"/>
              <a:t>/</a:t>
            </a:r>
          </a:p>
          <a:p>
            <a:r>
              <a:rPr lang="en-US" sz="1800" b="0" dirty="0" smtClean="0"/>
              <a:t>Z-&gt;bb, Z-&gt;cc and Z-&gt;light jets with CEPC v4 geometry (0.11M for each flavor)</a:t>
            </a:r>
          </a:p>
          <a:p>
            <a:pPr lvl="1"/>
            <a:r>
              <a:rPr lang="en-US" sz="1400" dirty="0"/>
              <a:t>/</a:t>
            </a:r>
            <a:r>
              <a:rPr lang="en-US" sz="1400" dirty="0" err="1"/>
              <a:t>besfs</a:t>
            </a:r>
            <a:r>
              <a:rPr lang="en-US" sz="1400" dirty="0"/>
              <a:t>/groups/</a:t>
            </a:r>
            <a:r>
              <a:rPr lang="en-US" sz="1400" dirty="0" err="1"/>
              <a:t>higgs</a:t>
            </a:r>
            <a:r>
              <a:rPr lang="en-US" sz="1400" dirty="0"/>
              <a:t>/data/</a:t>
            </a:r>
            <a:r>
              <a:rPr lang="en-US" sz="1400" dirty="0" err="1"/>
              <a:t>SimReco</a:t>
            </a:r>
            <a:r>
              <a:rPr lang="en-US" sz="1400" dirty="0"/>
              <a:t>/</a:t>
            </a:r>
            <a:r>
              <a:rPr lang="en-US" sz="1400" dirty="0" err="1"/>
              <a:t>wo_BS</a:t>
            </a:r>
            <a:r>
              <a:rPr lang="en-US" sz="1400" dirty="0"/>
              <a:t>/CEPC_v4/</a:t>
            </a:r>
            <a:r>
              <a:rPr lang="en-US" sz="1400" dirty="0" err="1"/>
              <a:t>zpole</a:t>
            </a:r>
            <a:r>
              <a:rPr lang="en-US" sz="1400" dirty="0"/>
              <a:t>/data/rec/</a:t>
            </a:r>
          </a:p>
          <a:p>
            <a:pPr lvl="1"/>
            <a:endParaRPr lang="en-US" sz="1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5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9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Reminder of CEPC W/Z runs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discussion about CEPC Z pole running .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indico.ihep.ac.cn</a:t>
            </a:r>
            <a:r>
              <a:rPr lang="en-US" dirty="0"/>
              <a:t>/event/7709/</a:t>
            </a:r>
            <a:endParaRPr lang="en-US" dirty="0" smtClean="0"/>
          </a:p>
          <a:p>
            <a:pPr lvl="2"/>
            <a:r>
              <a:rPr lang="en-US" altLang="zh-CN" dirty="0" smtClean="0"/>
              <a:t>E=91.2</a:t>
            </a:r>
            <a:r>
              <a:rPr lang="zh-CN" altLang="en-US" dirty="0" smtClean="0"/>
              <a:t> </a:t>
            </a:r>
            <a:r>
              <a:rPr lang="en-US" altLang="zh-CN" dirty="0" smtClean="0"/>
              <a:t>GeV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dirty="0" smtClean="0"/>
              <a:t>L=1.6 X 10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/>
              <a:t>cm</a:t>
            </a:r>
            <a:r>
              <a:rPr lang="en-US" baseline="30000" dirty="0"/>
              <a:t>-2</a:t>
            </a:r>
            <a:r>
              <a:rPr lang="en-US" dirty="0"/>
              <a:t>s</a:t>
            </a:r>
            <a:r>
              <a:rPr lang="en-US" baseline="30000" dirty="0"/>
              <a:t>-1</a:t>
            </a:r>
            <a:r>
              <a:rPr lang="en-US" dirty="0"/>
              <a:t>, </a:t>
            </a:r>
            <a:r>
              <a:rPr lang="en-US" altLang="zh-CN" dirty="0"/>
              <a:t>solenoid field = 3T </a:t>
            </a:r>
            <a:r>
              <a:rPr lang="en-US" altLang="zh-CN" dirty="0" smtClean="0"/>
              <a:t>( new default )</a:t>
            </a:r>
            <a:endParaRPr lang="en-US" altLang="zh-CN" dirty="0"/>
          </a:p>
          <a:p>
            <a:pPr lvl="2"/>
            <a:r>
              <a:rPr lang="en-US" dirty="0" smtClean="0"/>
              <a:t>Two year running proposed by accelerator team</a:t>
            </a:r>
          </a:p>
          <a:p>
            <a:r>
              <a:rPr lang="en-US" dirty="0" smtClean="0"/>
              <a:t>WW threshold scan </a:t>
            </a:r>
          </a:p>
          <a:p>
            <a:pPr lvl="1"/>
            <a:r>
              <a:rPr lang="en-US" dirty="0" smtClean="0"/>
              <a:t>Proposal from </a:t>
            </a:r>
            <a:r>
              <a:rPr lang="en-US" dirty="0"/>
              <a:t>accelerator team</a:t>
            </a:r>
          </a:p>
          <a:p>
            <a:pPr lvl="1"/>
            <a:r>
              <a:rPr lang="en-US" dirty="0" smtClean="0"/>
              <a:t>One year running</a:t>
            </a:r>
            <a:r>
              <a:rPr lang="zh-CN" altLang="en-US" dirty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160GeV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dirty="0" smtClean="0"/>
              <a:t>Total luminosity 3.2 ab</a:t>
            </a:r>
            <a:r>
              <a:rPr lang="en-US" baseline="30000" dirty="0" smtClean="0"/>
              <a:t>-1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Identify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performance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input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support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the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W/Z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physics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prospect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May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repeat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with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3T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magnetic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field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detector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geometry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err="1" smtClean="0"/>
              <a:t>Afb</a:t>
            </a:r>
            <a:r>
              <a:rPr lang="en-US" altLang="zh-CN" sz="1800" dirty="0" smtClean="0"/>
              <a:t>(l):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lepton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angular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r>
              <a:rPr lang="en-US" altLang="zh-CN" sz="1800" dirty="0" err="1" smtClean="0"/>
              <a:t>R_b</a:t>
            </a:r>
            <a:r>
              <a:rPr lang="en-US" altLang="zh-CN" sz="1800" dirty="0" smtClean="0"/>
              <a:t>: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“B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efficiency”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vs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“</a:t>
            </a:r>
            <a:r>
              <a:rPr lang="en-US" altLang="zh-CN" sz="1800" dirty="0" err="1" smtClean="0"/>
              <a:t>cjet</a:t>
            </a:r>
            <a:r>
              <a:rPr lang="en-US" altLang="zh-CN" sz="1800" dirty="0" smtClean="0"/>
              <a:t>/light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rejection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“</a:t>
            </a:r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(direct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approach</a:t>
            </a:r>
            <a:r>
              <a:rPr lang="en-US" altLang="zh-CN" sz="1800" dirty="0"/>
              <a:t>)</a:t>
            </a:r>
            <a:r>
              <a:rPr lang="zh-CN" altLang="en-US" sz="1800" dirty="0" smtClean="0"/>
              <a:t>：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(threshold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scan):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 err="1" smtClean="0"/>
              <a:t>N_v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photon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endParaRPr lang="en-US" altLang="zh-CN" sz="1800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126" y="2852936"/>
            <a:ext cx="31432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73184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主题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40963</TotalTime>
  <Words>289</Words>
  <Application>Microsoft Macintosh PowerPoint</Application>
  <PresentationFormat>On-screen Show (4:3)</PresentationFormat>
  <Paragraphs>60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Comic Sans MS</vt:lpstr>
      <vt:lpstr>ＭＳ Ｐゴシック</vt:lpstr>
      <vt:lpstr>仿宋_GB2312</vt:lpstr>
      <vt:lpstr>宋体</vt:lpstr>
      <vt:lpstr>楷体_GB2312</vt:lpstr>
      <vt:lpstr>Arial</vt:lpstr>
      <vt:lpstr>默认主题</vt:lpstr>
      <vt:lpstr>W/Z physics in CDR </vt:lpstr>
      <vt:lpstr>CEPC Workshop</vt:lpstr>
      <vt:lpstr>10th Chinese HEP conference</vt:lpstr>
      <vt:lpstr>CEPC W/Z physics Plan for CDR </vt:lpstr>
      <vt:lpstr>new samples with new detector geometry</vt:lpstr>
      <vt:lpstr>Backup </vt:lpstr>
      <vt:lpstr>Reminder of CEPC W/Z runs </vt:lpstr>
      <vt:lpstr>Performance input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zhijun liang</cp:lastModifiedBy>
  <cp:revision>693</cp:revision>
  <cp:lastPrinted>2018-02-28T07:23:02Z</cp:lastPrinted>
  <dcterms:modified xsi:type="dcterms:W3CDTF">2018-05-21T11:33:11Z</dcterms:modified>
</cp:coreProperties>
</file>