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070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31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98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60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272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17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75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77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852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93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23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1B7B2-9E3D-4547-8E3C-4B01C8338EE5}" type="datetimeFigureOut">
              <a:rPr lang="zh-CN" altLang="en-US" smtClean="0"/>
              <a:t>2018-12-11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DD7B-DB48-4BF3-8F28-B3F5289B0E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181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482745"/>
              </p:ext>
            </p:extLst>
          </p:nvPr>
        </p:nvGraphicFramePr>
        <p:xfrm>
          <a:off x="3685630" y="2064123"/>
          <a:ext cx="570992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5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Parameters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Values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Energy</a:t>
                      </a:r>
                      <a:r>
                        <a:rPr lang="en-US" altLang="zh-CN" baseline="0" dirty="0" smtClean="0"/>
                        <a:t> (GeV)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1.89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Beam</a:t>
                      </a:r>
                      <a:r>
                        <a:rPr lang="en-US" altLang="zh-CN" baseline="0" dirty="0" smtClean="0"/>
                        <a:t> current (mA)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910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RF frequency</a:t>
                      </a:r>
                      <a:r>
                        <a:rPr lang="en-US" altLang="zh-CN" baseline="0" dirty="0" smtClean="0"/>
                        <a:t> (MHz)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RF Cavity voltage (MV)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Q0 of RF cavity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1e9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Shunt</a:t>
                      </a:r>
                      <a:r>
                        <a:rPr lang="en-US" altLang="zh-CN" baseline="0" dirty="0" smtClean="0"/>
                        <a:t> impedance of the accelerating mode (</a:t>
                      </a:r>
                      <a:r>
                        <a:rPr lang="el-GR" altLang="zh-CN" baseline="0" dirty="0" smtClean="0"/>
                        <a:t>Ω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93.5*Q0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Radiation losses per turn/per charge (</a:t>
                      </a:r>
                      <a:r>
                        <a:rPr lang="en-US" altLang="zh-CN" dirty="0" err="1" smtClean="0"/>
                        <a:t>keV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145.4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757738" y="1459855"/>
            <a:ext cx="3617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BEPCII machine parameters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171450" y="6311900"/>
            <a:ext cx="671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Reference: “RF superconductivity for Accelerators”, Hasan </a:t>
            </a:r>
            <a:r>
              <a:rPr lang="en-US" altLang="zh-CN" dirty="0" err="1" smtClean="0"/>
              <a:t>Padamsee</a:t>
            </a:r>
            <a:r>
              <a:rPr lang="en-US" altLang="zh-CN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257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altLang="zh-CN" dirty="0" smtClean="0"/>
                  <a:t>Calculate the synchrotron phase (</a:t>
                </a:r>
                <a:r>
                  <a:rPr lang="el-GR" altLang="zh-CN" dirty="0" smtClean="0"/>
                  <a:t>φ</a:t>
                </a:r>
                <a:r>
                  <a:rPr lang="en-US" altLang="zh-CN" dirty="0" smtClean="0"/>
                  <a:t>), i.e. beam phase as passing through the RF cavity.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CN" dirty="0"/>
                  <a:t>Calculate the optimum quality factor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</m:oMath>
                </a14:m>
                <a:r>
                  <a:rPr lang="en-US" altLang="zh-CN" dirty="0"/>
                  <a:t>) of the input coupler at the designed beam current.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CN" dirty="0"/>
                  <a:t>Calculate the coupling factor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</m:oMath>
                </a14:m>
                <a:r>
                  <a:rPr lang="en-US" altLang="zh-CN" dirty="0"/>
                  <a:t>) of the input coupler at the designed beam current.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CN" dirty="0"/>
                  <a:t>Calculate the required RF power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altLang="zh-CN" dirty="0"/>
                  <a:t>) when the cavity-beam system is at the tuning status:</a:t>
                </a:r>
              </a:p>
              <a:p>
                <a:pPr marL="971550" lvl="1" indent="-514350">
                  <a:buFont typeface="+mj-lt"/>
                  <a:buAutoNum type="romanUcPeriod"/>
                </a:pPr>
                <a:r>
                  <a:rPr lang="en-US" altLang="zh-CN" dirty="0" err="1"/>
                  <a:t>Pg</a:t>
                </a:r>
                <a:r>
                  <a:rPr lang="en-US" altLang="zh-CN" dirty="0"/>
                  <a:t> at 0mA of beam current?</a:t>
                </a:r>
              </a:p>
              <a:p>
                <a:pPr marL="971550" lvl="1" indent="-514350">
                  <a:buFont typeface="+mj-lt"/>
                  <a:buAutoNum type="romanUcPeriod"/>
                </a:pPr>
                <a:r>
                  <a:rPr lang="en-US" altLang="zh-CN" dirty="0" err="1"/>
                  <a:t>Pg</a:t>
                </a:r>
                <a:r>
                  <a:rPr lang="en-US" altLang="zh-CN" dirty="0"/>
                  <a:t> at 500mA of beam current?</a:t>
                </a:r>
              </a:p>
              <a:p>
                <a:pPr marL="971550" lvl="1" indent="-514350">
                  <a:buFont typeface="+mj-lt"/>
                  <a:buAutoNum type="romanUcPeriod"/>
                </a:pPr>
                <a:r>
                  <a:rPr lang="en-US" altLang="zh-CN" dirty="0" err="1"/>
                  <a:t>Pg</a:t>
                </a:r>
                <a:r>
                  <a:rPr lang="en-US" altLang="zh-CN" dirty="0"/>
                  <a:t> at 910mA of beam current?</a:t>
                </a:r>
                <a:endParaRPr lang="zh-CN" altLang="en-US" dirty="0"/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pPr marL="514350" indent="-514350">
                  <a:buFont typeface="+mj-lt"/>
                  <a:buAutoNum type="arabicPeriod"/>
                </a:pPr>
                <a:endParaRPr lang="en-US" altLang="zh-CN" dirty="0"/>
              </a:p>
              <a:p>
                <a:pPr marL="514350" indent="-514350">
                  <a:buFont typeface="+mj-lt"/>
                  <a:buAutoNum type="arabicPeriod"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3221" r="-174" b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611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92</Words>
  <Application>Microsoft Office PowerPoint</Application>
  <PresentationFormat>宽屏</PresentationFormat>
  <Paragraphs>28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Cambria Math</vt:lpstr>
      <vt:lpstr>Office 主题</vt:lpstr>
      <vt:lpstr>Background </vt:lpstr>
      <vt:lpstr>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</dc:title>
  <dc:creator>unknown</dc:creator>
  <cp:lastModifiedBy>Zhai Jiyuan</cp:lastModifiedBy>
  <cp:revision>15</cp:revision>
  <dcterms:created xsi:type="dcterms:W3CDTF">2018-12-11T02:41:03Z</dcterms:created>
  <dcterms:modified xsi:type="dcterms:W3CDTF">2018-12-11T11:07:37Z</dcterms:modified>
</cp:coreProperties>
</file>