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D587-6D9A-499E-8621-A5E5BC79005F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0D5E-2941-4BE1-8FD7-9A9753987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093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D587-6D9A-499E-8621-A5E5BC79005F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0D5E-2941-4BE1-8FD7-9A9753987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43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D587-6D9A-499E-8621-A5E5BC79005F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0D5E-2941-4BE1-8FD7-9A9753987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311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D587-6D9A-499E-8621-A5E5BC79005F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0D5E-2941-4BE1-8FD7-9A9753987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923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D587-6D9A-499E-8621-A5E5BC79005F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0D5E-2941-4BE1-8FD7-9A9753987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019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D587-6D9A-499E-8621-A5E5BC79005F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0D5E-2941-4BE1-8FD7-9A9753987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352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D587-6D9A-499E-8621-A5E5BC79005F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0D5E-2941-4BE1-8FD7-9A9753987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8334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D587-6D9A-499E-8621-A5E5BC79005F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0D5E-2941-4BE1-8FD7-9A9753987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804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D587-6D9A-499E-8621-A5E5BC79005F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0D5E-2941-4BE1-8FD7-9A9753987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992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D587-6D9A-499E-8621-A5E5BC79005F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0D5E-2941-4BE1-8FD7-9A9753987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63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D587-6D9A-499E-8621-A5E5BC79005F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0D5E-2941-4BE1-8FD7-9A9753987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2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AD587-6D9A-499E-8621-A5E5BC79005F}" type="datetimeFigureOut">
              <a:rPr lang="zh-CN" altLang="en-US" smtClean="0"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E0D5E-2941-4BE1-8FD7-9A9753987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06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Select detector geometry by using </a:t>
            </a:r>
            <a:r>
              <a:rPr lang="en-US" altLang="zh-CN" sz="3600" dirty="0" err="1" smtClean="0"/>
              <a:t>DetVerSvc</a:t>
            </a:r>
            <a:r>
              <a:rPr lang="en-US" altLang="zh-CN" sz="3600" dirty="0" smtClean="0"/>
              <a:t> package</a:t>
            </a: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938154"/>
            <a:ext cx="6858000" cy="1319645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Long </a:t>
            </a:r>
            <a:r>
              <a:rPr lang="en-US" altLang="zh-CN" sz="2000" dirty="0" err="1" smtClean="0"/>
              <a:t>Peixun</a:t>
            </a:r>
            <a:endParaRPr lang="en-US" altLang="zh-CN" sz="2000" dirty="0" smtClean="0"/>
          </a:p>
          <a:p>
            <a:r>
              <a:rPr lang="en-US" altLang="zh-CN" sz="2000" dirty="0" smtClean="0"/>
              <a:t>2018.7.5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1988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Using Run Number Directly</a:t>
            </a:r>
          </a:p>
          <a:p>
            <a:r>
              <a:rPr lang="en-US" altLang="zh-CN" dirty="0" smtClean="0"/>
              <a:t>About </a:t>
            </a:r>
            <a:r>
              <a:rPr lang="en-US" altLang="zh-CN" dirty="0" err="1" smtClean="0"/>
              <a:t>DetVerSvc</a:t>
            </a:r>
            <a:endParaRPr lang="en-US" altLang="zh-CN" dirty="0" smtClean="0"/>
          </a:p>
          <a:p>
            <a:r>
              <a:rPr lang="en-US" altLang="zh-CN" dirty="0" smtClean="0"/>
              <a:t>Using </a:t>
            </a:r>
            <a:r>
              <a:rPr lang="en-US" altLang="zh-CN" dirty="0" err="1" smtClean="0"/>
              <a:t>DetVerSvc</a:t>
            </a:r>
            <a:endParaRPr lang="en-US" altLang="zh-CN" dirty="0" smtClean="0"/>
          </a:p>
          <a:p>
            <a:r>
              <a:rPr lang="en-US" altLang="zh-CN" dirty="0" smtClean="0"/>
              <a:t>Discuss next step of </a:t>
            </a:r>
            <a:r>
              <a:rPr lang="en-US" altLang="zh-CN" dirty="0" err="1" smtClean="0"/>
              <a:t>BesVis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901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Using Run Number Directly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Build a list to record geometry files and run number.</a:t>
            </a:r>
          </a:p>
          <a:p>
            <a:r>
              <a:rPr lang="en-US" altLang="zh-CN" dirty="0" smtClean="0"/>
              <a:t>When load an event file,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gets Run Number and look up the list to find a suitable geometry file.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Disadvantages:</a:t>
            </a:r>
          </a:p>
          <a:p>
            <a:pPr lvl="1"/>
            <a:r>
              <a:rPr lang="en-US" altLang="zh-CN" dirty="0" smtClean="0"/>
              <a:t>It is not in accord with other software package in BOSS.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487" y="3007302"/>
            <a:ext cx="591502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16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About </a:t>
            </a:r>
            <a:r>
              <a:rPr lang="en-US" altLang="zh-CN" dirty="0" err="1" smtClean="0"/>
              <a:t>DetVerSvc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Utilities/</a:t>
            </a:r>
            <a:r>
              <a:rPr lang="en-US" altLang="zh-CN" dirty="0" err="1" smtClean="0"/>
              <a:t>DetVerSvc</a:t>
            </a:r>
            <a:r>
              <a:rPr lang="en-US" altLang="zh-CN" dirty="0" smtClean="0"/>
              <a:t> is a software package for identifying the detector geometry </a:t>
            </a:r>
            <a:r>
              <a:rPr lang="en-US" altLang="zh-CN" b="1" dirty="0" smtClean="0"/>
              <a:t>phase</a:t>
            </a:r>
            <a:r>
              <a:rPr lang="en-US" altLang="zh-CN" dirty="0" smtClean="0"/>
              <a:t> by run number.</a:t>
            </a:r>
          </a:p>
          <a:p>
            <a:pPr lvl="1"/>
            <a:r>
              <a:rPr lang="en-US" altLang="zh-CN" dirty="0" smtClean="0"/>
              <a:t>0 – old detector</a:t>
            </a:r>
          </a:p>
          <a:p>
            <a:pPr lvl="1"/>
            <a:r>
              <a:rPr lang="en-US" altLang="zh-CN" dirty="0" smtClean="0"/>
              <a:t>1 – remove 4 scintillators and add 2 MRPC modules</a:t>
            </a:r>
          </a:p>
          <a:p>
            <a:pPr lvl="1"/>
            <a:r>
              <a:rPr lang="en-US" altLang="zh-CN" dirty="0" smtClean="0"/>
              <a:t>2 – TOF is replaced by MRPC</a:t>
            </a:r>
          </a:p>
          <a:p>
            <a:pPr lvl="1"/>
            <a:r>
              <a:rPr lang="en-US" altLang="zh-CN" dirty="0" smtClean="0"/>
              <a:t>……</a:t>
            </a:r>
          </a:p>
          <a:p>
            <a:r>
              <a:rPr lang="en-US" altLang="zh-CN" dirty="0" err="1"/>
              <a:t>DetVerSvc</a:t>
            </a:r>
            <a:r>
              <a:rPr lang="en-US" altLang="zh-CN" dirty="0"/>
              <a:t>/share/config.txt</a:t>
            </a:r>
          </a:p>
          <a:p>
            <a:pPr lvl="1"/>
            <a:r>
              <a:rPr lang="en-US" altLang="zh-CN" dirty="0" err="1"/>
              <a:t>DetVerSvc</a:t>
            </a:r>
            <a:r>
              <a:rPr lang="en-US" altLang="zh-CN" dirty="0"/>
              <a:t> converts run number to phrase by looking up this file.</a:t>
            </a:r>
          </a:p>
          <a:p>
            <a:r>
              <a:rPr lang="en-US" altLang="zh-CN" dirty="0" smtClean="0"/>
              <a:t>This package existed in 7.0.0 firstly, </a:t>
            </a:r>
            <a:r>
              <a:rPr lang="en-US" altLang="zh-CN" dirty="0"/>
              <a:t>s</a:t>
            </a:r>
            <a:r>
              <a:rPr lang="en-US" altLang="zh-CN" dirty="0" smtClean="0"/>
              <a:t>o </a:t>
            </a:r>
            <a:r>
              <a:rPr lang="en-US" altLang="zh-CN" dirty="0" err="1" smtClean="0"/>
              <a:t>CgemBOSS</a:t>
            </a:r>
            <a:r>
              <a:rPr lang="en-US" altLang="zh-CN" dirty="0" smtClean="0"/>
              <a:t> 6.6.5.b doesn’t contain this package. In </a:t>
            </a:r>
            <a:r>
              <a:rPr lang="en-US" altLang="zh-CN" dirty="0" err="1" smtClean="0"/>
              <a:t>CgemBOSS</a:t>
            </a:r>
            <a:r>
              <a:rPr lang="en-US" altLang="zh-CN" dirty="0" smtClean="0"/>
              <a:t> 6.6.5.b,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uses Run Number directly to choose geometry.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452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About </a:t>
            </a:r>
            <a:r>
              <a:rPr lang="en-US" altLang="zh-CN" dirty="0" err="1" smtClean="0"/>
              <a:t>DetVerSvc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class </a:t>
            </a:r>
            <a:r>
              <a:rPr lang="en-US" altLang="zh-CN" dirty="0" err="1" smtClean="0"/>
              <a:t>DetVerSvc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676" y="2472666"/>
            <a:ext cx="7039841" cy="370429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047009" y="5185064"/>
            <a:ext cx="2296391" cy="2701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436917" y="4996979"/>
            <a:ext cx="3688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This function can be used for getting phrase from </a:t>
            </a:r>
            <a:r>
              <a:rPr lang="en-US" altLang="zh-CN" dirty="0"/>
              <a:t>r</a:t>
            </a:r>
            <a:r>
              <a:rPr lang="en-US" altLang="zh-CN" dirty="0" smtClean="0"/>
              <a:t>un number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67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Using </a:t>
            </a:r>
            <a:r>
              <a:rPr lang="en-US" altLang="zh-CN" dirty="0" err="1" smtClean="0"/>
              <a:t>DetVerSvc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DetVerSvc</a:t>
            </a:r>
            <a:r>
              <a:rPr lang="en-US" altLang="zh-CN" dirty="0" smtClean="0"/>
              <a:t> is designed for BOSS jobs, but the software </a:t>
            </a:r>
            <a:r>
              <a:rPr lang="en-US" altLang="zh-CN" dirty="0" smtClean="0"/>
              <a:t>structure is </a:t>
            </a:r>
            <a:r>
              <a:rPr lang="en-US" altLang="zh-CN" dirty="0" smtClean="0"/>
              <a:t>not suitable </a:t>
            </a:r>
            <a:r>
              <a:rPr lang="en-US" altLang="zh-CN" dirty="0" smtClean="0"/>
              <a:t>for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 lvl="1"/>
            <a:r>
              <a:rPr lang="en-US" altLang="zh-CN" dirty="0" err="1" smtClean="0"/>
              <a:t>DetVerSvc</a:t>
            </a:r>
            <a:r>
              <a:rPr lang="en-US" altLang="zh-CN" dirty="0" smtClean="0"/>
              <a:t> uses </a:t>
            </a:r>
            <a:r>
              <a:rPr lang="en-US" altLang="zh-CN" b="1" dirty="0" err="1" smtClean="0"/>
              <a:t>jobOption</a:t>
            </a:r>
            <a:r>
              <a:rPr lang="en-US" altLang="zh-CN" dirty="0" smtClean="0"/>
              <a:t> to input information, but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calls </a:t>
            </a:r>
            <a:r>
              <a:rPr lang="en-US" altLang="zh-CN" dirty="0" err="1" smtClean="0"/>
              <a:t>DetVerSvc</a:t>
            </a:r>
            <a:r>
              <a:rPr lang="en-US" altLang="zh-CN" dirty="0" smtClean="0"/>
              <a:t> directly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err="1"/>
              <a:t>DetVerSvc</a:t>
            </a:r>
            <a:r>
              <a:rPr lang="en-US" altLang="zh-CN" dirty="0"/>
              <a:t>/share/joboptions_DetVerSvc.txt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Function </a:t>
            </a:r>
            <a:r>
              <a:rPr lang="en-US" altLang="zh-CN" dirty="0" err="1" smtClean="0"/>
              <a:t>fromRun</a:t>
            </a:r>
            <a:r>
              <a:rPr lang="en-US" altLang="zh-CN" dirty="0" smtClean="0"/>
              <a:t>() is private, but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needs to call it.</a:t>
            </a:r>
          </a:p>
          <a:p>
            <a:r>
              <a:rPr lang="en-US" altLang="zh-CN" dirty="0" smtClean="0"/>
              <a:t>So we </a:t>
            </a:r>
            <a:r>
              <a:rPr lang="en-US" altLang="zh-CN" dirty="0"/>
              <a:t>need to modify </a:t>
            </a:r>
            <a:r>
              <a:rPr lang="en-US" altLang="zh-CN" dirty="0" err="1"/>
              <a:t>DetVerSvc</a:t>
            </a:r>
            <a:r>
              <a:rPr lang="en-US" altLang="zh-CN" dirty="0"/>
              <a:t> to adapt to  </a:t>
            </a:r>
            <a:r>
              <a:rPr lang="en-US" altLang="zh-CN" dirty="0" err="1"/>
              <a:t>BesVis</a:t>
            </a:r>
            <a:r>
              <a:rPr lang="en-US" altLang="zh-CN" dirty="0"/>
              <a:t> as well as other software packages which use it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487" y="3446750"/>
            <a:ext cx="4981575" cy="638175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1727705" y="4084925"/>
            <a:ext cx="508851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0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Using </a:t>
            </a:r>
            <a:r>
              <a:rPr lang="en-US" altLang="zh-CN" dirty="0" err="1" smtClean="0"/>
              <a:t>DetVerSvc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1. Change </a:t>
            </a:r>
            <a:r>
              <a:rPr lang="en-US" altLang="zh-CN" dirty="0" err="1" smtClean="0"/>
              <a:t>fromRun</a:t>
            </a:r>
            <a:r>
              <a:rPr lang="en-US" altLang="zh-CN" dirty="0" smtClean="0"/>
              <a:t>() function to be public.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201" y="2687708"/>
            <a:ext cx="5851598" cy="348925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矩形 4"/>
          <p:cNvSpPr/>
          <p:nvPr/>
        </p:nvSpPr>
        <p:spPr>
          <a:xfrm>
            <a:off x="2140527" y="5101938"/>
            <a:ext cx="2327564" cy="1662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70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Using </a:t>
            </a:r>
            <a:r>
              <a:rPr lang="en-US" altLang="zh-CN" dirty="0" err="1"/>
              <a:t>DetVerSvc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2. Initialize variable of </a:t>
            </a:r>
            <a:r>
              <a:rPr lang="en-US" altLang="zh-CN" dirty="0" err="1" smtClean="0"/>
              <a:t>config</a:t>
            </a:r>
            <a:r>
              <a:rPr lang="en-US" altLang="zh-CN" dirty="0" smtClean="0"/>
              <a:t> file without </a:t>
            </a:r>
            <a:r>
              <a:rPr lang="en-US" altLang="zh-CN" dirty="0" err="1" smtClean="0"/>
              <a:t>jobOption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227" y="4753769"/>
            <a:ext cx="5257800" cy="1304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矩形 4"/>
          <p:cNvSpPr/>
          <p:nvPr/>
        </p:nvSpPr>
        <p:spPr>
          <a:xfrm>
            <a:off x="2296391" y="5392882"/>
            <a:ext cx="2691245" cy="32211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673927"/>
            <a:ext cx="5181600" cy="990600"/>
          </a:xfrm>
          <a:prstGeom prst="rect">
            <a:avLst/>
          </a:prstGeom>
        </p:spPr>
      </p:pic>
      <p:sp>
        <p:nvSpPr>
          <p:cNvPr id="7" name="下箭头 6"/>
          <p:cNvSpPr/>
          <p:nvPr/>
        </p:nvSpPr>
        <p:spPr>
          <a:xfrm>
            <a:off x="3642013" y="3768290"/>
            <a:ext cx="280554" cy="8360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136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Using </a:t>
            </a:r>
            <a:r>
              <a:rPr lang="en-US" altLang="zh-CN" dirty="0" err="1" smtClean="0"/>
              <a:t>DetVerSvc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3. In </a:t>
            </a:r>
            <a:r>
              <a:rPr lang="en-US" altLang="zh-CN" dirty="0" smtClean="0"/>
              <a:t>order to use </a:t>
            </a:r>
            <a:r>
              <a:rPr lang="en-US" altLang="zh-CN" dirty="0" err="1" smtClean="0"/>
              <a:t>DetVerSvc</a:t>
            </a:r>
            <a:r>
              <a:rPr lang="en-US" altLang="zh-CN" dirty="0" smtClean="0"/>
              <a:t>, the list in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should be modified – the second column need to be changed from </a:t>
            </a:r>
            <a:r>
              <a:rPr lang="en-US" altLang="zh-CN" i="1" dirty="0" smtClean="0"/>
              <a:t>Run Number </a:t>
            </a:r>
            <a:r>
              <a:rPr lang="en-US" altLang="zh-CN" dirty="0" smtClean="0"/>
              <a:t>to </a:t>
            </a:r>
            <a:r>
              <a:rPr lang="en-US" altLang="zh-CN" i="1" dirty="0" smtClean="0"/>
              <a:t>Phase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427" y="4680239"/>
            <a:ext cx="5943600" cy="12382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b="11787"/>
          <a:stretch/>
        </p:blipFill>
        <p:spPr>
          <a:xfrm>
            <a:off x="1340427" y="2707337"/>
            <a:ext cx="5915025" cy="1293957"/>
          </a:xfrm>
          <a:prstGeom prst="rect">
            <a:avLst/>
          </a:prstGeom>
        </p:spPr>
      </p:pic>
      <p:sp>
        <p:nvSpPr>
          <p:cNvPr id="6" name="下箭头 5"/>
          <p:cNvSpPr/>
          <p:nvPr/>
        </p:nvSpPr>
        <p:spPr>
          <a:xfrm>
            <a:off x="3429000" y="4068762"/>
            <a:ext cx="218208" cy="5440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8168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291</Words>
  <Application>Microsoft Office PowerPoint</Application>
  <PresentationFormat>全屏显示(4:3)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Office 主题</vt:lpstr>
      <vt:lpstr>Select detector geometry by using DetVerSvc package</vt:lpstr>
      <vt:lpstr>Outline</vt:lpstr>
      <vt:lpstr>Using Run Number Directly</vt:lpstr>
      <vt:lpstr>About DetVerSvc</vt:lpstr>
      <vt:lpstr>About DetVerSvc</vt:lpstr>
      <vt:lpstr>Using DetVerSvc</vt:lpstr>
      <vt:lpstr>Using DetVerSvc</vt:lpstr>
      <vt:lpstr>Using DetVerSvc</vt:lpstr>
      <vt:lpstr>Using DetVerSvc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 detector geometry by using package DetVerSvc</dc:title>
  <dc:creator>MgcosA</dc:creator>
  <cp:lastModifiedBy>MgcosA</cp:lastModifiedBy>
  <cp:revision>42</cp:revision>
  <dcterms:created xsi:type="dcterms:W3CDTF">2018-07-03T07:01:47Z</dcterms:created>
  <dcterms:modified xsi:type="dcterms:W3CDTF">2018-07-05T03:14:09Z</dcterms:modified>
</cp:coreProperties>
</file>