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12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97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533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196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7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426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1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678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82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24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60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52A99-951F-4EAD-B57F-72DC95FDBA3D}" type="datetimeFigureOut">
              <a:rPr lang="zh-CN" altLang="en-US" smtClean="0"/>
              <a:t>2018-7-17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ED5BA-3E7A-4293-B004-516446286F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47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Progress of Full Silicon Tracker Option for CDR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Weiming</a:t>
            </a:r>
            <a:r>
              <a:rPr lang="en-US" altLang="zh-CN" dirty="0" smtClean="0"/>
              <a:t> Yao (LBNL) and </a:t>
            </a:r>
            <a:r>
              <a:rPr lang="en-US" altLang="zh-CN" dirty="0" err="1" smtClean="0"/>
              <a:t>Chengdong</a:t>
            </a:r>
            <a:r>
              <a:rPr lang="en-US" altLang="zh-CN" dirty="0" smtClean="0"/>
              <a:t> Fu (IHEP)</a:t>
            </a:r>
          </a:p>
          <a:p>
            <a:r>
              <a:rPr lang="en-US" altLang="zh-CN" dirty="0" smtClean="0"/>
              <a:t>2018-7-17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17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54000"/>
            <a:ext cx="7886700" cy="667657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General Issues to fix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921658"/>
            <a:ext cx="7886700" cy="525530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update once the rules and the names are ready</a:t>
            </a:r>
          </a:p>
          <a:p>
            <a:pPr lvl="1"/>
            <a:r>
              <a:rPr lang="en-US" altLang="zh-CN" dirty="0" smtClean="0"/>
              <a:t>baseline tracker name in both text and figures</a:t>
            </a:r>
          </a:p>
          <a:p>
            <a:pPr lvl="2"/>
            <a:r>
              <a:rPr lang="en-US" altLang="zh-CN" dirty="0" smtClean="0"/>
              <a:t>if no, use </a:t>
            </a:r>
            <a:r>
              <a:rPr lang="en-US" altLang="zh-CN" dirty="0" err="1" smtClean="0"/>
              <a:t>Si&amp;TPC</a:t>
            </a:r>
            <a:r>
              <a:rPr lang="en-US" altLang="zh-CN" dirty="0" smtClean="0"/>
              <a:t> option? same as other sections</a:t>
            </a:r>
          </a:p>
          <a:p>
            <a:pPr lvl="1"/>
            <a:r>
              <a:rPr lang="en-US" altLang="zh-CN" dirty="0" smtClean="0"/>
              <a:t>full silicon tracker name</a:t>
            </a:r>
          </a:p>
          <a:p>
            <a:pPr lvl="2"/>
            <a:r>
              <a:rPr lang="en-US" altLang="zh-CN" dirty="0" smtClean="0"/>
              <a:t>FS1 option, FS2 option (SiF1, SiF2), (FST1,FST2)</a:t>
            </a:r>
          </a:p>
          <a:p>
            <a:r>
              <a:rPr lang="en-US" altLang="zh-CN" dirty="0" smtClean="0"/>
              <a:t>Remove ILD </a:t>
            </a:r>
          </a:p>
          <a:p>
            <a:r>
              <a:rPr lang="en-US" altLang="zh-CN" dirty="0" smtClean="0"/>
              <a:t>Remove introduction to the beginning of Chapter 4</a:t>
            </a:r>
          </a:p>
          <a:p>
            <a:pPr lvl="1"/>
            <a:r>
              <a:rPr lang="en-US" altLang="zh-CN" dirty="0" smtClean="0"/>
              <a:t>How?</a:t>
            </a:r>
          </a:p>
          <a:p>
            <a:r>
              <a:rPr lang="en-US" altLang="zh-CN" dirty="0" smtClean="0"/>
              <a:t>Change “design” to “layout option”</a:t>
            </a:r>
          </a:p>
          <a:p>
            <a:r>
              <a:rPr lang="en-US" altLang="zh-CN" dirty="0" smtClean="0"/>
              <a:t>Change “optimization” to “validation”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Correct the citation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003" y="4211410"/>
            <a:ext cx="5581650" cy="10477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13543" y="4964148"/>
            <a:ext cx="7688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At the same time, the tracker layout can be optimized to further based a better software.</a:t>
            </a:r>
            <a:endParaRPr lang="zh-CN" altLang="en-US" sz="16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5886" y="5411220"/>
            <a:ext cx="1828800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01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41758"/>
            <a:ext cx="7886700" cy="63636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Two layout options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665288"/>
            <a:ext cx="5119007" cy="345974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3654" y="827320"/>
            <a:ext cx="4937125" cy="1753371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1" y="1001488"/>
            <a:ext cx="3638550" cy="1579203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dirty="0"/>
              <a:t>replacing TPC with extra silicon strip </a:t>
            </a:r>
            <a:r>
              <a:rPr lang="en-US" altLang="zh-CN" dirty="0" smtClean="0"/>
              <a:t>barrel and disks (</a:t>
            </a:r>
            <a:r>
              <a:rPr lang="en-US" altLang="zh-CN" dirty="0" err="1" smtClean="0"/>
              <a:t>Weiming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CEPCSID</a:t>
            </a:r>
            <a:r>
              <a:rPr lang="en-US" altLang="zh-CN" dirty="0" smtClean="0">
                <a:sym typeface="Symbol" panose="05050102010706020507" pitchFamily="18" charset="2"/>
              </a:rPr>
              <a:t>FS1</a:t>
            </a:r>
          </a:p>
          <a:p>
            <a:r>
              <a:rPr lang="en-US" altLang="zh-CN" dirty="0" smtClean="0"/>
              <a:t>expanding </a:t>
            </a:r>
            <a:r>
              <a:rPr lang="en-US" altLang="zh-CN" dirty="0"/>
              <a:t>the SID design to full tracking </a:t>
            </a:r>
            <a:r>
              <a:rPr lang="en-US" altLang="zh-CN" dirty="0" smtClean="0"/>
              <a:t>volume (</a:t>
            </a:r>
            <a:r>
              <a:rPr lang="en-US" altLang="zh-CN" dirty="0" err="1" smtClean="0"/>
              <a:t>Sergei+Argonne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SIDB</a:t>
            </a:r>
            <a:r>
              <a:rPr lang="en-US" altLang="zh-CN" dirty="0" smtClean="0">
                <a:sym typeface="Symbol" panose="05050102010706020507" pitchFamily="18" charset="2"/>
              </a:rPr>
              <a:t>FS2</a:t>
            </a:r>
          </a:p>
          <a:p>
            <a:pPr lvl="1"/>
            <a:r>
              <a:rPr lang="en-US" altLang="zh-CN" dirty="0" smtClean="0">
                <a:sym typeface="Symbol" panose="05050102010706020507" pitchFamily="18" charset="2"/>
              </a:rPr>
              <a:t>cite SID?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682171" y="6125031"/>
            <a:ext cx="2568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Keep two layout options?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7657" y="2869972"/>
            <a:ext cx="2767693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96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49014"/>
            <a:ext cx="7886700" cy="578303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Software update for FS1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827317"/>
            <a:ext cx="7886700" cy="2336797"/>
          </a:xfrm>
        </p:spPr>
        <p:txBody>
          <a:bodyPr/>
          <a:lstStyle/>
          <a:p>
            <a:r>
              <a:rPr lang="en-US" altLang="zh-CN" dirty="0" smtClean="0"/>
              <a:t>Tracking algorithm</a:t>
            </a:r>
          </a:p>
          <a:p>
            <a:pPr lvl="1"/>
            <a:r>
              <a:rPr lang="en-US" altLang="zh-CN" dirty="0" err="1" smtClean="0"/>
              <a:t>ConformalTracking</a:t>
            </a:r>
            <a:r>
              <a:rPr lang="en-US" altLang="zh-CN" dirty="0" smtClean="0"/>
              <a:t> improve the efficiency.</a:t>
            </a:r>
          </a:p>
          <a:p>
            <a:pPr lvl="1"/>
            <a:r>
              <a:rPr lang="en-US" altLang="zh-CN" dirty="0" smtClean="0"/>
              <a:t>Add description for </a:t>
            </a:r>
            <a:r>
              <a:rPr lang="en-US" altLang="zh-CN" dirty="0" err="1" smtClean="0"/>
              <a:t>ConformalTracking</a:t>
            </a:r>
            <a:endParaRPr lang="en-US" altLang="zh-CN" dirty="0" smtClean="0"/>
          </a:p>
          <a:p>
            <a:pPr lvl="1"/>
            <a:r>
              <a:rPr lang="en-US" altLang="zh-CN" dirty="0"/>
              <a:t>C</a:t>
            </a:r>
            <a:r>
              <a:rPr lang="en-US" altLang="zh-CN" dirty="0" smtClean="0"/>
              <a:t>orresponding update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584096"/>
            <a:ext cx="2774950" cy="25928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1753" y="3547524"/>
            <a:ext cx="4358631" cy="254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695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486" y="3979432"/>
            <a:ext cx="2528111" cy="231122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2474"/>
          </a:xfrm>
        </p:spPr>
        <p:txBody>
          <a:bodyPr/>
          <a:lstStyle/>
          <a:p>
            <a:r>
              <a:rPr lang="en-US" altLang="zh-CN" dirty="0" smtClean="0"/>
              <a:t>Hits number in silicon layers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175657"/>
            <a:ext cx="5452836" cy="2633889"/>
          </a:xfrm>
        </p:spPr>
        <p:txBody>
          <a:bodyPr/>
          <a:lstStyle/>
          <a:p>
            <a:r>
              <a:rPr lang="en-US" altLang="zh-CN" dirty="0" smtClean="0"/>
              <a:t>Different layer number </a:t>
            </a:r>
          </a:p>
          <a:p>
            <a:r>
              <a:rPr lang="en-US" altLang="zh-CN" dirty="0"/>
              <a:t>C</a:t>
            </a:r>
            <a:r>
              <a:rPr lang="en-US" altLang="zh-CN" dirty="0" smtClean="0"/>
              <a:t>onsider to remove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4016883"/>
            <a:ext cx="4975993" cy="242592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8023" y="1477093"/>
            <a:ext cx="2441574" cy="233245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6646" y="3222170"/>
            <a:ext cx="2659666" cy="2403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07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42017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Correction for momentum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957943"/>
            <a:ext cx="7886700" cy="2010228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The mass shift is caused by the software between simulation and reconstruction, not hardware. A correction is quick choice while the software can not be updated in time.</a:t>
            </a:r>
          </a:p>
          <a:p>
            <a:pPr lvl="1"/>
            <a:r>
              <a:rPr lang="en-US" altLang="zh-CN" dirty="0" smtClean="0"/>
              <a:t>Correction on omega</a:t>
            </a:r>
          </a:p>
          <a:p>
            <a:r>
              <a:rPr lang="en-US" altLang="zh-CN" dirty="0" smtClean="0"/>
              <a:t>The figure will be </a:t>
            </a:r>
            <a:r>
              <a:rPr lang="en-US" altLang="zh-CN" dirty="0" err="1" smtClean="0"/>
              <a:t>redrawed</a:t>
            </a:r>
            <a:r>
              <a:rPr lang="en-US" altLang="zh-CN" dirty="0" smtClean="0"/>
              <a:t> by </a:t>
            </a:r>
            <a:r>
              <a:rPr lang="en-US" altLang="zh-CN" dirty="0" err="1" smtClean="0"/>
              <a:t>Weiming</a:t>
            </a:r>
            <a:r>
              <a:rPr lang="en-US" altLang="zh-CN" dirty="0" smtClean="0"/>
              <a:t>. If the correction does not work, consider to remove the comparison and keep full silicon tracker options only.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986" y="4118882"/>
            <a:ext cx="3916849" cy="207146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555" y="3897086"/>
            <a:ext cx="3964895" cy="291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82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252</Words>
  <Application>Microsoft Office PowerPoint</Application>
  <PresentationFormat>全屏显示(4:3)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Symbol</vt:lpstr>
      <vt:lpstr>Office 主题</vt:lpstr>
      <vt:lpstr>Progress of Full Silicon Tracker Option for CDR</vt:lpstr>
      <vt:lpstr>General Issues to fix</vt:lpstr>
      <vt:lpstr>Two layout options</vt:lpstr>
      <vt:lpstr>Software update for FS1</vt:lpstr>
      <vt:lpstr>Hits number in silicon layers</vt:lpstr>
      <vt:lpstr>Correction for momentum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Full Silicon Tracker Option for CDR</dc:title>
  <dc:creator>flyCD</dc:creator>
  <cp:lastModifiedBy>flyCD</cp:lastModifiedBy>
  <cp:revision>32</cp:revision>
  <dcterms:created xsi:type="dcterms:W3CDTF">2018-07-17T02:07:50Z</dcterms:created>
  <dcterms:modified xsi:type="dcterms:W3CDTF">2018-07-17T05:53:54Z</dcterms:modified>
</cp:coreProperties>
</file>