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8" r:id="rId2"/>
    <p:sldId id="283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/>
    <p:restoredTop sz="94662"/>
  </p:normalViewPr>
  <p:slideViewPr>
    <p:cSldViewPr snapToGrid="0" snapToObjects="1">
      <p:cViewPr varScale="1">
        <p:scale>
          <a:sx n="104" d="100"/>
          <a:sy n="104" d="100"/>
        </p:scale>
        <p:origin x="154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A8E57-36F1-5144-B191-972942D5A1C6}" type="datetimeFigureOut">
              <a:rPr lang="en-US" smtClean="0"/>
              <a:t>7/31/18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19A9-49C8-174C-A844-EACFACC9C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6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BB236-CD71-1A4B-9D0D-DF35A16F9F01}" type="datetime1">
              <a:rPr lang="en-US" smtClean="0"/>
              <a:t>7/31/18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D1226-A342-7043-A558-4D407E284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4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0ECBC-CD81-CE43-938E-5ED830B8A804}" type="datetime1">
              <a:rPr lang="en-US" smtClean="0"/>
              <a:t>7/31/18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3D41-1FDF-C34E-808A-470E7A029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4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92EE-C60A-8D40-B557-8222DECF59FE}" type="datetime1">
              <a:rPr lang="en-US" smtClean="0"/>
              <a:t>7/31/18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4E0C0-659F-2F43-8DED-679E529BD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1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D91E3-B723-7940-8455-42699A9E193F}" type="datetime1">
              <a:rPr lang="en-US" smtClean="0"/>
              <a:t>7/31/18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267AE-12AC-6D4E-BBA4-95C28F47D5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5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EDB2E-FD31-3140-801F-EC990688E2E8}" type="datetime1">
              <a:rPr lang="en-US" smtClean="0"/>
              <a:t>7/31/18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AA957-648A-9846-8094-D7810D9A3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AF51-AF0E-E646-BCD4-158A96F857CE}" type="datetime1">
              <a:rPr lang="en-US" smtClean="0"/>
              <a:t>7/31/18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B936-56FA-FF4A-AFA9-1DB4CB2C9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A4F6E-7D8F-CA41-8B74-6BC3B996A9C2}" type="datetime1">
              <a:rPr lang="en-US" smtClean="0"/>
              <a:t>7/31/18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8BCB6-6B62-F249-977D-13876BAE3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F4A83-321C-DA44-9353-3E638449E1FF}" type="datetime1">
              <a:rPr lang="en-US" smtClean="0"/>
              <a:t>7/31/18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BEE7-2039-8242-B639-5FCB42DB6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BEAA2-FF0E-954F-8BE4-E2BFD5C06C90}" type="datetime1">
              <a:rPr lang="en-US" smtClean="0"/>
              <a:t>7/31/18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BF70D-114F-0946-AA2F-B029F53DB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12E4A-5AF2-9347-919D-E5DD1E7AEE61}" type="datetime1">
              <a:rPr lang="en-US" smtClean="0"/>
              <a:t>7/31/18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0189-8C72-3241-9212-606D4B750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13993-C8A4-8C41-81E5-7164EF8D7D12}" type="datetime1">
              <a:rPr lang="en-US" smtClean="0"/>
              <a:t>7/31/18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8565-950E-184A-BEA1-222D0BB17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2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638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128FB7-01B4-5442-90D3-699F8DF2664B}" type="datetime1">
              <a:rPr lang="en-US" smtClean="0"/>
              <a:t>7/31/18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5532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Calibri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68E44CF-A94F-6047-BDAA-46139B52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85800"/>
            <a:ext cx="9144000" cy="112713"/>
          </a:xfrm>
          <a:prstGeom prst="rect">
            <a:avLst/>
          </a:prstGeom>
          <a:gradFill rotWithShape="0">
            <a:gsLst>
              <a:gs pos="0">
                <a:srgbClr val="35007D"/>
              </a:gs>
              <a:gs pos="50000">
                <a:srgbClr val="6D00FF"/>
              </a:gs>
              <a:gs pos="100000">
                <a:srgbClr val="35007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/>
          <a:ea typeface="ＭＳ Ｐゴシック" pitchFamily="-97" charset="-128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0000"/>
          </a:solidFill>
          <a:latin typeface="Calibri" pitchFamily="-97" charset="0"/>
          <a:ea typeface="ＭＳ Ｐゴシック" pitchFamily="-97" charset="-128"/>
          <a:cs typeface="Calibri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Calibri"/>
          <a:ea typeface="ＭＳ Ｐゴシック" pitchFamily="-97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97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457200"/>
            <a:r>
              <a:rPr lang="en-US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Introduction </a:t>
            </a:r>
            <a:endParaRPr lang="en-US" sz="36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Zhijun</a:t>
            </a:r>
            <a:r>
              <a:rPr lang="zh-CN" alt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r>
              <a:rPr lang="en-US" altLang="zh-CN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Liang</a:t>
            </a:r>
          </a:p>
          <a:p>
            <a:r>
              <a:rPr lang="zh-CN" altLang="en-US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</a:t>
            </a:r>
            <a:endParaRPr lang="en-US" altLang="zh-CN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Institute of High Energy Physics ,</a:t>
            </a:r>
          </a:p>
          <a:p>
            <a:r>
              <a:rPr lang="en-US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Chinese Academy of Science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D1226-A342-7043-A558-4D407E2847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743" y="922816"/>
            <a:ext cx="7677557" cy="150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News about CEPC </a:t>
            </a:r>
            <a:r>
              <a:rPr lang="en-US" altLang="zh-CN" sz="36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CDR</a:t>
            </a:r>
            <a:endParaRPr lang="en-US" sz="36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6149"/>
            <a:ext cx="8839200" cy="5638800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Maarten committed a W mass direct measurement section in CDR. </a:t>
            </a:r>
            <a:endParaRPr lang="en-US" sz="280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pPr lvl="1"/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Requesting for ZZ </a:t>
            </a:r>
            <a:r>
              <a:rPr lang="en-US" altLang="zh-CN" kern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Cutflow</a:t>
            </a:r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and </a:t>
            </a:r>
            <a:r>
              <a:rPr lang="en-US" altLang="zh-CN" kern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Mjj</a:t>
            </a:r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plots with/without b veto</a:t>
            </a:r>
          </a:p>
          <a:p>
            <a:pPr lvl="1"/>
            <a:r>
              <a:rPr lang="en-US" altLang="zh-CN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Expect Maarten to finalize the WW threshold can section this week</a:t>
            </a:r>
          </a:p>
          <a:p>
            <a:pPr lvl="1"/>
            <a:r>
              <a:rPr lang="en-US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Expect contribute from </a:t>
            </a:r>
            <a:r>
              <a:rPr lang="en-US" kern="12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Fulvio</a:t>
            </a:r>
            <a:r>
              <a:rPr lang="en-US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this week </a:t>
            </a:r>
          </a:p>
          <a:p>
            <a:r>
              <a:rPr lang="en-US" sz="2800" kern="1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Fulvio</a:t>
            </a:r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 kindly agreed to contribute to Z pole section</a:t>
            </a:r>
          </a:p>
          <a:p>
            <a:pPr lvl="1"/>
            <a:r>
              <a:rPr lang="en-US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adding descriptions on connections to LEP measurements and connections to recent theory work. </a:t>
            </a:r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Aug 1-30: Internal review and iteration on draft</a:t>
            </a:r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Sept </a:t>
            </a:r>
            <a:r>
              <a:rPr lang="en-US" sz="28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1: International </a:t>
            </a:r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review</a:t>
            </a:r>
            <a:endParaRPr lang="en-US" sz="28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  <a:p>
            <a:r>
              <a:rPr lang="en-US" sz="2800" kern="1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  <a:cs typeface="ＭＳ Ｐゴシック" charset="0"/>
              </a:rPr>
              <a:t>Line to current CDR: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cepcgit.ihep.ac.cn</a:t>
            </a:r>
            <a:r>
              <a:rPr lang="en-US" dirty="0"/>
              <a:t>/</a:t>
            </a:r>
            <a:r>
              <a:rPr lang="en-US" dirty="0" err="1"/>
              <a:t>cepcdoc</a:t>
            </a:r>
            <a:r>
              <a:rPr lang="en-US" dirty="0"/>
              <a:t>/CDR/tree/master/</a:t>
            </a:r>
            <a:r>
              <a:rPr lang="en-US" dirty="0" err="1"/>
              <a:t>CDR_draft</a:t>
            </a:r>
            <a:endParaRPr lang="en-US" dirty="0"/>
          </a:p>
          <a:p>
            <a:endParaRPr lang="en-US" sz="28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267AE-12AC-6D4E-BBA4-95C28F47D5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8317"/>
      </p:ext>
    </p:extLst>
  </p:cSld>
  <p:clrMapOvr>
    <a:masterClrMapping/>
  </p:clrMapOvr>
</p:sld>
</file>

<file path=ppt/theme/theme1.xml><?xml version="1.0" encoding="utf-8"?>
<a:theme xmlns:a="http://schemas.openxmlformats.org/drawingml/2006/main" name="NewCalibriSmal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y25_cepc_rome_zhijun" id="{FBD7621B-325C-5F4F-B60A-44FC84F9F7EB}" vid="{1C5BD276-B902-A443-8B9B-6A1609A3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7000</TotalTime>
  <Words>104</Words>
  <Application>Microsoft Macintosh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Ｐゴシック</vt:lpstr>
      <vt:lpstr>微软雅黑</vt:lpstr>
      <vt:lpstr>NewCalibriSmall</vt:lpstr>
      <vt:lpstr>Introduction </vt:lpstr>
      <vt:lpstr>News about CEPC CDR</vt:lpstr>
    </vt:vector>
  </TitlesOfParts>
  <Manager/>
  <Company>University of California</Company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Higgs Production</dc:title>
  <dc:subject/>
  <dc:creator>Jason Nielsen</dc:creator>
  <cp:keywords/>
  <dc:description/>
  <cp:lastModifiedBy>zhijun liang</cp:lastModifiedBy>
  <cp:revision>61</cp:revision>
  <cp:lastPrinted>2018-06-27T02:38:51Z</cp:lastPrinted>
  <dcterms:created xsi:type="dcterms:W3CDTF">2017-07-19T04:55:56Z</dcterms:created>
  <dcterms:modified xsi:type="dcterms:W3CDTF">2018-07-31T13:31:09Z</dcterms:modified>
  <cp:category/>
</cp:coreProperties>
</file>