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Override PartName="/ppt/diagrams/data50.xml" ContentType="application/vnd.openxmlformats-officedocument.drawingml.diagramData+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258" r:id="rId2"/>
    <p:sldId id="369" r:id="rId3"/>
    <p:sldId id="379" r:id="rId4"/>
    <p:sldId id="380" r:id="rId5"/>
    <p:sldId id="417" r:id="rId6"/>
    <p:sldId id="418" r:id="rId7"/>
    <p:sldId id="437" r:id="rId8"/>
    <p:sldId id="420" r:id="rId9"/>
    <p:sldId id="398" r:id="rId10"/>
    <p:sldId id="421" r:id="rId11"/>
    <p:sldId id="402" r:id="rId12"/>
    <p:sldId id="382" r:id="rId13"/>
    <p:sldId id="438" r:id="rId14"/>
    <p:sldId id="444" r:id="rId15"/>
    <p:sldId id="433" r:id="rId16"/>
    <p:sldId id="419" r:id="rId17"/>
    <p:sldId id="399" r:id="rId18"/>
    <p:sldId id="431" r:id="rId19"/>
    <p:sldId id="426" r:id="rId20"/>
    <p:sldId id="440" r:id="rId21"/>
    <p:sldId id="439" r:id="rId22"/>
    <p:sldId id="447" r:id="rId23"/>
    <p:sldId id="430" r:id="rId24"/>
    <p:sldId id="392" r:id="rId25"/>
    <p:sldId id="415" r:id="rId26"/>
    <p:sldId id="416" r:id="rId27"/>
    <p:sldId id="436" r:id="rId28"/>
    <p:sldId id="435" r:id="rId29"/>
    <p:sldId id="385" r:id="rId30"/>
    <p:sldId id="374" r:id="rId31"/>
    <p:sldId id="386" r:id="rId32"/>
    <p:sldId id="387" r:id="rId33"/>
    <p:sldId id="373" r:id="rId34"/>
    <p:sldId id="389" r:id="rId35"/>
    <p:sldId id="390" r:id="rId36"/>
    <p:sldId id="404" r:id="rId37"/>
    <p:sldId id="409" r:id="rId38"/>
    <p:sldId id="410" r:id="rId39"/>
    <p:sldId id="411" r:id="rId40"/>
    <p:sldId id="412" r:id="rId41"/>
    <p:sldId id="413" r:id="rId42"/>
    <p:sldId id="414" r:id="rId43"/>
    <p:sldId id="423" r:id="rId44"/>
    <p:sldId id="445" r:id="rId45"/>
    <p:sldId id="441" r:id="rId46"/>
    <p:sldId id="446" r:id="rId47"/>
    <p:sldId id="448"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8"/>
    <p:restoredTop sz="93074"/>
  </p:normalViewPr>
  <p:slideViewPr>
    <p:cSldViewPr snapToGrid="0" snapToObjects="1">
      <p:cViewPr varScale="1">
        <p:scale>
          <a:sx n="94" d="100"/>
          <a:sy n="94" d="100"/>
        </p:scale>
        <p:origin x="6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550.png"/><Relationship Id="rId4" Type="http://schemas.openxmlformats.org/officeDocument/2006/relationships/image" Target="../media/image560.png"/><Relationship Id="rId1" Type="http://schemas.openxmlformats.org/officeDocument/2006/relationships/image" Target="../media/image530.png"/><Relationship Id="rId2" Type="http://schemas.openxmlformats.org/officeDocument/2006/relationships/image" Target="../media/image540.png"/></Relationships>
</file>

<file path=ppt/diagrams/_rels/data50.xml.rels><?xml version="1.0" encoding="UTF-8" standalone="yes"?>
<Relationships xmlns="http://schemas.openxmlformats.org/package/2006/relationships"><Relationship Id="rId1" Type="http://schemas.openxmlformats.org/officeDocument/2006/relationships/image" Target="../media/image700.png"/><Relationship Id="rId2" Type="http://schemas.openxmlformats.org/officeDocument/2006/relationships/image" Target="../media/image710.png"/><Relationship Id="rId3" Type="http://schemas.openxmlformats.org/officeDocument/2006/relationships/image" Target="../media/image72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AAF85-DE1D-5646-9EDE-7BF367072A8A}" type="doc">
      <dgm:prSet loTypeId="urn:microsoft.com/office/officeart/2005/8/layout/radial2" loCatId="" qsTypeId="urn:microsoft.com/office/officeart/2005/8/quickstyle/simple1" qsCatId="simple" csTypeId="urn:microsoft.com/office/officeart/2005/8/colors/accent0_1" csCatId="mainScheme" phldr="1"/>
      <dgm:spPr/>
      <dgm:t>
        <a:bodyPr/>
        <a:lstStyle/>
        <a:p>
          <a:endParaRPr lang="en-US"/>
        </a:p>
      </dgm:t>
    </dgm:pt>
    <dgm:pt modelId="{80C96817-CA47-A94A-A184-020E03970976}">
      <dgm:prSet phldrT="[Text]"/>
      <dgm:spPr>
        <a:solidFill>
          <a:srgbClr val="00B050"/>
        </a:solidFill>
      </dgm:spPr>
      <dgm:t>
        <a:bodyPr/>
        <a:lstStyle/>
        <a:p>
          <a:r>
            <a:rPr lang="en-US" dirty="0" err="1"/>
            <a:t>与玻色子耦合</a:t>
          </a:r>
          <a:endParaRPr lang="en-US" dirty="0"/>
        </a:p>
      </dgm:t>
    </dgm:pt>
    <dgm:pt modelId="{8AAF26D6-F15A-FD42-80F1-61D9C0B8BF89}" type="parTrans" cxnId="{8B5ECF10-F883-FD45-BB2F-7C391818B396}">
      <dgm:prSet/>
      <dgm:spPr/>
      <dgm:t>
        <a:bodyPr/>
        <a:lstStyle/>
        <a:p>
          <a:endParaRPr lang="en-US"/>
        </a:p>
      </dgm:t>
    </dgm:pt>
    <dgm:pt modelId="{5D8DA20E-9BD3-0A46-A2AF-FB57DA5CF91B}" type="sibTrans" cxnId="{8B5ECF10-F883-FD45-BB2F-7C391818B396}">
      <dgm:prSet/>
      <dgm:spPr/>
      <dgm:t>
        <a:bodyPr/>
        <a:lstStyle/>
        <a:p>
          <a:endParaRPr lang="en-US"/>
        </a:p>
      </dgm:t>
    </dgm:pt>
    <dgm:pt modelId="{829483BE-9F95-684A-B4FE-751D8FFC216F}">
      <dgm:prSet phldrT="[Text]"/>
      <dgm:spPr>
        <a:ln w="38100">
          <a:solidFill>
            <a:srgbClr val="00B050"/>
          </a:solidFill>
        </a:ln>
      </dgm:spPr>
      <dgm:t>
        <a:bodyPr/>
        <a:lstStyle/>
        <a:p>
          <a:pPr>
            <a:buFont typeface="Wingdings" pitchFamily="2" charset="2"/>
            <a:buChar char="Ø"/>
          </a:pPr>
          <a:r>
            <a:rPr lang="en-US" dirty="0"/>
            <a:t>Higgs</a:t>
          </a:r>
          <a:r>
            <a:rPr lang="zh-CN" altLang="en-US" dirty="0"/>
            <a:t> 机制</a:t>
          </a:r>
          <a:endParaRPr lang="en-US" dirty="0"/>
        </a:p>
      </dgm:t>
    </dgm:pt>
    <dgm:pt modelId="{E554BCF5-ED13-5840-98EC-887274376E87}" type="parTrans" cxnId="{AD961E24-73EE-9C4E-8698-28B41AB90627}">
      <dgm:prSet/>
      <dgm:spPr/>
      <dgm:t>
        <a:bodyPr/>
        <a:lstStyle/>
        <a:p>
          <a:endParaRPr lang="en-US"/>
        </a:p>
      </dgm:t>
    </dgm:pt>
    <dgm:pt modelId="{C8071D4E-E8F4-954E-8334-38A43DE7D27F}" type="sibTrans" cxnId="{AD961E24-73EE-9C4E-8698-28B41AB90627}">
      <dgm:prSet/>
      <dgm:spPr/>
      <dgm:t>
        <a:bodyPr/>
        <a:lstStyle/>
        <a:p>
          <a:endParaRPr lang="en-US"/>
        </a:p>
      </dgm:t>
    </dgm:pt>
    <dgm:pt modelId="{17E67A6E-A5EB-1348-891D-51B270A076F5}">
      <dgm:prSet phldrT="[Text]"/>
      <dgm:spPr>
        <a:ln w="38100">
          <a:solidFill>
            <a:srgbClr val="00B050"/>
          </a:solidFill>
        </a:ln>
      </dgm:spPr>
      <dgm:t>
        <a:bodyPr/>
        <a:lstStyle/>
        <a:p>
          <a:pPr>
            <a:buFont typeface="Wingdings" pitchFamily="2" charset="2"/>
            <a:buChar char="Ø"/>
          </a:pPr>
          <a:r>
            <a:rPr lang="en-US" altLang="zh-CN" dirty="0"/>
            <a:t>2012</a:t>
          </a:r>
          <a:r>
            <a:rPr lang="zh-CN" altLang="en-US" dirty="0"/>
            <a:t>年</a:t>
          </a:r>
          <a:r>
            <a:rPr lang="en-US" dirty="0" err="1"/>
            <a:t>发现希格斯时发现</a:t>
          </a:r>
          <a:endParaRPr lang="en-US" dirty="0"/>
        </a:p>
      </dgm:t>
    </dgm:pt>
    <dgm:pt modelId="{38554AF2-17F9-4849-B9A1-C8CC11EC9A1C}" type="parTrans" cxnId="{179507AF-BFAB-9540-81DB-483299B29607}">
      <dgm:prSet/>
      <dgm:spPr/>
      <dgm:t>
        <a:bodyPr/>
        <a:lstStyle/>
        <a:p>
          <a:endParaRPr lang="en-US"/>
        </a:p>
      </dgm:t>
    </dgm:pt>
    <dgm:pt modelId="{70AA85B4-43A5-C642-9EAB-D9A2699C9BF4}" type="sibTrans" cxnId="{179507AF-BFAB-9540-81DB-483299B29607}">
      <dgm:prSet/>
      <dgm:spPr/>
      <dgm:t>
        <a:bodyPr/>
        <a:lstStyle/>
        <a:p>
          <a:endParaRPr lang="en-US"/>
        </a:p>
      </dgm:t>
    </dgm:pt>
    <dgm:pt modelId="{CC1ABF3E-F328-5442-9775-644B9F618C3E}">
      <dgm:prSet phldrT="[Text]"/>
      <dgm:spPr>
        <a:solidFill>
          <a:srgbClr val="00B0F0"/>
        </a:solidFill>
      </dgm:spPr>
      <dgm:t>
        <a:bodyPr/>
        <a:lstStyle/>
        <a:p>
          <a:r>
            <a:rPr lang="en-US" dirty="0" err="1"/>
            <a:t>与费米子耦合</a:t>
          </a:r>
          <a:endParaRPr lang="en-US" dirty="0"/>
        </a:p>
      </dgm:t>
    </dgm:pt>
    <dgm:pt modelId="{4B39BCE4-9E1D-EE47-84CC-BE94E76EBE03}" type="parTrans" cxnId="{D7932F0B-D290-874C-B225-BACCDBA3E517}">
      <dgm:prSet/>
      <dgm:spPr/>
      <dgm:t>
        <a:bodyPr/>
        <a:lstStyle/>
        <a:p>
          <a:endParaRPr lang="en-US"/>
        </a:p>
      </dgm:t>
    </dgm:pt>
    <dgm:pt modelId="{96A4626C-7DB5-AC47-9C22-F83F27D3EDB7}" type="sibTrans" cxnId="{D7932F0B-D290-874C-B225-BACCDBA3E517}">
      <dgm:prSet/>
      <dgm:spPr/>
      <dgm:t>
        <a:bodyPr/>
        <a:lstStyle/>
        <a:p>
          <a:endParaRPr lang="en-US"/>
        </a:p>
      </dgm:t>
    </dgm:pt>
    <dgm:pt modelId="{4FD14845-4392-364C-A5E8-A1A1E3299037}">
      <dgm:prSet phldrT="[Text]"/>
      <dgm:spPr>
        <a:ln w="38100">
          <a:solidFill>
            <a:srgbClr val="00B0F0"/>
          </a:solidFill>
        </a:ln>
      </dgm:spPr>
      <dgm:t>
        <a:bodyPr/>
        <a:lstStyle/>
        <a:p>
          <a:pPr>
            <a:buFont typeface="Wingdings" pitchFamily="2" charset="2"/>
            <a:buChar char="Ø"/>
          </a:pPr>
          <a:r>
            <a:rPr lang="en-US" b="1" dirty="0" err="1">
              <a:solidFill>
                <a:srgbClr val="FF0000"/>
              </a:solidFill>
            </a:rPr>
            <a:t>第五种力</a:t>
          </a:r>
          <a:endParaRPr lang="en-US" b="1" dirty="0">
            <a:solidFill>
              <a:srgbClr val="FF0000"/>
            </a:solidFill>
          </a:endParaRPr>
        </a:p>
      </dgm:t>
    </dgm:pt>
    <dgm:pt modelId="{24375158-D9C9-7F41-A049-8A80A1373777}" type="parTrans" cxnId="{7B20F4C3-7BF5-1C47-90DC-8235FC2CAD3F}">
      <dgm:prSet/>
      <dgm:spPr/>
      <dgm:t>
        <a:bodyPr/>
        <a:lstStyle/>
        <a:p>
          <a:endParaRPr lang="en-US"/>
        </a:p>
      </dgm:t>
    </dgm:pt>
    <dgm:pt modelId="{614EC4D8-354C-6443-B5E9-E31890CB91D6}" type="sibTrans" cxnId="{7B20F4C3-7BF5-1C47-90DC-8235FC2CAD3F}">
      <dgm:prSet/>
      <dgm:spPr/>
      <dgm:t>
        <a:bodyPr/>
        <a:lstStyle/>
        <a:p>
          <a:endParaRPr lang="en-US"/>
        </a:p>
      </dgm:t>
    </dgm:pt>
    <dgm:pt modelId="{B8AC6C1B-49EE-9A47-A200-F66012E9E3E5}">
      <dgm:prSet phldrT="[Text]"/>
      <dgm:spPr>
        <a:ln w="38100">
          <a:solidFill>
            <a:srgbClr val="00B0F0"/>
          </a:solidFill>
        </a:ln>
      </dgm:spPr>
      <dgm:t>
        <a:bodyPr/>
        <a:lstStyle/>
        <a:p>
          <a:pPr>
            <a:buFont typeface="Wingdings" pitchFamily="2" charset="2"/>
            <a:buChar char="Ø"/>
          </a:pPr>
          <a:r>
            <a:rPr lang="en-US" b="1" dirty="0" err="1">
              <a:solidFill>
                <a:srgbClr val="0000FF"/>
              </a:solidFill>
            </a:rPr>
            <a:t>最近一</a:t>
          </a:r>
          <a:r>
            <a:rPr lang="zh-CN" altLang="en-US" b="1" dirty="0">
              <a:solidFill>
                <a:srgbClr val="0000FF"/>
              </a:solidFill>
            </a:rPr>
            <a:t>年</a:t>
          </a:r>
          <a:r>
            <a:rPr lang="zh-CN" altLang="en-US" dirty="0"/>
            <a:t>发现三种</a:t>
          </a:r>
          <a:r>
            <a:rPr lang="en-US" altLang="zh-CN" dirty="0"/>
            <a:t>(</a:t>
          </a:r>
          <a:r>
            <a:rPr lang="zh-CN" altLang="en-US" dirty="0"/>
            <a:t>第三代</a:t>
          </a:r>
          <a:r>
            <a:rPr lang="en-US" altLang="zh-CN" dirty="0"/>
            <a:t>)</a:t>
          </a:r>
          <a:endParaRPr lang="en-US" dirty="0"/>
        </a:p>
      </dgm:t>
    </dgm:pt>
    <dgm:pt modelId="{346C22F6-C329-BD49-AEBA-267A31E68A6B}" type="parTrans" cxnId="{A4FB68BA-A78F-A44F-B61F-59D231E8FF59}">
      <dgm:prSet/>
      <dgm:spPr/>
      <dgm:t>
        <a:bodyPr/>
        <a:lstStyle/>
        <a:p>
          <a:endParaRPr lang="en-US"/>
        </a:p>
      </dgm:t>
    </dgm:pt>
    <dgm:pt modelId="{29A4765A-5595-F04D-8FCE-C1AC4DD4E819}" type="sibTrans" cxnId="{A4FB68BA-A78F-A44F-B61F-59D231E8FF59}">
      <dgm:prSet/>
      <dgm:spPr/>
      <dgm:t>
        <a:bodyPr/>
        <a:lstStyle/>
        <a:p>
          <a:endParaRPr lang="en-US"/>
        </a:p>
      </dgm:t>
    </dgm:pt>
    <dgm:pt modelId="{02D0BE4C-A17F-AB40-BB38-5B3C983431BF}">
      <dgm:prSet phldrT="[Text]"/>
      <dgm:spPr>
        <a:solidFill>
          <a:srgbClr val="FFC000"/>
        </a:solidFill>
      </dgm:spPr>
      <dgm:t>
        <a:bodyPr/>
        <a:lstStyle/>
        <a:p>
          <a:r>
            <a:rPr lang="en-US" dirty="0" err="1"/>
            <a:t>与自己自耦合</a:t>
          </a:r>
          <a:endParaRPr lang="en-US" dirty="0"/>
        </a:p>
      </dgm:t>
    </dgm:pt>
    <dgm:pt modelId="{6F45B9E9-46A0-D94A-A193-48F0A306A40E}" type="parTrans" cxnId="{E7146F89-BE9A-BF4D-A977-7AD037104F97}">
      <dgm:prSet/>
      <dgm:spPr/>
      <dgm:t>
        <a:bodyPr/>
        <a:lstStyle/>
        <a:p>
          <a:endParaRPr lang="en-US"/>
        </a:p>
      </dgm:t>
    </dgm:pt>
    <dgm:pt modelId="{FD18687D-02E0-D548-AFB9-4DBFBE479A2E}" type="sibTrans" cxnId="{E7146F89-BE9A-BF4D-A977-7AD037104F97}">
      <dgm:prSet/>
      <dgm:spPr/>
      <dgm:t>
        <a:bodyPr/>
        <a:lstStyle/>
        <a:p>
          <a:endParaRPr lang="en-US"/>
        </a:p>
      </dgm:t>
    </dgm:pt>
    <dgm:pt modelId="{2E68E6F4-AF66-6B46-984E-DB60F3CA6DD4}">
      <dgm:prSet phldrT="[Text]"/>
      <dgm:spPr>
        <a:ln w="31750">
          <a:solidFill>
            <a:srgbClr val="FFC000"/>
          </a:solidFill>
        </a:ln>
      </dgm:spPr>
      <dgm:t>
        <a:bodyPr/>
        <a:lstStyle/>
        <a:p>
          <a:pPr>
            <a:buFont typeface="Wingdings" pitchFamily="2" charset="2"/>
            <a:buChar char="Ø"/>
          </a:pPr>
          <a:r>
            <a:rPr lang="en-US" b="1" dirty="0" err="1">
              <a:solidFill>
                <a:srgbClr val="FF0000"/>
              </a:solidFill>
            </a:rPr>
            <a:t>第六种力</a:t>
          </a:r>
          <a:endParaRPr lang="en-US" b="1" dirty="0">
            <a:solidFill>
              <a:srgbClr val="FF0000"/>
            </a:solidFill>
          </a:endParaRPr>
        </a:p>
      </dgm:t>
    </dgm:pt>
    <dgm:pt modelId="{CC231F71-9111-C845-B88E-5319F7527817}" type="parTrans" cxnId="{C365FF12-E087-C447-8666-DD7C80ECB65F}">
      <dgm:prSet/>
      <dgm:spPr/>
      <dgm:t>
        <a:bodyPr/>
        <a:lstStyle/>
        <a:p>
          <a:endParaRPr lang="en-US"/>
        </a:p>
      </dgm:t>
    </dgm:pt>
    <dgm:pt modelId="{5753290F-79A8-D94D-BD31-848F65AFE058}" type="sibTrans" cxnId="{C365FF12-E087-C447-8666-DD7C80ECB65F}">
      <dgm:prSet/>
      <dgm:spPr/>
      <dgm:t>
        <a:bodyPr/>
        <a:lstStyle/>
        <a:p>
          <a:endParaRPr lang="en-US"/>
        </a:p>
      </dgm:t>
    </dgm:pt>
    <dgm:pt modelId="{E1E2C2C9-4A19-8E49-B1AF-EE5CBE135DFA}">
      <dgm:prSet phldrT="[Text]"/>
      <dgm:spPr>
        <a:ln w="31750">
          <a:solidFill>
            <a:srgbClr val="FFC000"/>
          </a:solidFill>
        </a:ln>
      </dgm:spPr>
      <dgm:t>
        <a:bodyPr/>
        <a:lstStyle/>
        <a:p>
          <a:pPr>
            <a:buFont typeface="Wingdings" pitchFamily="2" charset="2"/>
            <a:buChar char="Ø"/>
          </a:pPr>
          <a:r>
            <a:rPr lang="en-US" dirty="0"/>
            <a:t>LHC取数到</a:t>
          </a:r>
          <a:r>
            <a:rPr lang="en-US" altLang="zh-CN" dirty="0"/>
            <a:t>2035</a:t>
          </a:r>
          <a:r>
            <a:rPr lang="zh-CN" altLang="en-US" dirty="0"/>
            <a:t>年发现？</a:t>
          </a:r>
          <a:endParaRPr lang="en-US" dirty="0"/>
        </a:p>
      </dgm:t>
    </dgm:pt>
    <dgm:pt modelId="{53DDD3D5-61EF-5E40-803C-1069390AA557}" type="parTrans" cxnId="{808C45A1-C878-A142-8947-E5C9937CC976}">
      <dgm:prSet/>
      <dgm:spPr/>
      <dgm:t>
        <a:bodyPr/>
        <a:lstStyle/>
        <a:p>
          <a:endParaRPr lang="en-US"/>
        </a:p>
      </dgm:t>
    </dgm:pt>
    <dgm:pt modelId="{CF26C894-B0B5-AC48-9C3B-64B34E650FB6}" type="sibTrans" cxnId="{808C45A1-C878-A142-8947-E5C9937CC976}">
      <dgm:prSet/>
      <dgm:spPr/>
      <dgm:t>
        <a:bodyPr/>
        <a:lstStyle/>
        <a:p>
          <a:endParaRPr lang="en-US"/>
        </a:p>
      </dgm:t>
    </dgm:pt>
    <dgm:pt modelId="{8A529BB2-088D-BB4F-A7F7-3BF4FBE7A00C}" type="pres">
      <dgm:prSet presAssocID="{430AAF85-DE1D-5646-9EDE-7BF367072A8A}" presName="composite" presStyleCnt="0">
        <dgm:presLayoutVars>
          <dgm:chMax val="5"/>
          <dgm:dir/>
          <dgm:animLvl val="ctr"/>
          <dgm:resizeHandles val="exact"/>
        </dgm:presLayoutVars>
      </dgm:prSet>
      <dgm:spPr/>
      <dgm:t>
        <a:bodyPr/>
        <a:lstStyle/>
        <a:p>
          <a:endParaRPr lang="en-US"/>
        </a:p>
      </dgm:t>
    </dgm:pt>
    <dgm:pt modelId="{0F983FF1-B14E-084F-B1D9-E865267F28C5}" type="pres">
      <dgm:prSet presAssocID="{430AAF85-DE1D-5646-9EDE-7BF367072A8A}" presName="cycle" presStyleCnt="0"/>
      <dgm:spPr/>
    </dgm:pt>
    <dgm:pt modelId="{D0CB858C-2ACB-D844-9CC9-0B94B411D934}" type="pres">
      <dgm:prSet presAssocID="{430AAF85-DE1D-5646-9EDE-7BF367072A8A}" presName="centerShape" presStyleCnt="0"/>
      <dgm:spPr/>
    </dgm:pt>
    <dgm:pt modelId="{047CBEE6-E0DE-C347-B1B7-F75BF74822C5}" type="pres">
      <dgm:prSet presAssocID="{430AAF85-DE1D-5646-9EDE-7BF367072A8A}" presName="connSite" presStyleLbl="node1" presStyleIdx="0" presStyleCnt="4"/>
      <dgm:spPr/>
    </dgm:pt>
    <dgm:pt modelId="{CD4D0B8C-9E7F-164B-A5F3-5AFE4E667CDF}" type="pres">
      <dgm:prSet presAssocID="{430AAF85-DE1D-5646-9EDE-7BF367072A8A}" presName="visible" presStyleLbl="nod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0" t="9090" r="7420" b="9090"/>
          </a:stretch>
        </a:blipFill>
      </dgm:spPr>
    </dgm:pt>
    <dgm:pt modelId="{47EDCC8C-62D7-A64D-AA8F-7C6D484CA8B4}" type="pres">
      <dgm:prSet presAssocID="{8AAF26D6-F15A-FD42-80F1-61D9C0B8BF89}" presName="Name25" presStyleLbl="parChTrans1D1" presStyleIdx="0" presStyleCnt="3"/>
      <dgm:spPr/>
      <dgm:t>
        <a:bodyPr/>
        <a:lstStyle/>
        <a:p>
          <a:endParaRPr lang="en-US"/>
        </a:p>
      </dgm:t>
    </dgm:pt>
    <dgm:pt modelId="{047A637C-CB35-E147-9A77-716FAB3367AD}" type="pres">
      <dgm:prSet presAssocID="{80C96817-CA47-A94A-A184-020E03970976}" presName="node" presStyleCnt="0"/>
      <dgm:spPr/>
    </dgm:pt>
    <dgm:pt modelId="{6173E8DA-F396-2D40-A66B-321791AA3BB9}" type="pres">
      <dgm:prSet presAssocID="{80C96817-CA47-A94A-A184-020E03970976}" presName="parentNode" presStyleLbl="node1" presStyleIdx="1" presStyleCnt="4" custScaleX="100312">
        <dgm:presLayoutVars>
          <dgm:chMax val="1"/>
          <dgm:bulletEnabled val="1"/>
        </dgm:presLayoutVars>
      </dgm:prSet>
      <dgm:spPr/>
      <dgm:t>
        <a:bodyPr/>
        <a:lstStyle/>
        <a:p>
          <a:endParaRPr lang="en-US"/>
        </a:p>
      </dgm:t>
    </dgm:pt>
    <dgm:pt modelId="{B18D6BD2-1C1A-1845-BBA1-F3621D2677BA}" type="pres">
      <dgm:prSet presAssocID="{80C96817-CA47-A94A-A184-020E03970976}" presName="childNode" presStyleLbl="revTx" presStyleIdx="0" presStyleCnt="3">
        <dgm:presLayoutVars>
          <dgm:bulletEnabled val="1"/>
        </dgm:presLayoutVars>
      </dgm:prSet>
      <dgm:spPr/>
      <dgm:t>
        <a:bodyPr/>
        <a:lstStyle/>
        <a:p>
          <a:endParaRPr lang="en-US"/>
        </a:p>
      </dgm:t>
    </dgm:pt>
    <dgm:pt modelId="{135D546A-A04B-A941-9450-1EE7532692BC}" type="pres">
      <dgm:prSet presAssocID="{4B39BCE4-9E1D-EE47-84CC-BE94E76EBE03}" presName="Name25" presStyleLbl="parChTrans1D1" presStyleIdx="1" presStyleCnt="3"/>
      <dgm:spPr/>
      <dgm:t>
        <a:bodyPr/>
        <a:lstStyle/>
        <a:p>
          <a:endParaRPr lang="en-US"/>
        </a:p>
      </dgm:t>
    </dgm:pt>
    <dgm:pt modelId="{662AE52E-DC30-F34A-B307-9136A10CC23F}" type="pres">
      <dgm:prSet presAssocID="{CC1ABF3E-F328-5442-9775-644B9F618C3E}" presName="node" presStyleCnt="0"/>
      <dgm:spPr/>
    </dgm:pt>
    <dgm:pt modelId="{6AD3A55B-956A-C64B-BF79-3D861E994434}" type="pres">
      <dgm:prSet presAssocID="{CC1ABF3E-F328-5442-9775-644B9F618C3E}" presName="parentNode" presStyleLbl="node1" presStyleIdx="2" presStyleCnt="4">
        <dgm:presLayoutVars>
          <dgm:chMax val="1"/>
          <dgm:bulletEnabled val="1"/>
        </dgm:presLayoutVars>
      </dgm:prSet>
      <dgm:spPr/>
      <dgm:t>
        <a:bodyPr/>
        <a:lstStyle/>
        <a:p>
          <a:endParaRPr lang="en-US"/>
        </a:p>
      </dgm:t>
    </dgm:pt>
    <dgm:pt modelId="{045C45E5-E3D4-CE4E-9077-9CA9E0F88CB9}" type="pres">
      <dgm:prSet presAssocID="{CC1ABF3E-F328-5442-9775-644B9F618C3E}" presName="childNode" presStyleLbl="revTx" presStyleIdx="1" presStyleCnt="3">
        <dgm:presLayoutVars>
          <dgm:bulletEnabled val="1"/>
        </dgm:presLayoutVars>
      </dgm:prSet>
      <dgm:spPr/>
      <dgm:t>
        <a:bodyPr/>
        <a:lstStyle/>
        <a:p>
          <a:endParaRPr lang="en-US"/>
        </a:p>
      </dgm:t>
    </dgm:pt>
    <dgm:pt modelId="{3E1902DC-3FF4-5447-A103-3D9C379266D3}" type="pres">
      <dgm:prSet presAssocID="{6F45B9E9-46A0-D94A-A193-48F0A306A40E}" presName="Name25" presStyleLbl="parChTrans1D1" presStyleIdx="2" presStyleCnt="3"/>
      <dgm:spPr/>
      <dgm:t>
        <a:bodyPr/>
        <a:lstStyle/>
        <a:p>
          <a:endParaRPr lang="en-US"/>
        </a:p>
      </dgm:t>
    </dgm:pt>
    <dgm:pt modelId="{B08F2BC9-CC04-124D-B852-2074BBC37E31}" type="pres">
      <dgm:prSet presAssocID="{02D0BE4C-A17F-AB40-BB38-5B3C983431BF}" presName="node" presStyleCnt="0"/>
      <dgm:spPr/>
    </dgm:pt>
    <dgm:pt modelId="{32B57B47-653C-B249-9197-D1A866E80249}" type="pres">
      <dgm:prSet presAssocID="{02D0BE4C-A17F-AB40-BB38-5B3C983431BF}" presName="parentNode" presStyleLbl="node1" presStyleIdx="3" presStyleCnt="4">
        <dgm:presLayoutVars>
          <dgm:chMax val="1"/>
          <dgm:bulletEnabled val="1"/>
        </dgm:presLayoutVars>
      </dgm:prSet>
      <dgm:spPr/>
      <dgm:t>
        <a:bodyPr/>
        <a:lstStyle/>
        <a:p>
          <a:endParaRPr lang="en-US"/>
        </a:p>
      </dgm:t>
    </dgm:pt>
    <dgm:pt modelId="{60D6EBEE-80F7-0C48-BEE3-4BC1B629351B}" type="pres">
      <dgm:prSet presAssocID="{02D0BE4C-A17F-AB40-BB38-5B3C983431BF}" presName="childNode" presStyleLbl="revTx" presStyleIdx="2" presStyleCnt="3">
        <dgm:presLayoutVars>
          <dgm:bulletEnabled val="1"/>
        </dgm:presLayoutVars>
      </dgm:prSet>
      <dgm:spPr/>
      <dgm:t>
        <a:bodyPr/>
        <a:lstStyle/>
        <a:p>
          <a:endParaRPr lang="en-US"/>
        </a:p>
      </dgm:t>
    </dgm:pt>
  </dgm:ptLst>
  <dgm:cxnLst>
    <dgm:cxn modelId="{DB0DFFEB-03DA-C046-BC9E-B1CCA0D0BB77}" type="presOf" srcId="{829483BE-9F95-684A-B4FE-751D8FFC216F}" destId="{B18D6BD2-1C1A-1845-BBA1-F3621D2677BA}" srcOrd="0" destOrd="0" presId="urn:microsoft.com/office/officeart/2005/8/layout/radial2"/>
    <dgm:cxn modelId="{AFC4D613-D68E-A741-BD64-17E6F66B5625}" type="presOf" srcId="{17E67A6E-A5EB-1348-891D-51B270A076F5}" destId="{B18D6BD2-1C1A-1845-BBA1-F3621D2677BA}" srcOrd="0" destOrd="1" presId="urn:microsoft.com/office/officeart/2005/8/layout/radial2"/>
    <dgm:cxn modelId="{C1FFA27D-90B4-F044-BE4F-E71E03A639DE}" type="presOf" srcId="{4FD14845-4392-364C-A5E8-A1A1E3299037}" destId="{045C45E5-E3D4-CE4E-9077-9CA9E0F88CB9}" srcOrd="0" destOrd="0" presId="urn:microsoft.com/office/officeart/2005/8/layout/radial2"/>
    <dgm:cxn modelId="{2E6A144E-771A-D149-87E5-96C6D1197D97}" type="presOf" srcId="{2E68E6F4-AF66-6B46-984E-DB60F3CA6DD4}" destId="{60D6EBEE-80F7-0C48-BEE3-4BC1B629351B}" srcOrd="0" destOrd="0" presId="urn:microsoft.com/office/officeart/2005/8/layout/radial2"/>
    <dgm:cxn modelId="{AD961E24-73EE-9C4E-8698-28B41AB90627}" srcId="{80C96817-CA47-A94A-A184-020E03970976}" destId="{829483BE-9F95-684A-B4FE-751D8FFC216F}" srcOrd="0" destOrd="0" parTransId="{E554BCF5-ED13-5840-98EC-887274376E87}" sibTransId="{C8071D4E-E8F4-954E-8334-38A43DE7D27F}"/>
    <dgm:cxn modelId="{7B20F4C3-7BF5-1C47-90DC-8235FC2CAD3F}" srcId="{CC1ABF3E-F328-5442-9775-644B9F618C3E}" destId="{4FD14845-4392-364C-A5E8-A1A1E3299037}" srcOrd="0" destOrd="0" parTransId="{24375158-D9C9-7F41-A049-8A80A1373777}" sibTransId="{614EC4D8-354C-6443-B5E9-E31890CB91D6}"/>
    <dgm:cxn modelId="{179507AF-BFAB-9540-81DB-483299B29607}" srcId="{80C96817-CA47-A94A-A184-020E03970976}" destId="{17E67A6E-A5EB-1348-891D-51B270A076F5}" srcOrd="1" destOrd="0" parTransId="{38554AF2-17F9-4849-B9A1-C8CC11EC9A1C}" sibTransId="{70AA85B4-43A5-C642-9EAB-D9A2699C9BF4}"/>
    <dgm:cxn modelId="{A4FB68BA-A78F-A44F-B61F-59D231E8FF59}" srcId="{CC1ABF3E-F328-5442-9775-644B9F618C3E}" destId="{B8AC6C1B-49EE-9A47-A200-F66012E9E3E5}" srcOrd="1" destOrd="0" parTransId="{346C22F6-C329-BD49-AEBA-267A31E68A6B}" sibTransId="{29A4765A-5595-F04D-8FCE-C1AC4DD4E819}"/>
    <dgm:cxn modelId="{7E4A9149-5FFE-444D-AFD1-830B76237BFB}" type="presOf" srcId="{CC1ABF3E-F328-5442-9775-644B9F618C3E}" destId="{6AD3A55B-956A-C64B-BF79-3D861E994434}" srcOrd="0" destOrd="0" presId="urn:microsoft.com/office/officeart/2005/8/layout/radial2"/>
    <dgm:cxn modelId="{63678AFA-9407-834A-8767-5888006A7CA0}" type="presOf" srcId="{8AAF26D6-F15A-FD42-80F1-61D9C0B8BF89}" destId="{47EDCC8C-62D7-A64D-AA8F-7C6D484CA8B4}" srcOrd="0" destOrd="0" presId="urn:microsoft.com/office/officeart/2005/8/layout/radial2"/>
    <dgm:cxn modelId="{7AEA1973-7635-0C4A-A5C3-619859108D37}" type="presOf" srcId="{6F45B9E9-46A0-D94A-A193-48F0A306A40E}" destId="{3E1902DC-3FF4-5447-A103-3D9C379266D3}" srcOrd="0" destOrd="0" presId="urn:microsoft.com/office/officeart/2005/8/layout/radial2"/>
    <dgm:cxn modelId="{8B5ECF10-F883-FD45-BB2F-7C391818B396}" srcId="{430AAF85-DE1D-5646-9EDE-7BF367072A8A}" destId="{80C96817-CA47-A94A-A184-020E03970976}" srcOrd="0" destOrd="0" parTransId="{8AAF26D6-F15A-FD42-80F1-61D9C0B8BF89}" sibTransId="{5D8DA20E-9BD3-0A46-A2AF-FB57DA5CF91B}"/>
    <dgm:cxn modelId="{C365FF12-E087-C447-8666-DD7C80ECB65F}" srcId="{02D0BE4C-A17F-AB40-BB38-5B3C983431BF}" destId="{2E68E6F4-AF66-6B46-984E-DB60F3CA6DD4}" srcOrd="0" destOrd="0" parTransId="{CC231F71-9111-C845-B88E-5319F7527817}" sibTransId="{5753290F-79A8-D94D-BD31-848F65AFE058}"/>
    <dgm:cxn modelId="{D7932F0B-D290-874C-B225-BACCDBA3E517}" srcId="{430AAF85-DE1D-5646-9EDE-7BF367072A8A}" destId="{CC1ABF3E-F328-5442-9775-644B9F618C3E}" srcOrd="1" destOrd="0" parTransId="{4B39BCE4-9E1D-EE47-84CC-BE94E76EBE03}" sibTransId="{96A4626C-7DB5-AC47-9C22-F83F27D3EDB7}"/>
    <dgm:cxn modelId="{808C45A1-C878-A142-8947-E5C9937CC976}" srcId="{02D0BE4C-A17F-AB40-BB38-5B3C983431BF}" destId="{E1E2C2C9-4A19-8E49-B1AF-EE5CBE135DFA}" srcOrd="1" destOrd="0" parTransId="{53DDD3D5-61EF-5E40-803C-1069390AA557}" sibTransId="{CF26C894-B0B5-AC48-9C3B-64B34E650FB6}"/>
    <dgm:cxn modelId="{9D9D3FBB-9CB6-9E46-BA39-1D6FEF7ABAC8}" type="presOf" srcId="{B8AC6C1B-49EE-9A47-A200-F66012E9E3E5}" destId="{045C45E5-E3D4-CE4E-9077-9CA9E0F88CB9}" srcOrd="0" destOrd="1" presId="urn:microsoft.com/office/officeart/2005/8/layout/radial2"/>
    <dgm:cxn modelId="{6EF97314-5FA4-8444-A83E-952DB4C0203A}" type="presOf" srcId="{E1E2C2C9-4A19-8E49-B1AF-EE5CBE135DFA}" destId="{60D6EBEE-80F7-0C48-BEE3-4BC1B629351B}" srcOrd="0" destOrd="1" presId="urn:microsoft.com/office/officeart/2005/8/layout/radial2"/>
    <dgm:cxn modelId="{32364A18-E11F-0946-A822-BB22C798CA4A}" type="presOf" srcId="{80C96817-CA47-A94A-A184-020E03970976}" destId="{6173E8DA-F396-2D40-A66B-321791AA3BB9}" srcOrd="0" destOrd="0" presId="urn:microsoft.com/office/officeart/2005/8/layout/radial2"/>
    <dgm:cxn modelId="{FADA8811-8FF6-0947-BD4D-4ED89A5E6FD2}" type="presOf" srcId="{4B39BCE4-9E1D-EE47-84CC-BE94E76EBE03}" destId="{135D546A-A04B-A941-9450-1EE7532692BC}" srcOrd="0" destOrd="0" presId="urn:microsoft.com/office/officeart/2005/8/layout/radial2"/>
    <dgm:cxn modelId="{C6A618E6-7F2B-714D-BDA6-E2286ABCA6B0}" type="presOf" srcId="{430AAF85-DE1D-5646-9EDE-7BF367072A8A}" destId="{8A529BB2-088D-BB4F-A7F7-3BF4FBE7A00C}" srcOrd="0" destOrd="0" presId="urn:microsoft.com/office/officeart/2005/8/layout/radial2"/>
    <dgm:cxn modelId="{E7146F89-BE9A-BF4D-A977-7AD037104F97}" srcId="{430AAF85-DE1D-5646-9EDE-7BF367072A8A}" destId="{02D0BE4C-A17F-AB40-BB38-5B3C983431BF}" srcOrd="2" destOrd="0" parTransId="{6F45B9E9-46A0-D94A-A193-48F0A306A40E}" sibTransId="{FD18687D-02E0-D548-AFB9-4DBFBE479A2E}"/>
    <dgm:cxn modelId="{C94644D8-7B43-2144-8D08-BAF64CE19CB7}" type="presOf" srcId="{02D0BE4C-A17F-AB40-BB38-5B3C983431BF}" destId="{32B57B47-653C-B249-9197-D1A866E80249}" srcOrd="0" destOrd="0" presId="urn:microsoft.com/office/officeart/2005/8/layout/radial2"/>
    <dgm:cxn modelId="{6C8355D6-B02F-A242-8846-FA7FE05BFD01}" type="presParOf" srcId="{8A529BB2-088D-BB4F-A7F7-3BF4FBE7A00C}" destId="{0F983FF1-B14E-084F-B1D9-E865267F28C5}" srcOrd="0" destOrd="0" presId="urn:microsoft.com/office/officeart/2005/8/layout/radial2"/>
    <dgm:cxn modelId="{D6B3C3E6-8486-A940-8B6B-5B56DA0AE76F}" type="presParOf" srcId="{0F983FF1-B14E-084F-B1D9-E865267F28C5}" destId="{D0CB858C-2ACB-D844-9CC9-0B94B411D934}" srcOrd="0" destOrd="0" presId="urn:microsoft.com/office/officeart/2005/8/layout/radial2"/>
    <dgm:cxn modelId="{36A594D8-23D9-8940-993B-FCE90807E2CA}" type="presParOf" srcId="{D0CB858C-2ACB-D844-9CC9-0B94B411D934}" destId="{047CBEE6-E0DE-C347-B1B7-F75BF74822C5}" srcOrd="0" destOrd="0" presId="urn:microsoft.com/office/officeart/2005/8/layout/radial2"/>
    <dgm:cxn modelId="{1160857D-A7D5-364D-B4F2-313A5FA00621}" type="presParOf" srcId="{D0CB858C-2ACB-D844-9CC9-0B94B411D934}" destId="{CD4D0B8C-9E7F-164B-A5F3-5AFE4E667CDF}" srcOrd="1" destOrd="0" presId="urn:microsoft.com/office/officeart/2005/8/layout/radial2"/>
    <dgm:cxn modelId="{35A8DC6C-79E0-9D4E-9456-2D76FCE1002A}" type="presParOf" srcId="{0F983FF1-B14E-084F-B1D9-E865267F28C5}" destId="{47EDCC8C-62D7-A64D-AA8F-7C6D484CA8B4}" srcOrd="1" destOrd="0" presId="urn:microsoft.com/office/officeart/2005/8/layout/radial2"/>
    <dgm:cxn modelId="{C29F5482-B3AD-3341-B378-79F399C0B0FE}" type="presParOf" srcId="{0F983FF1-B14E-084F-B1D9-E865267F28C5}" destId="{047A637C-CB35-E147-9A77-716FAB3367AD}" srcOrd="2" destOrd="0" presId="urn:microsoft.com/office/officeart/2005/8/layout/radial2"/>
    <dgm:cxn modelId="{994FABEC-66AF-294F-9C65-59EDC0906FB0}" type="presParOf" srcId="{047A637C-CB35-E147-9A77-716FAB3367AD}" destId="{6173E8DA-F396-2D40-A66B-321791AA3BB9}" srcOrd="0" destOrd="0" presId="urn:microsoft.com/office/officeart/2005/8/layout/radial2"/>
    <dgm:cxn modelId="{78DCF1D6-6395-1740-BADC-8B352AAFDB9F}" type="presParOf" srcId="{047A637C-CB35-E147-9A77-716FAB3367AD}" destId="{B18D6BD2-1C1A-1845-BBA1-F3621D2677BA}" srcOrd="1" destOrd="0" presId="urn:microsoft.com/office/officeart/2005/8/layout/radial2"/>
    <dgm:cxn modelId="{30C1614D-52B5-9B43-A24F-8DCD1EF24AAD}" type="presParOf" srcId="{0F983FF1-B14E-084F-B1D9-E865267F28C5}" destId="{135D546A-A04B-A941-9450-1EE7532692BC}" srcOrd="3" destOrd="0" presId="urn:microsoft.com/office/officeart/2005/8/layout/radial2"/>
    <dgm:cxn modelId="{57951CE3-C035-B144-8582-0CA09C7C2699}" type="presParOf" srcId="{0F983FF1-B14E-084F-B1D9-E865267F28C5}" destId="{662AE52E-DC30-F34A-B307-9136A10CC23F}" srcOrd="4" destOrd="0" presId="urn:microsoft.com/office/officeart/2005/8/layout/radial2"/>
    <dgm:cxn modelId="{55D2358D-CE16-C147-B138-39C1A65F2C9D}" type="presParOf" srcId="{662AE52E-DC30-F34A-B307-9136A10CC23F}" destId="{6AD3A55B-956A-C64B-BF79-3D861E994434}" srcOrd="0" destOrd="0" presId="urn:microsoft.com/office/officeart/2005/8/layout/radial2"/>
    <dgm:cxn modelId="{E3370EC6-C741-7949-97E3-DABC51A0F122}" type="presParOf" srcId="{662AE52E-DC30-F34A-B307-9136A10CC23F}" destId="{045C45E5-E3D4-CE4E-9077-9CA9E0F88CB9}" srcOrd="1" destOrd="0" presId="urn:microsoft.com/office/officeart/2005/8/layout/radial2"/>
    <dgm:cxn modelId="{6BDD46CE-769E-DA41-A2AB-3BAA9CF5601B}" type="presParOf" srcId="{0F983FF1-B14E-084F-B1D9-E865267F28C5}" destId="{3E1902DC-3FF4-5447-A103-3D9C379266D3}" srcOrd="5" destOrd="0" presId="urn:microsoft.com/office/officeart/2005/8/layout/radial2"/>
    <dgm:cxn modelId="{D9513959-719E-D344-82FD-1048CCFD7CFC}" type="presParOf" srcId="{0F983FF1-B14E-084F-B1D9-E865267F28C5}" destId="{B08F2BC9-CC04-124D-B852-2074BBC37E31}" srcOrd="6" destOrd="0" presId="urn:microsoft.com/office/officeart/2005/8/layout/radial2"/>
    <dgm:cxn modelId="{A13692F4-39E9-F648-9B45-5BC523C652FF}" type="presParOf" srcId="{B08F2BC9-CC04-124D-B852-2074BBC37E31}" destId="{32B57B47-653C-B249-9197-D1A866E80249}" srcOrd="0" destOrd="0" presId="urn:microsoft.com/office/officeart/2005/8/layout/radial2"/>
    <dgm:cxn modelId="{D35E4252-990E-294D-A743-F4BCA86DB9F5}" type="presParOf" srcId="{B08F2BC9-CC04-124D-B852-2074BBC37E31}" destId="{60D6EBEE-80F7-0C48-BEE3-4BC1B629351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DA566C-F0F2-EC4D-8FB5-290BAC0FB81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403FB417-585C-6040-9250-3F8A24A2DD82}">
      <dgm:prSet phldrT="[Text]" custT="1"/>
      <dgm:spPr>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zh-CN" altLang="en-US" sz="1800" dirty="0">
            <a:solidFill>
              <a:srgbClr val="C00000"/>
            </a:solidFill>
          </a:endParaRPr>
        </a:p>
        <a:p>
          <a:endParaRPr lang="zh-CN" altLang="en-US" sz="1800" b="1" dirty="0">
            <a:solidFill>
              <a:srgbClr val="C00000"/>
            </a:solidFill>
          </a:endParaRPr>
        </a:p>
        <a:p>
          <a:r>
            <a:rPr lang="zh-CN" altLang="en-US" sz="1800" b="1" dirty="0">
              <a:solidFill>
                <a:srgbClr val="C00000"/>
              </a:solidFill>
            </a:rPr>
            <a:t>希格斯粒子性质的测量</a:t>
          </a:r>
        </a:p>
        <a:p>
          <a:r>
            <a:rPr lang="zh-CN" altLang="en-US" sz="1800" b="1" dirty="0">
              <a:solidFill>
                <a:srgbClr val="C00000"/>
              </a:solidFill>
            </a:rPr>
            <a:t>超出标准模型新物理寻找</a:t>
          </a:r>
        </a:p>
        <a:p>
          <a:r>
            <a:rPr lang="zh-CN" altLang="en-US" sz="1600" b="1" dirty="0">
              <a:solidFill>
                <a:srgbClr val="3333CC"/>
              </a:solidFill>
            </a:rPr>
            <a:t>                 </a:t>
          </a:r>
        </a:p>
        <a:p>
          <a:r>
            <a:rPr lang="zh-CN" altLang="en-US" sz="2400" b="1" dirty="0">
              <a:solidFill>
                <a:srgbClr val="3333CC"/>
              </a:solidFill>
            </a:rPr>
            <a:t>         任务</a:t>
          </a:r>
          <a:endParaRPr lang="en-US" sz="2400" b="1" dirty="0">
            <a:solidFill>
              <a:srgbClr val="3333CC"/>
            </a:solidFill>
          </a:endParaRPr>
        </a:p>
      </dgm:t>
    </dgm:pt>
    <dgm:pt modelId="{F149864A-B7E1-CF41-A89C-0ECDA928F61A}" type="parTrans" cxnId="{0160A8E6-AD1C-E54E-8B8F-87E44F019C4F}">
      <dgm:prSet/>
      <dgm:spPr/>
      <dgm:t>
        <a:bodyPr/>
        <a:lstStyle/>
        <a:p>
          <a:endParaRPr lang="en-US"/>
        </a:p>
      </dgm:t>
    </dgm:pt>
    <dgm:pt modelId="{26C4351A-1B8F-CB46-8183-D95C926F4FD6}" type="sibTrans" cxnId="{0160A8E6-AD1C-E54E-8B8F-87E44F019C4F}">
      <dgm:prSet/>
      <dgm:spPr/>
      <dgm:t>
        <a:bodyPr/>
        <a:lstStyle/>
        <a:p>
          <a:endParaRPr lang="en-US"/>
        </a:p>
      </dgm:t>
    </dgm:pt>
    <mc:AlternateContent xmlns:mc="http://schemas.openxmlformats.org/markup-compatibility/2006" xmlns:a14="http://schemas.microsoft.com/office/drawing/2010/main">
      <mc:Choice Requires="a14">
        <dgm:pt modelId="{6E689900-6ECE-7C44-A49F-0406FE839EEC}">
          <dgm:prSet phldrT="[Text]" custT="1"/>
          <dgm:spPr/>
          <dgm:t>
            <a:bodyPr/>
            <a:lstStyle/>
            <a:p>
              <a:pPr algn="l"/>
              <a14:m>
                <m:oMathPara xmlns:m="http://schemas.openxmlformats.org/officeDocument/2006/math">
                  <m:oMathParaPr>
                    <m:jc m:val="centerGroup"/>
                  </m:oMathParaPr>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en-US" altLang="zh-CN" sz="1800" b="1" i="1" smtClean="0">
                        <a:solidFill>
                          <a:srgbClr val="C00000"/>
                        </a:solidFill>
                        <a:latin typeface="Cambria Math" charset="0"/>
                        <a:ea typeface="Cambria Math" charset="0"/>
                        <a:cs typeface="Cambria Math" charset="0"/>
                      </a:rPr>
                      <m:t>𝒃𝒃</m:t>
                    </m:r>
                    <m:r>
                      <a:rPr lang="zh-CN" altLang="en-US" sz="1800" b="1" i="1" smtClean="0">
                        <a:solidFill>
                          <a:srgbClr val="C00000"/>
                        </a:solidFill>
                        <a:latin typeface="Cambria Math" charset="0"/>
                        <a:ea typeface="Cambria Math" charset="0"/>
                        <a:cs typeface="Cambria Math" charset="0"/>
                      </a:rPr>
                      <m:t>性质</m:t>
                    </m:r>
                  </m:oMath>
                </m:oMathPara>
              </a14:m>
              <a:endParaRPr lang="zh-CN" altLang="en-US" sz="1800" b="1" dirty="0">
                <a:solidFill>
                  <a:srgbClr val="C00000"/>
                </a:solidFill>
              </a:endParaRPr>
            </a:p>
            <a:p>
              <a:pPr algn="l"/>
              <a:r>
                <a:rPr lang="zh-CN" altLang="en-US" sz="1800" b="1" dirty="0">
                  <a:solidFill>
                    <a:srgbClr val="C00000"/>
                  </a:solidFill>
                </a:rPr>
                <a:t>    的研究</a:t>
              </a:r>
              <a:endParaRPr lang="en-US" sz="1800" b="1" dirty="0">
                <a:solidFill>
                  <a:srgbClr val="C00000"/>
                </a:solidFill>
              </a:endParaRPr>
            </a:p>
          </dgm:t>
        </dgm:pt>
      </mc:Choice>
      <mc:Fallback xmlns="">
        <dgm:pt modelId="{6E689900-6ECE-7C44-A49F-0406FE839EEC}">
          <dgm:prSet phldrT="[Text]" custT="1"/>
          <dgm:spPr/>
          <dgm:t>
            <a:bodyPr/>
            <a:lstStyle/>
            <a:p>
              <a:pPr algn="l"/>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a:t>
              </a:r>
              <a:r>
                <a:rPr lang="en-US" altLang="zh-CN" sz="1800" b="1" i="0" smtClean="0">
                  <a:solidFill>
                    <a:srgbClr val="C00000"/>
                  </a:solidFill>
                  <a:latin typeface="Cambria Math" charset="0"/>
                  <a:ea typeface="Cambria Math" charset="0"/>
                  <a:cs typeface="Cambria Math" charset="0"/>
                </a:rPr>
                <a:t>𝒃𝒃</a:t>
              </a:r>
              <a:r>
                <a:rPr lang="zh-CN" altLang="en-US" sz="1800" b="1" i="0" smtClean="0">
                  <a:solidFill>
                    <a:srgbClr val="C00000"/>
                  </a:solidFill>
                  <a:latin typeface="Cambria Math" charset="0"/>
                  <a:ea typeface="Cambria Math" charset="0"/>
                  <a:cs typeface="Cambria Math" charset="0"/>
                </a:rPr>
                <a:t>性质</a:t>
              </a:r>
              <a:endParaRPr lang="zh-CN" altLang="en-US" sz="1800" b="1" dirty="0" smtClean="0">
                <a:solidFill>
                  <a:srgbClr val="C00000"/>
                </a:solidFill>
              </a:endParaRPr>
            </a:p>
            <a:p>
              <a:pPr algn="l"/>
              <a:r>
                <a:rPr lang="zh-CN" altLang="en-US" sz="1800" b="1" dirty="0" smtClean="0">
                  <a:solidFill>
                    <a:srgbClr val="C00000"/>
                  </a:solidFill>
                </a:rPr>
                <a:t>    的研究</a:t>
              </a:r>
              <a:endParaRPr lang="en-US" sz="1800" b="1" dirty="0">
                <a:solidFill>
                  <a:srgbClr val="C00000"/>
                </a:solidFill>
              </a:endParaRPr>
            </a:p>
          </dgm:t>
        </dgm:pt>
      </mc:Fallback>
    </mc:AlternateContent>
    <dgm:pt modelId="{11929ADD-696F-AB45-B92D-C307B8E1CB49}" type="parTrans" cxnId="{BB16FBE3-FE7E-2248-AB09-03E3D8DDCE4B}">
      <dgm:prSet/>
      <dgm:spPr/>
      <dgm:t>
        <a:bodyPr/>
        <a:lstStyle/>
        <a:p>
          <a:endParaRPr lang="en-US"/>
        </a:p>
      </dgm:t>
    </dgm:pt>
    <dgm:pt modelId="{AE812063-F015-9742-9755-DA3138C2A6F2}" type="sibTrans" cxnId="{BB16FBE3-FE7E-2248-AB09-03E3D8DDCE4B}">
      <dgm:prSet/>
      <dgm:spPr/>
      <dgm:t>
        <a:bodyPr/>
        <a:lstStyle/>
        <a:p>
          <a:endParaRPr lang="en-US"/>
        </a:p>
      </dgm:t>
    </dgm:pt>
    <mc:AlternateContent xmlns:mc="http://schemas.openxmlformats.org/markup-compatibility/2006" xmlns:a14="http://schemas.microsoft.com/office/drawing/2010/main">
      <mc:Choice Requires="a14">
        <dgm:pt modelId="{6F045370-A454-8145-99EA-E17BC0F174F4}">
          <dgm:prSet phldrT="[Text]" custT="1"/>
          <dgm:spPr/>
          <dgm:t>
            <a:bodyPr/>
            <a:lstStyle/>
            <a:p>
              <a:pPr algn="ctr"/>
              <a14:m>
                <m:oMath xmlns:m="http://schemas.openxmlformats.org/officeDocument/2006/math">
                  <m:r>
                    <a:rPr lang="zh-CN" altLang="en-US" sz="1800" b="1" i="1" smtClean="0">
                      <a:solidFill>
                        <a:srgbClr val="C00000"/>
                      </a:solidFill>
                      <a:latin typeface="Cambria Math" charset="0"/>
                    </a:rPr>
                    <m:t>通过 </m:t>
                  </m:r>
                  <m:r>
                    <a:rPr lang="en-US" altLang="zh-CN" sz="1800" b="1" i="1" smtClean="0">
                      <a:solidFill>
                        <a:srgbClr val="C00000"/>
                      </a:solidFill>
                      <a:latin typeface="Cambria Math" charset="0"/>
                    </a:rPr>
                    <m:t>𝑯</m:t>
                  </m:r>
                  <m:r>
                    <a:rPr lang="en-US" altLang="zh-CN" sz="1800" b="1" i="1" smtClean="0">
                      <a:solidFill>
                        <a:srgbClr val="C00000"/>
                      </a:solidFill>
                      <a:latin typeface="Cambria Math" charset="0"/>
                    </a:rPr>
                    <m:t>(→</m:t>
                  </m:r>
                </m:oMath>
              </a14:m>
              <a:r>
                <a:rPr lang="en-US" sz="1800" b="1" i="1" dirty="0">
                  <a:solidFill>
                    <a:srgbClr val="C00000"/>
                  </a:solidFill>
                </a:rPr>
                <a:t>bb</a:t>
              </a:r>
              <a:r>
                <a:rPr lang="en-US" sz="1800" b="1" dirty="0">
                  <a:solidFill>
                    <a:srgbClr val="C00000"/>
                  </a:solidFill>
                </a:rPr>
                <a:t>)</a:t>
              </a:r>
              <a:r>
                <a:rPr lang="en-US" sz="1800" b="1" dirty="0">
                  <a:solidFill>
                    <a:srgbClr val="C00000"/>
                  </a:solidFill>
                  <a:latin typeface="Symbol" charset="2"/>
                  <a:ea typeface="Symbol" charset="2"/>
                  <a:cs typeface="Symbol" charset="2"/>
                </a:rPr>
                <a:t>g</a:t>
              </a:r>
              <a14:m>
                <m:oMath xmlns:m="http://schemas.openxmlformats.org/officeDocument/2006/math">
                  <m:r>
                    <a:rPr lang="zh-CN" altLang="en-US" sz="1800" b="1" i="1" smtClean="0">
                      <a:solidFill>
                        <a:srgbClr val="C00000"/>
                      </a:solidFill>
                      <a:latin typeface="Cambria Math" charset="0"/>
                      <a:ea typeface="Cambria Math" charset="0"/>
                      <a:cs typeface="Cambria Math" charset="0"/>
                    </a:rPr>
                    <m:t>寻找新物理</m:t>
                  </m:r>
                </m:oMath>
              </a14:m>
              <a:endParaRPr lang="en-US" sz="1800" b="1" dirty="0">
                <a:solidFill>
                  <a:srgbClr val="C00000"/>
                </a:solidFill>
              </a:endParaRPr>
            </a:p>
          </dgm:t>
        </dgm:pt>
      </mc:Choice>
      <mc:Fallback xmlns="">
        <dgm:pt modelId="{6F045370-A454-8145-99EA-E17BC0F174F4}">
          <dgm:prSet phldrT="[Text]" custT="1"/>
          <dgm:spPr/>
          <dgm:t>
            <a:bodyPr/>
            <a:lstStyle/>
            <a:p>
              <a:pPr algn="ctr"/>
              <a:r>
                <a:rPr lang="zh-CN" altLang="en-US" sz="1800" b="1" i="0" smtClean="0">
                  <a:solidFill>
                    <a:srgbClr val="C00000"/>
                  </a:solidFill>
                  <a:latin typeface="Cambria Math" charset="0"/>
                </a:rPr>
                <a:t>通过 </a:t>
              </a:r>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a:t>
              </a:r>
              <a:r>
                <a:rPr lang="en-US" sz="1800" b="1" i="1" dirty="0" smtClean="0">
                  <a:solidFill>
                    <a:srgbClr val="C00000"/>
                  </a:solidFill>
                </a:rPr>
                <a:t>bb</a:t>
              </a:r>
              <a:r>
                <a:rPr lang="en-US" sz="1800" b="1" dirty="0" smtClean="0">
                  <a:solidFill>
                    <a:srgbClr val="C00000"/>
                  </a:solidFill>
                </a:rPr>
                <a:t>)</a:t>
              </a:r>
              <a:r>
                <a:rPr lang="en-US" sz="1800" b="1" dirty="0" smtClean="0">
                  <a:solidFill>
                    <a:srgbClr val="C00000"/>
                  </a:solidFill>
                  <a:latin typeface="Symbol" charset="2"/>
                  <a:ea typeface="Symbol" charset="2"/>
                  <a:cs typeface="Symbol" charset="2"/>
                </a:rPr>
                <a:t>g</a:t>
              </a:r>
              <a:r>
                <a:rPr lang="zh-CN" altLang="en-US" sz="1800" b="1" i="0" smtClean="0">
                  <a:solidFill>
                    <a:srgbClr val="C00000"/>
                  </a:solidFill>
                  <a:latin typeface="Cambria Math" charset="0"/>
                  <a:ea typeface="Cambria Math" charset="0"/>
                  <a:cs typeface="Cambria Math" charset="0"/>
                </a:rPr>
                <a:t>寻找新物理</a:t>
              </a:r>
              <a:endParaRPr lang="en-US" sz="1800" b="1" dirty="0">
                <a:solidFill>
                  <a:srgbClr val="C00000"/>
                </a:solidFill>
              </a:endParaRPr>
            </a:p>
          </dgm:t>
        </dgm:pt>
      </mc:Fallback>
    </mc:AlternateContent>
    <dgm:pt modelId="{2E8DA8E0-860C-F54E-8BC4-5F99D8FEB64B}" type="parTrans" cxnId="{D18DA89E-D77B-D24E-B00E-333034DF17FF}">
      <dgm:prSet/>
      <dgm:spPr/>
      <dgm:t>
        <a:bodyPr/>
        <a:lstStyle/>
        <a:p>
          <a:endParaRPr lang="en-US"/>
        </a:p>
      </dgm:t>
    </dgm:pt>
    <dgm:pt modelId="{98657A22-C853-7C43-B1B5-8ABB23266584}" type="sibTrans" cxnId="{D18DA89E-D77B-D24E-B00E-333034DF17FF}">
      <dgm:prSet/>
      <dgm:spPr/>
      <dgm:t>
        <a:bodyPr/>
        <a:lstStyle/>
        <a:p>
          <a:endParaRPr lang="en-US"/>
        </a:p>
      </dgm:t>
    </dgm:pt>
    <dgm:pt modelId="{4644280A-587B-A045-84D0-511172832380}">
      <dgm:prSet phldrT="[Text]" custT="1"/>
      <dgm:spPr/>
      <dgm:t>
        <a:bodyPr/>
        <a:lstStyle/>
        <a:p>
          <a:r>
            <a:rPr lang="zh-CN" altLang="en-US" sz="1800" b="1" dirty="0">
              <a:solidFill>
                <a:srgbClr val="C00000"/>
              </a:solidFill>
            </a:rPr>
            <a:t>通过</a:t>
          </a:r>
          <a:r>
            <a:rPr lang="en-US" altLang="zh-CN" sz="1800" b="1" dirty="0">
              <a:solidFill>
                <a:srgbClr val="C00000"/>
              </a:solidFill>
            </a:rPr>
            <a:t>WW</a:t>
          </a:r>
          <a:r>
            <a:rPr lang="zh-CN" altLang="en-US" sz="1800" b="1" dirty="0">
              <a:solidFill>
                <a:srgbClr val="C00000"/>
              </a:solidFill>
            </a:rPr>
            <a:t>*</a:t>
          </a:r>
          <a:r>
            <a:rPr lang="en-US" altLang="zh-CN" sz="1800" b="1" dirty="0" err="1">
              <a:solidFill>
                <a:srgbClr val="C00000"/>
              </a:solidFill>
              <a:latin typeface="Symbol" charset="2"/>
              <a:ea typeface="Symbol" charset="2"/>
              <a:cs typeface="Symbol" charset="2"/>
            </a:rPr>
            <a:t>gg</a:t>
          </a:r>
          <a:r>
            <a:rPr lang="en-US" altLang="zh-CN" sz="1800" b="1" dirty="0" err="1">
              <a:solidFill>
                <a:srgbClr val="C00000"/>
              </a:solidFill>
            </a:rPr>
            <a:t>,WW</a:t>
          </a:r>
          <a:r>
            <a:rPr lang="en-US" altLang="zh-CN" sz="1800" b="1" dirty="0">
              <a:solidFill>
                <a:srgbClr val="C00000"/>
              </a:solidFill>
            </a:rPr>
            <a:t>*WW*</a:t>
          </a:r>
          <a:r>
            <a:rPr lang="zh-CN" altLang="en-US" sz="1800" b="1" dirty="0">
              <a:solidFill>
                <a:srgbClr val="C00000"/>
              </a:solidFill>
            </a:rPr>
            <a:t>寻找重希格斯粒子（</a:t>
          </a:r>
          <a:r>
            <a:rPr lang="en-US" altLang="zh-CN" sz="1800" b="1" dirty="0">
              <a:solidFill>
                <a:srgbClr val="C00000"/>
              </a:solidFill>
            </a:rPr>
            <a:t>di-Higgs</a:t>
          </a:r>
          <a:r>
            <a:rPr lang="zh-CN" altLang="en-US" sz="1800" b="1" dirty="0">
              <a:solidFill>
                <a:srgbClr val="C00000"/>
              </a:solidFill>
            </a:rPr>
            <a:t>）</a:t>
          </a:r>
          <a:endParaRPr lang="en-US" sz="1800" b="1" dirty="0">
            <a:solidFill>
              <a:srgbClr val="C00000"/>
            </a:solidFill>
          </a:endParaRPr>
        </a:p>
      </dgm:t>
    </dgm:pt>
    <dgm:pt modelId="{9675E6B4-DF62-A541-A8D7-0D2C59526661}" type="parTrans" cxnId="{2ABC7735-B35A-FD4E-8CCE-3D10481B8F49}">
      <dgm:prSet/>
      <dgm:spPr/>
      <dgm:t>
        <a:bodyPr/>
        <a:lstStyle/>
        <a:p>
          <a:endParaRPr lang="en-US"/>
        </a:p>
      </dgm:t>
    </dgm:pt>
    <dgm:pt modelId="{C3AC91F0-9F91-934D-ABAA-6B2F338AFD41}" type="sibTrans" cxnId="{2ABC7735-B35A-FD4E-8CCE-3D10481B8F49}">
      <dgm:prSet/>
      <dgm:spPr/>
      <dgm:t>
        <a:bodyPr/>
        <a:lstStyle/>
        <a:p>
          <a:endParaRPr lang="en-US"/>
        </a:p>
      </dgm:t>
    </dgm:pt>
    <mc:AlternateContent xmlns:mc="http://schemas.openxmlformats.org/markup-compatibility/2006" xmlns:a14="http://schemas.microsoft.com/office/drawing/2010/main">
      <mc:Choice Requires="a14">
        <dgm:pt modelId="{9FE0E27A-762E-0F4B-9E9D-891F0D814F30}">
          <dgm:prSet custT="1"/>
          <dgm:spPr/>
          <dgm:t>
            <a:bodyPr/>
            <a:lstStyle/>
            <a:p>
              <a:r>
                <a:rPr lang="zh-CN" altLang="en-US" sz="1800" b="1" dirty="0">
                  <a:solidFill>
                    <a:srgbClr val="C00000"/>
                  </a:solidFill>
                </a:rPr>
                <a:t>精确测量</a:t>
              </a:r>
              <a:r>
                <a:rPr lang="en-US" altLang="zh-CN" sz="1800" b="1" dirty="0">
                  <a:solidFill>
                    <a:srgbClr val="C00000"/>
                  </a:solidFill>
                </a:rPr>
                <a:t>VBF</a:t>
              </a:r>
              <a:r>
                <a:rPr lang="zh-CN" altLang="en-US" sz="1800" b="1" dirty="0">
                  <a:solidFill>
                    <a:srgbClr val="C00000"/>
                  </a:solidFill>
                </a:rPr>
                <a:t> </a:t>
              </a:r>
              <a14:m>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is-IS" altLang="zh-CN" sz="1800" b="1" i="1" smtClean="0">
                      <a:solidFill>
                        <a:srgbClr val="C00000"/>
                      </a:solidFill>
                      <a:latin typeface="Cambria Math" charset="0"/>
                      <a:ea typeface="Cambria Math" charset="0"/>
                      <a:cs typeface="Cambria Math" charset="0"/>
                    </a:rPr>
                    <m:t>𝜸𝜸</m:t>
                  </m:r>
                </m:oMath>
              </a14:m>
              <a:endParaRPr lang="en-US" sz="1800" b="1" dirty="0">
                <a:solidFill>
                  <a:srgbClr val="C00000"/>
                </a:solidFill>
              </a:endParaRPr>
            </a:p>
          </dgm:t>
        </dgm:pt>
      </mc:Choice>
      <mc:Fallback xmlns="">
        <dgm:pt modelId="{9FE0E27A-762E-0F4B-9E9D-891F0D814F30}">
          <dgm:prSet custT="1"/>
          <dgm:spPr/>
          <dgm:t>
            <a:bodyPr/>
            <a:lstStyle/>
            <a:p>
              <a:r>
                <a:rPr lang="zh-CN" altLang="en-US" sz="1800" b="1" dirty="0" smtClean="0">
                  <a:solidFill>
                    <a:srgbClr val="C00000"/>
                  </a:solidFill>
                </a:rPr>
                <a:t>精确测量</a:t>
              </a:r>
              <a:r>
                <a:rPr lang="en-US" altLang="zh-CN" sz="1800" b="1" dirty="0" smtClean="0">
                  <a:solidFill>
                    <a:srgbClr val="C00000"/>
                  </a:solidFill>
                </a:rPr>
                <a:t>VBF</a:t>
              </a:r>
              <a:r>
                <a:rPr lang="zh-CN" altLang="en-US" sz="1800" b="1" dirty="0" smtClean="0">
                  <a:solidFill>
                    <a:srgbClr val="C00000"/>
                  </a:solidFill>
                </a:rPr>
                <a:t> </a:t>
              </a:r>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→𝜸𝜸</a:t>
              </a:r>
              <a:endParaRPr lang="en-US" sz="1800" b="1" dirty="0">
                <a:solidFill>
                  <a:srgbClr val="C00000"/>
                </a:solidFill>
              </a:endParaRPr>
            </a:p>
          </dgm:t>
        </dgm:pt>
      </mc:Fallback>
    </mc:AlternateContent>
    <dgm:pt modelId="{8F6055A5-A2ED-6741-81BA-5BBAAB50AA19}" type="parTrans" cxnId="{883764E3-F755-8E4C-8FEC-E0AA7AFCD787}">
      <dgm:prSet/>
      <dgm:spPr/>
      <dgm:t>
        <a:bodyPr/>
        <a:lstStyle/>
        <a:p>
          <a:endParaRPr lang="en-US"/>
        </a:p>
      </dgm:t>
    </dgm:pt>
    <dgm:pt modelId="{A2C52421-383E-D24A-90E6-230DC7E414A1}" type="sibTrans" cxnId="{883764E3-F755-8E4C-8FEC-E0AA7AFCD787}">
      <dgm:prSet/>
      <dgm:spPr/>
      <dgm:t>
        <a:bodyPr/>
        <a:lstStyle/>
        <a:p>
          <a:endParaRPr lang="en-US"/>
        </a:p>
      </dgm:t>
    </dgm:pt>
    <mc:AlternateContent xmlns:mc="http://schemas.openxmlformats.org/markup-compatibility/2006" xmlns:a14="http://schemas.microsoft.com/office/drawing/2010/main">
      <mc:Choice Requires="a14">
        <dgm:pt modelId="{637C1E7E-EC33-3A4E-B59F-45501E800915}">
          <dgm:prSet custT="1"/>
          <dgm:spPr/>
          <dgm:t>
            <a:bodyPr/>
            <a:lstStyle/>
            <a:p>
              <a:pPr/>
              <a14:m>
                <m:oMathPara xmlns:m="http://schemas.openxmlformats.org/officeDocument/2006/math">
                  <m:oMathParaPr>
                    <m:jc m:val="centerGroup"/>
                  </m:oMathParaPr>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en-US" altLang="zh-CN" sz="1800" b="1" i="1" smtClean="0">
                        <a:solidFill>
                          <a:srgbClr val="C00000"/>
                        </a:solidFill>
                        <a:latin typeface="Cambria Math" panose="02040503050406030204" pitchFamily="18" charset="0"/>
                        <a:ea typeface="Cambria Math" charset="0"/>
                        <a:cs typeface="Cambria Math" charset="0"/>
                      </a:rPr>
                      <m:t>𝟒</m:t>
                    </m:r>
                    <m:r>
                      <a:rPr lang="en-US" altLang="zh-CN" sz="1800" b="1" i="1" smtClean="0">
                        <a:solidFill>
                          <a:srgbClr val="C00000"/>
                        </a:solidFill>
                        <a:latin typeface="Cambria Math" panose="02040503050406030204" pitchFamily="18" charset="0"/>
                        <a:ea typeface="Cambria Math" charset="0"/>
                        <a:cs typeface="Cambria Math" charset="0"/>
                      </a:rPr>
                      <m:t>𝒍</m:t>
                    </m:r>
                    <m:r>
                      <a:rPr lang="zh-CN" altLang="en-US" sz="1800" b="1" i="1" smtClean="0">
                        <a:solidFill>
                          <a:srgbClr val="C00000"/>
                        </a:solidFill>
                        <a:latin typeface="Cambria Math" charset="0"/>
                        <a:ea typeface="Cambria Math" charset="0"/>
                        <a:cs typeface="Cambria Math" charset="0"/>
                      </a:rPr>
                      <m:t>性质</m:t>
                    </m:r>
                  </m:oMath>
                </m:oMathPara>
              </a14:m>
              <a:endParaRPr lang="zh-CN" altLang="en-US" sz="1800" b="1" dirty="0">
                <a:solidFill>
                  <a:srgbClr val="C00000"/>
                </a:solidFill>
              </a:endParaRPr>
            </a:p>
            <a:p>
              <a:r>
                <a:rPr lang="zh-CN" altLang="en-US" sz="1800" b="1" dirty="0">
                  <a:solidFill>
                    <a:srgbClr val="C00000"/>
                  </a:solidFill>
                </a:rPr>
                <a:t>的研究</a:t>
              </a:r>
              <a:endParaRPr lang="en-US" sz="1800" b="1" dirty="0">
                <a:solidFill>
                  <a:srgbClr val="C00000"/>
                </a:solidFill>
              </a:endParaRPr>
            </a:p>
          </dgm:t>
        </dgm:pt>
      </mc:Choice>
      <mc:Fallback xmlns="">
        <dgm:pt modelId="{637C1E7E-EC33-3A4E-B59F-45501E800915}">
          <dgm:prSet custT="1"/>
          <dgm:spPr/>
          <dgm:t>
            <a:bodyPr/>
            <a:lstStyle/>
            <a:p>
              <a:r>
                <a:rPr lang="en-US" altLang="zh-CN" sz="1800" b="1" i="0">
                  <a:solidFill>
                    <a:srgbClr val="C00000"/>
                  </a:solidFill>
                  <a:latin typeface="Cambria Math" charset="0"/>
                </a:rPr>
                <a:t>𝑯</a:t>
              </a:r>
              <a:r>
                <a:rPr lang="is-IS" altLang="zh-CN" sz="1800" b="1" i="0">
                  <a:solidFill>
                    <a:srgbClr val="C00000"/>
                  </a:solidFill>
                  <a:latin typeface="Cambria Math" charset="0"/>
                  <a:ea typeface="Cambria Math" charset="0"/>
                  <a:cs typeface="Cambria Math" charset="0"/>
                </a:rPr>
                <a:t>→</a:t>
              </a:r>
              <a:r>
                <a:rPr lang="en-US" altLang="zh-CN" sz="1800" b="1" i="0">
                  <a:solidFill>
                    <a:srgbClr val="C00000"/>
                  </a:solidFill>
                  <a:latin typeface="Cambria Math" panose="02040503050406030204" pitchFamily="18" charset="0"/>
                  <a:ea typeface="Cambria Math" charset="0"/>
                  <a:cs typeface="Cambria Math" charset="0"/>
                </a:rPr>
                <a:t>𝟒𝒍</a:t>
              </a:r>
              <a:r>
                <a:rPr lang="zh-CN" altLang="en-US" sz="1800" b="1" i="0">
                  <a:solidFill>
                    <a:srgbClr val="C00000"/>
                  </a:solidFill>
                  <a:latin typeface="Cambria Math" charset="0"/>
                  <a:ea typeface="Cambria Math" charset="0"/>
                  <a:cs typeface="Cambria Math" charset="0"/>
                </a:rPr>
                <a:t>性质</a:t>
              </a:r>
              <a:endParaRPr lang="zh-CN" altLang="en-US" sz="1800" b="1" dirty="0">
                <a:solidFill>
                  <a:srgbClr val="C00000"/>
                </a:solidFill>
              </a:endParaRPr>
            </a:p>
            <a:p>
              <a:r>
                <a:rPr lang="zh-CN" altLang="en-US" sz="1800" b="1" dirty="0">
                  <a:solidFill>
                    <a:srgbClr val="C00000"/>
                  </a:solidFill>
                </a:rPr>
                <a:t>的研究</a:t>
              </a:r>
              <a:endParaRPr lang="en-US" sz="1800" b="1" dirty="0">
                <a:solidFill>
                  <a:srgbClr val="C00000"/>
                </a:solidFill>
              </a:endParaRPr>
            </a:p>
          </dgm:t>
        </dgm:pt>
      </mc:Fallback>
    </mc:AlternateContent>
    <dgm:pt modelId="{31522468-52A0-8A47-8F6D-0EE78B4A95F4}" type="parTrans" cxnId="{8EE450C7-8277-1847-BBA8-5206324DE189}">
      <dgm:prSet/>
      <dgm:spPr/>
      <dgm:t>
        <a:bodyPr/>
        <a:lstStyle/>
        <a:p>
          <a:endParaRPr lang="en-US"/>
        </a:p>
      </dgm:t>
    </dgm:pt>
    <dgm:pt modelId="{35313B5B-0077-4347-85C5-3A6B836B4D5F}" type="sibTrans" cxnId="{8EE450C7-8277-1847-BBA8-5206324DE189}">
      <dgm:prSet/>
      <dgm:spPr/>
      <dgm:t>
        <a:bodyPr/>
        <a:lstStyle/>
        <a:p>
          <a:endParaRPr lang="en-US"/>
        </a:p>
      </dgm:t>
    </dgm:pt>
    <dgm:pt modelId="{45F2F379-7964-4BA8-9DCD-5CEA2145ED84}">
      <dgm:prSet phldrT="[Text]" custT="1"/>
      <dgm:spPr/>
      <dgm:t>
        <a:bodyPr/>
        <a:lstStyle/>
        <a:p>
          <a:pPr algn="l"/>
          <a:r>
            <a:rPr lang="zh-CN" altLang="en-US" sz="1800" b="0" dirty="0">
              <a:solidFill>
                <a:srgbClr val="C00000"/>
              </a:solidFill>
            </a:rPr>
            <a:t> </a:t>
          </a:r>
          <a:r>
            <a:rPr lang="en-US" sz="1800" b="0" dirty="0" err="1">
              <a:solidFill>
                <a:srgbClr val="C00000"/>
              </a:solidFill>
            </a:rPr>
            <a:t>ttH的研究</a:t>
          </a:r>
          <a:endParaRPr lang="en-US" sz="1800" b="0" dirty="0">
            <a:solidFill>
              <a:srgbClr val="C00000"/>
            </a:solidFill>
          </a:endParaRPr>
        </a:p>
      </dgm:t>
    </dgm:pt>
    <dgm:pt modelId="{D63FA634-5E6D-4220-B2D2-24A23BF302A1}" type="parTrans" cxnId="{78842B6E-9B8B-45D1-B44E-02164DB062E0}">
      <dgm:prSet/>
      <dgm:spPr/>
      <dgm:t>
        <a:bodyPr/>
        <a:lstStyle/>
        <a:p>
          <a:endParaRPr lang="zh-CN" altLang="en-US"/>
        </a:p>
      </dgm:t>
    </dgm:pt>
    <dgm:pt modelId="{1402EB90-F00B-413C-A42E-65E604587CD4}" type="sibTrans" cxnId="{78842B6E-9B8B-45D1-B44E-02164DB062E0}">
      <dgm:prSet/>
      <dgm:spPr/>
      <dgm:t>
        <a:bodyPr/>
        <a:lstStyle/>
        <a:p>
          <a:endParaRPr lang="zh-CN" altLang="en-US"/>
        </a:p>
      </dgm:t>
    </dgm:pt>
    <dgm:pt modelId="{52B3822A-8D06-634E-B372-8E9CF99B001D}" type="pres">
      <dgm:prSet presAssocID="{C9DA566C-F0F2-EC4D-8FB5-290BAC0FB81C}" presName="hierChild1" presStyleCnt="0">
        <dgm:presLayoutVars>
          <dgm:orgChart val="1"/>
          <dgm:chPref val="1"/>
          <dgm:dir/>
          <dgm:animOne val="branch"/>
          <dgm:animLvl val="lvl"/>
          <dgm:resizeHandles/>
        </dgm:presLayoutVars>
      </dgm:prSet>
      <dgm:spPr/>
      <dgm:t>
        <a:bodyPr/>
        <a:lstStyle/>
        <a:p>
          <a:endParaRPr lang="en-US"/>
        </a:p>
      </dgm:t>
    </dgm:pt>
    <dgm:pt modelId="{5FC9E6BE-CE5E-EB4A-85FD-E52E2537439F}" type="pres">
      <dgm:prSet presAssocID="{403FB417-585C-6040-9250-3F8A24A2DD82}" presName="hierRoot1" presStyleCnt="0">
        <dgm:presLayoutVars>
          <dgm:hierBranch val="init"/>
        </dgm:presLayoutVars>
      </dgm:prSet>
      <dgm:spPr/>
    </dgm:pt>
    <dgm:pt modelId="{34AD2E99-45EF-7246-8DF6-9EC4B300309F}" type="pres">
      <dgm:prSet presAssocID="{403FB417-585C-6040-9250-3F8A24A2DD82}" presName="rootComposite1" presStyleCnt="0"/>
      <dgm:spPr/>
    </dgm:pt>
    <dgm:pt modelId="{07FA0F21-6780-6C4D-8EA8-506D15A9D023}" type="pres">
      <dgm:prSet presAssocID="{403FB417-585C-6040-9250-3F8A24A2DD82}" presName="rootText1" presStyleLbl="node0" presStyleIdx="0" presStyleCnt="1" custScaleX="226260" custScaleY="166516" custLinFactNeighborX="36068" custLinFactNeighborY="-73235">
        <dgm:presLayoutVars>
          <dgm:chPref val="3"/>
        </dgm:presLayoutVars>
      </dgm:prSet>
      <dgm:spPr/>
      <dgm:t>
        <a:bodyPr/>
        <a:lstStyle/>
        <a:p>
          <a:endParaRPr lang="en-US"/>
        </a:p>
      </dgm:t>
    </dgm:pt>
    <dgm:pt modelId="{391798F6-B38E-C24D-841D-4881C6FFCEF6}" type="pres">
      <dgm:prSet presAssocID="{403FB417-585C-6040-9250-3F8A24A2DD82}" presName="rootConnector1" presStyleLbl="node1" presStyleIdx="0" presStyleCnt="0"/>
      <dgm:spPr/>
      <dgm:t>
        <a:bodyPr/>
        <a:lstStyle/>
        <a:p>
          <a:endParaRPr lang="en-US"/>
        </a:p>
      </dgm:t>
    </dgm:pt>
    <dgm:pt modelId="{0D35855F-425F-1B44-A71E-CA0F4920AC4C}" type="pres">
      <dgm:prSet presAssocID="{403FB417-585C-6040-9250-3F8A24A2DD82}" presName="hierChild2" presStyleCnt="0"/>
      <dgm:spPr/>
    </dgm:pt>
    <dgm:pt modelId="{DB92F8DF-6A91-204D-8985-BDD5C2787EB3}" type="pres">
      <dgm:prSet presAssocID="{11929ADD-696F-AB45-B92D-C307B8E1CB49}" presName="Name37" presStyleLbl="parChTrans1D2" presStyleIdx="0" presStyleCnt="6"/>
      <dgm:spPr/>
      <dgm:t>
        <a:bodyPr/>
        <a:lstStyle/>
        <a:p>
          <a:endParaRPr lang="en-US"/>
        </a:p>
      </dgm:t>
    </dgm:pt>
    <dgm:pt modelId="{4FCBFE22-A67F-9448-9D22-4A4A0B5D1514}" type="pres">
      <dgm:prSet presAssocID="{6E689900-6ECE-7C44-A49F-0406FE839EEC}" presName="hierRoot2" presStyleCnt="0">
        <dgm:presLayoutVars>
          <dgm:hierBranch val="init"/>
        </dgm:presLayoutVars>
      </dgm:prSet>
      <dgm:spPr/>
    </dgm:pt>
    <dgm:pt modelId="{49FBA3DA-2DFE-B541-879A-591B34B65725}" type="pres">
      <dgm:prSet presAssocID="{6E689900-6ECE-7C44-A49F-0406FE839EEC}" presName="rootComposite" presStyleCnt="0"/>
      <dgm:spPr/>
    </dgm:pt>
    <dgm:pt modelId="{1C9C5D0B-2398-034D-9FB6-19266336FA7D}" type="pres">
      <dgm:prSet presAssocID="{6E689900-6ECE-7C44-A49F-0406FE839EEC}" presName="rootText" presStyleLbl="node2" presStyleIdx="0" presStyleCnt="6" custScaleX="117841" custScaleY="180874">
        <dgm:presLayoutVars>
          <dgm:chPref val="3"/>
        </dgm:presLayoutVars>
      </dgm:prSet>
      <dgm:spPr/>
      <dgm:t>
        <a:bodyPr/>
        <a:lstStyle/>
        <a:p>
          <a:endParaRPr lang="en-US"/>
        </a:p>
      </dgm:t>
    </dgm:pt>
    <dgm:pt modelId="{F63E4F5B-C17B-6C49-BC0E-B7EF3B906668}" type="pres">
      <dgm:prSet presAssocID="{6E689900-6ECE-7C44-A49F-0406FE839EEC}" presName="rootConnector" presStyleLbl="node2" presStyleIdx="0" presStyleCnt="6"/>
      <dgm:spPr/>
      <dgm:t>
        <a:bodyPr/>
        <a:lstStyle/>
        <a:p>
          <a:endParaRPr lang="en-US"/>
        </a:p>
      </dgm:t>
    </dgm:pt>
    <dgm:pt modelId="{C228812F-CCCC-C74D-A2B9-4244C161C8EE}" type="pres">
      <dgm:prSet presAssocID="{6E689900-6ECE-7C44-A49F-0406FE839EEC}" presName="hierChild4" presStyleCnt="0"/>
      <dgm:spPr/>
    </dgm:pt>
    <dgm:pt modelId="{C3458847-941A-C74E-80EE-29D302856EF1}" type="pres">
      <dgm:prSet presAssocID="{6E689900-6ECE-7C44-A49F-0406FE839EEC}" presName="hierChild5" presStyleCnt="0"/>
      <dgm:spPr/>
    </dgm:pt>
    <dgm:pt modelId="{69CF0DB5-D3A8-4239-A3DC-CB4294F9DB0E}" type="pres">
      <dgm:prSet presAssocID="{D63FA634-5E6D-4220-B2D2-24A23BF302A1}" presName="Name37" presStyleLbl="parChTrans1D2" presStyleIdx="1" presStyleCnt="6"/>
      <dgm:spPr/>
      <dgm:t>
        <a:bodyPr/>
        <a:lstStyle/>
        <a:p>
          <a:endParaRPr lang="en-US"/>
        </a:p>
      </dgm:t>
    </dgm:pt>
    <dgm:pt modelId="{ABE1BD38-842D-4543-BF8A-8DF7CFC9B8F0}" type="pres">
      <dgm:prSet presAssocID="{45F2F379-7964-4BA8-9DCD-5CEA2145ED84}" presName="hierRoot2" presStyleCnt="0">
        <dgm:presLayoutVars>
          <dgm:hierBranch val="init"/>
        </dgm:presLayoutVars>
      </dgm:prSet>
      <dgm:spPr/>
    </dgm:pt>
    <dgm:pt modelId="{9B803611-4E15-49A7-A806-881A409EFF60}" type="pres">
      <dgm:prSet presAssocID="{45F2F379-7964-4BA8-9DCD-5CEA2145ED84}" presName="rootComposite" presStyleCnt="0"/>
      <dgm:spPr/>
    </dgm:pt>
    <dgm:pt modelId="{43F3F0F2-0B43-48FF-ADFF-3209C72D2AC6}" type="pres">
      <dgm:prSet presAssocID="{45F2F379-7964-4BA8-9DCD-5CEA2145ED84}" presName="rootText" presStyleLbl="node2" presStyleIdx="1" presStyleCnt="6" custScaleX="117841" custScaleY="180874">
        <dgm:presLayoutVars>
          <dgm:chPref val="3"/>
        </dgm:presLayoutVars>
      </dgm:prSet>
      <dgm:spPr/>
      <dgm:t>
        <a:bodyPr/>
        <a:lstStyle/>
        <a:p>
          <a:endParaRPr lang="en-US"/>
        </a:p>
      </dgm:t>
    </dgm:pt>
    <dgm:pt modelId="{0AAB540B-C153-4137-BE27-6EF2B525D9D8}" type="pres">
      <dgm:prSet presAssocID="{45F2F379-7964-4BA8-9DCD-5CEA2145ED84}" presName="rootConnector" presStyleLbl="node2" presStyleIdx="1" presStyleCnt="6"/>
      <dgm:spPr/>
      <dgm:t>
        <a:bodyPr/>
        <a:lstStyle/>
        <a:p>
          <a:endParaRPr lang="en-US"/>
        </a:p>
      </dgm:t>
    </dgm:pt>
    <dgm:pt modelId="{457A00D8-55CB-496C-B089-ECC6663A736F}" type="pres">
      <dgm:prSet presAssocID="{45F2F379-7964-4BA8-9DCD-5CEA2145ED84}" presName="hierChild4" presStyleCnt="0"/>
      <dgm:spPr/>
    </dgm:pt>
    <dgm:pt modelId="{138A1EE9-7C53-4390-9DB4-A0AA916B556D}" type="pres">
      <dgm:prSet presAssocID="{45F2F379-7964-4BA8-9DCD-5CEA2145ED84}" presName="hierChild5" presStyleCnt="0"/>
      <dgm:spPr/>
    </dgm:pt>
    <dgm:pt modelId="{0A457E1A-4CC1-9848-ADDF-E946B0D5B4DD}" type="pres">
      <dgm:prSet presAssocID="{8F6055A5-A2ED-6741-81BA-5BBAAB50AA19}" presName="Name37" presStyleLbl="parChTrans1D2" presStyleIdx="2" presStyleCnt="6"/>
      <dgm:spPr/>
      <dgm:t>
        <a:bodyPr/>
        <a:lstStyle/>
        <a:p>
          <a:endParaRPr lang="en-US"/>
        </a:p>
      </dgm:t>
    </dgm:pt>
    <dgm:pt modelId="{44BA2D21-36FC-4C47-95BC-0F6DFE493DA6}" type="pres">
      <dgm:prSet presAssocID="{9FE0E27A-762E-0F4B-9E9D-891F0D814F30}" presName="hierRoot2" presStyleCnt="0">
        <dgm:presLayoutVars>
          <dgm:hierBranch val="init"/>
        </dgm:presLayoutVars>
      </dgm:prSet>
      <dgm:spPr/>
    </dgm:pt>
    <dgm:pt modelId="{384C5588-E936-7E4F-8331-6F5E8DAF03AE}" type="pres">
      <dgm:prSet presAssocID="{9FE0E27A-762E-0F4B-9E9D-891F0D814F30}" presName="rootComposite" presStyleCnt="0"/>
      <dgm:spPr/>
    </dgm:pt>
    <dgm:pt modelId="{BA7CF9B4-E1A1-0547-845B-8D838F860C1C}" type="pres">
      <dgm:prSet presAssocID="{9FE0E27A-762E-0F4B-9E9D-891F0D814F30}" presName="rootText" presStyleLbl="node2" presStyleIdx="2" presStyleCnt="6" custScaleY="157968">
        <dgm:presLayoutVars>
          <dgm:chPref val="3"/>
        </dgm:presLayoutVars>
      </dgm:prSet>
      <dgm:spPr/>
      <dgm:t>
        <a:bodyPr/>
        <a:lstStyle/>
        <a:p>
          <a:endParaRPr lang="en-US"/>
        </a:p>
      </dgm:t>
    </dgm:pt>
    <dgm:pt modelId="{420C6A01-AE31-D343-B71C-0BFB159E218C}" type="pres">
      <dgm:prSet presAssocID="{9FE0E27A-762E-0F4B-9E9D-891F0D814F30}" presName="rootConnector" presStyleLbl="node2" presStyleIdx="2" presStyleCnt="6"/>
      <dgm:spPr/>
      <dgm:t>
        <a:bodyPr/>
        <a:lstStyle/>
        <a:p>
          <a:endParaRPr lang="en-US"/>
        </a:p>
      </dgm:t>
    </dgm:pt>
    <dgm:pt modelId="{2E9042D9-61C9-104E-952F-CE8F3D5AA747}" type="pres">
      <dgm:prSet presAssocID="{9FE0E27A-762E-0F4B-9E9D-891F0D814F30}" presName="hierChild4" presStyleCnt="0"/>
      <dgm:spPr/>
    </dgm:pt>
    <dgm:pt modelId="{1839E990-6F76-0546-8A89-35407884E0C5}" type="pres">
      <dgm:prSet presAssocID="{9FE0E27A-762E-0F4B-9E9D-891F0D814F30}" presName="hierChild5" presStyleCnt="0"/>
      <dgm:spPr/>
    </dgm:pt>
    <dgm:pt modelId="{40C15474-8FF9-DC43-9171-7A726FF8DF26}" type="pres">
      <dgm:prSet presAssocID="{31522468-52A0-8A47-8F6D-0EE78B4A95F4}" presName="Name37" presStyleLbl="parChTrans1D2" presStyleIdx="3" presStyleCnt="6"/>
      <dgm:spPr/>
      <dgm:t>
        <a:bodyPr/>
        <a:lstStyle/>
        <a:p>
          <a:endParaRPr lang="en-US"/>
        </a:p>
      </dgm:t>
    </dgm:pt>
    <dgm:pt modelId="{9D7FCD79-9BAA-134C-AF9E-D58F983A1646}" type="pres">
      <dgm:prSet presAssocID="{637C1E7E-EC33-3A4E-B59F-45501E800915}" presName="hierRoot2" presStyleCnt="0">
        <dgm:presLayoutVars>
          <dgm:hierBranch val="init"/>
        </dgm:presLayoutVars>
      </dgm:prSet>
      <dgm:spPr/>
    </dgm:pt>
    <dgm:pt modelId="{C52E1961-CA5B-0048-BE2D-7638FB3F191B}" type="pres">
      <dgm:prSet presAssocID="{637C1E7E-EC33-3A4E-B59F-45501E800915}" presName="rootComposite" presStyleCnt="0"/>
      <dgm:spPr/>
    </dgm:pt>
    <dgm:pt modelId="{109CB12A-BE4A-AA47-8F2D-DE288561591B}" type="pres">
      <dgm:prSet presAssocID="{637C1E7E-EC33-3A4E-B59F-45501E800915}" presName="rootText" presStyleLbl="node2" presStyleIdx="3" presStyleCnt="6" custFlipHor="1" custScaleX="137837" custScaleY="157968" custLinFactNeighborX="-3558" custLinFactNeighborY="9084">
        <dgm:presLayoutVars>
          <dgm:chPref val="3"/>
        </dgm:presLayoutVars>
      </dgm:prSet>
      <dgm:spPr/>
      <dgm:t>
        <a:bodyPr/>
        <a:lstStyle/>
        <a:p>
          <a:endParaRPr lang="en-US"/>
        </a:p>
      </dgm:t>
    </dgm:pt>
    <dgm:pt modelId="{0B5645C1-671B-3F42-8B89-B5AF2E798DF7}" type="pres">
      <dgm:prSet presAssocID="{637C1E7E-EC33-3A4E-B59F-45501E800915}" presName="rootConnector" presStyleLbl="node2" presStyleIdx="3" presStyleCnt="6"/>
      <dgm:spPr/>
      <dgm:t>
        <a:bodyPr/>
        <a:lstStyle/>
        <a:p>
          <a:endParaRPr lang="en-US"/>
        </a:p>
      </dgm:t>
    </dgm:pt>
    <dgm:pt modelId="{3F55E00D-8B22-A442-915E-C42E0C9FA8F4}" type="pres">
      <dgm:prSet presAssocID="{637C1E7E-EC33-3A4E-B59F-45501E800915}" presName="hierChild4" presStyleCnt="0"/>
      <dgm:spPr/>
    </dgm:pt>
    <dgm:pt modelId="{9141B8E3-8F00-DA4B-BA28-9175E38BE856}" type="pres">
      <dgm:prSet presAssocID="{637C1E7E-EC33-3A4E-B59F-45501E800915}" presName="hierChild5" presStyleCnt="0"/>
      <dgm:spPr/>
    </dgm:pt>
    <dgm:pt modelId="{7532C5B4-D51C-6B45-9A5E-0598A89146C0}" type="pres">
      <dgm:prSet presAssocID="{2E8DA8E0-860C-F54E-8BC4-5F99D8FEB64B}" presName="Name37" presStyleLbl="parChTrans1D2" presStyleIdx="4" presStyleCnt="6"/>
      <dgm:spPr/>
      <dgm:t>
        <a:bodyPr/>
        <a:lstStyle/>
        <a:p>
          <a:endParaRPr lang="en-US"/>
        </a:p>
      </dgm:t>
    </dgm:pt>
    <dgm:pt modelId="{AA7BC5EB-E996-A949-B8E1-BEA8888E5AE2}" type="pres">
      <dgm:prSet presAssocID="{6F045370-A454-8145-99EA-E17BC0F174F4}" presName="hierRoot2" presStyleCnt="0">
        <dgm:presLayoutVars>
          <dgm:hierBranch val="init"/>
        </dgm:presLayoutVars>
      </dgm:prSet>
      <dgm:spPr/>
    </dgm:pt>
    <dgm:pt modelId="{749D3C66-5EF2-3040-90C9-0293526013E1}" type="pres">
      <dgm:prSet presAssocID="{6F045370-A454-8145-99EA-E17BC0F174F4}" presName="rootComposite" presStyleCnt="0"/>
      <dgm:spPr/>
    </dgm:pt>
    <dgm:pt modelId="{D227FAEF-4BF2-0E45-B468-6106619B7E32}" type="pres">
      <dgm:prSet presAssocID="{6F045370-A454-8145-99EA-E17BC0F174F4}" presName="rootText" presStyleLbl="node2" presStyleIdx="4" presStyleCnt="6" custScaleX="105414" custScaleY="139766" custLinFactX="6733" custLinFactNeighborX="100000" custLinFactNeighborY="-6645">
        <dgm:presLayoutVars>
          <dgm:chPref val="3"/>
        </dgm:presLayoutVars>
      </dgm:prSet>
      <dgm:spPr/>
      <dgm:t>
        <a:bodyPr/>
        <a:lstStyle/>
        <a:p>
          <a:endParaRPr lang="en-US"/>
        </a:p>
      </dgm:t>
    </dgm:pt>
    <dgm:pt modelId="{E8B6432E-0EF3-DC4C-81E6-DF4073F4451A}" type="pres">
      <dgm:prSet presAssocID="{6F045370-A454-8145-99EA-E17BC0F174F4}" presName="rootConnector" presStyleLbl="node2" presStyleIdx="4" presStyleCnt="6"/>
      <dgm:spPr/>
      <dgm:t>
        <a:bodyPr/>
        <a:lstStyle/>
        <a:p>
          <a:endParaRPr lang="en-US"/>
        </a:p>
      </dgm:t>
    </dgm:pt>
    <dgm:pt modelId="{363D4467-DD3B-AD4D-850E-BDE2B60708E1}" type="pres">
      <dgm:prSet presAssocID="{6F045370-A454-8145-99EA-E17BC0F174F4}" presName="hierChild4" presStyleCnt="0"/>
      <dgm:spPr/>
    </dgm:pt>
    <dgm:pt modelId="{0BB44DE0-36A3-844E-8940-46E76CADF9FA}" type="pres">
      <dgm:prSet presAssocID="{6F045370-A454-8145-99EA-E17BC0F174F4}" presName="hierChild5" presStyleCnt="0"/>
      <dgm:spPr/>
    </dgm:pt>
    <dgm:pt modelId="{C2A18415-8041-E140-A6A8-BC7B5FCFAA48}" type="pres">
      <dgm:prSet presAssocID="{9675E6B4-DF62-A541-A8D7-0D2C59526661}" presName="Name37" presStyleLbl="parChTrans1D2" presStyleIdx="5" presStyleCnt="6"/>
      <dgm:spPr/>
      <dgm:t>
        <a:bodyPr/>
        <a:lstStyle/>
        <a:p>
          <a:endParaRPr lang="en-US"/>
        </a:p>
      </dgm:t>
    </dgm:pt>
    <dgm:pt modelId="{E24C82A0-1998-7145-830D-0CDA9FB1D6F3}" type="pres">
      <dgm:prSet presAssocID="{4644280A-587B-A045-84D0-511172832380}" presName="hierRoot2" presStyleCnt="0">
        <dgm:presLayoutVars>
          <dgm:hierBranch val="init"/>
        </dgm:presLayoutVars>
      </dgm:prSet>
      <dgm:spPr/>
    </dgm:pt>
    <dgm:pt modelId="{A0590C5D-50AA-6546-8935-BE495B9A4FBA}" type="pres">
      <dgm:prSet presAssocID="{4644280A-587B-A045-84D0-511172832380}" presName="rootComposite" presStyleCnt="0"/>
      <dgm:spPr/>
    </dgm:pt>
    <dgm:pt modelId="{67D1AB8C-6E83-A948-B6B3-4A731CB4858A}" type="pres">
      <dgm:prSet presAssocID="{4644280A-587B-A045-84D0-511172832380}" presName="rootText" presStyleLbl="node2" presStyleIdx="5" presStyleCnt="6" custScaleX="109995" custScaleY="215834" custLinFactX="-41872" custLinFactNeighborX="-100000" custLinFactNeighborY="-5379">
        <dgm:presLayoutVars>
          <dgm:chPref val="3"/>
        </dgm:presLayoutVars>
      </dgm:prSet>
      <dgm:spPr/>
      <dgm:t>
        <a:bodyPr/>
        <a:lstStyle/>
        <a:p>
          <a:endParaRPr lang="en-US"/>
        </a:p>
      </dgm:t>
    </dgm:pt>
    <dgm:pt modelId="{F34B7BA1-C100-C947-A4AB-9F61BE5CD723}" type="pres">
      <dgm:prSet presAssocID="{4644280A-587B-A045-84D0-511172832380}" presName="rootConnector" presStyleLbl="node2" presStyleIdx="5" presStyleCnt="6"/>
      <dgm:spPr/>
      <dgm:t>
        <a:bodyPr/>
        <a:lstStyle/>
        <a:p>
          <a:endParaRPr lang="en-US"/>
        </a:p>
      </dgm:t>
    </dgm:pt>
    <dgm:pt modelId="{978B0F0E-B945-DE42-88A3-7333AC686E75}" type="pres">
      <dgm:prSet presAssocID="{4644280A-587B-A045-84D0-511172832380}" presName="hierChild4" presStyleCnt="0"/>
      <dgm:spPr/>
    </dgm:pt>
    <dgm:pt modelId="{85F88CE1-5CB2-964B-A751-6B61C02FC8A3}" type="pres">
      <dgm:prSet presAssocID="{4644280A-587B-A045-84D0-511172832380}" presName="hierChild5" presStyleCnt="0"/>
      <dgm:spPr/>
    </dgm:pt>
    <dgm:pt modelId="{E509BDAF-2DF7-014D-BB64-24A6ED6AB361}" type="pres">
      <dgm:prSet presAssocID="{403FB417-585C-6040-9250-3F8A24A2DD82}" presName="hierChild3" presStyleCnt="0"/>
      <dgm:spPr/>
    </dgm:pt>
  </dgm:ptLst>
  <dgm:cxnLst>
    <dgm:cxn modelId="{883764E3-F755-8E4C-8FEC-E0AA7AFCD787}" srcId="{403FB417-585C-6040-9250-3F8A24A2DD82}" destId="{9FE0E27A-762E-0F4B-9E9D-891F0D814F30}" srcOrd="2" destOrd="0" parTransId="{8F6055A5-A2ED-6741-81BA-5BBAAB50AA19}" sibTransId="{A2C52421-383E-D24A-90E6-230DC7E414A1}"/>
    <dgm:cxn modelId="{3FA2C3C9-20BD-8641-BCBA-D2E115E197BB}" type="presOf" srcId="{2E8DA8E0-860C-F54E-8BC4-5F99D8FEB64B}" destId="{7532C5B4-D51C-6B45-9A5E-0598A89146C0}" srcOrd="0" destOrd="0" presId="urn:microsoft.com/office/officeart/2005/8/layout/orgChart1"/>
    <dgm:cxn modelId="{0C6A56D1-57B5-FF47-B96A-D9F31C11FE56}" type="presOf" srcId="{637C1E7E-EC33-3A4E-B59F-45501E800915}" destId="{109CB12A-BE4A-AA47-8F2D-DE288561591B}" srcOrd="0" destOrd="0" presId="urn:microsoft.com/office/officeart/2005/8/layout/orgChart1"/>
    <dgm:cxn modelId="{0160A8E6-AD1C-E54E-8B8F-87E44F019C4F}" srcId="{C9DA566C-F0F2-EC4D-8FB5-290BAC0FB81C}" destId="{403FB417-585C-6040-9250-3F8A24A2DD82}" srcOrd="0" destOrd="0" parTransId="{F149864A-B7E1-CF41-A89C-0ECDA928F61A}" sibTransId="{26C4351A-1B8F-CB46-8183-D95C926F4FD6}"/>
    <dgm:cxn modelId="{AE094793-EA8A-4642-8147-519AEC6860C5}" type="presOf" srcId="{11929ADD-696F-AB45-B92D-C307B8E1CB49}" destId="{DB92F8DF-6A91-204D-8985-BDD5C2787EB3}" srcOrd="0" destOrd="0" presId="urn:microsoft.com/office/officeart/2005/8/layout/orgChart1"/>
    <dgm:cxn modelId="{6AB609AE-9544-EE46-9F82-AA197B1F1B2D}" type="presOf" srcId="{4644280A-587B-A045-84D0-511172832380}" destId="{67D1AB8C-6E83-A948-B6B3-4A731CB4858A}" srcOrd="0" destOrd="0" presId="urn:microsoft.com/office/officeart/2005/8/layout/orgChart1"/>
    <dgm:cxn modelId="{D1380287-569D-CD42-BFBF-B22382BF61E7}" type="presOf" srcId="{6E689900-6ECE-7C44-A49F-0406FE839EEC}" destId="{1C9C5D0B-2398-034D-9FB6-19266336FA7D}" srcOrd="0" destOrd="0" presId="urn:microsoft.com/office/officeart/2005/8/layout/orgChart1"/>
    <dgm:cxn modelId="{EF5C3315-23A5-2B44-864F-B1A7FEEAB7ED}" type="presOf" srcId="{9FE0E27A-762E-0F4B-9E9D-891F0D814F30}" destId="{BA7CF9B4-E1A1-0547-845B-8D838F860C1C}" srcOrd="0" destOrd="0" presId="urn:microsoft.com/office/officeart/2005/8/layout/orgChart1"/>
    <dgm:cxn modelId="{BB16FBE3-FE7E-2248-AB09-03E3D8DDCE4B}" srcId="{403FB417-585C-6040-9250-3F8A24A2DD82}" destId="{6E689900-6ECE-7C44-A49F-0406FE839EEC}" srcOrd="0" destOrd="0" parTransId="{11929ADD-696F-AB45-B92D-C307B8E1CB49}" sibTransId="{AE812063-F015-9742-9755-DA3138C2A6F2}"/>
    <dgm:cxn modelId="{00A50436-471F-644F-B223-8464C5462F44}" type="presOf" srcId="{D63FA634-5E6D-4220-B2D2-24A23BF302A1}" destId="{69CF0DB5-D3A8-4239-A3DC-CB4294F9DB0E}" srcOrd="0" destOrd="0" presId="urn:microsoft.com/office/officeart/2005/8/layout/orgChart1"/>
    <dgm:cxn modelId="{5A1F2C6E-55B1-134A-8021-FC25A9B5C614}" type="presOf" srcId="{637C1E7E-EC33-3A4E-B59F-45501E800915}" destId="{0B5645C1-671B-3F42-8B89-B5AF2E798DF7}" srcOrd="1" destOrd="0" presId="urn:microsoft.com/office/officeart/2005/8/layout/orgChart1"/>
    <dgm:cxn modelId="{78842B6E-9B8B-45D1-B44E-02164DB062E0}" srcId="{403FB417-585C-6040-9250-3F8A24A2DD82}" destId="{45F2F379-7964-4BA8-9DCD-5CEA2145ED84}" srcOrd="1" destOrd="0" parTransId="{D63FA634-5E6D-4220-B2D2-24A23BF302A1}" sibTransId="{1402EB90-F00B-413C-A42E-65E604587CD4}"/>
    <dgm:cxn modelId="{7607B4C4-D88D-9B40-B6A0-305F499E67ED}" type="presOf" srcId="{403FB417-585C-6040-9250-3F8A24A2DD82}" destId="{391798F6-B38E-C24D-841D-4881C6FFCEF6}" srcOrd="1" destOrd="0" presId="urn:microsoft.com/office/officeart/2005/8/layout/orgChart1"/>
    <dgm:cxn modelId="{D13B6796-F2CF-F74C-A050-80B6871A6FDD}" type="presOf" srcId="{45F2F379-7964-4BA8-9DCD-5CEA2145ED84}" destId="{0AAB540B-C153-4137-BE27-6EF2B525D9D8}" srcOrd="1" destOrd="0" presId="urn:microsoft.com/office/officeart/2005/8/layout/orgChart1"/>
    <dgm:cxn modelId="{8EE450C7-8277-1847-BBA8-5206324DE189}" srcId="{403FB417-585C-6040-9250-3F8A24A2DD82}" destId="{637C1E7E-EC33-3A4E-B59F-45501E800915}" srcOrd="3" destOrd="0" parTransId="{31522468-52A0-8A47-8F6D-0EE78B4A95F4}" sibTransId="{35313B5B-0077-4347-85C5-3A6B836B4D5F}"/>
    <dgm:cxn modelId="{15DD8B5F-41E2-C646-ADC3-B90901BAB81E}" type="presOf" srcId="{6E689900-6ECE-7C44-A49F-0406FE839EEC}" destId="{F63E4F5B-C17B-6C49-BC0E-B7EF3B906668}" srcOrd="1" destOrd="0" presId="urn:microsoft.com/office/officeart/2005/8/layout/orgChart1"/>
    <dgm:cxn modelId="{D6198D6F-BB2D-1340-A5AD-D74671D085B6}" type="presOf" srcId="{9675E6B4-DF62-A541-A8D7-0D2C59526661}" destId="{C2A18415-8041-E140-A6A8-BC7B5FCFAA48}" srcOrd="0" destOrd="0" presId="urn:microsoft.com/office/officeart/2005/8/layout/orgChart1"/>
    <dgm:cxn modelId="{D5D07B43-202D-C942-85BE-42C8B6A64DE4}" type="presOf" srcId="{45F2F379-7964-4BA8-9DCD-5CEA2145ED84}" destId="{43F3F0F2-0B43-48FF-ADFF-3209C72D2AC6}" srcOrd="0" destOrd="0" presId="urn:microsoft.com/office/officeart/2005/8/layout/orgChart1"/>
    <dgm:cxn modelId="{35FE43DF-97DD-294A-B970-9624814BC221}" type="presOf" srcId="{8F6055A5-A2ED-6741-81BA-5BBAAB50AA19}" destId="{0A457E1A-4CC1-9848-ADDF-E946B0D5B4DD}" srcOrd="0" destOrd="0" presId="urn:microsoft.com/office/officeart/2005/8/layout/orgChart1"/>
    <dgm:cxn modelId="{CE496485-569F-B847-ADD5-339512264D24}" type="presOf" srcId="{31522468-52A0-8A47-8F6D-0EE78B4A95F4}" destId="{40C15474-8FF9-DC43-9171-7A726FF8DF26}" srcOrd="0" destOrd="0" presId="urn:microsoft.com/office/officeart/2005/8/layout/orgChart1"/>
    <dgm:cxn modelId="{26886313-9DFB-774E-838B-50AC8695DA21}" type="presOf" srcId="{4644280A-587B-A045-84D0-511172832380}" destId="{F34B7BA1-C100-C947-A4AB-9F61BE5CD723}" srcOrd="1" destOrd="0" presId="urn:microsoft.com/office/officeart/2005/8/layout/orgChart1"/>
    <dgm:cxn modelId="{F3D99C7D-AAF3-3746-BD59-4F4A971B2F53}" type="presOf" srcId="{403FB417-585C-6040-9250-3F8A24A2DD82}" destId="{07FA0F21-6780-6C4D-8EA8-506D15A9D023}" srcOrd="0" destOrd="0" presId="urn:microsoft.com/office/officeart/2005/8/layout/orgChart1"/>
    <dgm:cxn modelId="{71F920BF-2C6A-2742-B94D-9012C7E167D6}" type="presOf" srcId="{6F045370-A454-8145-99EA-E17BC0F174F4}" destId="{E8B6432E-0EF3-DC4C-81E6-DF4073F4451A}" srcOrd="1" destOrd="0" presId="urn:microsoft.com/office/officeart/2005/8/layout/orgChart1"/>
    <dgm:cxn modelId="{2ABC7735-B35A-FD4E-8CCE-3D10481B8F49}" srcId="{403FB417-585C-6040-9250-3F8A24A2DD82}" destId="{4644280A-587B-A045-84D0-511172832380}" srcOrd="5" destOrd="0" parTransId="{9675E6B4-DF62-A541-A8D7-0D2C59526661}" sibTransId="{C3AC91F0-9F91-934D-ABAA-6B2F338AFD41}"/>
    <dgm:cxn modelId="{88161BB1-13A9-B74F-8DCD-78D666BD8F5D}" type="presOf" srcId="{C9DA566C-F0F2-EC4D-8FB5-290BAC0FB81C}" destId="{52B3822A-8D06-634E-B372-8E9CF99B001D}" srcOrd="0" destOrd="0" presId="urn:microsoft.com/office/officeart/2005/8/layout/orgChart1"/>
    <dgm:cxn modelId="{D18DA89E-D77B-D24E-B00E-333034DF17FF}" srcId="{403FB417-585C-6040-9250-3F8A24A2DD82}" destId="{6F045370-A454-8145-99EA-E17BC0F174F4}" srcOrd="4" destOrd="0" parTransId="{2E8DA8E0-860C-F54E-8BC4-5F99D8FEB64B}" sibTransId="{98657A22-C853-7C43-B1B5-8ABB23266584}"/>
    <dgm:cxn modelId="{4412D2BF-83B3-F14E-B838-5053A6312CCD}" type="presOf" srcId="{9FE0E27A-762E-0F4B-9E9D-891F0D814F30}" destId="{420C6A01-AE31-D343-B71C-0BFB159E218C}" srcOrd="1" destOrd="0" presId="urn:microsoft.com/office/officeart/2005/8/layout/orgChart1"/>
    <dgm:cxn modelId="{31B69DB8-8772-4449-B00A-2AE3E2F66AE2}" type="presOf" srcId="{6F045370-A454-8145-99EA-E17BC0F174F4}" destId="{D227FAEF-4BF2-0E45-B468-6106619B7E32}" srcOrd="0" destOrd="0" presId="urn:microsoft.com/office/officeart/2005/8/layout/orgChart1"/>
    <dgm:cxn modelId="{4F4081C1-4AFF-9D46-80FF-4FA7BCA5C1CD}" type="presParOf" srcId="{52B3822A-8D06-634E-B372-8E9CF99B001D}" destId="{5FC9E6BE-CE5E-EB4A-85FD-E52E2537439F}" srcOrd="0" destOrd="0" presId="urn:microsoft.com/office/officeart/2005/8/layout/orgChart1"/>
    <dgm:cxn modelId="{4D5BE38B-8460-4840-972B-EFB71E753BA9}" type="presParOf" srcId="{5FC9E6BE-CE5E-EB4A-85FD-E52E2537439F}" destId="{34AD2E99-45EF-7246-8DF6-9EC4B300309F}" srcOrd="0" destOrd="0" presId="urn:microsoft.com/office/officeart/2005/8/layout/orgChart1"/>
    <dgm:cxn modelId="{1E562602-C3F6-E24E-B15F-8B9EE2420860}" type="presParOf" srcId="{34AD2E99-45EF-7246-8DF6-9EC4B300309F}" destId="{07FA0F21-6780-6C4D-8EA8-506D15A9D023}" srcOrd="0" destOrd="0" presId="urn:microsoft.com/office/officeart/2005/8/layout/orgChart1"/>
    <dgm:cxn modelId="{62D0A95E-72FC-B841-A00C-C687B8A1658A}" type="presParOf" srcId="{34AD2E99-45EF-7246-8DF6-9EC4B300309F}" destId="{391798F6-B38E-C24D-841D-4881C6FFCEF6}" srcOrd="1" destOrd="0" presId="urn:microsoft.com/office/officeart/2005/8/layout/orgChart1"/>
    <dgm:cxn modelId="{2DDD7CF9-F5E0-E94A-AAD4-FC17F2016A33}" type="presParOf" srcId="{5FC9E6BE-CE5E-EB4A-85FD-E52E2537439F}" destId="{0D35855F-425F-1B44-A71E-CA0F4920AC4C}" srcOrd="1" destOrd="0" presId="urn:microsoft.com/office/officeart/2005/8/layout/orgChart1"/>
    <dgm:cxn modelId="{7756D698-BB43-4543-B4CA-6685B2C18F66}" type="presParOf" srcId="{0D35855F-425F-1B44-A71E-CA0F4920AC4C}" destId="{DB92F8DF-6A91-204D-8985-BDD5C2787EB3}" srcOrd="0" destOrd="0" presId="urn:microsoft.com/office/officeart/2005/8/layout/orgChart1"/>
    <dgm:cxn modelId="{0E572FB7-C32A-2244-B93F-ACE122FA3D38}" type="presParOf" srcId="{0D35855F-425F-1B44-A71E-CA0F4920AC4C}" destId="{4FCBFE22-A67F-9448-9D22-4A4A0B5D1514}" srcOrd="1" destOrd="0" presId="urn:microsoft.com/office/officeart/2005/8/layout/orgChart1"/>
    <dgm:cxn modelId="{0D8AA78E-D40B-3C42-AE85-D956D5FB0F65}" type="presParOf" srcId="{4FCBFE22-A67F-9448-9D22-4A4A0B5D1514}" destId="{49FBA3DA-2DFE-B541-879A-591B34B65725}" srcOrd="0" destOrd="0" presId="urn:microsoft.com/office/officeart/2005/8/layout/orgChart1"/>
    <dgm:cxn modelId="{2EB6BBF6-C758-AF4A-A8F3-C04ACC446EC0}" type="presParOf" srcId="{49FBA3DA-2DFE-B541-879A-591B34B65725}" destId="{1C9C5D0B-2398-034D-9FB6-19266336FA7D}" srcOrd="0" destOrd="0" presId="urn:microsoft.com/office/officeart/2005/8/layout/orgChart1"/>
    <dgm:cxn modelId="{5B85C6B8-838B-6D49-BABA-F6AAD0633D90}" type="presParOf" srcId="{49FBA3DA-2DFE-B541-879A-591B34B65725}" destId="{F63E4F5B-C17B-6C49-BC0E-B7EF3B906668}" srcOrd="1" destOrd="0" presId="urn:microsoft.com/office/officeart/2005/8/layout/orgChart1"/>
    <dgm:cxn modelId="{967435FA-6593-1848-9469-BDD00BFEBA16}" type="presParOf" srcId="{4FCBFE22-A67F-9448-9D22-4A4A0B5D1514}" destId="{C228812F-CCCC-C74D-A2B9-4244C161C8EE}" srcOrd="1" destOrd="0" presId="urn:microsoft.com/office/officeart/2005/8/layout/orgChart1"/>
    <dgm:cxn modelId="{369EF509-F139-E74D-9F5B-3FF9A2C63735}" type="presParOf" srcId="{4FCBFE22-A67F-9448-9D22-4A4A0B5D1514}" destId="{C3458847-941A-C74E-80EE-29D302856EF1}" srcOrd="2" destOrd="0" presId="urn:microsoft.com/office/officeart/2005/8/layout/orgChart1"/>
    <dgm:cxn modelId="{2DF3FCBF-0767-434E-9CEF-5F29CADD3168}" type="presParOf" srcId="{0D35855F-425F-1B44-A71E-CA0F4920AC4C}" destId="{69CF0DB5-D3A8-4239-A3DC-CB4294F9DB0E}" srcOrd="2" destOrd="0" presId="urn:microsoft.com/office/officeart/2005/8/layout/orgChart1"/>
    <dgm:cxn modelId="{8561889E-04CA-BF46-902A-02436761CBF2}" type="presParOf" srcId="{0D35855F-425F-1B44-A71E-CA0F4920AC4C}" destId="{ABE1BD38-842D-4543-BF8A-8DF7CFC9B8F0}" srcOrd="3" destOrd="0" presId="urn:microsoft.com/office/officeart/2005/8/layout/orgChart1"/>
    <dgm:cxn modelId="{4398E078-9046-4A40-923A-0BCC157968F0}" type="presParOf" srcId="{ABE1BD38-842D-4543-BF8A-8DF7CFC9B8F0}" destId="{9B803611-4E15-49A7-A806-881A409EFF60}" srcOrd="0" destOrd="0" presId="urn:microsoft.com/office/officeart/2005/8/layout/orgChart1"/>
    <dgm:cxn modelId="{D8E4E9D3-EFE4-0A46-8E7A-1B2AF8654D7B}" type="presParOf" srcId="{9B803611-4E15-49A7-A806-881A409EFF60}" destId="{43F3F0F2-0B43-48FF-ADFF-3209C72D2AC6}" srcOrd="0" destOrd="0" presId="urn:microsoft.com/office/officeart/2005/8/layout/orgChart1"/>
    <dgm:cxn modelId="{22F615B1-5B0F-1543-89DA-B3899ABCE3DC}" type="presParOf" srcId="{9B803611-4E15-49A7-A806-881A409EFF60}" destId="{0AAB540B-C153-4137-BE27-6EF2B525D9D8}" srcOrd="1" destOrd="0" presId="urn:microsoft.com/office/officeart/2005/8/layout/orgChart1"/>
    <dgm:cxn modelId="{5DFFBB53-4604-F548-80EE-EFA2DD09ED65}" type="presParOf" srcId="{ABE1BD38-842D-4543-BF8A-8DF7CFC9B8F0}" destId="{457A00D8-55CB-496C-B089-ECC6663A736F}" srcOrd="1" destOrd="0" presId="urn:microsoft.com/office/officeart/2005/8/layout/orgChart1"/>
    <dgm:cxn modelId="{5290250A-EBE1-BB4A-BFE2-2AD4FE833421}" type="presParOf" srcId="{ABE1BD38-842D-4543-BF8A-8DF7CFC9B8F0}" destId="{138A1EE9-7C53-4390-9DB4-A0AA916B556D}" srcOrd="2" destOrd="0" presId="urn:microsoft.com/office/officeart/2005/8/layout/orgChart1"/>
    <dgm:cxn modelId="{66D6AED5-4717-454F-8256-61C066666734}" type="presParOf" srcId="{0D35855F-425F-1B44-A71E-CA0F4920AC4C}" destId="{0A457E1A-4CC1-9848-ADDF-E946B0D5B4DD}" srcOrd="4" destOrd="0" presId="urn:microsoft.com/office/officeart/2005/8/layout/orgChart1"/>
    <dgm:cxn modelId="{4DABC721-B104-8744-90B6-BD028BBD5A75}" type="presParOf" srcId="{0D35855F-425F-1B44-A71E-CA0F4920AC4C}" destId="{44BA2D21-36FC-4C47-95BC-0F6DFE493DA6}" srcOrd="5" destOrd="0" presId="urn:microsoft.com/office/officeart/2005/8/layout/orgChart1"/>
    <dgm:cxn modelId="{7E65DD1E-45F6-5544-88BD-12C98ED88A54}" type="presParOf" srcId="{44BA2D21-36FC-4C47-95BC-0F6DFE493DA6}" destId="{384C5588-E936-7E4F-8331-6F5E8DAF03AE}" srcOrd="0" destOrd="0" presId="urn:microsoft.com/office/officeart/2005/8/layout/orgChart1"/>
    <dgm:cxn modelId="{D0964CC0-CBBE-4649-A964-9CBD5DF72158}" type="presParOf" srcId="{384C5588-E936-7E4F-8331-6F5E8DAF03AE}" destId="{BA7CF9B4-E1A1-0547-845B-8D838F860C1C}" srcOrd="0" destOrd="0" presId="urn:microsoft.com/office/officeart/2005/8/layout/orgChart1"/>
    <dgm:cxn modelId="{A1282C87-C562-E84D-90FF-8C6D6CE55E13}" type="presParOf" srcId="{384C5588-E936-7E4F-8331-6F5E8DAF03AE}" destId="{420C6A01-AE31-D343-B71C-0BFB159E218C}" srcOrd="1" destOrd="0" presId="urn:microsoft.com/office/officeart/2005/8/layout/orgChart1"/>
    <dgm:cxn modelId="{45927380-0C73-3A48-AF71-B195419B51A6}" type="presParOf" srcId="{44BA2D21-36FC-4C47-95BC-0F6DFE493DA6}" destId="{2E9042D9-61C9-104E-952F-CE8F3D5AA747}" srcOrd="1" destOrd="0" presId="urn:microsoft.com/office/officeart/2005/8/layout/orgChart1"/>
    <dgm:cxn modelId="{4BCDF4AB-8395-A44B-95B1-374D04D56A3A}" type="presParOf" srcId="{44BA2D21-36FC-4C47-95BC-0F6DFE493DA6}" destId="{1839E990-6F76-0546-8A89-35407884E0C5}" srcOrd="2" destOrd="0" presId="urn:microsoft.com/office/officeart/2005/8/layout/orgChart1"/>
    <dgm:cxn modelId="{1D75155F-281C-EF48-AABE-A447AE4F15D7}" type="presParOf" srcId="{0D35855F-425F-1B44-A71E-CA0F4920AC4C}" destId="{40C15474-8FF9-DC43-9171-7A726FF8DF26}" srcOrd="6" destOrd="0" presId="urn:microsoft.com/office/officeart/2005/8/layout/orgChart1"/>
    <dgm:cxn modelId="{E8339568-096D-6646-8FCE-39F017849566}" type="presParOf" srcId="{0D35855F-425F-1B44-A71E-CA0F4920AC4C}" destId="{9D7FCD79-9BAA-134C-AF9E-D58F983A1646}" srcOrd="7" destOrd="0" presId="urn:microsoft.com/office/officeart/2005/8/layout/orgChart1"/>
    <dgm:cxn modelId="{77EF0CBC-7601-2342-B6C2-32B45DDC2FD5}" type="presParOf" srcId="{9D7FCD79-9BAA-134C-AF9E-D58F983A1646}" destId="{C52E1961-CA5B-0048-BE2D-7638FB3F191B}" srcOrd="0" destOrd="0" presId="urn:microsoft.com/office/officeart/2005/8/layout/orgChart1"/>
    <dgm:cxn modelId="{34E2E621-21E7-4349-8592-019BA10E72EB}" type="presParOf" srcId="{C52E1961-CA5B-0048-BE2D-7638FB3F191B}" destId="{109CB12A-BE4A-AA47-8F2D-DE288561591B}" srcOrd="0" destOrd="0" presId="urn:microsoft.com/office/officeart/2005/8/layout/orgChart1"/>
    <dgm:cxn modelId="{98809D9E-D540-714C-9548-582BD882AD23}" type="presParOf" srcId="{C52E1961-CA5B-0048-BE2D-7638FB3F191B}" destId="{0B5645C1-671B-3F42-8B89-B5AF2E798DF7}" srcOrd="1" destOrd="0" presId="urn:microsoft.com/office/officeart/2005/8/layout/orgChart1"/>
    <dgm:cxn modelId="{76D4CE38-4512-C748-B5F7-C6ED19FC88B5}" type="presParOf" srcId="{9D7FCD79-9BAA-134C-AF9E-D58F983A1646}" destId="{3F55E00D-8B22-A442-915E-C42E0C9FA8F4}" srcOrd="1" destOrd="0" presId="urn:microsoft.com/office/officeart/2005/8/layout/orgChart1"/>
    <dgm:cxn modelId="{F51D128D-9D64-9448-B2BD-A5C836CCFC8C}" type="presParOf" srcId="{9D7FCD79-9BAA-134C-AF9E-D58F983A1646}" destId="{9141B8E3-8F00-DA4B-BA28-9175E38BE856}" srcOrd="2" destOrd="0" presId="urn:microsoft.com/office/officeart/2005/8/layout/orgChart1"/>
    <dgm:cxn modelId="{818B9581-BD66-B846-A713-416CB8F13BDF}" type="presParOf" srcId="{0D35855F-425F-1B44-A71E-CA0F4920AC4C}" destId="{7532C5B4-D51C-6B45-9A5E-0598A89146C0}" srcOrd="8" destOrd="0" presId="urn:microsoft.com/office/officeart/2005/8/layout/orgChart1"/>
    <dgm:cxn modelId="{80DB1FCF-80B6-B044-8684-1AC2948EA798}" type="presParOf" srcId="{0D35855F-425F-1B44-A71E-CA0F4920AC4C}" destId="{AA7BC5EB-E996-A949-B8E1-BEA8888E5AE2}" srcOrd="9" destOrd="0" presId="urn:microsoft.com/office/officeart/2005/8/layout/orgChart1"/>
    <dgm:cxn modelId="{85812D58-81C6-7742-95C0-5C6AB50F85B9}" type="presParOf" srcId="{AA7BC5EB-E996-A949-B8E1-BEA8888E5AE2}" destId="{749D3C66-5EF2-3040-90C9-0293526013E1}" srcOrd="0" destOrd="0" presId="urn:microsoft.com/office/officeart/2005/8/layout/orgChart1"/>
    <dgm:cxn modelId="{4D97D423-E9BB-0349-8FDD-932974280A97}" type="presParOf" srcId="{749D3C66-5EF2-3040-90C9-0293526013E1}" destId="{D227FAEF-4BF2-0E45-B468-6106619B7E32}" srcOrd="0" destOrd="0" presId="urn:microsoft.com/office/officeart/2005/8/layout/orgChart1"/>
    <dgm:cxn modelId="{D4F7C3DA-FE09-944F-8F19-3CB695342E8F}" type="presParOf" srcId="{749D3C66-5EF2-3040-90C9-0293526013E1}" destId="{E8B6432E-0EF3-DC4C-81E6-DF4073F4451A}" srcOrd="1" destOrd="0" presId="urn:microsoft.com/office/officeart/2005/8/layout/orgChart1"/>
    <dgm:cxn modelId="{557C09B8-8F66-5B43-9BE5-E44429F097C0}" type="presParOf" srcId="{AA7BC5EB-E996-A949-B8E1-BEA8888E5AE2}" destId="{363D4467-DD3B-AD4D-850E-BDE2B60708E1}" srcOrd="1" destOrd="0" presId="urn:microsoft.com/office/officeart/2005/8/layout/orgChart1"/>
    <dgm:cxn modelId="{CEA7993F-3060-7046-B9F6-5D700FE6080C}" type="presParOf" srcId="{AA7BC5EB-E996-A949-B8E1-BEA8888E5AE2}" destId="{0BB44DE0-36A3-844E-8940-46E76CADF9FA}" srcOrd="2" destOrd="0" presId="urn:microsoft.com/office/officeart/2005/8/layout/orgChart1"/>
    <dgm:cxn modelId="{D2CEA1EC-79B2-7D46-A55F-993D456031F1}" type="presParOf" srcId="{0D35855F-425F-1B44-A71E-CA0F4920AC4C}" destId="{C2A18415-8041-E140-A6A8-BC7B5FCFAA48}" srcOrd="10" destOrd="0" presId="urn:microsoft.com/office/officeart/2005/8/layout/orgChart1"/>
    <dgm:cxn modelId="{72034680-74F7-514A-929F-FC70FB5FFED2}" type="presParOf" srcId="{0D35855F-425F-1B44-A71E-CA0F4920AC4C}" destId="{E24C82A0-1998-7145-830D-0CDA9FB1D6F3}" srcOrd="11" destOrd="0" presId="urn:microsoft.com/office/officeart/2005/8/layout/orgChart1"/>
    <dgm:cxn modelId="{B799867F-447A-C94F-9BE5-D539CEA1A96A}" type="presParOf" srcId="{E24C82A0-1998-7145-830D-0CDA9FB1D6F3}" destId="{A0590C5D-50AA-6546-8935-BE495B9A4FBA}" srcOrd="0" destOrd="0" presId="urn:microsoft.com/office/officeart/2005/8/layout/orgChart1"/>
    <dgm:cxn modelId="{10F42DE5-135D-8A4E-817C-40C6BF412C9F}" type="presParOf" srcId="{A0590C5D-50AA-6546-8935-BE495B9A4FBA}" destId="{67D1AB8C-6E83-A948-B6B3-4A731CB4858A}" srcOrd="0" destOrd="0" presId="urn:microsoft.com/office/officeart/2005/8/layout/orgChart1"/>
    <dgm:cxn modelId="{2ED01013-26B7-FA4C-A997-0A406C36DAF1}" type="presParOf" srcId="{A0590C5D-50AA-6546-8935-BE495B9A4FBA}" destId="{F34B7BA1-C100-C947-A4AB-9F61BE5CD723}" srcOrd="1" destOrd="0" presId="urn:microsoft.com/office/officeart/2005/8/layout/orgChart1"/>
    <dgm:cxn modelId="{CEAA46D3-7130-6249-A1F9-13394262DBFE}" type="presParOf" srcId="{E24C82A0-1998-7145-830D-0CDA9FB1D6F3}" destId="{978B0F0E-B945-DE42-88A3-7333AC686E75}" srcOrd="1" destOrd="0" presId="urn:microsoft.com/office/officeart/2005/8/layout/orgChart1"/>
    <dgm:cxn modelId="{5D8C1A37-CF17-1241-9EB0-65E45EBD31A2}" type="presParOf" srcId="{E24C82A0-1998-7145-830D-0CDA9FB1D6F3}" destId="{85F88CE1-5CB2-964B-A751-6B61C02FC8A3}" srcOrd="2" destOrd="0" presId="urn:microsoft.com/office/officeart/2005/8/layout/orgChart1"/>
    <dgm:cxn modelId="{16A1B808-C147-484F-B9E4-6B42FAF80551}" type="presParOf" srcId="{5FC9E6BE-CE5E-EB4A-85FD-E52E2537439F}" destId="{E509BDAF-2DF7-014D-BB64-24A6ED6AB3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DA566C-F0F2-EC4D-8FB5-290BAC0FB81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403FB417-585C-6040-9250-3F8A24A2DD82}">
      <dgm:prSet phldrT="[Text]" custT="1"/>
      <dgm:spPr>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zh-CN" altLang="en-US" sz="1800" dirty="0">
            <a:solidFill>
              <a:srgbClr val="C00000"/>
            </a:solidFill>
          </a:endParaRPr>
        </a:p>
        <a:p>
          <a:endParaRPr lang="zh-CN" altLang="en-US" sz="1800" b="1" dirty="0">
            <a:solidFill>
              <a:srgbClr val="C00000"/>
            </a:solidFill>
          </a:endParaRPr>
        </a:p>
        <a:p>
          <a:r>
            <a:rPr lang="zh-CN" altLang="en-US" sz="1800" b="1" dirty="0">
              <a:solidFill>
                <a:srgbClr val="C00000"/>
              </a:solidFill>
            </a:rPr>
            <a:t>希格斯粒子性质的测量</a:t>
          </a:r>
        </a:p>
        <a:p>
          <a:r>
            <a:rPr lang="zh-CN" altLang="en-US" sz="1800" b="1" dirty="0">
              <a:solidFill>
                <a:srgbClr val="C00000"/>
              </a:solidFill>
            </a:rPr>
            <a:t>超出标准模型新物理寻找</a:t>
          </a:r>
        </a:p>
        <a:p>
          <a:r>
            <a:rPr lang="zh-CN" altLang="en-US" sz="1600" b="1" dirty="0">
              <a:solidFill>
                <a:srgbClr val="3333CC"/>
              </a:solidFill>
            </a:rPr>
            <a:t>                 </a:t>
          </a:r>
        </a:p>
        <a:p>
          <a:r>
            <a:rPr lang="zh-CN" altLang="en-US" sz="2400" b="1" dirty="0">
              <a:solidFill>
                <a:srgbClr val="3333CC"/>
              </a:solidFill>
            </a:rPr>
            <a:t>         任务</a:t>
          </a:r>
          <a:endParaRPr lang="en-US" sz="2400" b="1" dirty="0">
            <a:solidFill>
              <a:srgbClr val="3333CC"/>
            </a:solidFill>
          </a:endParaRPr>
        </a:p>
      </dgm:t>
    </dgm:pt>
    <dgm:pt modelId="{F149864A-B7E1-CF41-A89C-0ECDA928F61A}" type="parTrans" cxnId="{0160A8E6-AD1C-E54E-8B8F-87E44F019C4F}">
      <dgm:prSet/>
      <dgm:spPr/>
      <dgm:t>
        <a:bodyPr/>
        <a:lstStyle/>
        <a:p>
          <a:endParaRPr lang="en-US"/>
        </a:p>
      </dgm:t>
    </dgm:pt>
    <dgm:pt modelId="{26C4351A-1B8F-CB46-8183-D95C926F4FD6}" type="sibTrans" cxnId="{0160A8E6-AD1C-E54E-8B8F-87E44F019C4F}">
      <dgm:prSet/>
      <dgm:spPr/>
      <dgm:t>
        <a:bodyPr/>
        <a:lstStyle/>
        <a:p>
          <a:endParaRPr lang="en-US"/>
        </a:p>
      </dgm:t>
    </dgm:pt>
    <dgm:pt modelId="{6E689900-6ECE-7C44-A49F-0406FE839EEC}">
      <dgm:prSet phldrT="[Text]" custT="1"/>
      <dgm:spPr>
        <a:blipFill>
          <a:blip xmlns:r="http://schemas.openxmlformats.org/officeDocument/2006/relationships" r:embed="rId1"/>
          <a:stretch>
            <a:fillRect/>
          </a:stretch>
        </a:blipFill>
      </dgm:spPr>
      <dgm:t>
        <a:bodyPr/>
        <a:lstStyle/>
        <a:p>
          <a:r>
            <a:rPr lang="en-US">
              <a:noFill/>
            </a:rPr>
            <a:t> </a:t>
          </a:r>
        </a:p>
      </dgm:t>
    </dgm:pt>
    <dgm:pt modelId="{11929ADD-696F-AB45-B92D-C307B8E1CB49}" type="parTrans" cxnId="{BB16FBE3-FE7E-2248-AB09-03E3D8DDCE4B}">
      <dgm:prSet/>
      <dgm:spPr/>
      <dgm:t>
        <a:bodyPr/>
        <a:lstStyle/>
        <a:p>
          <a:endParaRPr lang="en-US"/>
        </a:p>
      </dgm:t>
    </dgm:pt>
    <dgm:pt modelId="{AE812063-F015-9742-9755-DA3138C2A6F2}" type="sibTrans" cxnId="{BB16FBE3-FE7E-2248-AB09-03E3D8DDCE4B}">
      <dgm:prSet/>
      <dgm:spPr/>
      <dgm:t>
        <a:bodyPr/>
        <a:lstStyle/>
        <a:p>
          <a:endParaRPr lang="en-US"/>
        </a:p>
      </dgm:t>
    </dgm:pt>
    <dgm:pt modelId="{6F045370-A454-8145-99EA-E17BC0F174F4}">
      <dgm:prSet phldrT="[Text]" custT="1"/>
      <dgm:spPr>
        <a:blipFill>
          <a:blip xmlns:r="http://schemas.openxmlformats.org/officeDocument/2006/relationships" r:embed="rId2"/>
          <a:stretch>
            <a:fillRect/>
          </a:stretch>
        </a:blipFill>
      </dgm:spPr>
      <dgm:t>
        <a:bodyPr/>
        <a:lstStyle/>
        <a:p>
          <a:r>
            <a:rPr lang="en-US">
              <a:noFill/>
            </a:rPr>
            <a:t> </a:t>
          </a:r>
        </a:p>
      </dgm:t>
    </dgm:pt>
    <dgm:pt modelId="{2E8DA8E0-860C-F54E-8BC4-5F99D8FEB64B}" type="parTrans" cxnId="{D18DA89E-D77B-D24E-B00E-333034DF17FF}">
      <dgm:prSet/>
      <dgm:spPr/>
      <dgm:t>
        <a:bodyPr/>
        <a:lstStyle/>
        <a:p>
          <a:endParaRPr lang="en-US"/>
        </a:p>
      </dgm:t>
    </dgm:pt>
    <dgm:pt modelId="{98657A22-C853-7C43-B1B5-8ABB23266584}" type="sibTrans" cxnId="{D18DA89E-D77B-D24E-B00E-333034DF17FF}">
      <dgm:prSet/>
      <dgm:spPr/>
      <dgm:t>
        <a:bodyPr/>
        <a:lstStyle/>
        <a:p>
          <a:endParaRPr lang="en-US"/>
        </a:p>
      </dgm:t>
    </dgm:pt>
    <dgm:pt modelId="{4644280A-587B-A045-84D0-511172832380}">
      <dgm:prSet phldrT="[Text]" custT="1"/>
      <dgm:spPr/>
      <dgm:t>
        <a:bodyPr/>
        <a:lstStyle/>
        <a:p>
          <a:r>
            <a:rPr lang="zh-CN" altLang="en-US" sz="1800" b="1" dirty="0">
              <a:solidFill>
                <a:srgbClr val="C00000"/>
              </a:solidFill>
            </a:rPr>
            <a:t>通过</a:t>
          </a:r>
          <a:r>
            <a:rPr lang="en-US" altLang="zh-CN" sz="1800" b="1" dirty="0">
              <a:solidFill>
                <a:srgbClr val="C00000"/>
              </a:solidFill>
            </a:rPr>
            <a:t>WW</a:t>
          </a:r>
          <a:r>
            <a:rPr lang="zh-CN" altLang="en-US" sz="1800" b="1" dirty="0">
              <a:solidFill>
                <a:srgbClr val="C00000"/>
              </a:solidFill>
            </a:rPr>
            <a:t>*</a:t>
          </a:r>
          <a:r>
            <a:rPr lang="en-US" altLang="zh-CN" sz="1800" b="1" dirty="0" err="1">
              <a:solidFill>
                <a:srgbClr val="C00000"/>
              </a:solidFill>
              <a:latin typeface="Symbol" charset="2"/>
              <a:ea typeface="Symbol" charset="2"/>
              <a:cs typeface="Symbol" charset="2"/>
            </a:rPr>
            <a:t>gg</a:t>
          </a:r>
          <a:r>
            <a:rPr lang="en-US" altLang="zh-CN" sz="1800" b="1" dirty="0" err="1">
              <a:solidFill>
                <a:srgbClr val="C00000"/>
              </a:solidFill>
            </a:rPr>
            <a:t>,WW</a:t>
          </a:r>
          <a:r>
            <a:rPr lang="en-US" altLang="zh-CN" sz="1800" b="1" dirty="0">
              <a:solidFill>
                <a:srgbClr val="C00000"/>
              </a:solidFill>
            </a:rPr>
            <a:t>*WW*</a:t>
          </a:r>
          <a:r>
            <a:rPr lang="zh-CN" altLang="en-US" sz="1800" b="1" dirty="0">
              <a:solidFill>
                <a:srgbClr val="C00000"/>
              </a:solidFill>
            </a:rPr>
            <a:t>寻找重希格斯粒子（</a:t>
          </a:r>
          <a:r>
            <a:rPr lang="en-US" altLang="zh-CN" sz="1800" b="1" dirty="0">
              <a:solidFill>
                <a:srgbClr val="C00000"/>
              </a:solidFill>
            </a:rPr>
            <a:t>di-Higgs</a:t>
          </a:r>
          <a:r>
            <a:rPr lang="zh-CN" altLang="en-US" sz="1800" b="1" dirty="0">
              <a:solidFill>
                <a:srgbClr val="C00000"/>
              </a:solidFill>
            </a:rPr>
            <a:t>）</a:t>
          </a:r>
          <a:endParaRPr lang="en-US" sz="1800" b="1" dirty="0">
            <a:solidFill>
              <a:srgbClr val="C00000"/>
            </a:solidFill>
          </a:endParaRPr>
        </a:p>
      </dgm:t>
    </dgm:pt>
    <dgm:pt modelId="{9675E6B4-DF62-A541-A8D7-0D2C59526661}" type="parTrans" cxnId="{2ABC7735-B35A-FD4E-8CCE-3D10481B8F49}">
      <dgm:prSet/>
      <dgm:spPr/>
      <dgm:t>
        <a:bodyPr/>
        <a:lstStyle/>
        <a:p>
          <a:endParaRPr lang="en-US"/>
        </a:p>
      </dgm:t>
    </dgm:pt>
    <dgm:pt modelId="{C3AC91F0-9F91-934D-ABAA-6B2F338AFD41}" type="sibTrans" cxnId="{2ABC7735-B35A-FD4E-8CCE-3D10481B8F49}">
      <dgm:prSet/>
      <dgm:spPr/>
      <dgm:t>
        <a:bodyPr/>
        <a:lstStyle/>
        <a:p>
          <a:endParaRPr lang="en-US"/>
        </a:p>
      </dgm:t>
    </dgm:pt>
    <dgm:pt modelId="{9FE0E27A-762E-0F4B-9E9D-891F0D814F30}">
      <dgm:prSet custT="1"/>
      <dgm:spPr>
        <a:blipFill>
          <a:blip xmlns:r="http://schemas.openxmlformats.org/officeDocument/2006/relationships" r:embed="rId3"/>
          <a:stretch>
            <a:fillRect/>
          </a:stretch>
        </a:blipFill>
      </dgm:spPr>
      <dgm:t>
        <a:bodyPr/>
        <a:lstStyle/>
        <a:p>
          <a:r>
            <a:rPr lang="en-US">
              <a:noFill/>
            </a:rPr>
            <a:t> </a:t>
          </a:r>
        </a:p>
      </dgm:t>
    </dgm:pt>
    <dgm:pt modelId="{8F6055A5-A2ED-6741-81BA-5BBAAB50AA19}" type="parTrans" cxnId="{883764E3-F755-8E4C-8FEC-E0AA7AFCD787}">
      <dgm:prSet/>
      <dgm:spPr/>
      <dgm:t>
        <a:bodyPr/>
        <a:lstStyle/>
        <a:p>
          <a:endParaRPr lang="en-US"/>
        </a:p>
      </dgm:t>
    </dgm:pt>
    <dgm:pt modelId="{A2C52421-383E-D24A-90E6-230DC7E414A1}" type="sibTrans" cxnId="{883764E3-F755-8E4C-8FEC-E0AA7AFCD787}">
      <dgm:prSet/>
      <dgm:spPr/>
      <dgm:t>
        <a:bodyPr/>
        <a:lstStyle/>
        <a:p>
          <a:endParaRPr lang="en-US"/>
        </a:p>
      </dgm:t>
    </dgm:pt>
    <dgm:pt modelId="{637C1E7E-EC33-3A4E-B59F-45501E800915}">
      <dgm:prSet custT="1"/>
      <dgm:spPr>
        <a:blipFill>
          <a:blip xmlns:r="http://schemas.openxmlformats.org/officeDocument/2006/relationships" r:embed="rId4"/>
          <a:stretch>
            <a:fillRect/>
          </a:stretch>
        </a:blipFill>
      </dgm:spPr>
      <dgm:t>
        <a:bodyPr/>
        <a:lstStyle/>
        <a:p>
          <a:r>
            <a:rPr lang="en-US">
              <a:noFill/>
            </a:rPr>
            <a:t> </a:t>
          </a:r>
        </a:p>
      </dgm:t>
    </dgm:pt>
    <dgm:pt modelId="{31522468-52A0-8A47-8F6D-0EE78B4A95F4}" type="parTrans" cxnId="{8EE450C7-8277-1847-BBA8-5206324DE189}">
      <dgm:prSet/>
      <dgm:spPr/>
      <dgm:t>
        <a:bodyPr/>
        <a:lstStyle/>
        <a:p>
          <a:endParaRPr lang="en-US"/>
        </a:p>
      </dgm:t>
    </dgm:pt>
    <dgm:pt modelId="{35313B5B-0077-4347-85C5-3A6B836B4D5F}" type="sibTrans" cxnId="{8EE450C7-8277-1847-BBA8-5206324DE189}">
      <dgm:prSet/>
      <dgm:spPr/>
      <dgm:t>
        <a:bodyPr/>
        <a:lstStyle/>
        <a:p>
          <a:endParaRPr lang="en-US"/>
        </a:p>
      </dgm:t>
    </dgm:pt>
    <dgm:pt modelId="{45F2F379-7964-4BA8-9DCD-5CEA2145ED84}">
      <dgm:prSet phldrT="[Text]" custT="1"/>
      <dgm:spPr/>
      <dgm:t>
        <a:bodyPr/>
        <a:lstStyle/>
        <a:p>
          <a:pPr algn="l"/>
          <a:r>
            <a:rPr lang="zh-CN" altLang="en-US" sz="1800" b="0" dirty="0">
              <a:solidFill>
                <a:srgbClr val="C00000"/>
              </a:solidFill>
            </a:rPr>
            <a:t> </a:t>
          </a:r>
          <a:r>
            <a:rPr lang="en-US" sz="1800" b="0" dirty="0" err="1">
              <a:solidFill>
                <a:srgbClr val="C00000"/>
              </a:solidFill>
            </a:rPr>
            <a:t>ttH的研究</a:t>
          </a:r>
          <a:endParaRPr lang="en-US" sz="1800" b="0" dirty="0">
            <a:solidFill>
              <a:srgbClr val="C00000"/>
            </a:solidFill>
          </a:endParaRPr>
        </a:p>
      </dgm:t>
    </dgm:pt>
    <dgm:pt modelId="{D63FA634-5E6D-4220-B2D2-24A23BF302A1}" type="parTrans" cxnId="{78842B6E-9B8B-45D1-B44E-02164DB062E0}">
      <dgm:prSet/>
      <dgm:spPr/>
      <dgm:t>
        <a:bodyPr/>
        <a:lstStyle/>
        <a:p>
          <a:endParaRPr lang="zh-CN" altLang="en-US"/>
        </a:p>
      </dgm:t>
    </dgm:pt>
    <dgm:pt modelId="{1402EB90-F00B-413C-A42E-65E604587CD4}" type="sibTrans" cxnId="{78842B6E-9B8B-45D1-B44E-02164DB062E0}">
      <dgm:prSet/>
      <dgm:spPr/>
      <dgm:t>
        <a:bodyPr/>
        <a:lstStyle/>
        <a:p>
          <a:endParaRPr lang="zh-CN" altLang="en-US"/>
        </a:p>
      </dgm:t>
    </dgm:pt>
    <dgm:pt modelId="{52B3822A-8D06-634E-B372-8E9CF99B001D}" type="pres">
      <dgm:prSet presAssocID="{C9DA566C-F0F2-EC4D-8FB5-290BAC0FB81C}" presName="hierChild1" presStyleCnt="0">
        <dgm:presLayoutVars>
          <dgm:orgChart val="1"/>
          <dgm:chPref val="1"/>
          <dgm:dir/>
          <dgm:animOne val="branch"/>
          <dgm:animLvl val="lvl"/>
          <dgm:resizeHandles/>
        </dgm:presLayoutVars>
      </dgm:prSet>
      <dgm:spPr/>
    </dgm:pt>
    <dgm:pt modelId="{5FC9E6BE-CE5E-EB4A-85FD-E52E2537439F}" type="pres">
      <dgm:prSet presAssocID="{403FB417-585C-6040-9250-3F8A24A2DD82}" presName="hierRoot1" presStyleCnt="0">
        <dgm:presLayoutVars>
          <dgm:hierBranch val="init"/>
        </dgm:presLayoutVars>
      </dgm:prSet>
      <dgm:spPr/>
    </dgm:pt>
    <dgm:pt modelId="{34AD2E99-45EF-7246-8DF6-9EC4B300309F}" type="pres">
      <dgm:prSet presAssocID="{403FB417-585C-6040-9250-3F8A24A2DD82}" presName="rootComposite1" presStyleCnt="0"/>
      <dgm:spPr/>
    </dgm:pt>
    <dgm:pt modelId="{07FA0F21-6780-6C4D-8EA8-506D15A9D023}" type="pres">
      <dgm:prSet presAssocID="{403FB417-585C-6040-9250-3F8A24A2DD82}" presName="rootText1" presStyleLbl="node0" presStyleIdx="0" presStyleCnt="1" custScaleX="226260" custScaleY="166516" custLinFactNeighborX="36068" custLinFactNeighborY="-73235">
        <dgm:presLayoutVars>
          <dgm:chPref val="3"/>
        </dgm:presLayoutVars>
      </dgm:prSet>
      <dgm:spPr/>
    </dgm:pt>
    <dgm:pt modelId="{391798F6-B38E-C24D-841D-4881C6FFCEF6}" type="pres">
      <dgm:prSet presAssocID="{403FB417-585C-6040-9250-3F8A24A2DD82}" presName="rootConnector1" presStyleLbl="node1" presStyleIdx="0" presStyleCnt="0"/>
      <dgm:spPr/>
    </dgm:pt>
    <dgm:pt modelId="{0D35855F-425F-1B44-A71E-CA0F4920AC4C}" type="pres">
      <dgm:prSet presAssocID="{403FB417-585C-6040-9250-3F8A24A2DD82}" presName="hierChild2" presStyleCnt="0"/>
      <dgm:spPr/>
    </dgm:pt>
    <dgm:pt modelId="{DB92F8DF-6A91-204D-8985-BDD5C2787EB3}" type="pres">
      <dgm:prSet presAssocID="{11929ADD-696F-AB45-B92D-C307B8E1CB49}" presName="Name37" presStyleLbl="parChTrans1D2" presStyleIdx="0" presStyleCnt="6"/>
      <dgm:spPr/>
    </dgm:pt>
    <dgm:pt modelId="{4FCBFE22-A67F-9448-9D22-4A4A0B5D1514}" type="pres">
      <dgm:prSet presAssocID="{6E689900-6ECE-7C44-A49F-0406FE839EEC}" presName="hierRoot2" presStyleCnt="0">
        <dgm:presLayoutVars>
          <dgm:hierBranch val="init"/>
        </dgm:presLayoutVars>
      </dgm:prSet>
      <dgm:spPr/>
    </dgm:pt>
    <dgm:pt modelId="{49FBA3DA-2DFE-B541-879A-591B34B65725}" type="pres">
      <dgm:prSet presAssocID="{6E689900-6ECE-7C44-A49F-0406FE839EEC}" presName="rootComposite" presStyleCnt="0"/>
      <dgm:spPr/>
    </dgm:pt>
    <dgm:pt modelId="{1C9C5D0B-2398-034D-9FB6-19266336FA7D}" type="pres">
      <dgm:prSet presAssocID="{6E689900-6ECE-7C44-A49F-0406FE839EEC}" presName="rootText" presStyleLbl="node2" presStyleIdx="0" presStyleCnt="6" custScaleX="117841" custScaleY="180874">
        <dgm:presLayoutVars>
          <dgm:chPref val="3"/>
        </dgm:presLayoutVars>
      </dgm:prSet>
      <dgm:spPr/>
    </dgm:pt>
    <dgm:pt modelId="{F63E4F5B-C17B-6C49-BC0E-B7EF3B906668}" type="pres">
      <dgm:prSet presAssocID="{6E689900-6ECE-7C44-A49F-0406FE839EEC}" presName="rootConnector" presStyleLbl="node2" presStyleIdx="0" presStyleCnt="6"/>
      <dgm:spPr/>
    </dgm:pt>
    <dgm:pt modelId="{C228812F-CCCC-C74D-A2B9-4244C161C8EE}" type="pres">
      <dgm:prSet presAssocID="{6E689900-6ECE-7C44-A49F-0406FE839EEC}" presName="hierChild4" presStyleCnt="0"/>
      <dgm:spPr/>
    </dgm:pt>
    <dgm:pt modelId="{C3458847-941A-C74E-80EE-29D302856EF1}" type="pres">
      <dgm:prSet presAssocID="{6E689900-6ECE-7C44-A49F-0406FE839EEC}" presName="hierChild5" presStyleCnt="0"/>
      <dgm:spPr/>
    </dgm:pt>
    <dgm:pt modelId="{69CF0DB5-D3A8-4239-A3DC-CB4294F9DB0E}" type="pres">
      <dgm:prSet presAssocID="{D63FA634-5E6D-4220-B2D2-24A23BF302A1}" presName="Name37" presStyleLbl="parChTrans1D2" presStyleIdx="1" presStyleCnt="6"/>
      <dgm:spPr/>
    </dgm:pt>
    <dgm:pt modelId="{ABE1BD38-842D-4543-BF8A-8DF7CFC9B8F0}" type="pres">
      <dgm:prSet presAssocID="{45F2F379-7964-4BA8-9DCD-5CEA2145ED84}" presName="hierRoot2" presStyleCnt="0">
        <dgm:presLayoutVars>
          <dgm:hierBranch val="init"/>
        </dgm:presLayoutVars>
      </dgm:prSet>
      <dgm:spPr/>
    </dgm:pt>
    <dgm:pt modelId="{9B803611-4E15-49A7-A806-881A409EFF60}" type="pres">
      <dgm:prSet presAssocID="{45F2F379-7964-4BA8-9DCD-5CEA2145ED84}" presName="rootComposite" presStyleCnt="0"/>
      <dgm:spPr/>
    </dgm:pt>
    <dgm:pt modelId="{43F3F0F2-0B43-48FF-ADFF-3209C72D2AC6}" type="pres">
      <dgm:prSet presAssocID="{45F2F379-7964-4BA8-9DCD-5CEA2145ED84}" presName="rootText" presStyleLbl="node2" presStyleIdx="1" presStyleCnt="6" custScaleX="117841" custScaleY="180874">
        <dgm:presLayoutVars>
          <dgm:chPref val="3"/>
        </dgm:presLayoutVars>
      </dgm:prSet>
      <dgm:spPr/>
    </dgm:pt>
    <dgm:pt modelId="{0AAB540B-C153-4137-BE27-6EF2B525D9D8}" type="pres">
      <dgm:prSet presAssocID="{45F2F379-7964-4BA8-9DCD-5CEA2145ED84}" presName="rootConnector" presStyleLbl="node2" presStyleIdx="1" presStyleCnt="6"/>
      <dgm:spPr/>
    </dgm:pt>
    <dgm:pt modelId="{457A00D8-55CB-496C-B089-ECC6663A736F}" type="pres">
      <dgm:prSet presAssocID="{45F2F379-7964-4BA8-9DCD-5CEA2145ED84}" presName="hierChild4" presStyleCnt="0"/>
      <dgm:spPr/>
    </dgm:pt>
    <dgm:pt modelId="{138A1EE9-7C53-4390-9DB4-A0AA916B556D}" type="pres">
      <dgm:prSet presAssocID="{45F2F379-7964-4BA8-9DCD-5CEA2145ED84}" presName="hierChild5" presStyleCnt="0"/>
      <dgm:spPr/>
    </dgm:pt>
    <dgm:pt modelId="{0A457E1A-4CC1-9848-ADDF-E946B0D5B4DD}" type="pres">
      <dgm:prSet presAssocID="{8F6055A5-A2ED-6741-81BA-5BBAAB50AA19}" presName="Name37" presStyleLbl="parChTrans1D2" presStyleIdx="2" presStyleCnt="6"/>
      <dgm:spPr/>
    </dgm:pt>
    <dgm:pt modelId="{44BA2D21-36FC-4C47-95BC-0F6DFE493DA6}" type="pres">
      <dgm:prSet presAssocID="{9FE0E27A-762E-0F4B-9E9D-891F0D814F30}" presName="hierRoot2" presStyleCnt="0">
        <dgm:presLayoutVars>
          <dgm:hierBranch val="init"/>
        </dgm:presLayoutVars>
      </dgm:prSet>
      <dgm:spPr/>
    </dgm:pt>
    <dgm:pt modelId="{384C5588-E936-7E4F-8331-6F5E8DAF03AE}" type="pres">
      <dgm:prSet presAssocID="{9FE0E27A-762E-0F4B-9E9D-891F0D814F30}" presName="rootComposite" presStyleCnt="0"/>
      <dgm:spPr/>
    </dgm:pt>
    <dgm:pt modelId="{BA7CF9B4-E1A1-0547-845B-8D838F860C1C}" type="pres">
      <dgm:prSet presAssocID="{9FE0E27A-762E-0F4B-9E9D-891F0D814F30}" presName="rootText" presStyleLbl="node2" presStyleIdx="2" presStyleCnt="6" custScaleY="157968">
        <dgm:presLayoutVars>
          <dgm:chPref val="3"/>
        </dgm:presLayoutVars>
      </dgm:prSet>
      <dgm:spPr/>
    </dgm:pt>
    <dgm:pt modelId="{420C6A01-AE31-D343-B71C-0BFB159E218C}" type="pres">
      <dgm:prSet presAssocID="{9FE0E27A-762E-0F4B-9E9D-891F0D814F30}" presName="rootConnector" presStyleLbl="node2" presStyleIdx="2" presStyleCnt="6"/>
      <dgm:spPr/>
    </dgm:pt>
    <dgm:pt modelId="{2E9042D9-61C9-104E-952F-CE8F3D5AA747}" type="pres">
      <dgm:prSet presAssocID="{9FE0E27A-762E-0F4B-9E9D-891F0D814F30}" presName="hierChild4" presStyleCnt="0"/>
      <dgm:spPr/>
    </dgm:pt>
    <dgm:pt modelId="{1839E990-6F76-0546-8A89-35407884E0C5}" type="pres">
      <dgm:prSet presAssocID="{9FE0E27A-762E-0F4B-9E9D-891F0D814F30}" presName="hierChild5" presStyleCnt="0"/>
      <dgm:spPr/>
    </dgm:pt>
    <dgm:pt modelId="{40C15474-8FF9-DC43-9171-7A726FF8DF26}" type="pres">
      <dgm:prSet presAssocID="{31522468-52A0-8A47-8F6D-0EE78B4A95F4}" presName="Name37" presStyleLbl="parChTrans1D2" presStyleIdx="3" presStyleCnt="6"/>
      <dgm:spPr/>
    </dgm:pt>
    <dgm:pt modelId="{9D7FCD79-9BAA-134C-AF9E-D58F983A1646}" type="pres">
      <dgm:prSet presAssocID="{637C1E7E-EC33-3A4E-B59F-45501E800915}" presName="hierRoot2" presStyleCnt="0">
        <dgm:presLayoutVars>
          <dgm:hierBranch val="init"/>
        </dgm:presLayoutVars>
      </dgm:prSet>
      <dgm:spPr/>
    </dgm:pt>
    <dgm:pt modelId="{C52E1961-CA5B-0048-BE2D-7638FB3F191B}" type="pres">
      <dgm:prSet presAssocID="{637C1E7E-EC33-3A4E-B59F-45501E800915}" presName="rootComposite" presStyleCnt="0"/>
      <dgm:spPr/>
    </dgm:pt>
    <dgm:pt modelId="{109CB12A-BE4A-AA47-8F2D-DE288561591B}" type="pres">
      <dgm:prSet presAssocID="{637C1E7E-EC33-3A4E-B59F-45501E800915}" presName="rootText" presStyleLbl="node2" presStyleIdx="3" presStyleCnt="6" custFlipHor="1" custScaleX="137837" custScaleY="157968" custLinFactNeighborX="-3558" custLinFactNeighborY="9084">
        <dgm:presLayoutVars>
          <dgm:chPref val="3"/>
        </dgm:presLayoutVars>
      </dgm:prSet>
      <dgm:spPr/>
    </dgm:pt>
    <dgm:pt modelId="{0B5645C1-671B-3F42-8B89-B5AF2E798DF7}" type="pres">
      <dgm:prSet presAssocID="{637C1E7E-EC33-3A4E-B59F-45501E800915}" presName="rootConnector" presStyleLbl="node2" presStyleIdx="3" presStyleCnt="6"/>
      <dgm:spPr/>
    </dgm:pt>
    <dgm:pt modelId="{3F55E00D-8B22-A442-915E-C42E0C9FA8F4}" type="pres">
      <dgm:prSet presAssocID="{637C1E7E-EC33-3A4E-B59F-45501E800915}" presName="hierChild4" presStyleCnt="0"/>
      <dgm:spPr/>
    </dgm:pt>
    <dgm:pt modelId="{9141B8E3-8F00-DA4B-BA28-9175E38BE856}" type="pres">
      <dgm:prSet presAssocID="{637C1E7E-EC33-3A4E-B59F-45501E800915}" presName="hierChild5" presStyleCnt="0"/>
      <dgm:spPr/>
    </dgm:pt>
    <dgm:pt modelId="{7532C5B4-D51C-6B45-9A5E-0598A89146C0}" type="pres">
      <dgm:prSet presAssocID="{2E8DA8E0-860C-F54E-8BC4-5F99D8FEB64B}" presName="Name37" presStyleLbl="parChTrans1D2" presStyleIdx="4" presStyleCnt="6"/>
      <dgm:spPr/>
    </dgm:pt>
    <dgm:pt modelId="{AA7BC5EB-E996-A949-B8E1-BEA8888E5AE2}" type="pres">
      <dgm:prSet presAssocID="{6F045370-A454-8145-99EA-E17BC0F174F4}" presName="hierRoot2" presStyleCnt="0">
        <dgm:presLayoutVars>
          <dgm:hierBranch val="init"/>
        </dgm:presLayoutVars>
      </dgm:prSet>
      <dgm:spPr/>
    </dgm:pt>
    <dgm:pt modelId="{749D3C66-5EF2-3040-90C9-0293526013E1}" type="pres">
      <dgm:prSet presAssocID="{6F045370-A454-8145-99EA-E17BC0F174F4}" presName="rootComposite" presStyleCnt="0"/>
      <dgm:spPr/>
    </dgm:pt>
    <dgm:pt modelId="{D227FAEF-4BF2-0E45-B468-6106619B7E32}" type="pres">
      <dgm:prSet presAssocID="{6F045370-A454-8145-99EA-E17BC0F174F4}" presName="rootText" presStyleLbl="node2" presStyleIdx="4" presStyleCnt="6" custScaleX="105414" custScaleY="139766" custLinFactX="6733" custLinFactNeighborX="100000" custLinFactNeighborY="-6645">
        <dgm:presLayoutVars>
          <dgm:chPref val="3"/>
        </dgm:presLayoutVars>
      </dgm:prSet>
      <dgm:spPr/>
    </dgm:pt>
    <dgm:pt modelId="{E8B6432E-0EF3-DC4C-81E6-DF4073F4451A}" type="pres">
      <dgm:prSet presAssocID="{6F045370-A454-8145-99EA-E17BC0F174F4}" presName="rootConnector" presStyleLbl="node2" presStyleIdx="4" presStyleCnt="6"/>
      <dgm:spPr/>
    </dgm:pt>
    <dgm:pt modelId="{363D4467-DD3B-AD4D-850E-BDE2B60708E1}" type="pres">
      <dgm:prSet presAssocID="{6F045370-A454-8145-99EA-E17BC0F174F4}" presName="hierChild4" presStyleCnt="0"/>
      <dgm:spPr/>
    </dgm:pt>
    <dgm:pt modelId="{0BB44DE0-36A3-844E-8940-46E76CADF9FA}" type="pres">
      <dgm:prSet presAssocID="{6F045370-A454-8145-99EA-E17BC0F174F4}" presName="hierChild5" presStyleCnt="0"/>
      <dgm:spPr/>
    </dgm:pt>
    <dgm:pt modelId="{C2A18415-8041-E140-A6A8-BC7B5FCFAA48}" type="pres">
      <dgm:prSet presAssocID="{9675E6B4-DF62-A541-A8D7-0D2C59526661}" presName="Name37" presStyleLbl="parChTrans1D2" presStyleIdx="5" presStyleCnt="6"/>
      <dgm:spPr/>
    </dgm:pt>
    <dgm:pt modelId="{E24C82A0-1998-7145-830D-0CDA9FB1D6F3}" type="pres">
      <dgm:prSet presAssocID="{4644280A-587B-A045-84D0-511172832380}" presName="hierRoot2" presStyleCnt="0">
        <dgm:presLayoutVars>
          <dgm:hierBranch val="init"/>
        </dgm:presLayoutVars>
      </dgm:prSet>
      <dgm:spPr/>
    </dgm:pt>
    <dgm:pt modelId="{A0590C5D-50AA-6546-8935-BE495B9A4FBA}" type="pres">
      <dgm:prSet presAssocID="{4644280A-587B-A045-84D0-511172832380}" presName="rootComposite" presStyleCnt="0"/>
      <dgm:spPr/>
    </dgm:pt>
    <dgm:pt modelId="{67D1AB8C-6E83-A948-B6B3-4A731CB4858A}" type="pres">
      <dgm:prSet presAssocID="{4644280A-587B-A045-84D0-511172832380}" presName="rootText" presStyleLbl="node2" presStyleIdx="5" presStyleCnt="6" custScaleX="109995" custScaleY="215834" custLinFactX="-41872" custLinFactNeighborX="-100000" custLinFactNeighborY="-5379">
        <dgm:presLayoutVars>
          <dgm:chPref val="3"/>
        </dgm:presLayoutVars>
      </dgm:prSet>
      <dgm:spPr/>
    </dgm:pt>
    <dgm:pt modelId="{F34B7BA1-C100-C947-A4AB-9F61BE5CD723}" type="pres">
      <dgm:prSet presAssocID="{4644280A-587B-A045-84D0-511172832380}" presName="rootConnector" presStyleLbl="node2" presStyleIdx="5" presStyleCnt="6"/>
      <dgm:spPr/>
    </dgm:pt>
    <dgm:pt modelId="{978B0F0E-B945-DE42-88A3-7333AC686E75}" type="pres">
      <dgm:prSet presAssocID="{4644280A-587B-A045-84D0-511172832380}" presName="hierChild4" presStyleCnt="0"/>
      <dgm:spPr/>
    </dgm:pt>
    <dgm:pt modelId="{85F88CE1-5CB2-964B-A751-6B61C02FC8A3}" type="pres">
      <dgm:prSet presAssocID="{4644280A-587B-A045-84D0-511172832380}" presName="hierChild5" presStyleCnt="0"/>
      <dgm:spPr/>
    </dgm:pt>
    <dgm:pt modelId="{E509BDAF-2DF7-014D-BB64-24A6ED6AB361}" type="pres">
      <dgm:prSet presAssocID="{403FB417-585C-6040-9250-3F8A24A2DD82}" presName="hierChild3" presStyleCnt="0"/>
      <dgm:spPr/>
    </dgm:pt>
  </dgm:ptLst>
  <dgm:cxnLst>
    <dgm:cxn modelId="{E62D1704-57D5-A14B-A990-FF96080B4EC3}" type="presOf" srcId="{4644280A-587B-A045-84D0-511172832380}" destId="{F34B7BA1-C100-C947-A4AB-9F61BE5CD723}" srcOrd="1" destOrd="0" presId="urn:microsoft.com/office/officeart/2005/8/layout/orgChart1"/>
    <dgm:cxn modelId="{D693B009-87D5-D748-B81D-84B77FBDFE96}" type="presOf" srcId="{9675E6B4-DF62-A541-A8D7-0D2C59526661}" destId="{C2A18415-8041-E140-A6A8-BC7B5FCFAA48}" srcOrd="0" destOrd="0" presId="urn:microsoft.com/office/officeart/2005/8/layout/orgChart1"/>
    <dgm:cxn modelId="{CF72C80A-F982-0248-AF1F-AF8299B1FD57}" type="presOf" srcId="{C9DA566C-F0F2-EC4D-8FB5-290BAC0FB81C}" destId="{52B3822A-8D06-634E-B372-8E9CF99B001D}" srcOrd="0" destOrd="0" presId="urn:microsoft.com/office/officeart/2005/8/layout/orgChart1"/>
    <dgm:cxn modelId="{6769AD24-7BEA-1E45-ACFA-02A323DD51EB}" type="presOf" srcId="{8F6055A5-A2ED-6741-81BA-5BBAAB50AA19}" destId="{0A457E1A-4CC1-9848-ADDF-E946B0D5B4DD}" srcOrd="0" destOrd="0" presId="urn:microsoft.com/office/officeart/2005/8/layout/orgChart1"/>
    <dgm:cxn modelId="{2ABC7735-B35A-FD4E-8CCE-3D10481B8F49}" srcId="{403FB417-585C-6040-9250-3F8A24A2DD82}" destId="{4644280A-587B-A045-84D0-511172832380}" srcOrd="5" destOrd="0" parTransId="{9675E6B4-DF62-A541-A8D7-0D2C59526661}" sibTransId="{C3AC91F0-9F91-934D-ABAA-6B2F338AFD41}"/>
    <dgm:cxn modelId="{E3732E4B-7C5F-9447-8329-D51839EC8E2B}" type="presOf" srcId="{4644280A-587B-A045-84D0-511172832380}" destId="{67D1AB8C-6E83-A948-B6B3-4A731CB4858A}" srcOrd="0" destOrd="0" presId="urn:microsoft.com/office/officeart/2005/8/layout/orgChart1"/>
    <dgm:cxn modelId="{DCD8915E-D3FD-D14C-83CE-E1E9DDD9C520}" type="presOf" srcId="{637C1E7E-EC33-3A4E-B59F-45501E800915}" destId="{0B5645C1-671B-3F42-8B89-B5AF2E798DF7}" srcOrd="1" destOrd="0" presId="urn:microsoft.com/office/officeart/2005/8/layout/orgChart1"/>
    <dgm:cxn modelId="{C009D56A-928C-7C41-BEF4-5C589B2BDD58}" type="presOf" srcId="{31522468-52A0-8A47-8F6D-0EE78B4A95F4}" destId="{40C15474-8FF9-DC43-9171-7A726FF8DF26}" srcOrd="0" destOrd="0" presId="urn:microsoft.com/office/officeart/2005/8/layout/orgChart1"/>
    <dgm:cxn modelId="{DE35AC6B-90B7-F549-ACDA-B2C7D5A2311B}" type="presOf" srcId="{9FE0E27A-762E-0F4B-9E9D-891F0D814F30}" destId="{420C6A01-AE31-D343-B71C-0BFB159E218C}" srcOrd="1" destOrd="0" presId="urn:microsoft.com/office/officeart/2005/8/layout/orgChart1"/>
    <dgm:cxn modelId="{F7C7B16B-3745-D240-B9F5-A877F19BD1ED}" type="presOf" srcId="{D63FA634-5E6D-4220-B2D2-24A23BF302A1}" destId="{69CF0DB5-D3A8-4239-A3DC-CB4294F9DB0E}" srcOrd="0" destOrd="0" presId="urn:microsoft.com/office/officeart/2005/8/layout/orgChart1"/>
    <dgm:cxn modelId="{E90A436C-41D5-1E4F-9C4F-FF1EE837FF3A}" type="presOf" srcId="{6E689900-6ECE-7C44-A49F-0406FE839EEC}" destId="{1C9C5D0B-2398-034D-9FB6-19266336FA7D}" srcOrd="0" destOrd="0" presId="urn:microsoft.com/office/officeart/2005/8/layout/orgChart1"/>
    <dgm:cxn modelId="{78842B6E-9B8B-45D1-B44E-02164DB062E0}" srcId="{403FB417-585C-6040-9250-3F8A24A2DD82}" destId="{45F2F379-7964-4BA8-9DCD-5CEA2145ED84}" srcOrd="1" destOrd="0" parTransId="{D63FA634-5E6D-4220-B2D2-24A23BF302A1}" sibTransId="{1402EB90-F00B-413C-A42E-65E604587CD4}"/>
    <dgm:cxn modelId="{1022E379-A35F-B045-AD9A-ECF4451AF101}" type="presOf" srcId="{45F2F379-7964-4BA8-9DCD-5CEA2145ED84}" destId="{0AAB540B-C153-4137-BE27-6EF2B525D9D8}" srcOrd="1" destOrd="0" presId="urn:microsoft.com/office/officeart/2005/8/layout/orgChart1"/>
    <dgm:cxn modelId="{14BD558D-95F3-9645-B49D-013105AE6E00}" type="presOf" srcId="{11929ADD-696F-AB45-B92D-C307B8E1CB49}" destId="{DB92F8DF-6A91-204D-8985-BDD5C2787EB3}" srcOrd="0" destOrd="0" presId="urn:microsoft.com/office/officeart/2005/8/layout/orgChart1"/>
    <dgm:cxn modelId="{1A18EA92-7C44-2747-B0E6-7C7A4C7D5A03}" type="presOf" srcId="{403FB417-585C-6040-9250-3F8A24A2DD82}" destId="{391798F6-B38E-C24D-841D-4881C6FFCEF6}" srcOrd="1" destOrd="0" presId="urn:microsoft.com/office/officeart/2005/8/layout/orgChart1"/>
    <dgm:cxn modelId="{1FDE0F98-0E57-5C41-8683-A0CBFDFFA881}" type="presOf" srcId="{637C1E7E-EC33-3A4E-B59F-45501E800915}" destId="{109CB12A-BE4A-AA47-8F2D-DE288561591B}" srcOrd="0" destOrd="0" presId="urn:microsoft.com/office/officeart/2005/8/layout/orgChart1"/>
    <dgm:cxn modelId="{D8E1659A-5BAC-CF40-A644-426AC4FF5C6A}" type="presOf" srcId="{6F045370-A454-8145-99EA-E17BC0F174F4}" destId="{D227FAEF-4BF2-0E45-B468-6106619B7E32}" srcOrd="0" destOrd="0" presId="urn:microsoft.com/office/officeart/2005/8/layout/orgChart1"/>
    <dgm:cxn modelId="{B1DC079C-A4E6-3841-90B6-DAEA6F809424}" type="presOf" srcId="{9FE0E27A-762E-0F4B-9E9D-891F0D814F30}" destId="{BA7CF9B4-E1A1-0547-845B-8D838F860C1C}" srcOrd="0" destOrd="0" presId="urn:microsoft.com/office/officeart/2005/8/layout/orgChart1"/>
    <dgm:cxn modelId="{D18DA89E-D77B-D24E-B00E-333034DF17FF}" srcId="{403FB417-585C-6040-9250-3F8A24A2DD82}" destId="{6F045370-A454-8145-99EA-E17BC0F174F4}" srcOrd="4" destOrd="0" parTransId="{2E8DA8E0-860C-F54E-8BC4-5F99D8FEB64B}" sibTransId="{98657A22-C853-7C43-B1B5-8ABB23266584}"/>
    <dgm:cxn modelId="{4193D5BE-D3A9-3C45-B05A-84EEF5314EBC}" type="presOf" srcId="{6F045370-A454-8145-99EA-E17BC0F174F4}" destId="{E8B6432E-0EF3-DC4C-81E6-DF4073F4451A}" srcOrd="1" destOrd="0" presId="urn:microsoft.com/office/officeart/2005/8/layout/orgChart1"/>
    <dgm:cxn modelId="{E57C0FC0-3913-7B4D-9BA3-92518359C473}" type="presOf" srcId="{45F2F379-7964-4BA8-9DCD-5CEA2145ED84}" destId="{43F3F0F2-0B43-48FF-ADFF-3209C72D2AC6}" srcOrd="0" destOrd="0" presId="urn:microsoft.com/office/officeart/2005/8/layout/orgChart1"/>
    <dgm:cxn modelId="{8EE450C7-8277-1847-BBA8-5206324DE189}" srcId="{403FB417-585C-6040-9250-3F8A24A2DD82}" destId="{637C1E7E-EC33-3A4E-B59F-45501E800915}" srcOrd="3" destOrd="0" parTransId="{31522468-52A0-8A47-8F6D-0EE78B4A95F4}" sibTransId="{35313B5B-0077-4347-85C5-3A6B836B4D5F}"/>
    <dgm:cxn modelId="{A3F84FCB-82A8-7044-8F4F-4803779F0B3A}" type="presOf" srcId="{2E8DA8E0-860C-F54E-8BC4-5F99D8FEB64B}" destId="{7532C5B4-D51C-6B45-9A5E-0598A89146C0}" srcOrd="0" destOrd="0" presId="urn:microsoft.com/office/officeart/2005/8/layout/orgChart1"/>
    <dgm:cxn modelId="{298D73E2-3D81-CB4D-AC2B-F39C89133A6D}" type="presOf" srcId="{6E689900-6ECE-7C44-A49F-0406FE839EEC}" destId="{F63E4F5B-C17B-6C49-BC0E-B7EF3B906668}" srcOrd="1" destOrd="0" presId="urn:microsoft.com/office/officeart/2005/8/layout/orgChart1"/>
    <dgm:cxn modelId="{883764E3-F755-8E4C-8FEC-E0AA7AFCD787}" srcId="{403FB417-585C-6040-9250-3F8A24A2DD82}" destId="{9FE0E27A-762E-0F4B-9E9D-891F0D814F30}" srcOrd="2" destOrd="0" parTransId="{8F6055A5-A2ED-6741-81BA-5BBAAB50AA19}" sibTransId="{A2C52421-383E-D24A-90E6-230DC7E414A1}"/>
    <dgm:cxn modelId="{BB16FBE3-FE7E-2248-AB09-03E3D8DDCE4B}" srcId="{403FB417-585C-6040-9250-3F8A24A2DD82}" destId="{6E689900-6ECE-7C44-A49F-0406FE839EEC}" srcOrd="0" destOrd="0" parTransId="{11929ADD-696F-AB45-B92D-C307B8E1CB49}" sibTransId="{AE812063-F015-9742-9755-DA3138C2A6F2}"/>
    <dgm:cxn modelId="{0160A8E6-AD1C-E54E-8B8F-87E44F019C4F}" srcId="{C9DA566C-F0F2-EC4D-8FB5-290BAC0FB81C}" destId="{403FB417-585C-6040-9250-3F8A24A2DD82}" srcOrd="0" destOrd="0" parTransId="{F149864A-B7E1-CF41-A89C-0ECDA928F61A}" sibTransId="{26C4351A-1B8F-CB46-8183-D95C926F4FD6}"/>
    <dgm:cxn modelId="{63E317F6-2DAC-D149-8543-B84782D0D270}" type="presOf" srcId="{403FB417-585C-6040-9250-3F8A24A2DD82}" destId="{07FA0F21-6780-6C4D-8EA8-506D15A9D023}" srcOrd="0" destOrd="0" presId="urn:microsoft.com/office/officeart/2005/8/layout/orgChart1"/>
    <dgm:cxn modelId="{B5F7FFE3-E552-CA4B-A708-36AB177E1FD8}" type="presParOf" srcId="{52B3822A-8D06-634E-B372-8E9CF99B001D}" destId="{5FC9E6BE-CE5E-EB4A-85FD-E52E2537439F}" srcOrd="0" destOrd="0" presId="urn:microsoft.com/office/officeart/2005/8/layout/orgChart1"/>
    <dgm:cxn modelId="{F52DB7DB-78BD-9342-A69A-0D613EC4FBFD}" type="presParOf" srcId="{5FC9E6BE-CE5E-EB4A-85FD-E52E2537439F}" destId="{34AD2E99-45EF-7246-8DF6-9EC4B300309F}" srcOrd="0" destOrd="0" presId="urn:microsoft.com/office/officeart/2005/8/layout/orgChart1"/>
    <dgm:cxn modelId="{DAFBDE84-0F6C-AC4F-9D6F-6C30ACAD2A2A}" type="presParOf" srcId="{34AD2E99-45EF-7246-8DF6-9EC4B300309F}" destId="{07FA0F21-6780-6C4D-8EA8-506D15A9D023}" srcOrd="0" destOrd="0" presId="urn:microsoft.com/office/officeart/2005/8/layout/orgChart1"/>
    <dgm:cxn modelId="{0CFF5126-AEE3-ED4A-9FEA-390BC639B713}" type="presParOf" srcId="{34AD2E99-45EF-7246-8DF6-9EC4B300309F}" destId="{391798F6-B38E-C24D-841D-4881C6FFCEF6}" srcOrd="1" destOrd="0" presId="urn:microsoft.com/office/officeart/2005/8/layout/orgChart1"/>
    <dgm:cxn modelId="{E442D175-74DB-494A-933F-B2601EFA632E}" type="presParOf" srcId="{5FC9E6BE-CE5E-EB4A-85FD-E52E2537439F}" destId="{0D35855F-425F-1B44-A71E-CA0F4920AC4C}" srcOrd="1" destOrd="0" presId="urn:microsoft.com/office/officeart/2005/8/layout/orgChart1"/>
    <dgm:cxn modelId="{8D4BDB95-FE94-D745-80D9-3EDDE3A44051}" type="presParOf" srcId="{0D35855F-425F-1B44-A71E-CA0F4920AC4C}" destId="{DB92F8DF-6A91-204D-8985-BDD5C2787EB3}" srcOrd="0" destOrd="0" presId="urn:microsoft.com/office/officeart/2005/8/layout/orgChart1"/>
    <dgm:cxn modelId="{E2633825-A726-AA42-BA10-5FE588B68127}" type="presParOf" srcId="{0D35855F-425F-1B44-A71E-CA0F4920AC4C}" destId="{4FCBFE22-A67F-9448-9D22-4A4A0B5D1514}" srcOrd="1" destOrd="0" presId="urn:microsoft.com/office/officeart/2005/8/layout/orgChart1"/>
    <dgm:cxn modelId="{73998A82-DED6-704E-99D9-6638688687D2}" type="presParOf" srcId="{4FCBFE22-A67F-9448-9D22-4A4A0B5D1514}" destId="{49FBA3DA-2DFE-B541-879A-591B34B65725}" srcOrd="0" destOrd="0" presId="urn:microsoft.com/office/officeart/2005/8/layout/orgChart1"/>
    <dgm:cxn modelId="{C47D08BC-83E0-A642-A1A8-7F368547659A}" type="presParOf" srcId="{49FBA3DA-2DFE-B541-879A-591B34B65725}" destId="{1C9C5D0B-2398-034D-9FB6-19266336FA7D}" srcOrd="0" destOrd="0" presId="urn:microsoft.com/office/officeart/2005/8/layout/orgChart1"/>
    <dgm:cxn modelId="{EAB12160-7A38-C447-AD67-994505F166DE}" type="presParOf" srcId="{49FBA3DA-2DFE-B541-879A-591B34B65725}" destId="{F63E4F5B-C17B-6C49-BC0E-B7EF3B906668}" srcOrd="1" destOrd="0" presId="urn:microsoft.com/office/officeart/2005/8/layout/orgChart1"/>
    <dgm:cxn modelId="{44314E47-E10B-5C47-9923-9122B6A88863}" type="presParOf" srcId="{4FCBFE22-A67F-9448-9D22-4A4A0B5D1514}" destId="{C228812F-CCCC-C74D-A2B9-4244C161C8EE}" srcOrd="1" destOrd="0" presId="urn:microsoft.com/office/officeart/2005/8/layout/orgChart1"/>
    <dgm:cxn modelId="{E28C43D6-6B50-134E-ABA0-17009B5C3A39}" type="presParOf" srcId="{4FCBFE22-A67F-9448-9D22-4A4A0B5D1514}" destId="{C3458847-941A-C74E-80EE-29D302856EF1}" srcOrd="2" destOrd="0" presId="urn:microsoft.com/office/officeart/2005/8/layout/orgChart1"/>
    <dgm:cxn modelId="{EE6825AF-E5F0-314F-8A3D-92322239E80F}" type="presParOf" srcId="{0D35855F-425F-1B44-A71E-CA0F4920AC4C}" destId="{69CF0DB5-D3A8-4239-A3DC-CB4294F9DB0E}" srcOrd="2" destOrd="0" presId="urn:microsoft.com/office/officeart/2005/8/layout/orgChart1"/>
    <dgm:cxn modelId="{7E87DE46-EE0E-2247-AF2B-E0BC8260E4F9}" type="presParOf" srcId="{0D35855F-425F-1B44-A71E-CA0F4920AC4C}" destId="{ABE1BD38-842D-4543-BF8A-8DF7CFC9B8F0}" srcOrd="3" destOrd="0" presId="urn:microsoft.com/office/officeart/2005/8/layout/orgChart1"/>
    <dgm:cxn modelId="{C32D91A9-54F2-9249-82BE-39C72071C801}" type="presParOf" srcId="{ABE1BD38-842D-4543-BF8A-8DF7CFC9B8F0}" destId="{9B803611-4E15-49A7-A806-881A409EFF60}" srcOrd="0" destOrd="0" presId="urn:microsoft.com/office/officeart/2005/8/layout/orgChart1"/>
    <dgm:cxn modelId="{117B697D-25AC-D647-832C-918022D67343}" type="presParOf" srcId="{9B803611-4E15-49A7-A806-881A409EFF60}" destId="{43F3F0F2-0B43-48FF-ADFF-3209C72D2AC6}" srcOrd="0" destOrd="0" presId="urn:microsoft.com/office/officeart/2005/8/layout/orgChart1"/>
    <dgm:cxn modelId="{40DE7B4F-7FD9-3D45-896B-86B510C59B75}" type="presParOf" srcId="{9B803611-4E15-49A7-A806-881A409EFF60}" destId="{0AAB540B-C153-4137-BE27-6EF2B525D9D8}" srcOrd="1" destOrd="0" presId="urn:microsoft.com/office/officeart/2005/8/layout/orgChart1"/>
    <dgm:cxn modelId="{C9955994-9534-C440-8763-819EE00D2857}" type="presParOf" srcId="{ABE1BD38-842D-4543-BF8A-8DF7CFC9B8F0}" destId="{457A00D8-55CB-496C-B089-ECC6663A736F}" srcOrd="1" destOrd="0" presId="urn:microsoft.com/office/officeart/2005/8/layout/orgChart1"/>
    <dgm:cxn modelId="{D811C6EB-9A4A-094D-9976-C90EC06C83D1}" type="presParOf" srcId="{ABE1BD38-842D-4543-BF8A-8DF7CFC9B8F0}" destId="{138A1EE9-7C53-4390-9DB4-A0AA916B556D}" srcOrd="2" destOrd="0" presId="urn:microsoft.com/office/officeart/2005/8/layout/orgChart1"/>
    <dgm:cxn modelId="{5C20316C-5D5B-524B-A43C-F06030FF188C}" type="presParOf" srcId="{0D35855F-425F-1B44-A71E-CA0F4920AC4C}" destId="{0A457E1A-4CC1-9848-ADDF-E946B0D5B4DD}" srcOrd="4" destOrd="0" presId="urn:microsoft.com/office/officeart/2005/8/layout/orgChart1"/>
    <dgm:cxn modelId="{D20D89A3-9A7E-BD4E-866B-B6973BBB4DA4}" type="presParOf" srcId="{0D35855F-425F-1B44-A71E-CA0F4920AC4C}" destId="{44BA2D21-36FC-4C47-95BC-0F6DFE493DA6}" srcOrd="5" destOrd="0" presId="urn:microsoft.com/office/officeart/2005/8/layout/orgChart1"/>
    <dgm:cxn modelId="{1D73F1A3-1F1F-6746-91E8-1476FB44074D}" type="presParOf" srcId="{44BA2D21-36FC-4C47-95BC-0F6DFE493DA6}" destId="{384C5588-E936-7E4F-8331-6F5E8DAF03AE}" srcOrd="0" destOrd="0" presId="urn:microsoft.com/office/officeart/2005/8/layout/orgChart1"/>
    <dgm:cxn modelId="{D9E4F1B2-0BC1-3448-A580-4B396FDC0B19}" type="presParOf" srcId="{384C5588-E936-7E4F-8331-6F5E8DAF03AE}" destId="{BA7CF9B4-E1A1-0547-845B-8D838F860C1C}" srcOrd="0" destOrd="0" presId="urn:microsoft.com/office/officeart/2005/8/layout/orgChart1"/>
    <dgm:cxn modelId="{7C978402-E4AD-7F40-8E7F-0CB1EC48EA4D}" type="presParOf" srcId="{384C5588-E936-7E4F-8331-6F5E8DAF03AE}" destId="{420C6A01-AE31-D343-B71C-0BFB159E218C}" srcOrd="1" destOrd="0" presId="urn:microsoft.com/office/officeart/2005/8/layout/orgChart1"/>
    <dgm:cxn modelId="{4BD067D8-14A9-1A4E-95CC-020D5A086E31}" type="presParOf" srcId="{44BA2D21-36FC-4C47-95BC-0F6DFE493DA6}" destId="{2E9042D9-61C9-104E-952F-CE8F3D5AA747}" srcOrd="1" destOrd="0" presId="urn:microsoft.com/office/officeart/2005/8/layout/orgChart1"/>
    <dgm:cxn modelId="{DA6D4485-014C-3842-B22A-7CEFB43786C7}" type="presParOf" srcId="{44BA2D21-36FC-4C47-95BC-0F6DFE493DA6}" destId="{1839E990-6F76-0546-8A89-35407884E0C5}" srcOrd="2" destOrd="0" presId="urn:microsoft.com/office/officeart/2005/8/layout/orgChart1"/>
    <dgm:cxn modelId="{DC9D297E-E63F-A44A-8CB0-AB688030DED4}" type="presParOf" srcId="{0D35855F-425F-1B44-A71E-CA0F4920AC4C}" destId="{40C15474-8FF9-DC43-9171-7A726FF8DF26}" srcOrd="6" destOrd="0" presId="urn:microsoft.com/office/officeart/2005/8/layout/orgChart1"/>
    <dgm:cxn modelId="{39970B8F-1DD2-4A45-B2AC-38514FD756A0}" type="presParOf" srcId="{0D35855F-425F-1B44-A71E-CA0F4920AC4C}" destId="{9D7FCD79-9BAA-134C-AF9E-D58F983A1646}" srcOrd="7" destOrd="0" presId="urn:microsoft.com/office/officeart/2005/8/layout/orgChart1"/>
    <dgm:cxn modelId="{ACEED539-F4FB-5B4F-97FE-60A5A91E86CF}" type="presParOf" srcId="{9D7FCD79-9BAA-134C-AF9E-D58F983A1646}" destId="{C52E1961-CA5B-0048-BE2D-7638FB3F191B}" srcOrd="0" destOrd="0" presId="urn:microsoft.com/office/officeart/2005/8/layout/orgChart1"/>
    <dgm:cxn modelId="{997B6C3E-7A9B-934C-8C84-406A36070755}" type="presParOf" srcId="{C52E1961-CA5B-0048-BE2D-7638FB3F191B}" destId="{109CB12A-BE4A-AA47-8F2D-DE288561591B}" srcOrd="0" destOrd="0" presId="urn:microsoft.com/office/officeart/2005/8/layout/orgChart1"/>
    <dgm:cxn modelId="{8500B236-21E4-9B4E-A3D3-07A4ADDAC6CE}" type="presParOf" srcId="{C52E1961-CA5B-0048-BE2D-7638FB3F191B}" destId="{0B5645C1-671B-3F42-8B89-B5AF2E798DF7}" srcOrd="1" destOrd="0" presId="urn:microsoft.com/office/officeart/2005/8/layout/orgChart1"/>
    <dgm:cxn modelId="{9AA64E43-92A8-4B45-83C4-527CC4B3C4EA}" type="presParOf" srcId="{9D7FCD79-9BAA-134C-AF9E-D58F983A1646}" destId="{3F55E00D-8B22-A442-915E-C42E0C9FA8F4}" srcOrd="1" destOrd="0" presId="urn:microsoft.com/office/officeart/2005/8/layout/orgChart1"/>
    <dgm:cxn modelId="{C65B25BB-39A5-8247-B313-829239F9BF36}" type="presParOf" srcId="{9D7FCD79-9BAA-134C-AF9E-D58F983A1646}" destId="{9141B8E3-8F00-DA4B-BA28-9175E38BE856}" srcOrd="2" destOrd="0" presId="urn:microsoft.com/office/officeart/2005/8/layout/orgChart1"/>
    <dgm:cxn modelId="{518D81BE-D66E-2E41-9994-AD518CF96E01}" type="presParOf" srcId="{0D35855F-425F-1B44-A71E-CA0F4920AC4C}" destId="{7532C5B4-D51C-6B45-9A5E-0598A89146C0}" srcOrd="8" destOrd="0" presId="urn:microsoft.com/office/officeart/2005/8/layout/orgChart1"/>
    <dgm:cxn modelId="{D284559A-FFD6-E14F-83DC-1DA7F6231057}" type="presParOf" srcId="{0D35855F-425F-1B44-A71E-CA0F4920AC4C}" destId="{AA7BC5EB-E996-A949-B8E1-BEA8888E5AE2}" srcOrd="9" destOrd="0" presId="urn:microsoft.com/office/officeart/2005/8/layout/orgChart1"/>
    <dgm:cxn modelId="{523A13F1-3181-994E-81DC-7A6696F9A73B}" type="presParOf" srcId="{AA7BC5EB-E996-A949-B8E1-BEA8888E5AE2}" destId="{749D3C66-5EF2-3040-90C9-0293526013E1}" srcOrd="0" destOrd="0" presId="urn:microsoft.com/office/officeart/2005/8/layout/orgChart1"/>
    <dgm:cxn modelId="{233B3E46-2468-5A49-AF6B-51BB1F6AA0BA}" type="presParOf" srcId="{749D3C66-5EF2-3040-90C9-0293526013E1}" destId="{D227FAEF-4BF2-0E45-B468-6106619B7E32}" srcOrd="0" destOrd="0" presId="urn:microsoft.com/office/officeart/2005/8/layout/orgChart1"/>
    <dgm:cxn modelId="{E13381F4-A2B3-0B49-9F27-933AA0B277AB}" type="presParOf" srcId="{749D3C66-5EF2-3040-90C9-0293526013E1}" destId="{E8B6432E-0EF3-DC4C-81E6-DF4073F4451A}" srcOrd="1" destOrd="0" presId="urn:microsoft.com/office/officeart/2005/8/layout/orgChart1"/>
    <dgm:cxn modelId="{436F8D83-AC7F-654B-B14C-7A704C86E862}" type="presParOf" srcId="{AA7BC5EB-E996-A949-B8E1-BEA8888E5AE2}" destId="{363D4467-DD3B-AD4D-850E-BDE2B60708E1}" srcOrd="1" destOrd="0" presId="urn:microsoft.com/office/officeart/2005/8/layout/orgChart1"/>
    <dgm:cxn modelId="{5F769831-04A6-6F42-A8F4-5B0B6575FD82}" type="presParOf" srcId="{AA7BC5EB-E996-A949-B8E1-BEA8888E5AE2}" destId="{0BB44DE0-36A3-844E-8940-46E76CADF9FA}" srcOrd="2" destOrd="0" presId="urn:microsoft.com/office/officeart/2005/8/layout/orgChart1"/>
    <dgm:cxn modelId="{8EEE5ED9-7262-484A-A5F0-0E187B55E648}" type="presParOf" srcId="{0D35855F-425F-1B44-A71E-CA0F4920AC4C}" destId="{C2A18415-8041-E140-A6A8-BC7B5FCFAA48}" srcOrd="10" destOrd="0" presId="urn:microsoft.com/office/officeart/2005/8/layout/orgChart1"/>
    <dgm:cxn modelId="{4251E279-5134-B649-947F-1FEA21313D84}" type="presParOf" srcId="{0D35855F-425F-1B44-A71E-CA0F4920AC4C}" destId="{E24C82A0-1998-7145-830D-0CDA9FB1D6F3}" srcOrd="11" destOrd="0" presId="urn:microsoft.com/office/officeart/2005/8/layout/orgChart1"/>
    <dgm:cxn modelId="{A1A357E0-067B-AD46-ACD7-06F5F8336CA9}" type="presParOf" srcId="{E24C82A0-1998-7145-830D-0CDA9FB1D6F3}" destId="{A0590C5D-50AA-6546-8935-BE495B9A4FBA}" srcOrd="0" destOrd="0" presId="urn:microsoft.com/office/officeart/2005/8/layout/orgChart1"/>
    <dgm:cxn modelId="{8DAEA3B0-0864-9044-B42A-1291617138E8}" type="presParOf" srcId="{A0590C5D-50AA-6546-8935-BE495B9A4FBA}" destId="{67D1AB8C-6E83-A948-B6B3-4A731CB4858A}" srcOrd="0" destOrd="0" presId="urn:microsoft.com/office/officeart/2005/8/layout/orgChart1"/>
    <dgm:cxn modelId="{86D5FE9F-A773-7F48-88ED-34A5619EAB2B}" type="presParOf" srcId="{A0590C5D-50AA-6546-8935-BE495B9A4FBA}" destId="{F34B7BA1-C100-C947-A4AB-9F61BE5CD723}" srcOrd="1" destOrd="0" presId="urn:microsoft.com/office/officeart/2005/8/layout/orgChart1"/>
    <dgm:cxn modelId="{84718C40-D54F-DD43-BE01-B7E0B45D8178}" type="presParOf" srcId="{E24C82A0-1998-7145-830D-0CDA9FB1D6F3}" destId="{978B0F0E-B945-DE42-88A3-7333AC686E75}" srcOrd="1" destOrd="0" presId="urn:microsoft.com/office/officeart/2005/8/layout/orgChart1"/>
    <dgm:cxn modelId="{94E308C8-28F4-7C41-A433-F8D586EFF96D}" type="presParOf" srcId="{E24C82A0-1998-7145-830D-0CDA9FB1D6F3}" destId="{85F88CE1-5CB2-964B-A751-6B61C02FC8A3}" srcOrd="2" destOrd="0" presId="urn:microsoft.com/office/officeart/2005/8/layout/orgChart1"/>
    <dgm:cxn modelId="{4C35D9B9-F759-9A4E-A6F1-85CEC1344A00}" type="presParOf" srcId="{5FC9E6BE-CE5E-EB4A-85FD-E52E2537439F}" destId="{E509BDAF-2DF7-014D-BB64-24A6ED6AB3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DA566C-F0F2-EC4D-8FB5-290BAC0FB81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403FB417-585C-6040-9250-3F8A24A2DD82}">
      <dgm:prSet phldrT="[Text]" custT="1"/>
      <dgm:spPr>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zh-CN" altLang="en-US" sz="1800" dirty="0">
            <a:solidFill>
              <a:srgbClr val="C00000"/>
            </a:solidFill>
          </a:endParaRPr>
        </a:p>
        <a:p>
          <a:endParaRPr lang="zh-CN" altLang="en-US" sz="1800" b="1" dirty="0">
            <a:solidFill>
              <a:srgbClr val="C00000"/>
            </a:solidFill>
          </a:endParaRPr>
        </a:p>
        <a:p>
          <a:r>
            <a:rPr lang="zh-CN" altLang="en-US" sz="1800" b="1" dirty="0">
              <a:solidFill>
                <a:srgbClr val="C00000"/>
              </a:solidFill>
            </a:rPr>
            <a:t>希格斯粒子性质的测量</a:t>
          </a:r>
        </a:p>
        <a:p>
          <a:r>
            <a:rPr lang="zh-CN" altLang="en-US" sz="1800" b="1" dirty="0">
              <a:solidFill>
                <a:srgbClr val="C00000"/>
              </a:solidFill>
            </a:rPr>
            <a:t>超出标准模型新物理寻找</a:t>
          </a:r>
        </a:p>
        <a:p>
          <a:r>
            <a:rPr lang="zh-CN" altLang="en-US" sz="1600" b="1" dirty="0">
              <a:solidFill>
                <a:srgbClr val="3333CC"/>
              </a:solidFill>
            </a:rPr>
            <a:t>                 </a:t>
          </a:r>
        </a:p>
        <a:p>
          <a:r>
            <a:rPr lang="zh-CN" altLang="en-US" sz="2400" b="1" dirty="0">
              <a:solidFill>
                <a:srgbClr val="3333CC"/>
              </a:solidFill>
            </a:rPr>
            <a:t>         任务</a:t>
          </a:r>
          <a:endParaRPr lang="en-US" sz="2400" b="1" dirty="0">
            <a:solidFill>
              <a:srgbClr val="3333CC"/>
            </a:solidFill>
          </a:endParaRPr>
        </a:p>
      </dgm:t>
    </dgm:pt>
    <dgm:pt modelId="{F149864A-B7E1-CF41-A89C-0ECDA928F61A}" type="parTrans" cxnId="{0160A8E6-AD1C-E54E-8B8F-87E44F019C4F}">
      <dgm:prSet/>
      <dgm:spPr/>
      <dgm:t>
        <a:bodyPr/>
        <a:lstStyle/>
        <a:p>
          <a:endParaRPr lang="en-US"/>
        </a:p>
      </dgm:t>
    </dgm:pt>
    <dgm:pt modelId="{26C4351A-1B8F-CB46-8183-D95C926F4FD6}" type="sibTrans" cxnId="{0160A8E6-AD1C-E54E-8B8F-87E44F019C4F}">
      <dgm:prSet/>
      <dgm:spPr/>
      <dgm:t>
        <a:bodyPr/>
        <a:lstStyle/>
        <a:p>
          <a:endParaRPr lang="en-US"/>
        </a:p>
      </dgm:t>
    </dgm:pt>
    <mc:AlternateContent xmlns:mc="http://schemas.openxmlformats.org/markup-compatibility/2006" xmlns:a14="http://schemas.microsoft.com/office/drawing/2010/main">
      <mc:Choice Requires="a14">
        <dgm:pt modelId="{6E689900-6ECE-7C44-A49F-0406FE839EEC}">
          <dgm:prSet phldrT="[Text]" custT="1"/>
          <dgm:spPr/>
          <dgm:t>
            <a:bodyPr/>
            <a:lstStyle/>
            <a:p>
              <a:pPr algn="l"/>
              <a14:m>
                <m:oMathPara xmlns:m="http://schemas.openxmlformats.org/officeDocument/2006/math">
                  <m:oMathParaPr>
                    <m:jc m:val="centerGroup"/>
                  </m:oMathParaPr>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en-US" altLang="zh-CN" sz="1800" b="1" i="1" smtClean="0">
                        <a:solidFill>
                          <a:srgbClr val="C00000"/>
                        </a:solidFill>
                        <a:latin typeface="Cambria Math" charset="0"/>
                        <a:ea typeface="Cambria Math" charset="0"/>
                        <a:cs typeface="Cambria Math" charset="0"/>
                      </a:rPr>
                      <m:t>𝒃𝒃</m:t>
                    </m:r>
                    <m:r>
                      <a:rPr lang="zh-CN" altLang="en-US" sz="1800" b="1" i="1" smtClean="0">
                        <a:solidFill>
                          <a:srgbClr val="C00000"/>
                        </a:solidFill>
                        <a:latin typeface="Cambria Math" charset="0"/>
                        <a:ea typeface="Cambria Math" charset="0"/>
                        <a:cs typeface="Cambria Math" charset="0"/>
                      </a:rPr>
                      <m:t>性质</m:t>
                    </m:r>
                  </m:oMath>
                </m:oMathPara>
              </a14:m>
              <a:endParaRPr lang="zh-CN" altLang="en-US" sz="1800" b="1" dirty="0">
                <a:solidFill>
                  <a:srgbClr val="C00000"/>
                </a:solidFill>
              </a:endParaRPr>
            </a:p>
            <a:p>
              <a:pPr algn="l"/>
              <a:r>
                <a:rPr lang="zh-CN" altLang="en-US" sz="1800" b="1" dirty="0">
                  <a:solidFill>
                    <a:srgbClr val="C00000"/>
                  </a:solidFill>
                </a:rPr>
                <a:t>    的研究</a:t>
              </a:r>
              <a:endParaRPr lang="en-US" sz="1800" b="1" dirty="0">
                <a:solidFill>
                  <a:srgbClr val="C00000"/>
                </a:solidFill>
              </a:endParaRPr>
            </a:p>
          </dgm:t>
        </dgm:pt>
      </mc:Choice>
      <mc:Fallback xmlns="">
        <dgm:pt modelId="{6E689900-6ECE-7C44-A49F-0406FE839EEC}">
          <dgm:prSet phldrT="[Text]" custT="1"/>
          <dgm:spPr/>
          <dgm:t>
            <a:bodyPr/>
            <a:lstStyle/>
            <a:p>
              <a:pPr algn="l"/>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a:t>
              </a:r>
              <a:r>
                <a:rPr lang="en-US" altLang="zh-CN" sz="1800" b="1" i="0" smtClean="0">
                  <a:solidFill>
                    <a:srgbClr val="C00000"/>
                  </a:solidFill>
                  <a:latin typeface="Cambria Math" charset="0"/>
                  <a:ea typeface="Cambria Math" charset="0"/>
                  <a:cs typeface="Cambria Math" charset="0"/>
                </a:rPr>
                <a:t>𝒃𝒃</a:t>
              </a:r>
              <a:r>
                <a:rPr lang="zh-CN" altLang="en-US" sz="1800" b="1" i="0" smtClean="0">
                  <a:solidFill>
                    <a:srgbClr val="C00000"/>
                  </a:solidFill>
                  <a:latin typeface="Cambria Math" charset="0"/>
                  <a:ea typeface="Cambria Math" charset="0"/>
                  <a:cs typeface="Cambria Math" charset="0"/>
                </a:rPr>
                <a:t>性质</a:t>
              </a:r>
              <a:endParaRPr lang="zh-CN" altLang="en-US" sz="1800" b="1" dirty="0" smtClean="0">
                <a:solidFill>
                  <a:srgbClr val="C00000"/>
                </a:solidFill>
              </a:endParaRPr>
            </a:p>
            <a:p>
              <a:pPr algn="l"/>
              <a:r>
                <a:rPr lang="zh-CN" altLang="en-US" sz="1800" b="1" dirty="0" smtClean="0">
                  <a:solidFill>
                    <a:srgbClr val="C00000"/>
                  </a:solidFill>
                </a:rPr>
                <a:t>    的研究</a:t>
              </a:r>
              <a:endParaRPr lang="en-US" sz="1800" b="1" dirty="0">
                <a:solidFill>
                  <a:srgbClr val="C00000"/>
                </a:solidFill>
              </a:endParaRPr>
            </a:p>
          </dgm:t>
        </dgm:pt>
      </mc:Fallback>
    </mc:AlternateContent>
    <dgm:pt modelId="{11929ADD-696F-AB45-B92D-C307B8E1CB49}" type="parTrans" cxnId="{BB16FBE3-FE7E-2248-AB09-03E3D8DDCE4B}">
      <dgm:prSet/>
      <dgm:spPr/>
      <dgm:t>
        <a:bodyPr/>
        <a:lstStyle/>
        <a:p>
          <a:endParaRPr lang="en-US"/>
        </a:p>
      </dgm:t>
    </dgm:pt>
    <dgm:pt modelId="{AE812063-F015-9742-9755-DA3138C2A6F2}" type="sibTrans" cxnId="{BB16FBE3-FE7E-2248-AB09-03E3D8DDCE4B}">
      <dgm:prSet/>
      <dgm:spPr/>
      <dgm:t>
        <a:bodyPr/>
        <a:lstStyle/>
        <a:p>
          <a:endParaRPr lang="en-US"/>
        </a:p>
      </dgm:t>
    </dgm:pt>
    <mc:AlternateContent xmlns:mc="http://schemas.openxmlformats.org/markup-compatibility/2006" xmlns:a14="http://schemas.microsoft.com/office/drawing/2010/main">
      <mc:Choice Requires="a14">
        <dgm:pt modelId="{6F045370-A454-8145-99EA-E17BC0F174F4}">
          <dgm:prSet phldrT="[Text]" custT="1"/>
          <dgm:spPr/>
          <dgm:t>
            <a:bodyPr/>
            <a:lstStyle/>
            <a:p>
              <a:pPr algn="ctr"/>
              <a14:m>
                <m:oMath xmlns:m="http://schemas.openxmlformats.org/officeDocument/2006/math">
                  <m:r>
                    <a:rPr lang="zh-CN" altLang="en-US" sz="1800" b="1" i="1" smtClean="0">
                      <a:solidFill>
                        <a:srgbClr val="C00000"/>
                      </a:solidFill>
                      <a:latin typeface="Cambria Math" charset="0"/>
                    </a:rPr>
                    <m:t>通过 </m:t>
                  </m:r>
                  <m:r>
                    <a:rPr lang="en-US" altLang="zh-CN" sz="1800" b="1" i="1" smtClean="0">
                      <a:solidFill>
                        <a:srgbClr val="C00000"/>
                      </a:solidFill>
                      <a:latin typeface="Cambria Math" charset="0"/>
                    </a:rPr>
                    <m:t>𝑯</m:t>
                  </m:r>
                  <m:r>
                    <a:rPr lang="en-US" altLang="zh-CN" sz="1800" b="1" i="1" smtClean="0">
                      <a:solidFill>
                        <a:srgbClr val="C00000"/>
                      </a:solidFill>
                      <a:latin typeface="Cambria Math" charset="0"/>
                    </a:rPr>
                    <m:t>(→</m:t>
                  </m:r>
                </m:oMath>
              </a14:m>
              <a:r>
                <a:rPr lang="en-US" sz="1800" b="1" i="1" dirty="0">
                  <a:solidFill>
                    <a:srgbClr val="C00000"/>
                  </a:solidFill>
                </a:rPr>
                <a:t>bb</a:t>
              </a:r>
              <a:r>
                <a:rPr lang="en-US" sz="1800" b="1" dirty="0">
                  <a:solidFill>
                    <a:srgbClr val="C00000"/>
                  </a:solidFill>
                </a:rPr>
                <a:t>)</a:t>
              </a:r>
              <a:r>
                <a:rPr lang="en-US" sz="1800" b="1" dirty="0">
                  <a:solidFill>
                    <a:srgbClr val="C00000"/>
                  </a:solidFill>
                  <a:latin typeface="Symbol" charset="2"/>
                  <a:ea typeface="Symbol" charset="2"/>
                  <a:cs typeface="Symbol" charset="2"/>
                </a:rPr>
                <a:t>g</a:t>
              </a:r>
              <a14:m>
                <m:oMath xmlns:m="http://schemas.openxmlformats.org/officeDocument/2006/math">
                  <m:r>
                    <a:rPr lang="zh-CN" altLang="en-US" sz="1800" b="1" i="1" smtClean="0">
                      <a:solidFill>
                        <a:srgbClr val="C00000"/>
                      </a:solidFill>
                      <a:latin typeface="Cambria Math" charset="0"/>
                      <a:ea typeface="Cambria Math" charset="0"/>
                      <a:cs typeface="Cambria Math" charset="0"/>
                    </a:rPr>
                    <m:t>寻找新物理</m:t>
                  </m:r>
                </m:oMath>
              </a14:m>
              <a:endParaRPr lang="en-US" sz="1800" b="1" dirty="0">
                <a:solidFill>
                  <a:srgbClr val="C00000"/>
                </a:solidFill>
              </a:endParaRPr>
            </a:p>
          </dgm:t>
        </dgm:pt>
      </mc:Choice>
      <mc:Fallback xmlns="">
        <dgm:pt modelId="{6F045370-A454-8145-99EA-E17BC0F174F4}">
          <dgm:prSet phldrT="[Text]" custT="1"/>
          <dgm:spPr/>
          <dgm:t>
            <a:bodyPr/>
            <a:lstStyle/>
            <a:p>
              <a:pPr algn="ctr"/>
              <a:r>
                <a:rPr lang="zh-CN" altLang="en-US" sz="1800" b="1" i="0" smtClean="0">
                  <a:solidFill>
                    <a:srgbClr val="C00000"/>
                  </a:solidFill>
                  <a:latin typeface="Cambria Math" charset="0"/>
                </a:rPr>
                <a:t>通过 </a:t>
              </a:r>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a:t>
              </a:r>
              <a:r>
                <a:rPr lang="en-US" sz="1800" b="1" i="1" dirty="0" smtClean="0">
                  <a:solidFill>
                    <a:srgbClr val="C00000"/>
                  </a:solidFill>
                </a:rPr>
                <a:t>bb</a:t>
              </a:r>
              <a:r>
                <a:rPr lang="en-US" sz="1800" b="1" dirty="0" smtClean="0">
                  <a:solidFill>
                    <a:srgbClr val="C00000"/>
                  </a:solidFill>
                </a:rPr>
                <a:t>)</a:t>
              </a:r>
              <a:r>
                <a:rPr lang="en-US" sz="1800" b="1" dirty="0" smtClean="0">
                  <a:solidFill>
                    <a:srgbClr val="C00000"/>
                  </a:solidFill>
                  <a:latin typeface="Symbol" charset="2"/>
                  <a:ea typeface="Symbol" charset="2"/>
                  <a:cs typeface="Symbol" charset="2"/>
                </a:rPr>
                <a:t>g</a:t>
              </a:r>
              <a:r>
                <a:rPr lang="zh-CN" altLang="en-US" sz="1800" b="1" i="0" smtClean="0">
                  <a:solidFill>
                    <a:srgbClr val="C00000"/>
                  </a:solidFill>
                  <a:latin typeface="Cambria Math" charset="0"/>
                  <a:ea typeface="Cambria Math" charset="0"/>
                  <a:cs typeface="Cambria Math" charset="0"/>
                </a:rPr>
                <a:t>寻找新物理</a:t>
              </a:r>
              <a:endParaRPr lang="en-US" sz="1800" b="1" dirty="0">
                <a:solidFill>
                  <a:srgbClr val="C00000"/>
                </a:solidFill>
              </a:endParaRPr>
            </a:p>
          </dgm:t>
        </dgm:pt>
      </mc:Fallback>
    </mc:AlternateContent>
    <dgm:pt modelId="{2E8DA8E0-860C-F54E-8BC4-5F99D8FEB64B}" type="parTrans" cxnId="{D18DA89E-D77B-D24E-B00E-333034DF17FF}">
      <dgm:prSet/>
      <dgm:spPr/>
      <dgm:t>
        <a:bodyPr/>
        <a:lstStyle/>
        <a:p>
          <a:endParaRPr lang="en-US"/>
        </a:p>
      </dgm:t>
    </dgm:pt>
    <dgm:pt modelId="{98657A22-C853-7C43-B1B5-8ABB23266584}" type="sibTrans" cxnId="{D18DA89E-D77B-D24E-B00E-333034DF17FF}">
      <dgm:prSet/>
      <dgm:spPr/>
      <dgm:t>
        <a:bodyPr/>
        <a:lstStyle/>
        <a:p>
          <a:endParaRPr lang="en-US"/>
        </a:p>
      </dgm:t>
    </dgm:pt>
    <dgm:pt modelId="{4644280A-587B-A045-84D0-511172832380}">
      <dgm:prSet phldrT="[Text]" custT="1"/>
      <dgm:spPr/>
      <dgm:t>
        <a:bodyPr/>
        <a:lstStyle/>
        <a:p>
          <a:r>
            <a:rPr lang="zh-CN" altLang="en-US" sz="1800" b="1" dirty="0">
              <a:solidFill>
                <a:srgbClr val="C00000"/>
              </a:solidFill>
            </a:rPr>
            <a:t>通过</a:t>
          </a:r>
          <a:r>
            <a:rPr lang="en-US" altLang="zh-CN" sz="1800" b="1" dirty="0">
              <a:solidFill>
                <a:srgbClr val="C00000"/>
              </a:solidFill>
            </a:rPr>
            <a:t>WW</a:t>
          </a:r>
          <a:r>
            <a:rPr lang="zh-CN" altLang="en-US" sz="1800" b="1" dirty="0">
              <a:solidFill>
                <a:srgbClr val="C00000"/>
              </a:solidFill>
            </a:rPr>
            <a:t>*</a:t>
          </a:r>
          <a:r>
            <a:rPr lang="en-US" altLang="zh-CN" sz="1800" b="1" dirty="0" err="1">
              <a:solidFill>
                <a:srgbClr val="C00000"/>
              </a:solidFill>
              <a:latin typeface="Symbol" charset="2"/>
              <a:ea typeface="Symbol" charset="2"/>
              <a:cs typeface="Symbol" charset="2"/>
            </a:rPr>
            <a:t>gg</a:t>
          </a:r>
          <a:r>
            <a:rPr lang="en-US" altLang="zh-CN" sz="1800" b="1" dirty="0" err="1">
              <a:solidFill>
                <a:srgbClr val="C00000"/>
              </a:solidFill>
            </a:rPr>
            <a:t>,WW</a:t>
          </a:r>
          <a:r>
            <a:rPr lang="en-US" altLang="zh-CN" sz="1800" b="1" dirty="0">
              <a:solidFill>
                <a:srgbClr val="C00000"/>
              </a:solidFill>
            </a:rPr>
            <a:t>*WW*</a:t>
          </a:r>
          <a:r>
            <a:rPr lang="zh-CN" altLang="en-US" sz="1800" b="1" dirty="0">
              <a:solidFill>
                <a:srgbClr val="C00000"/>
              </a:solidFill>
            </a:rPr>
            <a:t>寻找重希格斯粒子（</a:t>
          </a:r>
          <a:r>
            <a:rPr lang="en-US" altLang="zh-CN" sz="1800" b="1" dirty="0">
              <a:solidFill>
                <a:srgbClr val="C00000"/>
              </a:solidFill>
            </a:rPr>
            <a:t>di-Higgs</a:t>
          </a:r>
          <a:r>
            <a:rPr lang="zh-CN" altLang="en-US" sz="1800" b="1" dirty="0">
              <a:solidFill>
                <a:srgbClr val="C00000"/>
              </a:solidFill>
            </a:rPr>
            <a:t>）</a:t>
          </a:r>
          <a:endParaRPr lang="en-US" sz="1800" b="1" dirty="0">
            <a:solidFill>
              <a:srgbClr val="C00000"/>
            </a:solidFill>
          </a:endParaRPr>
        </a:p>
      </dgm:t>
    </dgm:pt>
    <dgm:pt modelId="{9675E6B4-DF62-A541-A8D7-0D2C59526661}" type="parTrans" cxnId="{2ABC7735-B35A-FD4E-8CCE-3D10481B8F49}">
      <dgm:prSet/>
      <dgm:spPr/>
      <dgm:t>
        <a:bodyPr/>
        <a:lstStyle/>
        <a:p>
          <a:endParaRPr lang="en-US"/>
        </a:p>
      </dgm:t>
    </dgm:pt>
    <dgm:pt modelId="{C3AC91F0-9F91-934D-ABAA-6B2F338AFD41}" type="sibTrans" cxnId="{2ABC7735-B35A-FD4E-8CCE-3D10481B8F49}">
      <dgm:prSet/>
      <dgm:spPr/>
      <dgm:t>
        <a:bodyPr/>
        <a:lstStyle/>
        <a:p>
          <a:endParaRPr lang="en-US"/>
        </a:p>
      </dgm:t>
    </dgm:pt>
    <mc:AlternateContent xmlns:mc="http://schemas.openxmlformats.org/markup-compatibility/2006" xmlns:a14="http://schemas.microsoft.com/office/drawing/2010/main">
      <mc:Choice Requires="a14">
        <dgm:pt modelId="{9FE0E27A-762E-0F4B-9E9D-891F0D814F30}">
          <dgm:prSet custT="1"/>
          <dgm:spPr/>
          <dgm:t>
            <a:bodyPr/>
            <a:lstStyle/>
            <a:p>
              <a:r>
                <a:rPr lang="zh-CN" altLang="en-US" sz="1800" b="1" dirty="0">
                  <a:solidFill>
                    <a:srgbClr val="C00000"/>
                  </a:solidFill>
                </a:rPr>
                <a:t>精确测量</a:t>
              </a:r>
              <a:r>
                <a:rPr lang="en-US" altLang="zh-CN" sz="1800" b="1" dirty="0">
                  <a:solidFill>
                    <a:srgbClr val="C00000"/>
                  </a:solidFill>
                </a:rPr>
                <a:t>VBF</a:t>
              </a:r>
              <a:r>
                <a:rPr lang="zh-CN" altLang="en-US" sz="1800" b="1" dirty="0">
                  <a:solidFill>
                    <a:srgbClr val="C00000"/>
                  </a:solidFill>
                </a:rPr>
                <a:t> </a:t>
              </a:r>
              <a14:m>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is-IS" altLang="zh-CN" sz="1800" b="1" i="1" smtClean="0">
                      <a:solidFill>
                        <a:srgbClr val="C00000"/>
                      </a:solidFill>
                      <a:latin typeface="Cambria Math" charset="0"/>
                      <a:ea typeface="Cambria Math" charset="0"/>
                      <a:cs typeface="Cambria Math" charset="0"/>
                    </a:rPr>
                    <m:t>𝜸𝜸</m:t>
                  </m:r>
                </m:oMath>
              </a14:m>
              <a:endParaRPr lang="en-US" sz="1800" b="1" dirty="0">
                <a:solidFill>
                  <a:srgbClr val="C00000"/>
                </a:solidFill>
              </a:endParaRPr>
            </a:p>
          </dgm:t>
        </dgm:pt>
      </mc:Choice>
      <mc:Fallback xmlns="">
        <dgm:pt modelId="{9FE0E27A-762E-0F4B-9E9D-891F0D814F30}">
          <dgm:prSet custT="1"/>
          <dgm:spPr/>
          <dgm:t>
            <a:bodyPr/>
            <a:lstStyle/>
            <a:p>
              <a:r>
                <a:rPr lang="zh-CN" altLang="en-US" sz="1800" b="1" dirty="0" smtClean="0">
                  <a:solidFill>
                    <a:srgbClr val="C00000"/>
                  </a:solidFill>
                </a:rPr>
                <a:t>精确测量</a:t>
              </a:r>
              <a:r>
                <a:rPr lang="en-US" altLang="zh-CN" sz="1800" b="1" dirty="0" smtClean="0">
                  <a:solidFill>
                    <a:srgbClr val="C00000"/>
                  </a:solidFill>
                </a:rPr>
                <a:t>VBF</a:t>
              </a:r>
              <a:r>
                <a:rPr lang="zh-CN" altLang="en-US" sz="1800" b="1" dirty="0" smtClean="0">
                  <a:solidFill>
                    <a:srgbClr val="C00000"/>
                  </a:solidFill>
                </a:rPr>
                <a:t> </a:t>
              </a:r>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→𝜸𝜸</a:t>
              </a:r>
              <a:endParaRPr lang="en-US" sz="1800" b="1" dirty="0">
                <a:solidFill>
                  <a:srgbClr val="C00000"/>
                </a:solidFill>
              </a:endParaRPr>
            </a:p>
          </dgm:t>
        </dgm:pt>
      </mc:Fallback>
    </mc:AlternateContent>
    <dgm:pt modelId="{8F6055A5-A2ED-6741-81BA-5BBAAB50AA19}" type="parTrans" cxnId="{883764E3-F755-8E4C-8FEC-E0AA7AFCD787}">
      <dgm:prSet/>
      <dgm:spPr/>
      <dgm:t>
        <a:bodyPr/>
        <a:lstStyle/>
        <a:p>
          <a:endParaRPr lang="en-US"/>
        </a:p>
      </dgm:t>
    </dgm:pt>
    <dgm:pt modelId="{A2C52421-383E-D24A-90E6-230DC7E414A1}" type="sibTrans" cxnId="{883764E3-F755-8E4C-8FEC-E0AA7AFCD787}">
      <dgm:prSet/>
      <dgm:spPr/>
      <dgm:t>
        <a:bodyPr/>
        <a:lstStyle/>
        <a:p>
          <a:endParaRPr lang="en-US"/>
        </a:p>
      </dgm:t>
    </dgm:pt>
    <mc:AlternateContent xmlns:mc="http://schemas.openxmlformats.org/markup-compatibility/2006" xmlns:a14="http://schemas.microsoft.com/office/drawing/2010/main">
      <mc:Choice Requires="a14">
        <dgm:pt modelId="{637C1E7E-EC33-3A4E-B59F-45501E800915}">
          <dgm:prSet custT="1"/>
          <dgm:spPr/>
          <dgm:t>
            <a:bodyPr/>
            <a:lstStyle/>
            <a:p>
              <a:pPr/>
              <a14:m>
                <m:oMathPara xmlns:m="http://schemas.openxmlformats.org/officeDocument/2006/math">
                  <m:oMathParaPr>
                    <m:jc m:val="centerGroup"/>
                  </m:oMathParaPr>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en-US" altLang="zh-CN" sz="1800" b="1" i="1" smtClean="0">
                        <a:solidFill>
                          <a:srgbClr val="C00000"/>
                        </a:solidFill>
                        <a:latin typeface="Cambria Math" panose="02040503050406030204" pitchFamily="18" charset="0"/>
                        <a:ea typeface="Cambria Math" charset="0"/>
                        <a:cs typeface="Cambria Math" charset="0"/>
                      </a:rPr>
                      <m:t>𝟒</m:t>
                    </m:r>
                    <m:r>
                      <a:rPr lang="en-US" altLang="zh-CN" sz="1800" b="1" i="1" smtClean="0">
                        <a:solidFill>
                          <a:srgbClr val="C00000"/>
                        </a:solidFill>
                        <a:latin typeface="Cambria Math" panose="02040503050406030204" pitchFamily="18" charset="0"/>
                        <a:ea typeface="Cambria Math" charset="0"/>
                        <a:cs typeface="Cambria Math" charset="0"/>
                      </a:rPr>
                      <m:t>𝒍</m:t>
                    </m:r>
                    <m:r>
                      <a:rPr lang="zh-CN" altLang="en-US" sz="1800" b="1" i="1" smtClean="0">
                        <a:solidFill>
                          <a:srgbClr val="C00000"/>
                        </a:solidFill>
                        <a:latin typeface="Cambria Math" charset="0"/>
                        <a:ea typeface="Cambria Math" charset="0"/>
                        <a:cs typeface="Cambria Math" charset="0"/>
                      </a:rPr>
                      <m:t>性质</m:t>
                    </m:r>
                  </m:oMath>
                </m:oMathPara>
              </a14:m>
              <a:endParaRPr lang="zh-CN" altLang="en-US" sz="1800" b="1" dirty="0">
                <a:solidFill>
                  <a:srgbClr val="C00000"/>
                </a:solidFill>
              </a:endParaRPr>
            </a:p>
            <a:p>
              <a:r>
                <a:rPr lang="zh-CN" altLang="en-US" sz="1800" b="1" dirty="0">
                  <a:solidFill>
                    <a:srgbClr val="C00000"/>
                  </a:solidFill>
                </a:rPr>
                <a:t>的研究</a:t>
              </a:r>
              <a:endParaRPr lang="en-US" sz="1800" b="1" dirty="0">
                <a:solidFill>
                  <a:srgbClr val="C00000"/>
                </a:solidFill>
              </a:endParaRPr>
            </a:p>
          </dgm:t>
        </dgm:pt>
      </mc:Choice>
      <mc:Fallback xmlns="">
        <dgm:pt modelId="{637C1E7E-EC33-3A4E-B59F-45501E800915}">
          <dgm:prSet custT="1"/>
          <dgm:spPr/>
          <dgm:t>
            <a:bodyPr/>
            <a:lstStyle/>
            <a:p>
              <a:r>
                <a:rPr lang="en-US" altLang="zh-CN" sz="1800" b="1" i="0">
                  <a:solidFill>
                    <a:srgbClr val="C00000"/>
                  </a:solidFill>
                  <a:latin typeface="Cambria Math" charset="0"/>
                </a:rPr>
                <a:t>𝑯</a:t>
              </a:r>
              <a:r>
                <a:rPr lang="is-IS" altLang="zh-CN" sz="1800" b="1" i="0">
                  <a:solidFill>
                    <a:srgbClr val="C00000"/>
                  </a:solidFill>
                  <a:latin typeface="Cambria Math" charset="0"/>
                  <a:ea typeface="Cambria Math" charset="0"/>
                  <a:cs typeface="Cambria Math" charset="0"/>
                </a:rPr>
                <a:t>→</a:t>
              </a:r>
              <a:r>
                <a:rPr lang="en-US" altLang="zh-CN" sz="1800" b="1" i="0">
                  <a:solidFill>
                    <a:srgbClr val="C00000"/>
                  </a:solidFill>
                  <a:latin typeface="Cambria Math" panose="02040503050406030204" pitchFamily="18" charset="0"/>
                  <a:ea typeface="Cambria Math" charset="0"/>
                  <a:cs typeface="Cambria Math" charset="0"/>
                </a:rPr>
                <a:t>𝟒𝒍</a:t>
              </a:r>
              <a:r>
                <a:rPr lang="zh-CN" altLang="en-US" sz="1800" b="1" i="0">
                  <a:solidFill>
                    <a:srgbClr val="C00000"/>
                  </a:solidFill>
                  <a:latin typeface="Cambria Math" charset="0"/>
                  <a:ea typeface="Cambria Math" charset="0"/>
                  <a:cs typeface="Cambria Math" charset="0"/>
                </a:rPr>
                <a:t>性质</a:t>
              </a:r>
              <a:endParaRPr lang="zh-CN" altLang="en-US" sz="1800" b="1" dirty="0">
                <a:solidFill>
                  <a:srgbClr val="C00000"/>
                </a:solidFill>
              </a:endParaRPr>
            </a:p>
            <a:p>
              <a:r>
                <a:rPr lang="zh-CN" altLang="en-US" sz="1800" b="1" dirty="0">
                  <a:solidFill>
                    <a:srgbClr val="C00000"/>
                  </a:solidFill>
                </a:rPr>
                <a:t>的研究</a:t>
              </a:r>
              <a:endParaRPr lang="en-US" sz="1800" b="1" dirty="0">
                <a:solidFill>
                  <a:srgbClr val="C00000"/>
                </a:solidFill>
              </a:endParaRPr>
            </a:p>
          </dgm:t>
        </dgm:pt>
      </mc:Fallback>
    </mc:AlternateContent>
    <dgm:pt modelId="{31522468-52A0-8A47-8F6D-0EE78B4A95F4}" type="parTrans" cxnId="{8EE450C7-8277-1847-BBA8-5206324DE189}">
      <dgm:prSet/>
      <dgm:spPr/>
      <dgm:t>
        <a:bodyPr/>
        <a:lstStyle/>
        <a:p>
          <a:endParaRPr lang="en-US"/>
        </a:p>
      </dgm:t>
    </dgm:pt>
    <dgm:pt modelId="{35313B5B-0077-4347-85C5-3A6B836B4D5F}" type="sibTrans" cxnId="{8EE450C7-8277-1847-BBA8-5206324DE189}">
      <dgm:prSet/>
      <dgm:spPr/>
      <dgm:t>
        <a:bodyPr/>
        <a:lstStyle/>
        <a:p>
          <a:endParaRPr lang="en-US"/>
        </a:p>
      </dgm:t>
    </dgm:pt>
    <dgm:pt modelId="{45F2F379-7964-4BA8-9DCD-5CEA2145ED84}">
      <dgm:prSet phldrT="[Text]" custT="1"/>
      <dgm:spPr/>
      <dgm:t>
        <a:bodyPr/>
        <a:lstStyle/>
        <a:p>
          <a:pPr algn="l"/>
          <a:r>
            <a:rPr lang="zh-CN" altLang="en-US" sz="1800" b="0" dirty="0">
              <a:solidFill>
                <a:srgbClr val="C00000"/>
              </a:solidFill>
            </a:rPr>
            <a:t> </a:t>
          </a:r>
          <a:r>
            <a:rPr lang="en-US" sz="1800" b="0" dirty="0" err="1">
              <a:solidFill>
                <a:srgbClr val="C00000"/>
              </a:solidFill>
            </a:rPr>
            <a:t>ttH的研究</a:t>
          </a:r>
          <a:endParaRPr lang="en-US" sz="1800" b="0" dirty="0">
            <a:solidFill>
              <a:srgbClr val="C00000"/>
            </a:solidFill>
          </a:endParaRPr>
        </a:p>
      </dgm:t>
    </dgm:pt>
    <dgm:pt modelId="{D63FA634-5E6D-4220-B2D2-24A23BF302A1}" type="parTrans" cxnId="{78842B6E-9B8B-45D1-B44E-02164DB062E0}">
      <dgm:prSet/>
      <dgm:spPr/>
      <dgm:t>
        <a:bodyPr/>
        <a:lstStyle/>
        <a:p>
          <a:endParaRPr lang="zh-CN" altLang="en-US"/>
        </a:p>
      </dgm:t>
    </dgm:pt>
    <dgm:pt modelId="{1402EB90-F00B-413C-A42E-65E604587CD4}" type="sibTrans" cxnId="{78842B6E-9B8B-45D1-B44E-02164DB062E0}">
      <dgm:prSet/>
      <dgm:spPr/>
      <dgm:t>
        <a:bodyPr/>
        <a:lstStyle/>
        <a:p>
          <a:endParaRPr lang="zh-CN" altLang="en-US"/>
        </a:p>
      </dgm:t>
    </dgm:pt>
    <dgm:pt modelId="{52B3822A-8D06-634E-B372-8E9CF99B001D}" type="pres">
      <dgm:prSet presAssocID="{C9DA566C-F0F2-EC4D-8FB5-290BAC0FB81C}" presName="hierChild1" presStyleCnt="0">
        <dgm:presLayoutVars>
          <dgm:orgChart val="1"/>
          <dgm:chPref val="1"/>
          <dgm:dir/>
          <dgm:animOne val="branch"/>
          <dgm:animLvl val="lvl"/>
          <dgm:resizeHandles/>
        </dgm:presLayoutVars>
      </dgm:prSet>
      <dgm:spPr/>
      <dgm:t>
        <a:bodyPr/>
        <a:lstStyle/>
        <a:p>
          <a:endParaRPr lang="en-US"/>
        </a:p>
      </dgm:t>
    </dgm:pt>
    <dgm:pt modelId="{5FC9E6BE-CE5E-EB4A-85FD-E52E2537439F}" type="pres">
      <dgm:prSet presAssocID="{403FB417-585C-6040-9250-3F8A24A2DD82}" presName="hierRoot1" presStyleCnt="0">
        <dgm:presLayoutVars>
          <dgm:hierBranch val="init"/>
        </dgm:presLayoutVars>
      </dgm:prSet>
      <dgm:spPr/>
    </dgm:pt>
    <dgm:pt modelId="{34AD2E99-45EF-7246-8DF6-9EC4B300309F}" type="pres">
      <dgm:prSet presAssocID="{403FB417-585C-6040-9250-3F8A24A2DD82}" presName="rootComposite1" presStyleCnt="0"/>
      <dgm:spPr/>
    </dgm:pt>
    <dgm:pt modelId="{07FA0F21-6780-6C4D-8EA8-506D15A9D023}" type="pres">
      <dgm:prSet presAssocID="{403FB417-585C-6040-9250-3F8A24A2DD82}" presName="rootText1" presStyleLbl="node0" presStyleIdx="0" presStyleCnt="1" custScaleX="226260" custScaleY="166516" custLinFactNeighborX="36068" custLinFactNeighborY="-73235">
        <dgm:presLayoutVars>
          <dgm:chPref val="3"/>
        </dgm:presLayoutVars>
      </dgm:prSet>
      <dgm:spPr/>
      <dgm:t>
        <a:bodyPr/>
        <a:lstStyle/>
        <a:p>
          <a:endParaRPr lang="en-US"/>
        </a:p>
      </dgm:t>
    </dgm:pt>
    <dgm:pt modelId="{391798F6-B38E-C24D-841D-4881C6FFCEF6}" type="pres">
      <dgm:prSet presAssocID="{403FB417-585C-6040-9250-3F8A24A2DD82}" presName="rootConnector1" presStyleLbl="node1" presStyleIdx="0" presStyleCnt="0"/>
      <dgm:spPr/>
      <dgm:t>
        <a:bodyPr/>
        <a:lstStyle/>
        <a:p>
          <a:endParaRPr lang="en-US"/>
        </a:p>
      </dgm:t>
    </dgm:pt>
    <dgm:pt modelId="{0D35855F-425F-1B44-A71E-CA0F4920AC4C}" type="pres">
      <dgm:prSet presAssocID="{403FB417-585C-6040-9250-3F8A24A2DD82}" presName="hierChild2" presStyleCnt="0"/>
      <dgm:spPr/>
    </dgm:pt>
    <dgm:pt modelId="{DB92F8DF-6A91-204D-8985-BDD5C2787EB3}" type="pres">
      <dgm:prSet presAssocID="{11929ADD-696F-AB45-B92D-C307B8E1CB49}" presName="Name37" presStyleLbl="parChTrans1D2" presStyleIdx="0" presStyleCnt="6"/>
      <dgm:spPr/>
      <dgm:t>
        <a:bodyPr/>
        <a:lstStyle/>
        <a:p>
          <a:endParaRPr lang="en-US"/>
        </a:p>
      </dgm:t>
    </dgm:pt>
    <dgm:pt modelId="{4FCBFE22-A67F-9448-9D22-4A4A0B5D1514}" type="pres">
      <dgm:prSet presAssocID="{6E689900-6ECE-7C44-A49F-0406FE839EEC}" presName="hierRoot2" presStyleCnt="0">
        <dgm:presLayoutVars>
          <dgm:hierBranch val="init"/>
        </dgm:presLayoutVars>
      </dgm:prSet>
      <dgm:spPr/>
    </dgm:pt>
    <dgm:pt modelId="{49FBA3DA-2DFE-B541-879A-591B34B65725}" type="pres">
      <dgm:prSet presAssocID="{6E689900-6ECE-7C44-A49F-0406FE839EEC}" presName="rootComposite" presStyleCnt="0"/>
      <dgm:spPr/>
    </dgm:pt>
    <dgm:pt modelId="{1C9C5D0B-2398-034D-9FB6-19266336FA7D}" type="pres">
      <dgm:prSet presAssocID="{6E689900-6ECE-7C44-A49F-0406FE839EEC}" presName="rootText" presStyleLbl="node2" presStyleIdx="0" presStyleCnt="6" custScaleX="117841" custScaleY="180874">
        <dgm:presLayoutVars>
          <dgm:chPref val="3"/>
        </dgm:presLayoutVars>
      </dgm:prSet>
      <dgm:spPr/>
      <dgm:t>
        <a:bodyPr/>
        <a:lstStyle/>
        <a:p>
          <a:endParaRPr lang="en-US"/>
        </a:p>
      </dgm:t>
    </dgm:pt>
    <dgm:pt modelId="{F63E4F5B-C17B-6C49-BC0E-B7EF3B906668}" type="pres">
      <dgm:prSet presAssocID="{6E689900-6ECE-7C44-A49F-0406FE839EEC}" presName="rootConnector" presStyleLbl="node2" presStyleIdx="0" presStyleCnt="6"/>
      <dgm:spPr/>
      <dgm:t>
        <a:bodyPr/>
        <a:lstStyle/>
        <a:p>
          <a:endParaRPr lang="en-US"/>
        </a:p>
      </dgm:t>
    </dgm:pt>
    <dgm:pt modelId="{C228812F-CCCC-C74D-A2B9-4244C161C8EE}" type="pres">
      <dgm:prSet presAssocID="{6E689900-6ECE-7C44-A49F-0406FE839EEC}" presName="hierChild4" presStyleCnt="0"/>
      <dgm:spPr/>
    </dgm:pt>
    <dgm:pt modelId="{C3458847-941A-C74E-80EE-29D302856EF1}" type="pres">
      <dgm:prSet presAssocID="{6E689900-6ECE-7C44-A49F-0406FE839EEC}" presName="hierChild5" presStyleCnt="0"/>
      <dgm:spPr/>
    </dgm:pt>
    <dgm:pt modelId="{69CF0DB5-D3A8-4239-A3DC-CB4294F9DB0E}" type="pres">
      <dgm:prSet presAssocID="{D63FA634-5E6D-4220-B2D2-24A23BF302A1}" presName="Name37" presStyleLbl="parChTrans1D2" presStyleIdx="1" presStyleCnt="6"/>
      <dgm:spPr/>
      <dgm:t>
        <a:bodyPr/>
        <a:lstStyle/>
        <a:p>
          <a:endParaRPr lang="en-US"/>
        </a:p>
      </dgm:t>
    </dgm:pt>
    <dgm:pt modelId="{ABE1BD38-842D-4543-BF8A-8DF7CFC9B8F0}" type="pres">
      <dgm:prSet presAssocID="{45F2F379-7964-4BA8-9DCD-5CEA2145ED84}" presName="hierRoot2" presStyleCnt="0">
        <dgm:presLayoutVars>
          <dgm:hierBranch val="init"/>
        </dgm:presLayoutVars>
      </dgm:prSet>
      <dgm:spPr/>
    </dgm:pt>
    <dgm:pt modelId="{9B803611-4E15-49A7-A806-881A409EFF60}" type="pres">
      <dgm:prSet presAssocID="{45F2F379-7964-4BA8-9DCD-5CEA2145ED84}" presName="rootComposite" presStyleCnt="0"/>
      <dgm:spPr/>
    </dgm:pt>
    <dgm:pt modelId="{43F3F0F2-0B43-48FF-ADFF-3209C72D2AC6}" type="pres">
      <dgm:prSet presAssocID="{45F2F379-7964-4BA8-9DCD-5CEA2145ED84}" presName="rootText" presStyleLbl="node2" presStyleIdx="1" presStyleCnt="6" custScaleX="117841" custScaleY="180874">
        <dgm:presLayoutVars>
          <dgm:chPref val="3"/>
        </dgm:presLayoutVars>
      </dgm:prSet>
      <dgm:spPr/>
      <dgm:t>
        <a:bodyPr/>
        <a:lstStyle/>
        <a:p>
          <a:endParaRPr lang="en-US"/>
        </a:p>
      </dgm:t>
    </dgm:pt>
    <dgm:pt modelId="{0AAB540B-C153-4137-BE27-6EF2B525D9D8}" type="pres">
      <dgm:prSet presAssocID="{45F2F379-7964-4BA8-9DCD-5CEA2145ED84}" presName="rootConnector" presStyleLbl="node2" presStyleIdx="1" presStyleCnt="6"/>
      <dgm:spPr/>
      <dgm:t>
        <a:bodyPr/>
        <a:lstStyle/>
        <a:p>
          <a:endParaRPr lang="en-US"/>
        </a:p>
      </dgm:t>
    </dgm:pt>
    <dgm:pt modelId="{457A00D8-55CB-496C-B089-ECC6663A736F}" type="pres">
      <dgm:prSet presAssocID="{45F2F379-7964-4BA8-9DCD-5CEA2145ED84}" presName="hierChild4" presStyleCnt="0"/>
      <dgm:spPr/>
    </dgm:pt>
    <dgm:pt modelId="{138A1EE9-7C53-4390-9DB4-A0AA916B556D}" type="pres">
      <dgm:prSet presAssocID="{45F2F379-7964-4BA8-9DCD-5CEA2145ED84}" presName="hierChild5" presStyleCnt="0"/>
      <dgm:spPr/>
    </dgm:pt>
    <dgm:pt modelId="{0A457E1A-4CC1-9848-ADDF-E946B0D5B4DD}" type="pres">
      <dgm:prSet presAssocID="{8F6055A5-A2ED-6741-81BA-5BBAAB50AA19}" presName="Name37" presStyleLbl="parChTrans1D2" presStyleIdx="2" presStyleCnt="6"/>
      <dgm:spPr/>
      <dgm:t>
        <a:bodyPr/>
        <a:lstStyle/>
        <a:p>
          <a:endParaRPr lang="en-US"/>
        </a:p>
      </dgm:t>
    </dgm:pt>
    <dgm:pt modelId="{44BA2D21-36FC-4C47-95BC-0F6DFE493DA6}" type="pres">
      <dgm:prSet presAssocID="{9FE0E27A-762E-0F4B-9E9D-891F0D814F30}" presName="hierRoot2" presStyleCnt="0">
        <dgm:presLayoutVars>
          <dgm:hierBranch val="init"/>
        </dgm:presLayoutVars>
      </dgm:prSet>
      <dgm:spPr/>
    </dgm:pt>
    <dgm:pt modelId="{384C5588-E936-7E4F-8331-6F5E8DAF03AE}" type="pres">
      <dgm:prSet presAssocID="{9FE0E27A-762E-0F4B-9E9D-891F0D814F30}" presName="rootComposite" presStyleCnt="0"/>
      <dgm:spPr/>
    </dgm:pt>
    <dgm:pt modelId="{BA7CF9B4-E1A1-0547-845B-8D838F860C1C}" type="pres">
      <dgm:prSet presAssocID="{9FE0E27A-762E-0F4B-9E9D-891F0D814F30}" presName="rootText" presStyleLbl="node2" presStyleIdx="2" presStyleCnt="6" custScaleY="157968">
        <dgm:presLayoutVars>
          <dgm:chPref val="3"/>
        </dgm:presLayoutVars>
      </dgm:prSet>
      <dgm:spPr/>
      <dgm:t>
        <a:bodyPr/>
        <a:lstStyle/>
        <a:p>
          <a:endParaRPr lang="en-US"/>
        </a:p>
      </dgm:t>
    </dgm:pt>
    <dgm:pt modelId="{420C6A01-AE31-D343-B71C-0BFB159E218C}" type="pres">
      <dgm:prSet presAssocID="{9FE0E27A-762E-0F4B-9E9D-891F0D814F30}" presName="rootConnector" presStyleLbl="node2" presStyleIdx="2" presStyleCnt="6"/>
      <dgm:spPr/>
      <dgm:t>
        <a:bodyPr/>
        <a:lstStyle/>
        <a:p>
          <a:endParaRPr lang="en-US"/>
        </a:p>
      </dgm:t>
    </dgm:pt>
    <dgm:pt modelId="{2E9042D9-61C9-104E-952F-CE8F3D5AA747}" type="pres">
      <dgm:prSet presAssocID="{9FE0E27A-762E-0F4B-9E9D-891F0D814F30}" presName="hierChild4" presStyleCnt="0"/>
      <dgm:spPr/>
    </dgm:pt>
    <dgm:pt modelId="{1839E990-6F76-0546-8A89-35407884E0C5}" type="pres">
      <dgm:prSet presAssocID="{9FE0E27A-762E-0F4B-9E9D-891F0D814F30}" presName="hierChild5" presStyleCnt="0"/>
      <dgm:spPr/>
    </dgm:pt>
    <dgm:pt modelId="{40C15474-8FF9-DC43-9171-7A726FF8DF26}" type="pres">
      <dgm:prSet presAssocID="{31522468-52A0-8A47-8F6D-0EE78B4A95F4}" presName="Name37" presStyleLbl="parChTrans1D2" presStyleIdx="3" presStyleCnt="6"/>
      <dgm:spPr/>
      <dgm:t>
        <a:bodyPr/>
        <a:lstStyle/>
        <a:p>
          <a:endParaRPr lang="en-US"/>
        </a:p>
      </dgm:t>
    </dgm:pt>
    <dgm:pt modelId="{9D7FCD79-9BAA-134C-AF9E-D58F983A1646}" type="pres">
      <dgm:prSet presAssocID="{637C1E7E-EC33-3A4E-B59F-45501E800915}" presName="hierRoot2" presStyleCnt="0">
        <dgm:presLayoutVars>
          <dgm:hierBranch val="init"/>
        </dgm:presLayoutVars>
      </dgm:prSet>
      <dgm:spPr/>
    </dgm:pt>
    <dgm:pt modelId="{C52E1961-CA5B-0048-BE2D-7638FB3F191B}" type="pres">
      <dgm:prSet presAssocID="{637C1E7E-EC33-3A4E-B59F-45501E800915}" presName="rootComposite" presStyleCnt="0"/>
      <dgm:spPr/>
    </dgm:pt>
    <dgm:pt modelId="{109CB12A-BE4A-AA47-8F2D-DE288561591B}" type="pres">
      <dgm:prSet presAssocID="{637C1E7E-EC33-3A4E-B59F-45501E800915}" presName="rootText" presStyleLbl="node2" presStyleIdx="3" presStyleCnt="6" custFlipHor="1" custScaleX="137837" custScaleY="157968" custLinFactNeighborX="-3558" custLinFactNeighborY="9084">
        <dgm:presLayoutVars>
          <dgm:chPref val="3"/>
        </dgm:presLayoutVars>
      </dgm:prSet>
      <dgm:spPr/>
      <dgm:t>
        <a:bodyPr/>
        <a:lstStyle/>
        <a:p>
          <a:endParaRPr lang="en-US"/>
        </a:p>
      </dgm:t>
    </dgm:pt>
    <dgm:pt modelId="{0B5645C1-671B-3F42-8B89-B5AF2E798DF7}" type="pres">
      <dgm:prSet presAssocID="{637C1E7E-EC33-3A4E-B59F-45501E800915}" presName="rootConnector" presStyleLbl="node2" presStyleIdx="3" presStyleCnt="6"/>
      <dgm:spPr/>
      <dgm:t>
        <a:bodyPr/>
        <a:lstStyle/>
        <a:p>
          <a:endParaRPr lang="en-US"/>
        </a:p>
      </dgm:t>
    </dgm:pt>
    <dgm:pt modelId="{3F55E00D-8B22-A442-915E-C42E0C9FA8F4}" type="pres">
      <dgm:prSet presAssocID="{637C1E7E-EC33-3A4E-B59F-45501E800915}" presName="hierChild4" presStyleCnt="0"/>
      <dgm:spPr/>
    </dgm:pt>
    <dgm:pt modelId="{9141B8E3-8F00-DA4B-BA28-9175E38BE856}" type="pres">
      <dgm:prSet presAssocID="{637C1E7E-EC33-3A4E-B59F-45501E800915}" presName="hierChild5" presStyleCnt="0"/>
      <dgm:spPr/>
    </dgm:pt>
    <dgm:pt modelId="{7532C5B4-D51C-6B45-9A5E-0598A89146C0}" type="pres">
      <dgm:prSet presAssocID="{2E8DA8E0-860C-F54E-8BC4-5F99D8FEB64B}" presName="Name37" presStyleLbl="parChTrans1D2" presStyleIdx="4" presStyleCnt="6"/>
      <dgm:spPr/>
      <dgm:t>
        <a:bodyPr/>
        <a:lstStyle/>
        <a:p>
          <a:endParaRPr lang="en-US"/>
        </a:p>
      </dgm:t>
    </dgm:pt>
    <dgm:pt modelId="{AA7BC5EB-E996-A949-B8E1-BEA8888E5AE2}" type="pres">
      <dgm:prSet presAssocID="{6F045370-A454-8145-99EA-E17BC0F174F4}" presName="hierRoot2" presStyleCnt="0">
        <dgm:presLayoutVars>
          <dgm:hierBranch val="init"/>
        </dgm:presLayoutVars>
      </dgm:prSet>
      <dgm:spPr/>
    </dgm:pt>
    <dgm:pt modelId="{749D3C66-5EF2-3040-90C9-0293526013E1}" type="pres">
      <dgm:prSet presAssocID="{6F045370-A454-8145-99EA-E17BC0F174F4}" presName="rootComposite" presStyleCnt="0"/>
      <dgm:spPr/>
    </dgm:pt>
    <dgm:pt modelId="{D227FAEF-4BF2-0E45-B468-6106619B7E32}" type="pres">
      <dgm:prSet presAssocID="{6F045370-A454-8145-99EA-E17BC0F174F4}" presName="rootText" presStyleLbl="node2" presStyleIdx="4" presStyleCnt="6" custScaleX="105414" custScaleY="139766" custLinFactX="6733" custLinFactNeighborX="100000" custLinFactNeighborY="-6645">
        <dgm:presLayoutVars>
          <dgm:chPref val="3"/>
        </dgm:presLayoutVars>
      </dgm:prSet>
      <dgm:spPr/>
      <dgm:t>
        <a:bodyPr/>
        <a:lstStyle/>
        <a:p>
          <a:endParaRPr lang="en-US"/>
        </a:p>
      </dgm:t>
    </dgm:pt>
    <dgm:pt modelId="{E8B6432E-0EF3-DC4C-81E6-DF4073F4451A}" type="pres">
      <dgm:prSet presAssocID="{6F045370-A454-8145-99EA-E17BC0F174F4}" presName="rootConnector" presStyleLbl="node2" presStyleIdx="4" presStyleCnt="6"/>
      <dgm:spPr/>
      <dgm:t>
        <a:bodyPr/>
        <a:lstStyle/>
        <a:p>
          <a:endParaRPr lang="en-US"/>
        </a:p>
      </dgm:t>
    </dgm:pt>
    <dgm:pt modelId="{363D4467-DD3B-AD4D-850E-BDE2B60708E1}" type="pres">
      <dgm:prSet presAssocID="{6F045370-A454-8145-99EA-E17BC0F174F4}" presName="hierChild4" presStyleCnt="0"/>
      <dgm:spPr/>
    </dgm:pt>
    <dgm:pt modelId="{0BB44DE0-36A3-844E-8940-46E76CADF9FA}" type="pres">
      <dgm:prSet presAssocID="{6F045370-A454-8145-99EA-E17BC0F174F4}" presName="hierChild5" presStyleCnt="0"/>
      <dgm:spPr/>
    </dgm:pt>
    <dgm:pt modelId="{C2A18415-8041-E140-A6A8-BC7B5FCFAA48}" type="pres">
      <dgm:prSet presAssocID="{9675E6B4-DF62-A541-A8D7-0D2C59526661}" presName="Name37" presStyleLbl="parChTrans1D2" presStyleIdx="5" presStyleCnt="6"/>
      <dgm:spPr/>
      <dgm:t>
        <a:bodyPr/>
        <a:lstStyle/>
        <a:p>
          <a:endParaRPr lang="en-US"/>
        </a:p>
      </dgm:t>
    </dgm:pt>
    <dgm:pt modelId="{E24C82A0-1998-7145-830D-0CDA9FB1D6F3}" type="pres">
      <dgm:prSet presAssocID="{4644280A-587B-A045-84D0-511172832380}" presName="hierRoot2" presStyleCnt="0">
        <dgm:presLayoutVars>
          <dgm:hierBranch val="init"/>
        </dgm:presLayoutVars>
      </dgm:prSet>
      <dgm:spPr/>
    </dgm:pt>
    <dgm:pt modelId="{A0590C5D-50AA-6546-8935-BE495B9A4FBA}" type="pres">
      <dgm:prSet presAssocID="{4644280A-587B-A045-84D0-511172832380}" presName="rootComposite" presStyleCnt="0"/>
      <dgm:spPr/>
    </dgm:pt>
    <dgm:pt modelId="{67D1AB8C-6E83-A948-B6B3-4A731CB4858A}" type="pres">
      <dgm:prSet presAssocID="{4644280A-587B-A045-84D0-511172832380}" presName="rootText" presStyleLbl="node2" presStyleIdx="5" presStyleCnt="6" custScaleX="109995" custScaleY="215834" custLinFactX="-41872" custLinFactNeighborX="-100000" custLinFactNeighborY="-5379">
        <dgm:presLayoutVars>
          <dgm:chPref val="3"/>
        </dgm:presLayoutVars>
      </dgm:prSet>
      <dgm:spPr/>
      <dgm:t>
        <a:bodyPr/>
        <a:lstStyle/>
        <a:p>
          <a:endParaRPr lang="en-US"/>
        </a:p>
      </dgm:t>
    </dgm:pt>
    <dgm:pt modelId="{F34B7BA1-C100-C947-A4AB-9F61BE5CD723}" type="pres">
      <dgm:prSet presAssocID="{4644280A-587B-A045-84D0-511172832380}" presName="rootConnector" presStyleLbl="node2" presStyleIdx="5" presStyleCnt="6"/>
      <dgm:spPr/>
      <dgm:t>
        <a:bodyPr/>
        <a:lstStyle/>
        <a:p>
          <a:endParaRPr lang="en-US"/>
        </a:p>
      </dgm:t>
    </dgm:pt>
    <dgm:pt modelId="{978B0F0E-B945-DE42-88A3-7333AC686E75}" type="pres">
      <dgm:prSet presAssocID="{4644280A-587B-A045-84D0-511172832380}" presName="hierChild4" presStyleCnt="0"/>
      <dgm:spPr/>
    </dgm:pt>
    <dgm:pt modelId="{85F88CE1-5CB2-964B-A751-6B61C02FC8A3}" type="pres">
      <dgm:prSet presAssocID="{4644280A-587B-A045-84D0-511172832380}" presName="hierChild5" presStyleCnt="0"/>
      <dgm:spPr/>
    </dgm:pt>
    <dgm:pt modelId="{E509BDAF-2DF7-014D-BB64-24A6ED6AB361}" type="pres">
      <dgm:prSet presAssocID="{403FB417-585C-6040-9250-3F8A24A2DD82}" presName="hierChild3" presStyleCnt="0"/>
      <dgm:spPr/>
    </dgm:pt>
  </dgm:ptLst>
  <dgm:cxnLst>
    <dgm:cxn modelId="{883764E3-F755-8E4C-8FEC-E0AA7AFCD787}" srcId="{403FB417-585C-6040-9250-3F8A24A2DD82}" destId="{9FE0E27A-762E-0F4B-9E9D-891F0D814F30}" srcOrd="2" destOrd="0" parTransId="{8F6055A5-A2ED-6741-81BA-5BBAAB50AA19}" sibTransId="{A2C52421-383E-D24A-90E6-230DC7E414A1}"/>
    <dgm:cxn modelId="{E57C0FC0-3913-7B4D-9BA3-92518359C473}" type="presOf" srcId="{45F2F379-7964-4BA8-9DCD-5CEA2145ED84}" destId="{43F3F0F2-0B43-48FF-ADFF-3209C72D2AC6}" srcOrd="0" destOrd="0" presId="urn:microsoft.com/office/officeart/2005/8/layout/orgChart1"/>
    <dgm:cxn modelId="{CF72C80A-F982-0248-AF1F-AF8299B1FD57}" type="presOf" srcId="{C9DA566C-F0F2-EC4D-8FB5-290BAC0FB81C}" destId="{52B3822A-8D06-634E-B372-8E9CF99B001D}" srcOrd="0" destOrd="0" presId="urn:microsoft.com/office/officeart/2005/8/layout/orgChart1"/>
    <dgm:cxn modelId="{0160A8E6-AD1C-E54E-8B8F-87E44F019C4F}" srcId="{C9DA566C-F0F2-EC4D-8FB5-290BAC0FB81C}" destId="{403FB417-585C-6040-9250-3F8A24A2DD82}" srcOrd="0" destOrd="0" parTransId="{F149864A-B7E1-CF41-A89C-0ECDA928F61A}" sibTransId="{26C4351A-1B8F-CB46-8183-D95C926F4FD6}"/>
    <dgm:cxn modelId="{BB16FBE3-FE7E-2248-AB09-03E3D8DDCE4B}" srcId="{403FB417-585C-6040-9250-3F8A24A2DD82}" destId="{6E689900-6ECE-7C44-A49F-0406FE839EEC}" srcOrd="0" destOrd="0" parTransId="{11929ADD-696F-AB45-B92D-C307B8E1CB49}" sibTransId="{AE812063-F015-9742-9755-DA3138C2A6F2}"/>
    <dgm:cxn modelId="{DCD8915E-D3FD-D14C-83CE-E1E9DDD9C520}" type="presOf" srcId="{637C1E7E-EC33-3A4E-B59F-45501E800915}" destId="{0B5645C1-671B-3F42-8B89-B5AF2E798DF7}" srcOrd="1" destOrd="0" presId="urn:microsoft.com/office/officeart/2005/8/layout/orgChart1"/>
    <dgm:cxn modelId="{D8E1659A-5BAC-CF40-A644-426AC4FF5C6A}" type="presOf" srcId="{6F045370-A454-8145-99EA-E17BC0F174F4}" destId="{D227FAEF-4BF2-0E45-B468-6106619B7E32}" srcOrd="0" destOrd="0" presId="urn:microsoft.com/office/officeart/2005/8/layout/orgChart1"/>
    <dgm:cxn modelId="{1022E379-A35F-B045-AD9A-ECF4451AF101}" type="presOf" srcId="{45F2F379-7964-4BA8-9DCD-5CEA2145ED84}" destId="{0AAB540B-C153-4137-BE27-6EF2B525D9D8}" srcOrd="1" destOrd="0" presId="urn:microsoft.com/office/officeart/2005/8/layout/orgChart1"/>
    <dgm:cxn modelId="{63E317F6-2DAC-D149-8543-B84782D0D270}" type="presOf" srcId="{403FB417-585C-6040-9250-3F8A24A2DD82}" destId="{07FA0F21-6780-6C4D-8EA8-506D15A9D023}" srcOrd="0" destOrd="0" presId="urn:microsoft.com/office/officeart/2005/8/layout/orgChart1"/>
    <dgm:cxn modelId="{78842B6E-9B8B-45D1-B44E-02164DB062E0}" srcId="{403FB417-585C-6040-9250-3F8A24A2DD82}" destId="{45F2F379-7964-4BA8-9DCD-5CEA2145ED84}" srcOrd="1" destOrd="0" parTransId="{D63FA634-5E6D-4220-B2D2-24A23BF302A1}" sibTransId="{1402EB90-F00B-413C-A42E-65E604587CD4}"/>
    <dgm:cxn modelId="{A3F84FCB-82A8-7044-8F4F-4803779F0B3A}" type="presOf" srcId="{2E8DA8E0-860C-F54E-8BC4-5F99D8FEB64B}" destId="{7532C5B4-D51C-6B45-9A5E-0598A89146C0}" srcOrd="0" destOrd="0" presId="urn:microsoft.com/office/officeart/2005/8/layout/orgChart1"/>
    <dgm:cxn modelId="{8EE450C7-8277-1847-BBA8-5206324DE189}" srcId="{403FB417-585C-6040-9250-3F8A24A2DD82}" destId="{637C1E7E-EC33-3A4E-B59F-45501E800915}" srcOrd="3" destOrd="0" parTransId="{31522468-52A0-8A47-8F6D-0EE78B4A95F4}" sibTransId="{35313B5B-0077-4347-85C5-3A6B836B4D5F}"/>
    <dgm:cxn modelId="{E62D1704-57D5-A14B-A990-FF96080B4EC3}" type="presOf" srcId="{4644280A-587B-A045-84D0-511172832380}" destId="{F34B7BA1-C100-C947-A4AB-9F61BE5CD723}" srcOrd="1" destOrd="0" presId="urn:microsoft.com/office/officeart/2005/8/layout/orgChart1"/>
    <dgm:cxn modelId="{4193D5BE-D3A9-3C45-B05A-84EEF5314EBC}" type="presOf" srcId="{6F045370-A454-8145-99EA-E17BC0F174F4}" destId="{E8B6432E-0EF3-DC4C-81E6-DF4073F4451A}" srcOrd="1" destOrd="0" presId="urn:microsoft.com/office/officeart/2005/8/layout/orgChart1"/>
    <dgm:cxn modelId="{DE35AC6B-90B7-F549-ACDA-B2C7D5A2311B}" type="presOf" srcId="{9FE0E27A-762E-0F4B-9E9D-891F0D814F30}" destId="{420C6A01-AE31-D343-B71C-0BFB159E218C}" srcOrd="1" destOrd="0" presId="urn:microsoft.com/office/officeart/2005/8/layout/orgChart1"/>
    <dgm:cxn modelId="{1A18EA92-7C44-2747-B0E6-7C7A4C7D5A03}" type="presOf" srcId="{403FB417-585C-6040-9250-3F8A24A2DD82}" destId="{391798F6-B38E-C24D-841D-4881C6FFCEF6}" srcOrd="1" destOrd="0" presId="urn:microsoft.com/office/officeart/2005/8/layout/orgChart1"/>
    <dgm:cxn modelId="{D693B009-87D5-D748-B81D-84B77FBDFE96}" type="presOf" srcId="{9675E6B4-DF62-A541-A8D7-0D2C59526661}" destId="{C2A18415-8041-E140-A6A8-BC7B5FCFAA48}" srcOrd="0" destOrd="0" presId="urn:microsoft.com/office/officeart/2005/8/layout/orgChart1"/>
    <dgm:cxn modelId="{6769AD24-7BEA-1E45-ACFA-02A323DD51EB}" type="presOf" srcId="{8F6055A5-A2ED-6741-81BA-5BBAAB50AA19}" destId="{0A457E1A-4CC1-9848-ADDF-E946B0D5B4DD}" srcOrd="0" destOrd="0" presId="urn:microsoft.com/office/officeart/2005/8/layout/orgChart1"/>
    <dgm:cxn modelId="{298D73E2-3D81-CB4D-AC2B-F39C89133A6D}" type="presOf" srcId="{6E689900-6ECE-7C44-A49F-0406FE839EEC}" destId="{F63E4F5B-C17B-6C49-BC0E-B7EF3B906668}" srcOrd="1" destOrd="0" presId="urn:microsoft.com/office/officeart/2005/8/layout/orgChart1"/>
    <dgm:cxn modelId="{14BD558D-95F3-9645-B49D-013105AE6E00}" type="presOf" srcId="{11929ADD-696F-AB45-B92D-C307B8E1CB49}" destId="{DB92F8DF-6A91-204D-8985-BDD5C2787EB3}" srcOrd="0" destOrd="0" presId="urn:microsoft.com/office/officeart/2005/8/layout/orgChart1"/>
    <dgm:cxn modelId="{F7C7B16B-3745-D240-B9F5-A877F19BD1ED}" type="presOf" srcId="{D63FA634-5E6D-4220-B2D2-24A23BF302A1}" destId="{69CF0DB5-D3A8-4239-A3DC-CB4294F9DB0E}" srcOrd="0" destOrd="0" presId="urn:microsoft.com/office/officeart/2005/8/layout/orgChart1"/>
    <dgm:cxn modelId="{2ABC7735-B35A-FD4E-8CCE-3D10481B8F49}" srcId="{403FB417-585C-6040-9250-3F8A24A2DD82}" destId="{4644280A-587B-A045-84D0-511172832380}" srcOrd="5" destOrd="0" parTransId="{9675E6B4-DF62-A541-A8D7-0D2C59526661}" sibTransId="{C3AC91F0-9F91-934D-ABAA-6B2F338AFD41}"/>
    <dgm:cxn modelId="{D18DA89E-D77B-D24E-B00E-333034DF17FF}" srcId="{403FB417-585C-6040-9250-3F8A24A2DD82}" destId="{6F045370-A454-8145-99EA-E17BC0F174F4}" srcOrd="4" destOrd="0" parTransId="{2E8DA8E0-860C-F54E-8BC4-5F99D8FEB64B}" sibTransId="{98657A22-C853-7C43-B1B5-8ABB23266584}"/>
    <dgm:cxn modelId="{B1DC079C-A4E6-3841-90B6-DAEA6F809424}" type="presOf" srcId="{9FE0E27A-762E-0F4B-9E9D-891F0D814F30}" destId="{BA7CF9B4-E1A1-0547-845B-8D838F860C1C}" srcOrd="0" destOrd="0" presId="urn:microsoft.com/office/officeart/2005/8/layout/orgChart1"/>
    <dgm:cxn modelId="{C009D56A-928C-7C41-BEF4-5C589B2BDD58}" type="presOf" srcId="{31522468-52A0-8A47-8F6D-0EE78B4A95F4}" destId="{40C15474-8FF9-DC43-9171-7A726FF8DF26}" srcOrd="0" destOrd="0" presId="urn:microsoft.com/office/officeart/2005/8/layout/orgChart1"/>
    <dgm:cxn modelId="{1FDE0F98-0E57-5C41-8683-A0CBFDFFA881}" type="presOf" srcId="{637C1E7E-EC33-3A4E-B59F-45501E800915}" destId="{109CB12A-BE4A-AA47-8F2D-DE288561591B}" srcOrd="0" destOrd="0" presId="urn:microsoft.com/office/officeart/2005/8/layout/orgChart1"/>
    <dgm:cxn modelId="{E90A436C-41D5-1E4F-9C4F-FF1EE837FF3A}" type="presOf" srcId="{6E689900-6ECE-7C44-A49F-0406FE839EEC}" destId="{1C9C5D0B-2398-034D-9FB6-19266336FA7D}" srcOrd="0" destOrd="0" presId="urn:microsoft.com/office/officeart/2005/8/layout/orgChart1"/>
    <dgm:cxn modelId="{E3732E4B-7C5F-9447-8329-D51839EC8E2B}" type="presOf" srcId="{4644280A-587B-A045-84D0-511172832380}" destId="{67D1AB8C-6E83-A948-B6B3-4A731CB4858A}" srcOrd="0" destOrd="0" presId="urn:microsoft.com/office/officeart/2005/8/layout/orgChart1"/>
    <dgm:cxn modelId="{B5F7FFE3-E552-CA4B-A708-36AB177E1FD8}" type="presParOf" srcId="{52B3822A-8D06-634E-B372-8E9CF99B001D}" destId="{5FC9E6BE-CE5E-EB4A-85FD-E52E2537439F}" srcOrd="0" destOrd="0" presId="urn:microsoft.com/office/officeart/2005/8/layout/orgChart1"/>
    <dgm:cxn modelId="{F52DB7DB-78BD-9342-A69A-0D613EC4FBFD}" type="presParOf" srcId="{5FC9E6BE-CE5E-EB4A-85FD-E52E2537439F}" destId="{34AD2E99-45EF-7246-8DF6-9EC4B300309F}" srcOrd="0" destOrd="0" presId="urn:microsoft.com/office/officeart/2005/8/layout/orgChart1"/>
    <dgm:cxn modelId="{DAFBDE84-0F6C-AC4F-9D6F-6C30ACAD2A2A}" type="presParOf" srcId="{34AD2E99-45EF-7246-8DF6-9EC4B300309F}" destId="{07FA0F21-6780-6C4D-8EA8-506D15A9D023}" srcOrd="0" destOrd="0" presId="urn:microsoft.com/office/officeart/2005/8/layout/orgChart1"/>
    <dgm:cxn modelId="{0CFF5126-AEE3-ED4A-9FEA-390BC639B713}" type="presParOf" srcId="{34AD2E99-45EF-7246-8DF6-9EC4B300309F}" destId="{391798F6-B38E-C24D-841D-4881C6FFCEF6}" srcOrd="1" destOrd="0" presId="urn:microsoft.com/office/officeart/2005/8/layout/orgChart1"/>
    <dgm:cxn modelId="{E442D175-74DB-494A-933F-B2601EFA632E}" type="presParOf" srcId="{5FC9E6BE-CE5E-EB4A-85FD-E52E2537439F}" destId="{0D35855F-425F-1B44-A71E-CA0F4920AC4C}" srcOrd="1" destOrd="0" presId="urn:microsoft.com/office/officeart/2005/8/layout/orgChart1"/>
    <dgm:cxn modelId="{8D4BDB95-FE94-D745-80D9-3EDDE3A44051}" type="presParOf" srcId="{0D35855F-425F-1B44-A71E-CA0F4920AC4C}" destId="{DB92F8DF-6A91-204D-8985-BDD5C2787EB3}" srcOrd="0" destOrd="0" presId="urn:microsoft.com/office/officeart/2005/8/layout/orgChart1"/>
    <dgm:cxn modelId="{E2633825-A726-AA42-BA10-5FE588B68127}" type="presParOf" srcId="{0D35855F-425F-1B44-A71E-CA0F4920AC4C}" destId="{4FCBFE22-A67F-9448-9D22-4A4A0B5D1514}" srcOrd="1" destOrd="0" presId="urn:microsoft.com/office/officeart/2005/8/layout/orgChart1"/>
    <dgm:cxn modelId="{73998A82-DED6-704E-99D9-6638688687D2}" type="presParOf" srcId="{4FCBFE22-A67F-9448-9D22-4A4A0B5D1514}" destId="{49FBA3DA-2DFE-B541-879A-591B34B65725}" srcOrd="0" destOrd="0" presId="urn:microsoft.com/office/officeart/2005/8/layout/orgChart1"/>
    <dgm:cxn modelId="{C47D08BC-83E0-A642-A1A8-7F368547659A}" type="presParOf" srcId="{49FBA3DA-2DFE-B541-879A-591B34B65725}" destId="{1C9C5D0B-2398-034D-9FB6-19266336FA7D}" srcOrd="0" destOrd="0" presId="urn:microsoft.com/office/officeart/2005/8/layout/orgChart1"/>
    <dgm:cxn modelId="{EAB12160-7A38-C447-AD67-994505F166DE}" type="presParOf" srcId="{49FBA3DA-2DFE-B541-879A-591B34B65725}" destId="{F63E4F5B-C17B-6C49-BC0E-B7EF3B906668}" srcOrd="1" destOrd="0" presId="urn:microsoft.com/office/officeart/2005/8/layout/orgChart1"/>
    <dgm:cxn modelId="{44314E47-E10B-5C47-9923-9122B6A88863}" type="presParOf" srcId="{4FCBFE22-A67F-9448-9D22-4A4A0B5D1514}" destId="{C228812F-CCCC-C74D-A2B9-4244C161C8EE}" srcOrd="1" destOrd="0" presId="urn:microsoft.com/office/officeart/2005/8/layout/orgChart1"/>
    <dgm:cxn modelId="{E28C43D6-6B50-134E-ABA0-17009B5C3A39}" type="presParOf" srcId="{4FCBFE22-A67F-9448-9D22-4A4A0B5D1514}" destId="{C3458847-941A-C74E-80EE-29D302856EF1}" srcOrd="2" destOrd="0" presId="urn:microsoft.com/office/officeart/2005/8/layout/orgChart1"/>
    <dgm:cxn modelId="{EE6825AF-E5F0-314F-8A3D-92322239E80F}" type="presParOf" srcId="{0D35855F-425F-1B44-A71E-CA0F4920AC4C}" destId="{69CF0DB5-D3A8-4239-A3DC-CB4294F9DB0E}" srcOrd="2" destOrd="0" presId="urn:microsoft.com/office/officeart/2005/8/layout/orgChart1"/>
    <dgm:cxn modelId="{7E87DE46-EE0E-2247-AF2B-E0BC8260E4F9}" type="presParOf" srcId="{0D35855F-425F-1B44-A71E-CA0F4920AC4C}" destId="{ABE1BD38-842D-4543-BF8A-8DF7CFC9B8F0}" srcOrd="3" destOrd="0" presId="urn:microsoft.com/office/officeart/2005/8/layout/orgChart1"/>
    <dgm:cxn modelId="{C32D91A9-54F2-9249-82BE-39C72071C801}" type="presParOf" srcId="{ABE1BD38-842D-4543-BF8A-8DF7CFC9B8F0}" destId="{9B803611-4E15-49A7-A806-881A409EFF60}" srcOrd="0" destOrd="0" presId="urn:microsoft.com/office/officeart/2005/8/layout/orgChart1"/>
    <dgm:cxn modelId="{117B697D-25AC-D647-832C-918022D67343}" type="presParOf" srcId="{9B803611-4E15-49A7-A806-881A409EFF60}" destId="{43F3F0F2-0B43-48FF-ADFF-3209C72D2AC6}" srcOrd="0" destOrd="0" presId="urn:microsoft.com/office/officeart/2005/8/layout/orgChart1"/>
    <dgm:cxn modelId="{40DE7B4F-7FD9-3D45-896B-86B510C59B75}" type="presParOf" srcId="{9B803611-4E15-49A7-A806-881A409EFF60}" destId="{0AAB540B-C153-4137-BE27-6EF2B525D9D8}" srcOrd="1" destOrd="0" presId="urn:microsoft.com/office/officeart/2005/8/layout/orgChart1"/>
    <dgm:cxn modelId="{C9955994-9534-C440-8763-819EE00D2857}" type="presParOf" srcId="{ABE1BD38-842D-4543-BF8A-8DF7CFC9B8F0}" destId="{457A00D8-55CB-496C-B089-ECC6663A736F}" srcOrd="1" destOrd="0" presId="urn:microsoft.com/office/officeart/2005/8/layout/orgChart1"/>
    <dgm:cxn modelId="{D811C6EB-9A4A-094D-9976-C90EC06C83D1}" type="presParOf" srcId="{ABE1BD38-842D-4543-BF8A-8DF7CFC9B8F0}" destId="{138A1EE9-7C53-4390-9DB4-A0AA916B556D}" srcOrd="2" destOrd="0" presId="urn:microsoft.com/office/officeart/2005/8/layout/orgChart1"/>
    <dgm:cxn modelId="{5C20316C-5D5B-524B-A43C-F06030FF188C}" type="presParOf" srcId="{0D35855F-425F-1B44-A71E-CA0F4920AC4C}" destId="{0A457E1A-4CC1-9848-ADDF-E946B0D5B4DD}" srcOrd="4" destOrd="0" presId="urn:microsoft.com/office/officeart/2005/8/layout/orgChart1"/>
    <dgm:cxn modelId="{D20D89A3-9A7E-BD4E-866B-B6973BBB4DA4}" type="presParOf" srcId="{0D35855F-425F-1B44-A71E-CA0F4920AC4C}" destId="{44BA2D21-36FC-4C47-95BC-0F6DFE493DA6}" srcOrd="5" destOrd="0" presId="urn:microsoft.com/office/officeart/2005/8/layout/orgChart1"/>
    <dgm:cxn modelId="{1D73F1A3-1F1F-6746-91E8-1476FB44074D}" type="presParOf" srcId="{44BA2D21-36FC-4C47-95BC-0F6DFE493DA6}" destId="{384C5588-E936-7E4F-8331-6F5E8DAF03AE}" srcOrd="0" destOrd="0" presId="urn:microsoft.com/office/officeart/2005/8/layout/orgChart1"/>
    <dgm:cxn modelId="{D9E4F1B2-0BC1-3448-A580-4B396FDC0B19}" type="presParOf" srcId="{384C5588-E936-7E4F-8331-6F5E8DAF03AE}" destId="{BA7CF9B4-E1A1-0547-845B-8D838F860C1C}" srcOrd="0" destOrd="0" presId="urn:microsoft.com/office/officeart/2005/8/layout/orgChart1"/>
    <dgm:cxn modelId="{7C978402-E4AD-7F40-8E7F-0CB1EC48EA4D}" type="presParOf" srcId="{384C5588-E936-7E4F-8331-6F5E8DAF03AE}" destId="{420C6A01-AE31-D343-B71C-0BFB159E218C}" srcOrd="1" destOrd="0" presId="urn:microsoft.com/office/officeart/2005/8/layout/orgChart1"/>
    <dgm:cxn modelId="{4BD067D8-14A9-1A4E-95CC-020D5A086E31}" type="presParOf" srcId="{44BA2D21-36FC-4C47-95BC-0F6DFE493DA6}" destId="{2E9042D9-61C9-104E-952F-CE8F3D5AA747}" srcOrd="1" destOrd="0" presId="urn:microsoft.com/office/officeart/2005/8/layout/orgChart1"/>
    <dgm:cxn modelId="{DA6D4485-014C-3842-B22A-7CEFB43786C7}" type="presParOf" srcId="{44BA2D21-36FC-4C47-95BC-0F6DFE493DA6}" destId="{1839E990-6F76-0546-8A89-35407884E0C5}" srcOrd="2" destOrd="0" presId="urn:microsoft.com/office/officeart/2005/8/layout/orgChart1"/>
    <dgm:cxn modelId="{DC9D297E-E63F-A44A-8CB0-AB688030DED4}" type="presParOf" srcId="{0D35855F-425F-1B44-A71E-CA0F4920AC4C}" destId="{40C15474-8FF9-DC43-9171-7A726FF8DF26}" srcOrd="6" destOrd="0" presId="urn:microsoft.com/office/officeart/2005/8/layout/orgChart1"/>
    <dgm:cxn modelId="{39970B8F-1DD2-4A45-B2AC-38514FD756A0}" type="presParOf" srcId="{0D35855F-425F-1B44-A71E-CA0F4920AC4C}" destId="{9D7FCD79-9BAA-134C-AF9E-D58F983A1646}" srcOrd="7" destOrd="0" presId="urn:microsoft.com/office/officeart/2005/8/layout/orgChart1"/>
    <dgm:cxn modelId="{ACEED539-F4FB-5B4F-97FE-60A5A91E86CF}" type="presParOf" srcId="{9D7FCD79-9BAA-134C-AF9E-D58F983A1646}" destId="{C52E1961-CA5B-0048-BE2D-7638FB3F191B}" srcOrd="0" destOrd="0" presId="urn:microsoft.com/office/officeart/2005/8/layout/orgChart1"/>
    <dgm:cxn modelId="{997B6C3E-7A9B-934C-8C84-406A36070755}" type="presParOf" srcId="{C52E1961-CA5B-0048-BE2D-7638FB3F191B}" destId="{109CB12A-BE4A-AA47-8F2D-DE288561591B}" srcOrd="0" destOrd="0" presId="urn:microsoft.com/office/officeart/2005/8/layout/orgChart1"/>
    <dgm:cxn modelId="{8500B236-21E4-9B4E-A3D3-07A4ADDAC6CE}" type="presParOf" srcId="{C52E1961-CA5B-0048-BE2D-7638FB3F191B}" destId="{0B5645C1-671B-3F42-8B89-B5AF2E798DF7}" srcOrd="1" destOrd="0" presId="urn:microsoft.com/office/officeart/2005/8/layout/orgChart1"/>
    <dgm:cxn modelId="{9AA64E43-92A8-4B45-83C4-527CC4B3C4EA}" type="presParOf" srcId="{9D7FCD79-9BAA-134C-AF9E-D58F983A1646}" destId="{3F55E00D-8B22-A442-915E-C42E0C9FA8F4}" srcOrd="1" destOrd="0" presId="urn:microsoft.com/office/officeart/2005/8/layout/orgChart1"/>
    <dgm:cxn modelId="{C65B25BB-39A5-8247-B313-829239F9BF36}" type="presParOf" srcId="{9D7FCD79-9BAA-134C-AF9E-D58F983A1646}" destId="{9141B8E3-8F00-DA4B-BA28-9175E38BE856}" srcOrd="2" destOrd="0" presId="urn:microsoft.com/office/officeart/2005/8/layout/orgChart1"/>
    <dgm:cxn modelId="{518D81BE-D66E-2E41-9994-AD518CF96E01}" type="presParOf" srcId="{0D35855F-425F-1B44-A71E-CA0F4920AC4C}" destId="{7532C5B4-D51C-6B45-9A5E-0598A89146C0}" srcOrd="8" destOrd="0" presId="urn:microsoft.com/office/officeart/2005/8/layout/orgChart1"/>
    <dgm:cxn modelId="{D284559A-FFD6-E14F-83DC-1DA7F6231057}" type="presParOf" srcId="{0D35855F-425F-1B44-A71E-CA0F4920AC4C}" destId="{AA7BC5EB-E996-A949-B8E1-BEA8888E5AE2}" srcOrd="9" destOrd="0" presId="urn:microsoft.com/office/officeart/2005/8/layout/orgChart1"/>
    <dgm:cxn modelId="{523A13F1-3181-994E-81DC-7A6696F9A73B}" type="presParOf" srcId="{AA7BC5EB-E996-A949-B8E1-BEA8888E5AE2}" destId="{749D3C66-5EF2-3040-90C9-0293526013E1}" srcOrd="0" destOrd="0" presId="urn:microsoft.com/office/officeart/2005/8/layout/orgChart1"/>
    <dgm:cxn modelId="{233B3E46-2468-5A49-AF6B-51BB1F6AA0BA}" type="presParOf" srcId="{749D3C66-5EF2-3040-90C9-0293526013E1}" destId="{D227FAEF-4BF2-0E45-B468-6106619B7E32}" srcOrd="0" destOrd="0" presId="urn:microsoft.com/office/officeart/2005/8/layout/orgChart1"/>
    <dgm:cxn modelId="{E13381F4-A2B3-0B49-9F27-933AA0B277AB}" type="presParOf" srcId="{749D3C66-5EF2-3040-90C9-0293526013E1}" destId="{E8B6432E-0EF3-DC4C-81E6-DF4073F4451A}" srcOrd="1" destOrd="0" presId="urn:microsoft.com/office/officeart/2005/8/layout/orgChart1"/>
    <dgm:cxn modelId="{436F8D83-AC7F-654B-B14C-7A704C86E862}" type="presParOf" srcId="{AA7BC5EB-E996-A949-B8E1-BEA8888E5AE2}" destId="{363D4467-DD3B-AD4D-850E-BDE2B60708E1}" srcOrd="1" destOrd="0" presId="urn:microsoft.com/office/officeart/2005/8/layout/orgChart1"/>
    <dgm:cxn modelId="{5F769831-04A6-6F42-A8F4-5B0B6575FD82}" type="presParOf" srcId="{AA7BC5EB-E996-A949-B8E1-BEA8888E5AE2}" destId="{0BB44DE0-36A3-844E-8940-46E76CADF9FA}" srcOrd="2" destOrd="0" presId="urn:microsoft.com/office/officeart/2005/8/layout/orgChart1"/>
    <dgm:cxn modelId="{8EEE5ED9-7262-484A-A5F0-0E187B55E648}" type="presParOf" srcId="{0D35855F-425F-1B44-A71E-CA0F4920AC4C}" destId="{C2A18415-8041-E140-A6A8-BC7B5FCFAA48}" srcOrd="10" destOrd="0" presId="urn:microsoft.com/office/officeart/2005/8/layout/orgChart1"/>
    <dgm:cxn modelId="{4251E279-5134-B649-947F-1FEA21313D84}" type="presParOf" srcId="{0D35855F-425F-1B44-A71E-CA0F4920AC4C}" destId="{E24C82A0-1998-7145-830D-0CDA9FB1D6F3}" srcOrd="11" destOrd="0" presId="urn:microsoft.com/office/officeart/2005/8/layout/orgChart1"/>
    <dgm:cxn modelId="{A1A357E0-067B-AD46-ACD7-06F5F8336CA9}" type="presParOf" srcId="{E24C82A0-1998-7145-830D-0CDA9FB1D6F3}" destId="{A0590C5D-50AA-6546-8935-BE495B9A4FBA}" srcOrd="0" destOrd="0" presId="urn:microsoft.com/office/officeart/2005/8/layout/orgChart1"/>
    <dgm:cxn modelId="{8DAEA3B0-0864-9044-B42A-1291617138E8}" type="presParOf" srcId="{A0590C5D-50AA-6546-8935-BE495B9A4FBA}" destId="{67D1AB8C-6E83-A948-B6B3-4A731CB4858A}" srcOrd="0" destOrd="0" presId="urn:microsoft.com/office/officeart/2005/8/layout/orgChart1"/>
    <dgm:cxn modelId="{86D5FE9F-A773-7F48-88ED-34A5619EAB2B}" type="presParOf" srcId="{A0590C5D-50AA-6546-8935-BE495B9A4FBA}" destId="{F34B7BA1-C100-C947-A4AB-9F61BE5CD723}" srcOrd="1" destOrd="0" presId="urn:microsoft.com/office/officeart/2005/8/layout/orgChart1"/>
    <dgm:cxn modelId="{84718C40-D54F-DD43-BE01-B7E0B45D8178}" type="presParOf" srcId="{E24C82A0-1998-7145-830D-0CDA9FB1D6F3}" destId="{978B0F0E-B945-DE42-88A3-7333AC686E75}" srcOrd="1" destOrd="0" presId="urn:microsoft.com/office/officeart/2005/8/layout/orgChart1"/>
    <dgm:cxn modelId="{94E308C8-28F4-7C41-A433-F8D586EFF96D}" type="presParOf" srcId="{E24C82A0-1998-7145-830D-0CDA9FB1D6F3}" destId="{85F88CE1-5CB2-964B-A751-6B61C02FC8A3}" srcOrd="2" destOrd="0" presId="urn:microsoft.com/office/officeart/2005/8/layout/orgChart1"/>
    <dgm:cxn modelId="{4C35D9B9-F759-9A4E-A6F1-85CEC1344A00}" type="presParOf" srcId="{5FC9E6BE-CE5E-EB4A-85FD-E52E2537439F}" destId="{E509BDAF-2DF7-014D-BB64-24A6ED6AB3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DA566C-F0F2-EC4D-8FB5-290BAC0FB81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403FB417-585C-6040-9250-3F8A24A2DD82}">
      <dgm:prSet phldrT="[Text]" custT="1"/>
      <dgm:spPr>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zh-CN" altLang="en-US" sz="2800" b="1" dirty="0">
              <a:solidFill>
                <a:srgbClr val="3333CC"/>
              </a:solidFill>
            </a:rPr>
            <a:t>任务                 </a:t>
          </a:r>
        </a:p>
      </dgm:t>
    </dgm:pt>
    <dgm:pt modelId="{F149864A-B7E1-CF41-A89C-0ECDA928F61A}" type="parTrans" cxnId="{0160A8E6-AD1C-E54E-8B8F-87E44F019C4F}">
      <dgm:prSet/>
      <dgm:spPr/>
      <dgm:t>
        <a:bodyPr/>
        <a:lstStyle/>
        <a:p>
          <a:endParaRPr lang="en-US"/>
        </a:p>
      </dgm:t>
    </dgm:pt>
    <dgm:pt modelId="{26C4351A-1B8F-CB46-8183-D95C926F4FD6}" type="sibTrans" cxnId="{0160A8E6-AD1C-E54E-8B8F-87E44F019C4F}">
      <dgm:prSet/>
      <dgm:spPr/>
      <dgm:t>
        <a:bodyPr/>
        <a:lstStyle/>
        <a:p>
          <a:endParaRPr lang="en-US"/>
        </a:p>
      </dgm:t>
    </dgm:pt>
    <mc:AlternateContent xmlns:mc="http://schemas.openxmlformats.org/markup-compatibility/2006" xmlns:a14="http://schemas.microsoft.com/office/drawing/2010/main">
      <mc:Choice Requires="a14">
        <dgm:pt modelId="{6E689900-6ECE-7C44-A49F-0406FE839EEC}">
          <dgm:prSet phldrT="[Text]" custT="1"/>
          <dgm:spPr/>
          <dgm:t>
            <a:bodyPr/>
            <a:lstStyle/>
            <a:p>
              <a:pPr algn="l"/>
              <a14:m>
                <m:oMathPara xmlns:m="http://schemas.openxmlformats.org/officeDocument/2006/math">
                  <m:oMathParaPr>
                    <m:jc m:val="centerGroup"/>
                  </m:oMathParaPr>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en-US" altLang="zh-CN" sz="1800" b="1" i="1" smtClean="0">
                        <a:solidFill>
                          <a:srgbClr val="C00000"/>
                        </a:solidFill>
                        <a:latin typeface="Cambria Math" charset="0"/>
                        <a:ea typeface="Cambria Math" charset="0"/>
                        <a:cs typeface="Cambria Math" charset="0"/>
                      </a:rPr>
                      <m:t>𝒃𝒃</m:t>
                    </m:r>
                    <m:r>
                      <a:rPr lang="zh-CN" altLang="en-US" sz="1800" b="1" i="1" smtClean="0">
                        <a:solidFill>
                          <a:srgbClr val="C00000"/>
                        </a:solidFill>
                        <a:latin typeface="Cambria Math" charset="0"/>
                        <a:ea typeface="Cambria Math" charset="0"/>
                        <a:cs typeface="Cambria Math" charset="0"/>
                      </a:rPr>
                      <m:t>性质</m:t>
                    </m:r>
                  </m:oMath>
                </m:oMathPara>
              </a14:m>
              <a:endParaRPr lang="zh-CN" altLang="en-US" sz="1800" b="1" dirty="0">
                <a:solidFill>
                  <a:srgbClr val="C00000"/>
                </a:solidFill>
              </a:endParaRPr>
            </a:p>
            <a:p>
              <a:pPr algn="l"/>
              <a:r>
                <a:rPr lang="zh-CN" altLang="en-US" sz="1800" b="1" dirty="0">
                  <a:solidFill>
                    <a:srgbClr val="C00000"/>
                  </a:solidFill>
                </a:rPr>
                <a:t>    的研究</a:t>
              </a:r>
              <a:endParaRPr lang="en-US" sz="1800" b="1" dirty="0">
                <a:solidFill>
                  <a:srgbClr val="C00000"/>
                </a:solidFill>
              </a:endParaRPr>
            </a:p>
          </dgm:t>
        </dgm:pt>
      </mc:Choice>
      <mc:Fallback xmlns="">
        <dgm:pt modelId="{6E689900-6ECE-7C44-A49F-0406FE839EEC}">
          <dgm:prSet phldrT="[Text]" custT="1"/>
          <dgm:spPr/>
          <dgm:t>
            <a:bodyPr/>
            <a:lstStyle/>
            <a:p>
              <a:pPr algn="l"/>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a:t>
              </a:r>
              <a:r>
                <a:rPr lang="en-US" altLang="zh-CN" sz="1800" b="1" i="0" smtClean="0">
                  <a:solidFill>
                    <a:srgbClr val="C00000"/>
                  </a:solidFill>
                  <a:latin typeface="Cambria Math" charset="0"/>
                  <a:ea typeface="Cambria Math" charset="0"/>
                  <a:cs typeface="Cambria Math" charset="0"/>
                </a:rPr>
                <a:t>𝒃𝒃</a:t>
              </a:r>
              <a:r>
                <a:rPr lang="zh-CN" altLang="en-US" sz="1800" b="1" i="0" smtClean="0">
                  <a:solidFill>
                    <a:srgbClr val="C00000"/>
                  </a:solidFill>
                  <a:latin typeface="Cambria Math" charset="0"/>
                  <a:ea typeface="Cambria Math" charset="0"/>
                  <a:cs typeface="Cambria Math" charset="0"/>
                </a:rPr>
                <a:t>性质</a:t>
              </a:r>
              <a:endParaRPr lang="zh-CN" altLang="en-US" sz="1800" b="1" dirty="0" smtClean="0">
                <a:solidFill>
                  <a:srgbClr val="C00000"/>
                </a:solidFill>
              </a:endParaRPr>
            </a:p>
            <a:p>
              <a:pPr algn="l"/>
              <a:r>
                <a:rPr lang="zh-CN" altLang="en-US" sz="1800" b="1" dirty="0" smtClean="0">
                  <a:solidFill>
                    <a:srgbClr val="C00000"/>
                  </a:solidFill>
                </a:rPr>
                <a:t>    的研究</a:t>
              </a:r>
              <a:endParaRPr lang="en-US" sz="1800" b="1" dirty="0">
                <a:solidFill>
                  <a:srgbClr val="C00000"/>
                </a:solidFill>
              </a:endParaRPr>
            </a:p>
          </dgm:t>
        </dgm:pt>
      </mc:Fallback>
    </mc:AlternateContent>
    <dgm:pt modelId="{11929ADD-696F-AB45-B92D-C307B8E1CB49}" type="parTrans" cxnId="{BB16FBE3-FE7E-2248-AB09-03E3D8DDCE4B}">
      <dgm:prSet/>
      <dgm:spPr/>
      <dgm:t>
        <a:bodyPr/>
        <a:lstStyle/>
        <a:p>
          <a:endParaRPr lang="en-US"/>
        </a:p>
      </dgm:t>
    </dgm:pt>
    <dgm:pt modelId="{AE812063-F015-9742-9755-DA3138C2A6F2}" type="sibTrans" cxnId="{BB16FBE3-FE7E-2248-AB09-03E3D8DDCE4B}">
      <dgm:prSet/>
      <dgm:spPr/>
      <dgm:t>
        <a:bodyPr/>
        <a:lstStyle/>
        <a:p>
          <a:endParaRPr lang="en-US"/>
        </a:p>
      </dgm:t>
    </dgm:pt>
    <mc:AlternateContent xmlns:mc="http://schemas.openxmlformats.org/markup-compatibility/2006" xmlns:a14="http://schemas.microsoft.com/office/drawing/2010/main">
      <mc:Choice Requires="a14">
        <dgm:pt modelId="{6F045370-A454-8145-99EA-E17BC0F174F4}">
          <dgm:prSet phldrT="[Text]" custT="1"/>
          <dgm:spPr/>
          <dgm:t>
            <a:bodyPr/>
            <a:lstStyle/>
            <a:p>
              <a:pPr algn="ctr"/>
              <a14:m>
                <m:oMath xmlns:m="http://schemas.openxmlformats.org/officeDocument/2006/math">
                  <m:r>
                    <a:rPr lang="zh-CN" altLang="en-US" sz="1800" b="1" i="1" smtClean="0">
                      <a:solidFill>
                        <a:srgbClr val="C00000"/>
                      </a:solidFill>
                      <a:latin typeface="Cambria Math" charset="0"/>
                    </a:rPr>
                    <m:t>通过 </m:t>
                  </m:r>
                  <m:r>
                    <a:rPr lang="en-US" altLang="zh-CN" sz="1800" b="1" i="1" smtClean="0">
                      <a:solidFill>
                        <a:srgbClr val="C00000"/>
                      </a:solidFill>
                      <a:latin typeface="Cambria Math" charset="0"/>
                    </a:rPr>
                    <m:t>𝑯</m:t>
                  </m:r>
                  <m:r>
                    <a:rPr lang="en-US" altLang="zh-CN" sz="1800" b="1" i="1" smtClean="0">
                      <a:solidFill>
                        <a:srgbClr val="C00000"/>
                      </a:solidFill>
                      <a:latin typeface="Cambria Math" charset="0"/>
                    </a:rPr>
                    <m:t>(→</m:t>
                  </m:r>
                </m:oMath>
              </a14:m>
              <a:r>
                <a:rPr lang="en-US" sz="1800" b="1" i="1" dirty="0">
                  <a:solidFill>
                    <a:srgbClr val="C00000"/>
                  </a:solidFill>
                </a:rPr>
                <a:t>bb</a:t>
              </a:r>
              <a:r>
                <a:rPr lang="en-US" sz="1800" b="1" dirty="0">
                  <a:solidFill>
                    <a:srgbClr val="C00000"/>
                  </a:solidFill>
                </a:rPr>
                <a:t>)</a:t>
              </a:r>
              <a:r>
                <a:rPr lang="en-US" sz="1800" b="1" dirty="0">
                  <a:solidFill>
                    <a:srgbClr val="C00000"/>
                  </a:solidFill>
                  <a:latin typeface="Symbol" charset="2"/>
                  <a:ea typeface="Symbol" charset="2"/>
                  <a:cs typeface="Symbol" charset="2"/>
                </a:rPr>
                <a:t>g</a:t>
              </a:r>
              <a14:m>
                <m:oMath xmlns:m="http://schemas.openxmlformats.org/officeDocument/2006/math">
                  <m:r>
                    <a:rPr lang="zh-CN" altLang="en-US" sz="1800" b="1" i="1" smtClean="0">
                      <a:solidFill>
                        <a:srgbClr val="C00000"/>
                      </a:solidFill>
                      <a:latin typeface="Cambria Math" charset="0"/>
                      <a:ea typeface="Cambria Math" charset="0"/>
                      <a:cs typeface="Cambria Math" charset="0"/>
                    </a:rPr>
                    <m:t>寻找新物理</m:t>
                  </m:r>
                </m:oMath>
              </a14:m>
              <a:endParaRPr lang="en-US" sz="1800" b="1" dirty="0">
                <a:solidFill>
                  <a:srgbClr val="C00000"/>
                </a:solidFill>
              </a:endParaRPr>
            </a:p>
          </dgm:t>
        </dgm:pt>
      </mc:Choice>
      <mc:Fallback xmlns="">
        <dgm:pt modelId="{6F045370-A454-8145-99EA-E17BC0F174F4}">
          <dgm:prSet phldrT="[Text]" custT="1"/>
          <dgm:spPr/>
          <dgm:t>
            <a:bodyPr/>
            <a:lstStyle/>
            <a:p>
              <a:pPr algn="ctr"/>
              <a:r>
                <a:rPr lang="zh-CN" altLang="en-US" sz="1800" b="1" i="0" smtClean="0">
                  <a:solidFill>
                    <a:srgbClr val="C00000"/>
                  </a:solidFill>
                  <a:latin typeface="Cambria Math" charset="0"/>
                </a:rPr>
                <a:t>通过 </a:t>
              </a:r>
              <a:r>
                <a:rPr lang="en-US" altLang="zh-CN" sz="1800" b="1" i="0" smtClean="0">
                  <a:solidFill>
                    <a:srgbClr val="C00000"/>
                  </a:solidFill>
                  <a:latin typeface="Cambria Math" charset="0"/>
                </a:rPr>
                <a:t>𝑯(</a:t>
              </a:r>
              <a:r>
                <a:rPr lang="is-IS" altLang="zh-CN" sz="1800" b="1" i="0" smtClean="0">
                  <a:solidFill>
                    <a:srgbClr val="C00000"/>
                  </a:solidFill>
                  <a:latin typeface="Cambria Math" charset="0"/>
                  <a:ea typeface="Cambria Math" charset="0"/>
                  <a:cs typeface="Cambria Math" charset="0"/>
                </a:rPr>
                <a:t>→</a:t>
              </a:r>
              <a:r>
                <a:rPr lang="en-US" sz="1800" b="1" i="1" dirty="0" smtClean="0">
                  <a:solidFill>
                    <a:srgbClr val="C00000"/>
                  </a:solidFill>
                </a:rPr>
                <a:t>bb</a:t>
              </a:r>
              <a:r>
                <a:rPr lang="en-US" sz="1800" b="1" dirty="0" smtClean="0">
                  <a:solidFill>
                    <a:srgbClr val="C00000"/>
                  </a:solidFill>
                </a:rPr>
                <a:t>)</a:t>
              </a:r>
              <a:r>
                <a:rPr lang="en-US" sz="1800" b="1" dirty="0" smtClean="0">
                  <a:solidFill>
                    <a:srgbClr val="C00000"/>
                  </a:solidFill>
                  <a:latin typeface="Symbol" charset="2"/>
                  <a:ea typeface="Symbol" charset="2"/>
                  <a:cs typeface="Symbol" charset="2"/>
                </a:rPr>
                <a:t>g</a:t>
              </a:r>
              <a:r>
                <a:rPr lang="zh-CN" altLang="en-US" sz="1800" b="1" i="0" smtClean="0">
                  <a:solidFill>
                    <a:srgbClr val="C00000"/>
                  </a:solidFill>
                  <a:latin typeface="Cambria Math" charset="0"/>
                  <a:ea typeface="Cambria Math" charset="0"/>
                  <a:cs typeface="Cambria Math" charset="0"/>
                </a:rPr>
                <a:t>寻找新物理</a:t>
              </a:r>
              <a:endParaRPr lang="en-US" sz="1800" b="1" dirty="0">
                <a:solidFill>
                  <a:srgbClr val="C00000"/>
                </a:solidFill>
              </a:endParaRPr>
            </a:p>
          </dgm:t>
        </dgm:pt>
      </mc:Fallback>
    </mc:AlternateContent>
    <dgm:pt modelId="{2E8DA8E0-860C-F54E-8BC4-5F99D8FEB64B}" type="parTrans" cxnId="{D18DA89E-D77B-D24E-B00E-333034DF17FF}">
      <dgm:prSet/>
      <dgm:spPr/>
      <dgm:t>
        <a:bodyPr/>
        <a:lstStyle/>
        <a:p>
          <a:endParaRPr lang="en-US"/>
        </a:p>
      </dgm:t>
    </dgm:pt>
    <dgm:pt modelId="{98657A22-C853-7C43-B1B5-8ABB23266584}" type="sibTrans" cxnId="{D18DA89E-D77B-D24E-B00E-333034DF17FF}">
      <dgm:prSet/>
      <dgm:spPr/>
      <dgm:t>
        <a:bodyPr/>
        <a:lstStyle/>
        <a:p>
          <a:endParaRPr lang="en-US"/>
        </a:p>
      </dgm:t>
    </dgm:pt>
    <dgm:pt modelId="{4644280A-587B-A045-84D0-511172832380}">
      <dgm:prSet phldrT="[Text]" custT="1"/>
      <dgm:spPr/>
      <dgm:t>
        <a:bodyPr/>
        <a:lstStyle/>
        <a:p>
          <a:r>
            <a:rPr lang="zh-CN" altLang="en-US" sz="1800" b="1" dirty="0">
              <a:solidFill>
                <a:srgbClr val="C00000"/>
              </a:solidFill>
            </a:rPr>
            <a:t>通过</a:t>
          </a:r>
          <a:r>
            <a:rPr lang="en-US" altLang="zh-CN" sz="1800" b="1" dirty="0">
              <a:solidFill>
                <a:srgbClr val="C00000"/>
              </a:solidFill>
            </a:rPr>
            <a:t>WW</a:t>
          </a:r>
          <a:r>
            <a:rPr lang="zh-CN" altLang="en-US" sz="1800" b="1" dirty="0">
              <a:solidFill>
                <a:srgbClr val="C00000"/>
              </a:solidFill>
            </a:rPr>
            <a:t>*</a:t>
          </a:r>
          <a:r>
            <a:rPr lang="en-US" altLang="zh-CN" sz="1800" b="1" dirty="0" err="1">
              <a:solidFill>
                <a:srgbClr val="C00000"/>
              </a:solidFill>
              <a:latin typeface="Symbol" charset="2"/>
              <a:ea typeface="Symbol" charset="2"/>
              <a:cs typeface="Symbol" charset="2"/>
            </a:rPr>
            <a:t>gg</a:t>
          </a:r>
          <a:r>
            <a:rPr lang="en-US" altLang="zh-CN" sz="1800" b="1" dirty="0" err="1">
              <a:solidFill>
                <a:srgbClr val="C00000"/>
              </a:solidFill>
            </a:rPr>
            <a:t>,WW</a:t>
          </a:r>
          <a:r>
            <a:rPr lang="en-US" altLang="zh-CN" sz="1800" b="1" dirty="0">
              <a:solidFill>
                <a:srgbClr val="C00000"/>
              </a:solidFill>
            </a:rPr>
            <a:t>*WW*</a:t>
          </a:r>
          <a:r>
            <a:rPr lang="zh-CN" altLang="en-US" sz="1800" b="1" dirty="0">
              <a:solidFill>
                <a:srgbClr val="C00000"/>
              </a:solidFill>
            </a:rPr>
            <a:t>寻找重希格斯粒子（</a:t>
          </a:r>
          <a:r>
            <a:rPr lang="en-US" altLang="zh-CN" sz="1800" b="1" dirty="0">
              <a:solidFill>
                <a:srgbClr val="C00000"/>
              </a:solidFill>
            </a:rPr>
            <a:t>di-Higgs</a:t>
          </a:r>
          <a:r>
            <a:rPr lang="zh-CN" altLang="en-US" sz="1800" b="1" dirty="0">
              <a:solidFill>
                <a:srgbClr val="C00000"/>
              </a:solidFill>
            </a:rPr>
            <a:t>）</a:t>
          </a:r>
          <a:endParaRPr lang="en-US" sz="1800" b="1" dirty="0">
            <a:solidFill>
              <a:srgbClr val="C00000"/>
            </a:solidFill>
          </a:endParaRPr>
        </a:p>
      </dgm:t>
    </dgm:pt>
    <dgm:pt modelId="{9675E6B4-DF62-A541-A8D7-0D2C59526661}" type="parTrans" cxnId="{2ABC7735-B35A-FD4E-8CCE-3D10481B8F49}">
      <dgm:prSet/>
      <dgm:spPr/>
      <dgm:t>
        <a:bodyPr/>
        <a:lstStyle/>
        <a:p>
          <a:endParaRPr lang="en-US"/>
        </a:p>
      </dgm:t>
    </dgm:pt>
    <dgm:pt modelId="{C3AC91F0-9F91-934D-ABAA-6B2F338AFD41}" type="sibTrans" cxnId="{2ABC7735-B35A-FD4E-8CCE-3D10481B8F49}">
      <dgm:prSet/>
      <dgm:spPr/>
      <dgm:t>
        <a:bodyPr/>
        <a:lstStyle/>
        <a:p>
          <a:endParaRPr lang="en-US"/>
        </a:p>
      </dgm:t>
    </dgm:pt>
    <dgm:pt modelId="{9FE0E27A-762E-0F4B-9E9D-891F0D814F30}">
      <dgm:prSet custT="1"/>
      <dgm:spPr/>
      <dgm:t>
        <a:bodyPr/>
        <a:lstStyle/>
        <a:p>
          <a:r>
            <a:rPr lang="en-US" sz="1800" b="0" dirty="0" err="1">
              <a:solidFill>
                <a:srgbClr val="C00000"/>
              </a:solidFill>
            </a:rPr>
            <a:t>ttH的研究</a:t>
          </a:r>
          <a:endParaRPr lang="en-US" sz="1800" b="0" dirty="0">
            <a:solidFill>
              <a:srgbClr val="C00000"/>
            </a:solidFill>
          </a:endParaRPr>
        </a:p>
      </dgm:t>
    </dgm:pt>
    <dgm:pt modelId="{8F6055A5-A2ED-6741-81BA-5BBAAB50AA19}" type="parTrans" cxnId="{883764E3-F755-8E4C-8FEC-E0AA7AFCD787}">
      <dgm:prSet/>
      <dgm:spPr/>
      <dgm:t>
        <a:bodyPr/>
        <a:lstStyle/>
        <a:p>
          <a:endParaRPr lang="en-US"/>
        </a:p>
      </dgm:t>
    </dgm:pt>
    <dgm:pt modelId="{A2C52421-383E-D24A-90E6-230DC7E414A1}" type="sibTrans" cxnId="{883764E3-F755-8E4C-8FEC-E0AA7AFCD787}">
      <dgm:prSet/>
      <dgm:spPr/>
      <dgm:t>
        <a:bodyPr/>
        <a:lstStyle/>
        <a:p>
          <a:endParaRPr lang="en-US"/>
        </a:p>
      </dgm:t>
    </dgm:pt>
    <mc:AlternateContent xmlns:mc="http://schemas.openxmlformats.org/markup-compatibility/2006" xmlns:a14="http://schemas.microsoft.com/office/drawing/2010/main">
      <mc:Choice Requires="a14">
        <dgm:pt modelId="{637C1E7E-EC33-3A4E-B59F-45501E800915}">
          <dgm:prSet custT="1"/>
          <dgm:spPr/>
          <dgm:t>
            <a:bodyPr/>
            <a:lstStyle/>
            <a:p>
              <a:r>
                <a:rPr lang="zh-CN" altLang="en-US" sz="1800" b="1" dirty="0">
                  <a:solidFill>
                    <a:srgbClr val="C00000"/>
                  </a:solidFill>
                </a:rPr>
                <a:t>精确测量</a:t>
              </a:r>
              <a:r>
                <a:rPr lang="en-US" altLang="zh-CN" sz="1800" b="1" dirty="0">
                  <a:solidFill>
                    <a:srgbClr val="C00000"/>
                  </a:solidFill>
                </a:rPr>
                <a:t>VBF</a:t>
              </a:r>
              <a:r>
                <a:rPr lang="zh-CN" altLang="en-US" sz="1800" b="1" dirty="0">
                  <a:solidFill>
                    <a:srgbClr val="C00000"/>
                  </a:solidFill>
                </a:rPr>
                <a:t> </a:t>
              </a:r>
              <a14:m>
                <m:oMath xmlns:m="http://schemas.openxmlformats.org/officeDocument/2006/math">
                  <m:r>
                    <a:rPr lang="en-US" altLang="zh-CN" sz="1800" b="1" i="1" smtClean="0">
                      <a:solidFill>
                        <a:srgbClr val="C00000"/>
                      </a:solidFill>
                      <a:latin typeface="Cambria Math" charset="0"/>
                    </a:rPr>
                    <m:t>𝑯</m:t>
                  </m:r>
                  <m:r>
                    <a:rPr lang="is-IS" altLang="zh-CN" sz="1800" b="1" i="1" smtClean="0">
                      <a:solidFill>
                        <a:srgbClr val="C00000"/>
                      </a:solidFill>
                      <a:latin typeface="Cambria Math" charset="0"/>
                      <a:ea typeface="Cambria Math" charset="0"/>
                      <a:cs typeface="Cambria Math" charset="0"/>
                    </a:rPr>
                    <m:t>→</m:t>
                  </m:r>
                  <m:r>
                    <a:rPr lang="is-IS" altLang="zh-CN" sz="1800" b="1" i="1" smtClean="0">
                      <a:solidFill>
                        <a:srgbClr val="C00000"/>
                      </a:solidFill>
                      <a:latin typeface="Cambria Math" charset="0"/>
                      <a:ea typeface="Cambria Math" charset="0"/>
                      <a:cs typeface="Cambria Math" charset="0"/>
                    </a:rPr>
                    <m:t>𝜸𝜸</m:t>
                  </m:r>
                </m:oMath>
              </a14:m>
              <a:endParaRPr lang="en-US" sz="1800" b="1" dirty="0">
                <a:solidFill>
                  <a:srgbClr val="C00000"/>
                </a:solidFill>
              </a:endParaRPr>
            </a:p>
          </dgm:t>
        </dgm:pt>
      </mc:Choice>
      <mc:Fallback xmlns="">
        <dgm:pt modelId="{637C1E7E-EC33-3A4E-B59F-45501E800915}">
          <dgm:prSet custT="1"/>
          <dgm:spPr/>
          <dgm:t>
            <a:bodyPr/>
            <a:lstStyle/>
            <a:p>
              <a:r>
                <a:rPr lang="zh-CN" altLang="en-US" sz="1800" b="1" dirty="0">
                  <a:solidFill>
                    <a:srgbClr val="C00000"/>
                  </a:solidFill>
                </a:rPr>
                <a:t>精确测量</a:t>
              </a:r>
              <a:r>
                <a:rPr lang="en-US" altLang="zh-CN" sz="1800" b="1" dirty="0">
                  <a:solidFill>
                    <a:srgbClr val="C00000"/>
                  </a:solidFill>
                </a:rPr>
                <a:t>VBF</a:t>
              </a:r>
              <a:r>
                <a:rPr lang="zh-CN" altLang="en-US" sz="1800" b="1" dirty="0">
                  <a:solidFill>
                    <a:srgbClr val="C00000"/>
                  </a:solidFill>
                </a:rPr>
                <a:t> </a:t>
              </a:r>
              <a:r>
                <a:rPr lang="en-US" altLang="zh-CN" sz="1800" b="1" i="0">
                  <a:solidFill>
                    <a:srgbClr val="C00000"/>
                  </a:solidFill>
                  <a:latin typeface="Cambria Math" charset="0"/>
                </a:rPr>
                <a:t>𝑯</a:t>
              </a:r>
              <a:r>
                <a:rPr lang="is-IS" altLang="zh-CN" sz="1800" b="1" i="0">
                  <a:solidFill>
                    <a:srgbClr val="C00000"/>
                  </a:solidFill>
                  <a:latin typeface="Cambria Math" charset="0"/>
                  <a:ea typeface="Cambria Math" charset="0"/>
                  <a:cs typeface="Cambria Math" charset="0"/>
                </a:rPr>
                <a:t>→𝜸𝜸</a:t>
              </a:r>
              <a:endParaRPr lang="en-US" sz="1800" b="1" dirty="0">
                <a:solidFill>
                  <a:srgbClr val="C00000"/>
                </a:solidFill>
              </a:endParaRPr>
            </a:p>
          </dgm:t>
        </dgm:pt>
      </mc:Fallback>
    </mc:AlternateContent>
    <dgm:pt modelId="{31522468-52A0-8A47-8F6D-0EE78B4A95F4}" type="parTrans" cxnId="{8EE450C7-8277-1847-BBA8-5206324DE189}">
      <dgm:prSet/>
      <dgm:spPr/>
      <dgm:t>
        <a:bodyPr/>
        <a:lstStyle/>
        <a:p>
          <a:endParaRPr lang="en-US"/>
        </a:p>
      </dgm:t>
    </dgm:pt>
    <dgm:pt modelId="{35313B5B-0077-4347-85C5-3A6B836B4D5F}" type="sibTrans" cxnId="{8EE450C7-8277-1847-BBA8-5206324DE189}">
      <dgm:prSet/>
      <dgm:spPr/>
      <dgm:t>
        <a:bodyPr/>
        <a:lstStyle/>
        <a:p>
          <a:endParaRPr lang="en-US"/>
        </a:p>
      </dgm:t>
    </dgm:pt>
    <dgm:pt modelId="{52B3822A-8D06-634E-B372-8E9CF99B001D}" type="pres">
      <dgm:prSet presAssocID="{C9DA566C-F0F2-EC4D-8FB5-290BAC0FB81C}" presName="hierChild1" presStyleCnt="0">
        <dgm:presLayoutVars>
          <dgm:orgChart val="1"/>
          <dgm:chPref val="1"/>
          <dgm:dir/>
          <dgm:animOne val="branch"/>
          <dgm:animLvl val="lvl"/>
          <dgm:resizeHandles/>
        </dgm:presLayoutVars>
      </dgm:prSet>
      <dgm:spPr/>
      <dgm:t>
        <a:bodyPr/>
        <a:lstStyle/>
        <a:p>
          <a:endParaRPr lang="en-US"/>
        </a:p>
      </dgm:t>
    </dgm:pt>
    <dgm:pt modelId="{5FC9E6BE-CE5E-EB4A-85FD-E52E2537439F}" type="pres">
      <dgm:prSet presAssocID="{403FB417-585C-6040-9250-3F8A24A2DD82}" presName="hierRoot1" presStyleCnt="0">
        <dgm:presLayoutVars>
          <dgm:hierBranch val="init"/>
        </dgm:presLayoutVars>
      </dgm:prSet>
      <dgm:spPr/>
    </dgm:pt>
    <dgm:pt modelId="{34AD2E99-45EF-7246-8DF6-9EC4B300309F}" type="pres">
      <dgm:prSet presAssocID="{403FB417-585C-6040-9250-3F8A24A2DD82}" presName="rootComposite1" presStyleCnt="0"/>
      <dgm:spPr/>
    </dgm:pt>
    <dgm:pt modelId="{07FA0F21-6780-6C4D-8EA8-506D15A9D023}" type="pres">
      <dgm:prSet presAssocID="{403FB417-585C-6040-9250-3F8A24A2DD82}" presName="rootText1" presStyleLbl="node0" presStyleIdx="0" presStyleCnt="1" custScaleX="216841" custScaleY="86418" custLinFactNeighborX="36068" custLinFactNeighborY="970">
        <dgm:presLayoutVars>
          <dgm:chPref val="3"/>
        </dgm:presLayoutVars>
      </dgm:prSet>
      <dgm:spPr/>
      <dgm:t>
        <a:bodyPr/>
        <a:lstStyle/>
        <a:p>
          <a:endParaRPr lang="en-US"/>
        </a:p>
      </dgm:t>
    </dgm:pt>
    <dgm:pt modelId="{391798F6-B38E-C24D-841D-4881C6FFCEF6}" type="pres">
      <dgm:prSet presAssocID="{403FB417-585C-6040-9250-3F8A24A2DD82}" presName="rootConnector1" presStyleLbl="node1" presStyleIdx="0" presStyleCnt="0"/>
      <dgm:spPr/>
      <dgm:t>
        <a:bodyPr/>
        <a:lstStyle/>
        <a:p>
          <a:endParaRPr lang="en-US"/>
        </a:p>
      </dgm:t>
    </dgm:pt>
    <dgm:pt modelId="{0D35855F-425F-1B44-A71E-CA0F4920AC4C}" type="pres">
      <dgm:prSet presAssocID="{403FB417-585C-6040-9250-3F8A24A2DD82}" presName="hierChild2" presStyleCnt="0"/>
      <dgm:spPr/>
    </dgm:pt>
    <dgm:pt modelId="{DB92F8DF-6A91-204D-8985-BDD5C2787EB3}" type="pres">
      <dgm:prSet presAssocID="{11929ADD-696F-AB45-B92D-C307B8E1CB49}" presName="Name37" presStyleLbl="parChTrans1D2" presStyleIdx="0" presStyleCnt="5"/>
      <dgm:spPr/>
      <dgm:t>
        <a:bodyPr/>
        <a:lstStyle/>
        <a:p>
          <a:endParaRPr lang="en-US"/>
        </a:p>
      </dgm:t>
    </dgm:pt>
    <dgm:pt modelId="{4FCBFE22-A67F-9448-9D22-4A4A0B5D1514}" type="pres">
      <dgm:prSet presAssocID="{6E689900-6ECE-7C44-A49F-0406FE839EEC}" presName="hierRoot2" presStyleCnt="0">
        <dgm:presLayoutVars>
          <dgm:hierBranch val="init"/>
        </dgm:presLayoutVars>
      </dgm:prSet>
      <dgm:spPr/>
    </dgm:pt>
    <dgm:pt modelId="{49FBA3DA-2DFE-B541-879A-591B34B65725}" type="pres">
      <dgm:prSet presAssocID="{6E689900-6ECE-7C44-A49F-0406FE839EEC}" presName="rootComposite" presStyleCnt="0"/>
      <dgm:spPr/>
    </dgm:pt>
    <dgm:pt modelId="{1C9C5D0B-2398-034D-9FB6-19266336FA7D}" type="pres">
      <dgm:prSet presAssocID="{6E689900-6ECE-7C44-A49F-0406FE839EEC}" presName="rootText" presStyleLbl="node2" presStyleIdx="0" presStyleCnt="5" custScaleX="117841" custScaleY="180874">
        <dgm:presLayoutVars>
          <dgm:chPref val="3"/>
        </dgm:presLayoutVars>
      </dgm:prSet>
      <dgm:spPr/>
      <dgm:t>
        <a:bodyPr/>
        <a:lstStyle/>
        <a:p>
          <a:endParaRPr lang="en-US"/>
        </a:p>
      </dgm:t>
    </dgm:pt>
    <dgm:pt modelId="{F63E4F5B-C17B-6C49-BC0E-B7EF3B906668}" type="pres">
      <dgm:prSet presAssocID="{6E689900-6ECE-7C44-A49F-0406FE839EEC}" presName="rootConnector" presStyleLbl="node2" presStyleIdx="0" presStyleCnt="5"/>
      <dgm:spPr/>
      <dgm:t>
        <a:bodyPr/>
        <a:lstStyle/>
        <a:p>
          <a:endParaRPr lang="en-US"/>
        </a:p>
      </dgm:t>
    </dgm:pt>
    <dgm:pt modelId="{C228812F-CCCC-C74D-A2B9-4244C161C8EE}" type="pres">
      <dgm:prSet presAssocID="{6E689900-6ECE-7C44-A49F-0406FE839EEC}" presName="hierChild4" presStyleCnt="0"/>
      <dgm:spPr/>
    </dgm:pt>
    <dgm:pt modelId="{C3458847-941A-C74E-80EE-29D302856EF1}" type="pres">
      <dgm:prSet presAssocID="{6E689900-6ECE-7C44-A49F-0406FE839EEC}" presName="hierChild5" presStyleCnt="0"/>
      <dgm:spPr/>
    </dgm:pt>
    <dgm:pt modelId="{0A457E1A-4CC1-9848-ADDF-E946B0D5B4DD}" type="pres">
      <dgm:prSet presAssocID="{8F6055A5-A2ED-6741-81BA-5BBAAB50AA19}" presName="Name37" presStyleLbl="parChTrans1D2" presStyleIdx="1" presStyleCnt="5"/>
      <dgm:spPr/>
      <dgm:t>
        <a:bodyPr/>
        <a:lstStyle/>
        <a:p>
          <a:endParaRPr lang="en-US"/>
        </a:p>
      </dgm:t>
    </dgm:pt>
    <dgm:pt modelId="{44BA2D21-36FC-4C47-95BC-0F6DFE493DA6}" type="pres">
      <dgm:prSet presAssocID="{9FE0E27A-762E-0F4B-9E9D-891F0D814F30}" presName="hierRoot2" presStyleCnt="0">
        <dgm:presLayoutVars>
          <dgm:hierBranch val="init"/>
        </dgm:presLayoutVars>
      </dgm:prSet>
      <dgm:spPr/>
    </dgm:pt>
    <dgm:pt modelId="{384C5588-E936-7E4F-8331-6F5E8DAF03AE}" type="pres">
      <dgm:prSet presAssocID="{9FE0E27A-762E-0F4B-9E9D-891F0D814F30}" presName="rootComposite" presStyleCnt="0"/>
      <dgm:spPr/>
    </dgm:pt>
    <dgm:pt modelId="{BA7CF9B4-E1A1-0547-845B-8D838F860C1C}" type="pres">
      <dgm:prSet presAssocID="{9FE0E27A-762E-0F4B-9E9D-891F0D814F30}" presName="rootText" presStyleLbl="node2" presStyleIdx="1" presStyleCnt="5" custScaleY="157968">
        <dgm:presLayoutVars>
          <dgm:chPref val="3"/>
        </dgm:presLayoutVars>
      </dgm:prSet>
      <dgm:spPr/>
      <dgm:t>
        <a:bodyPr/>
        <a:lstStyle/>
        <a:p>
          <a:endParaRPr lang="en-US"/>
        </a:p>
      </dgm:t>
    </dgm:pt>
    <dgm:pt modelId="{420C6A01-AE31-D343-B71C-0BFB159E218C}" type="pres">
      <dgm:prSet presAssocID="{9FE0E27A-762E-0F4B-9E9D-891F0D814F30}" presName="rootConnector" presStyleLbl="node2" presStyleIdx="1" presStyleCnt="5"/>
      <dgm:spPr/>
      <dgm:t>
        <a:bodyPr/>
        <a:lstStyle/>
        <a:p>
          <a:endParaRPr lang="en-US"/>
        </a:p>
      </dgm:t>
    </dgm:pt>
    <dgm:pt modelId="{2E9042D9-61C9-104E-952F-CE8F3D5AA747}" type="pres">
      <dgm:prSet presAssocID="{9FE0E27A-762E-0F4B-9E9D-891F0D814F30}" presName="hierChild4" presStyleCnt="0"/>
      <dgm:spPr/>
    </dgm:pt>
    <dgm:pt modelId="{1839E990-6F76-0546-8A89-35407884E0C5}" type="pres">
      <dgm:prSet presAssocID="{9FE0E27A-762E-0F4B-9E9D-891F0D814F30}" presName="hierChild5" presStyleCnt="0"/>
      <dgm:spPr/>
    </dgm:pt>
    <dgm:pt modelId="{40C15474-8FF9-DC43-9171-7A726FF8DF26}" type="pres">
      <dgm:prSet presAssocID="{31522468-52A0-8A47-8F6D-0EE78B4A95F4}" presName="Name37" presStyleLbl="parChTrans1D2" presStyleIdx="2" presStyleCnt="5"/>
      <dgm:spPr/>
      <dgm:t>
        <a:bodyPr/>
        <a:lstStyle/>
        <a:p>
          <a:endParaRPr lang="en-US"/>
        </a:p>
      </dgm:t>
    </dgm:pt>
    <dgm:pt modelId="{9D7FCD79-9BAA-134C-AF9E-D58F983A1646}" type="pres">
      <dgm:prSet presAssocID="{637C1E7E-EC33-3A4E-B59F-45501E800915}" presName="hierRoot2" presStyleCnt="0">
        <dgm:presLayoutVars>
          <dgm:hierBranch val="init"/>
        </dgm:presLayoutVars>
      </dgm:prSet>
      <dgm:spPr/>
    </dgm:pt>
    <dgm:pt modelId="{C52E1961-CA5B-0048-BE2D-7638FB3F191B}" type="pres">
      <dgm:prSet presAssocID="{637C1E7E-EC33-3A4E-B59F-45501E800915}" presName="rootComposite" presStyleCnt="0"/>
      <dgm:spPr/>
    </dgm:pt>
    <dgm:pt modelId="{109CB12A-BE4A-AA47-8F2D-DE288561591B}" type="pres">
      <dgm:prSet presAssocID="{637C1E7E-EC33-3A4E-B59F-45501E800915}" presName="rootText" presStyleLbl="node2" presStyleIdx="2" presStyleCnt="5" custFlipHor="1" custScaleX="137837" custScaleY="157968" custLinFactNeighborX="-3558" custLinFactNeighborY="9084">
        <dgm:presLayoutVars>
          <dgm:chPref val="3"/>
        </dgm:presLayoutVars>
      </dgm:prSet>
      <dgm:spPr/>
      <dgm:t>
        <a:bodyPr/>
        <a:lstStyle/>
        <a:p>
          <a:endParaRPr lang="en-US"/>
        </a:p>
      </dgm:t>
    </dgm:pt>
    <dgm:pt modelId="{0B5645C1-671B-3F42-8B89-B5AF2E798DF7}" type="pres">
      <dgm:prSet presAssocID="{637C1E7E-EC33-3A4E-B59F-45501E800915}" presName="rootConnector" presStyleLbl="node2" presStyleIdx="2" presStyleCnt="5"/>
      <dgm:spPr/>
      <dgm:t>
        <a:bodyPr/>
        <a:lstStyle/>
        <a:p>
          <a:endParaRPr lang="en-US"/>
        </a:p>
      </dgm:t>
    </dgm:pt>
    <dgm:pt modelId="{3F55E00D-8B22-A442-915E-C42E0C9FA8F4}" type="pres">
      <dgm:prSet presAssocID="{637C1E7E-EC33-3A4E-B59F-45501E800915}" presName="hierChild4" presStyleCnt="0"/>
      <dgm:spPr/>
    </dgm:pt>
    <dgm:pt modelId="{9141B8E3-8F00-DA4B-BA28-9175E38BE856}" type="pres">
      <dgm:prSet presAssocID="{637C1E7E-EC33-3A4E-B59F-45501E800915}" presName="hierChild5" presStyleCnt="0"/>
      <dgm:spPr/>
    </dgm:pt>
    <dgm:pt modelId="{7532C5B4-D51C-6B45-9A5E-0598A89146C0}" type="pres">
      <dgm:prSet presAssocID="{2E8DA8E0-860C-F54E-8BC4-5F99D8FEB64B}" presName="Name37" presStyleLbl="parChTrans1D2" presStyleIdx="3" presStyleCnt="5"/>
      <dgm:spPr/>
      <dgm:t>
        <a:bodyPr/>
        <a:lstStyle/>
        <a:p>
          <a:endParaRPr lang="en-US"/>
        </a:p>
      </dgm:t>
    </dgm:pt>
    <dgm:pt modelId="{AA7BC5EB-E996-A949-B8E1-BEA8888E5AE2}" type="pres">
      <dgm:prSet presAssocID="{6F045370-A454-8145-99EA-E17BC0F174F4}" presName="hierRoot2" presStyleCnt="0">
        <dgm:presLayoutVars>
          <dgm:hierBranch val="init"/>
        </dgm:presLayoutVars>
      </dgm:prSet>
      <dgm:spPr/>
    </dgm:pt>
    <dgm:pt modelId="{749D3C66-5EF2-3040-90C9-0293526013E1}" type="pres">
      <dgm:prSet presAssocID="{6F045370-A454-8145-99EA-E17BC0F174F4}" presName="rootComposite" presStyleCnt="0"/>
      <dgm:spPr/>
    </dgm:pt>
    <dgm:pt modelId="{D227FAEF-4BF2-0E45-B468-6106619B7E32}" type="pres">
      <dgm:prSet presAssocID="{6F045370-A454-8145-99EA-E17BC0F174F4}" presName="rootText" presStyleLbl="node2" presStyleIdx="3" presStyleCnt="5" custScaleX="105414" custScaleY="139766" custLinFactX="6733" custLinFactNeighborX="100000" custLinFactNeighborY="-6645">
        <dgm:presLayoutVars>
          <dgm:chPref val="3"/>
        </dgm:presLayoutVars>
      </dgm:prSet>
      <dgm:spPr/>
      <dgm:t>
        <a:bodyPr/>
        <a:lstStyle/>
        <a:p>
          <a:endParaRPr lang="en-US"/>
        </a:p>
      </dgm:t>
    </dgm:pt>
    <dgm:pt modelId="{E8B6432E-0EF3-DC4C-81E6-DF4073F4451A}" type="pres">
      <dgm:prSet presAssocID="{6F045370-A454-8145-99EA-E17BC0F174F4}" presName="rootConnector" presStyleLbl="node2" presStyleIdx="3" presStyleCnt="5"/>
      <dgm:spPr/>
      <dgm:t>
        <a:bodyPr/>
        <a:lstStyle/>
        <a:p>
          <a:endParaRPr lang="en-US"/>
        </a:p>
      </dgm:t>
    </dgm:pt>
    <dgm:pt modelId="{363D4467-DD3B-AD4D-850E-BDE2B60708E1}" type="pres">
      <dgm:prSet presAssocID="{6F045370-A454-8145-99EA-E17BC0F174F4}" presName="hierChild4" presStyleCnt="0"/>
      <dgm:spPr/>
    </dgm:pt>
    <dgm:pt modelId="{0BB44DE0-36A3-844E-8940-46E76CADF9FA}" type="pres">
      <dgm:prSet presAssocID="{6F045370-A454-8145-99EA-E17BC0F174F4}" presName="hierChild5" presStyleCnt="0"/>
      <dgm:spPr/>
    </dgm:pt>
    <dgm:pt modelId="{C2A18415-8041-E140-A6A8-BC7B5FCFAA48}" type="pres">
      <dgm:prSet presAssocID="{9675E6B4-DF62-A541-A8D7-0D2C59526661}" presName="Name37" presStyleLbl="parChTrans1D2" presStyleIdx="4" presStyleCnt="5"/>
      <dgm:spPr/>
      <dgm:t>
        <a:bodyPr/>
        <a:lstStyle/>
        <a:p>
          <a:endParaRPr lang="en-US"/>
        </a:p>
      </dgm:t>
    </dgm:pt>
    <dgm:pt modelId="{E24C82A0-1998-7145-830D-0CDA9FB1D6F3}" type="pres">
      <dgm:prSet presAssocID="{4644280A-587B-A045-84D0-511172832380}" presName="hierRoot2" presStyleCnt="0">
        <dgm:presLayoutVars>
          <dgm:hierBranch val="init"/>
        </dgm:presLayoutVars>
      </dgm:prSet>
      <dgm:spPr/>
    </dgm:pt>
    <dgm:pt modelId="{A0590C5D-50AA-6546-8935-BE495B9A4FBA}" type="pres">
      <dgm:prSet presAssocID="{4644280A-587B-A045-84D0-511172832380}" presName="rootComposite" presStyleCnt="0"/>
      <dgm:spPr/>
    </dgm:pt>
    <dgm:pt modelId="{67D1AB8C-6E83-A948-B6B3-4A731CB4858A}" type="pres">
      <dgm:prSet presAssocID="{4644280A-587B-A045-84D0-511172832380}" presName="rootText" presStyleLbl="node2" presStyleIdx="4" presStyleCnt="5" custScaleX="109995" custScaleY="215834" custLinFactX="-41872" custLinFactNeighborX="-100000" custLinFactNeighborY="-5379">
        <dgm:presLayoutVars>
          <dgm:chPref val="3"/>
        </dgm:presLayoutVars>
      </dgm:prSet>
      <dgm:spPr/>
      <dgm:t>
        <a:bodyPr/>
        <a:lstStyle/>
        <a:p>
          <a:endParaRPr lang="en-US"/>
        </a:p>
      </dgm:t>
    </dgm:pt>
    <dgm:pt modelId="{F34B7BA1-C100-C947-A4AB-9F61BE5CD723}" type="pres">
      <dgm:prSet presAssocID="{4644280A-587B-A045-84D0-511172832380}" presName="rootConnector" presStyleLbl="node2" presStyleIdx="4" presStyleCnt="5"/>
      <dgm:spPr/>
      <dgm:t>
        <a:bodyPr/>
        <a:lstStyle/>
        <a:p>
          <a:endParaRPr lang="en-US"/>
        </a:p>
      </dgm:t>
    </dgm:pt>
    <dgm:pt modelId="{978B0F0E-B945-DE42-88A3-7333AC686E75}" type="pres">
      <dgm:prSet presAssocID="{4644280A-587B-A045-84D0-511172832380}" presName="hierChild4" presStyleCnt="0"/>
      <dgm:spPr/>
    </dgm:pt>
    <dgm:pt modelId="{85F88CE1-5CB2-964B-A751-6B61C02FC8A3}" type="pres">
      <dgm:prSet presAssocID="{4644280A-587B-A045-84D0-511172832380}" presName="hierChild5" presStyleCnt="0"/>
      <dgm:spPr/>
    </dgm:pt>
    <dgm:pt modelId="{E509BDAF-2DF7-014D-BB64-24A6ED6AB361}" type="pres">
      <dgm:prSet presAssocID="{403FB417-585C-6040-9250-3F8A24A2DD82}" presName="hierChild3" presStyleCnt="0"/>
      <dgm:spPr/>
    </dgm:pt>
  </dgm:ptLst>
  <dgm:cxnLst>
    <dgm:cxn modelId="{8DD9A38B-A7CE-9145-84E8-56817CA2CB20}" type="presOf" srcId="{C9DA566C-F0F2-EC4D-8FB5-290BAC0FB81C}" destId="{52B3822A-8D06-634E-B372-8E9CF99B001D}" srcOrd="0" destOrd="0" presId="urn:microsoft.com/office/officeart/2005/8/layout/orgChart1"/>
    <dgm:cxn modelId="{7E5C2963-B50F-E74A-B547-5D55304F084B}" type="presOf" srcId="{637C1E7E-EC33-3A4E-B59F-45501E800915}" destId="{0B5645C1-671B-3F42-8B89-B5AF2E798DF7}" srcOrd="1" destOrd="0" presId="urn:microsoft.com/office/officeart/2005/8/layout/orgChart1"/>
    <dgm:cxn modelId="{2ABC7735-B35A-FD4E-8CCE-3D10481B8F49}" srcId="{403FB417-585C-6040-9250-3F8A24A2DD82}" destId="{4644280A-587B-A045-84D0-511172832380}" srcOrd="4" destOrd="0" parTransId="{9675E6B4-DF62-A541-A8D7-0D2C59526661}" sibTransId="{C3AC91F0-9F91-934D-ABAA-6B2F338AFD41}"/>
    <dgm:cxn modelId="{F2B3DC2A-55DE-5746-9186-CE40D510E358}" type="presOf" srcId="{8F6055A5-A2ED-6741-81BA-5BBAAB50AA19}" destId="{0A457E1A-4CC1-9848-ADDF-E946B0D5B4DD}" srcOrd="0" destOrd="0" presId="urn:microsoft.com/office/officeart/2005/8/layout/orgChart1"/>
    <dgm:cxn modelId="{E2B1AFD8-7C88-5B42-8870-3B413507B1C7}" type="presOf" srcId="{403FB417-585C-6040-9250-3F8A24A2DD82}" destId="{07FA0F21-6780-6C4D-8EA8-506D15A9D023}" srcOrd="0" destOrd="0" presId="urn:microsoft.com/office/officeart/2005/8/layout/orgChart1"/>
    <dgm:cxn modelId="{CC85DB59-9EA7-D445-AB6A-15ABA62E7A49}" type="presOf" srcId="{4644280A-587B-A045-84D0-511172832380}" destId="{F34B7BA1-C100-C947-A4AB-9F61BE5CD723}" srcOrd="1" destOrd="0" presId="urn:microsoft.com/office/officeart/2005/8/layout/orgChart1"/>
    <dgm:cxn modelId="{883764E3-F755-8E4C-8FEC-E0AA7AFCD787}" srcId="{403FB417-585C-6040-9250-3F8A24A2DD82}" destId="{9FE0E27A-762E-0F4B-9E9D-891F0D814F30}" srcOrd="1" destOrd="0" parTransId="{8F6055A5-A2ED-6741-81BA-5BBAAB50AA19}" sibTransId="{A2C52421-383E-D24A-90E6-230DC7E414A1}"/>
    <dgm:cxn modelId="{C58296D5-B1A2-0A42-8049-5405B0D44CB0}" type="presOf" srcId="{2E8DA8E0-860C-F54E-8BC4-5F99D8FEB64B}" destId="{7532C5B4-D51C-6B45-9A5E-0598A89146C0}" srcOrd="0" destOrd="0" presId="urn:microsoft.com/office/officeart/2005/8/layout/orgChart1"/>
    <dgm:cxn modelId="{B6CAA0E0-E765-6C44-9539-0B894AE588A5}" type="presOf" srcId="{6F045370-A454-8145-99EA-E17BC0F174F4}" destId="{E8B6432E-0EF3-DC4C-81E6-DF4073F4451A}" srcOrd="1" destOrd="0" presId="urn:microsoft.com/office/officeart/2005/8/layout/orgChart1"/>
    <dgm:cxn modelId="{3FB53D11-8FB5-2646-8831-CE02C050CE9C}" type="presOf" srcId="{637C1E7E-EC33-3A4E-B59F-45501E800915}" destId="{109CB12A-BE4A-AA47-8F2D-DE288561591B}" srcOrd="0" destOrd="0" presId="urn:microsoft.com/office/officeart/2005/8/layout/orgChart1"/>
    <dgm:cxn modelId="{283603FE-322E-C642-9BC5-757938624861}" type="presOf" srcId="{6F045370-A454-8145-99EA-E17BC0F174F4}" destId="{D227FAEF-4BF2-0E45-B468-6106619B7E32}" srcOrd="0" destOrd="0" presId="urn:microsoft.com/office/officeart/2005/8/layout/orgChart1"/>
    <dgm:cxn modelId="{4ECC0310-A14B-8048-8F51-37D714E865FB}" type="presOf" srcId="{4644280A-587B-A045-84D0-511172832380}" destId="{67D1AB8C-6E83-A948-B6B3-4A731CB4858A}" srcOrd="0" destOrd="0" presId="urn:microsoft.com/office/officeart/2005/8/layout/orgChart1"/>
    <dgm:cxn modelId="{A4B532FD-6B52-6E49-842D-C57A3EB51D6F}" type="presOf" srcId="{9FE0E27A-762E-0F4B-9E9D-891F0D814F30}" destId="{BA7CF9B4-E1A1-0547-845B-8D838F860C1C}" srcOrd="0" destOrd="0" presId="urn:microsoft.com/office/officeart/2005/8/layout/orgChart1"/>
    <dgm:cxn modelId="{06DB0212-5A87-E64A-BC52-82960262FE9D}" type="presOf" srcId="{9675E6B4-DF62-A541-A8D7-0D2C59526661}" destId="{C2A18415-8041-E140-A6A8-BC7B5FCFAA48}" srcOrd="0" destOrd="0" presId="urn:microsoft.com/office/officeart/2005/8/layout/orgChart1"/>
    <dgm:cxn modelId="{D18DA89E-D77B-D24E-B00E-333034DF17FF}" srcId="{403FB417-585C-6040-9250-3F8A24A2DD82}" destId="{6F045370-A454-8145-99EA-E17BC0F174F4}" srcOrd="3" destOrd="0" parTransId="{2E8DA8E0-860C-F54E-8BC4-5F99D8FEB64B}" sibTransId="{98657A22-C853-7C43-B1B5-8ABB23266584}"/>
    <dgm:cxn modelId="{45D1138B-1FBE-5B44-A40B-BB767116824F}" type="presOf" srcId="{6E689900-6ECE-7C44-A49F-0406FE839EEC}" destId="{F63E4F5B-C17B-6C49-BC0E-B7EF3B906668}" srcOrd="1" destOrd="0" presId="urn:microsoft.com/office/officeart/2005/8/layout/orgChart1"/>
    <dgm:cxn modelId="{37C6C979-076B-B444-8344-D77BC0B1E5F1}" type="presOf" srcId="{9FE0E27A-762E-0F4B-9E9D-891F0D814F30}" destId="{420C6A01-AE31-D343-B71C-0BFB159E218C}" srcOrd="1" destOrd="0" presId="urn:microsoft.com/office/officeart/2005/8/layout/orgChart1"/>
    <dgm:cxn modelId="{8B6B7B0D-A91B-D74C-8A2B-ECD84908635D}" type="presOf" srcId="{31522468-52A0-8A47-8F6D-0EE78B4A95F4}" destId="{40C15474-8FF9-DC43-9171-7A726FF8DF26}" srcOrd="0" destOrd="0" presId="urn:microsoft.com/office/officeart/2005/8/layout/orgChart1"/>
    <dgm:cxn modelId="{EDB2A7B1-A876-3344-9E20-9F2ACFC8A774}" type="presOf" srcId="{403FB417-585C-6040-9250-3F8A24A2DD82}" destId="{391798F6-B38E-C24D-841D-4881C6FFCEF6}" srcOrd="1" destOrd="0" presId="urn:microsoft.com/office/officeart/2005/8/layout/orgChart1"/>
    <dgm:cxn modelId="{0160A8E6-AD1C-E54E-8B8F-87E44F019C4F}" srcId="{C9DA566C-F0F2-EC4D-8FB5-290BAC0FB81C}" destId="{403FB417-585C-6040-9250-3F8A24A2DD82}" srcOrd="0" destOrd="0" parTransId="{F149864A-B7E1-CF41-A89C-0ECDA928F61A}" sibTransId="{26C4351A-1B8F-CB46-8183-D95C926F4FD6}"/>
    <dgm:cxn modelId="{9F2044F5-EF00-7147-8840-1224BDF51D66}" type="presOf" srcId="{11929ADD-696F-AB45-B92D-C307B8E1CB49}" destId="{DB92F8DF-6A91-204D-8985-BDD5C2787EB3}" srcOrd="0" destOrd="0" presId="urn:microsoft.com/office/officeart/2005/8/layout/orgChart1"/>
    <dgm:cxn modelId="{8EE450C7-8277-1847-BBA8-5206324DE189}" srcId="{403FB417-585C-6040-9250-3F8A24A2DD82}" destId="{637C1E7E-EC33-3A4E-B59F-45501E800915}" srcOrd="2" destOrd="0" parTransId="{31522468-52A0-8A47-8F6D-0EE78B4A95F4}" sibTransId="{35313B5B-0077-4347-85C5-3A6B836B4D5F}"/>
    <dgm:cxn modelId="{B478CAF4-04C7-6D42-865C-F7A084DADA9C}" type="presOf" srcId="{6E689900-6ECE-7C44-A49F-0406FE839EEC}" destId="{1C9C5D0B-2398-034D-9FB6-19266336FA7D}" srcOrd="0" destOrd="0" presId="urn:microsoft.com/office/officeart/2005/8/layout/orgChart1"/>
    <dgm:cxn modelId="{BB16FBE3-FE7E-2248-AB09-03E3D8DDCE4B}" srcId="{403FB417-585C-6040-9250-3F8A24A2DD82}" destId="{6E689900-6ECE-7C44-A49F-0406FE839EEC}" srcOrd="0" destOrd="0" parTransId="{11929ADD-696F-AB45-B92D-C307B8E1CB49}" sibTransId="{AE812063-F015-9742-9755-DA3138C2A6F2}"/>
    <dgm:cxn modelId="{B6BE68F2-FF16-044D-8635-81EE91939C3F}" type="presParOf" srcId="{52B3822A-8D06-634E-B372-8E9CF99B001D}" destId="{5FC9E6BE-CE5E-EB4A-85FD-E52E2537439F}" srcOrd="0" destOrd="0" presId="urn:microsoft.com/office/officeart/2005/8/layout/orgChart1"/>
    <dgm:cxn modelId="{96EA9A18-FB39-7345-A206-69AA43E3EEF9}" type="presParOf" srcId="{5FC9E6BE-CE5E-EB4A-85FD-E52E2537439F}" destId="{34AD2E99-45EF-7246-8DF6-9EC4B300309F}" srcOrd="0" destOrd="0" presId="urn:microsoft.com/office/officeart/2005/8/layout/orgChart1"/>
    <dgm:cxn modelId="{20827602-6A2E-184F-8434-BF600EE0F307}" type="presParOf" srcId="{34AD2E99-45EF-7246-8DF6-9EC4B300309F}" destId="{07FA0F21-6780-6C4D-8EA8-506D15A9D023}" srcOrd="0" destOrd="0" presId="urn:microsoft.com/office/officeart/2005/8/layout/orgChart1"/>
    <dgm:cxn modelId="{1DBD9FBE-A231-DF47-9123-8E7F5E0A8DE2}" type="presParOf" srcId="{34AD2E99-45EF-7246-8DF6-9EC4B300309F}" destId="{391798F6-B38E-C24D-841D-4881C6FFCEF6}" srcOrd="1" destOrd="0" presId="urn:microsoft.com/office/officeart/2005/8/layout/orgChart1"/>
    <dgm:cxn modelId="{CFE408AE-C34E-6549-B43C-CB13DA5DC4C4}" type="presParOf" srcId="{5FC9E6BE-CE5E-EB4A-85FD-E52E2537439F}" destId="{0D35855F-425F-1B44-A71E-CA0F4920AC4C}" srcOrd="1" destOrd="0" presId="urn:microsoft.com/office/officeart/2005/8/layout/orgChart1"/>
    <dgm:cxn modelId="{5360FE13-9DB5-EA4E-B0F3-A6B7F75221F6}" type="presParOf" srcId="{0D35855F-425F-1B44-A71E-CA0F4920AC4C}" destId="{DB92F8DF-6A91-204D-8985-BDD5C2787EB3}" srcOrd="0" destOrd="0" presId="urn:microsoft.com/office/officeart/2005/8/layout/orgChart1"/>
    <dgm:cxn modelId="{C4F121CE-9E4B-C94E-8A39-A10044361D1D}" type="presParOf" srcId="{0D35855F-425F-1B44-A71E-CA0F4920AC4C}" destId="{4FCBFE22-A67F-9448-9D22-4A4A0B5D1514}" srcOrd="1" destOrd="0" presId="urn:microsoft.com/office/officeart/2005/8/layout/orgChart1"/>
    <dgm:cxn modelId="{801044E5-A178-6A48-9F07-28A96E770EA1}" type="presParOf" srcId="{4FCBFE22-A67F-9448-9D22-4A4A0B5D1514}" destId="{49FBA3DA-2DFE-B541-879A-591B34B65725}" srcOrd="0" destOrd="0" presId="urn:microsoft.com/office/officeart/2005/8/layout/orgChart1"/>
    <dgm:cxn modelId="{FD193ADF-C474-CE4D-82E9-BBC2C4BEE27C}" type="presParOf" srcId="{49FBA3DA-2DFE-B541-879A-591B34B65725}" destId="{1C9C5D0B-2398-034D-9FB6-19266336FA7D}" srcOrd="0" destOrd="0" presId="urn:microsoft.com/office/officeart/2005/8/layout/orgChart1"/>
    <dgm:cxn modelId="{9961ACA6-4F6D-5D46-B90A-342A00B67D8F}" type="presParOf" srcId="{49FBA3DA-2DFE-B541-879A-591B34B65725}" destId="{F63E4F5B-C17B-6C49-BC0E-B7EF3B906668}" srcOrd="1" destOrd="0" presId="urn:microsoft.com/office/officeart/2005/8/layout/orgChart1"/>
    <dgm:cxn modelId="{FD892A16-B27A-704B-AF0C-E4F10E8591D6}" type="presParOf" srcId="{4FCBFE22-A67F-9448-9D22-4A4A0B5D1514}" destId="{C228812F-CCCC-C74D-A2B9-4244C161C8EE}" srcOrd="1" destOrd="0" presId="urn:microsoft.com/office/officeart/2005/8/layout/orgChart1"/>
    <dgm:cxn modelId="{DBE34BFF-1C18-3D40-B6B5-6A92638D67E1}" type="presParOf" srcId="{4FCBFE22-A67F-9448-9D22-4A4A0B5D1514}" destId="{C3458847-941A-C74E-80EE-29D302856EF1}" srcOrd="2" destOrd="0" presId="urn:microsoft.com/office/officeart/2005/8/layout/orgChart1"/>
    <dgm:cxn modelId="{C91E65FD-BB1D-754D-9E55-B4E52AC4B7A2}" type="presParOf" srcId="{0D35855F-425F-1B44-A71E-CA0F4920AC4C}" destId="{0A457E1A-4CC1-9848-ADDF-E946B0D5B4DD}" srcOrd="2" destOrd="0" presId="urn:microsoft.com/office/officeart/2005/8/layout/orgChart1"/>
    <dgm:cxn modelId="{52B70F85-6817-9E4A-A173-6BAF58C85FF1}" type="presParOf" srcId="{0D35855F-425F-1B44-A71E-CA0F4920AC4C}" destId="{44BA2D21-36FC-4C47-95BC-0F6DFE493DA6}" srcOrd="3" destOrd="0" presId="urn:microsoft.com/office/officeart/2005/8/layout/orgChart1"/>
    <dgm:cxn modelId="{C660CDDE-84F1-CA4F-97FB-25F1B93D289A}" type="presParOf" srcId="{44BA2D21-36FC-4C47-95BC-0F6DFE493DA6}" destId="{384C5588-E936-7E4F-8331-6F5E8DAF03AE}" srcOrd="0" destOrd="0" presId="urn:microsoft.com/office/officeart/2005/8/layout/orgChart1"/>
    <dgm:cxn modelId="{0D4F3DA5-4D6F-1844-8414-CCE7C91EF574}" type="presParOf" srcId="{384C5588-E936-7E4F-8331-6F5E8DAF03AE}" destId="{BA7CF9B4-E1A1-0547-845B-8D838F860C1C}" srcOrd="0" destOrd="0" presId="urn:microsoft.com/office/officeart/2005/8/layout/orgChart1"/>
    <dgm:cxn modelId="{49837A10-E94B-E946-83C9-8A86F5A81145}" type="presParOf" srcId="{384C5588-E936-7E4F-8331-6F5E8DAF03AE}" destId="{420C6A01-AE31-D343-B71C-0BFB159E218C}" srcOrd="1" destOrd="0" presId="urn:microsoft.com/office/officeart/2005/8/layout/orgChart1"/>
    <dgm:cxn modelId="{AC0DAF63-9CCE-D14A-8D0E-D5B9A4BDC197}" type="presParOf" srcId="{44BA2D21-36FC-4C47-95BC-0F6DFE493DA6}" destId="{2E9042D9-61C9-104E-952F-CE8F3D5AA747}" srcOrd="1" destOrd="0" presId="urn:microsoft.com/office/officeart/2005/8/layout/orgChart1"/>
    <dgm:cxn modelId="{51D798B2-A270-454F-980A-69BE2DC6CD76}" type="presParOf" srcId="{44BA2D21-36FC-4C47-95BC-0F6DFE493DA6}" destId="{1839E990-6F76-0546-8A89-35407884E0C5}" srcOrd="2" destOrd="0" presId="urn:microsoft.com/office/officeart/2005/8/layout/orgChart1"/>
    <dgm:cxn modelId="{5197C8C5-92D5-5947-961E-1DEC9C1926B5}" type="presParOf" srcId="{0D35855F-425F-1B44-A71E-CA0F4920AC4C}" destId="{40C15474-8FF9-DC43-9171-7A726FF8DF26}" srcOrd="4" destOrd="0" presId="urn:microsoft.com/office/officeart/2005/8/layout/orgChart1"/>
    <dgm:cxn modelId="{0A7B0FEC-317D-724F-BBC3-C9E26EA1E378}" type="presParOf" srcId="{0D35855F-425F-1B44-A71E-CA0F4920AC4C}" destId="{9D7FCD79-9BAA-134C-AF9E-D58F983A1646}" srcOrd="5" destOrd="0" presId="urn:microsoft.com/office/officeart/2005/8/layout/orgChart1"/>
    <dgm:cxn modelId="{455A5B49-49B3-684A-AC32-3AFB4A5D3913}" type="presParOf" srcId="{9D7FCD79-9BAA-134C-AF9E-D58F983A1646}" destId="{C52E1961-CA5B-0048-BE2D-7638FB3F191B}" srcOrd="0" destOrd="0" presId="urn:microsoft.com/office/officeart/2005/8/layout/orgChart1"/>
    <dgm:cxn modelId="{B54292EF-8DD2-3E40-9BD3-C995ECD45EE0}" type="presParOf" srcId="{C52E1961-CA5B-0048-BE2D-7638FB3F191B}" destId="{109CB12A-BE4A-AA47-8F2D-DE288561591B}" srcOrd="0" destOrd="0" presId="urn:microsoft.com/office/officeart/2005/8/layout/orgChart1"/>
    <dgm:cxn modelId="{09824765-1C9F-0747-A6F6-B38A0735B63C}" type="presParOf" srcId="{C52E1961-CA5B-0048-BE2D-7638FB3F191B}" destId="{0B5645C1-671B-3F42-8B89-B5AF2E798DF7}" srcOrd="1" destOrd="0" presId="urn:microsoft.com/office/officeart/2005/8/layout/orgChart1"/>
    <dgm:cxn modelId="{12ABEA2B-D349-1247-ABEC-116E5477A466}" type="presParOf" srcId="{9D7FCD79-9BAA-134C-AF9E-D58F983A1646}" destId="{3F55E00D-8B22-A442-915E-C42E0C9FA8F4}" srcOrd="1" destOrd="0" presId="urn:microsoft.com/office/officeart/2005/8/layout/orgChart1"/>
    <dgm:cxn modelId="{17A3E656-266E-2B4B-9796-A6F24FF048EF}" type="presParOf" srcId="{9D7FCD79-9BAA-134C-AF9E-D58F983A1646}" destId="{9141B8E3-8F00-DA4B-BA28-9175E38BE856}" srcOrd="2" destOrd="0" presId="urn:microsoft.com/office/officeart/2005/8/layout/orgChart1"/>
    <dgm:cxn modelId="{96916EB6-A2E7-F74B-829E-7C0A897C3F0F}" type="presParOf" srcId="{0D35855F-425F-1B44-A71E-CA0F4920AC4C}" destId="{7532C5B4-D51C-6B45-9A5E-0598A89146C0}" srcOrd="6" destOrd="0" presId="urn:microsoft.com/office/officeart/2005/8/layout/orgChart1"/>
    <dgm:cxn modelId="{25893FB8-A626-8847-AAF6-4B20825D9BE4}" type="presParOf" srcId="{0D35855F-425F-1B44-A71E-CA0F4920AC4C}" destId="{AA7BC5EB-E996-A949-B8E1-BEA8888E5AE2}" srcOrd="7" destOrd="0" presId="urn:microsoft.com/office/officeart/2005/8/layout/orgChart1"/>
    <dgm:cxn modelId="{36C3B90D-224F-A840-91D4-72F626954C4A}" type="presParOf" srcId="{AA7BC5EB-E996-A949-B8E1-BEA8888E5AE2}" destId="{749D3C66-5EF2-3040-90C9-0293526013E1}" srcOrd="0" destOrd="0" presId="urn:microsoft.com/office/officeart/2005/8/layout/orgChart1"/>
    <dgm:cxn modelId="{ACEDC5D8-6725-EE4F-B46A-71EF6E0224BE}" type="presParOf" srcId="{749D3C66-5EF2-3040-90C9-0293526013E1}" destId="{D227FAEF-4BF2-0E45-B468-6106619B7E32}" srcOrd="0" destOrd="0" presId="urn:microsoft.com/office/officeart/2005/8/layout/orgChart1"/>
    <dgm:cxn modelId="{B6B9C064-B459-A544-91D9-52583567515A}" type="presParOf" srcId="{749D3C66-5EF2-3040-90C9-0293526013E1}" destId="{E8B6432E-0EF3-DC4C-81E6-DF4073F4451A}" srcOrd="1" destOrd="0" presId="urn:microsoft.com/office/officeart/2005/8/layout/orgChart1"/>
    <dgm:cxn modelId="{2161924E-534F-9C43-9E5B-62AC912F24AC}" type="presParOf" srcId="{AA7BC5EB-E996-A949-B8E1-BEA8888E5AE2}" destId="{363D4467-DD3B-AD4D-850E-BDE2B60708E1}" srcOrd="1" destOrd="0" presId="urn:microsoft.com/office/officeart/2005/8/layout/orgChart1"/>
    <dgm:cxn modelId="{8B3C6808-ED89-8D49-86E4-855E346C2C2D}" type="presParOf" srcId="{AA7BC5EB-E996-A949-B8E1-BEA8888E5AE2}" destId="{0BB44DE0-36A3-844E-8940-46E76CADF9FA}" srcOrd="2" destOrd="0" presId="urn:microsoft.com/office/officeart/2005/8/layout/orgChart1"/>
    <dgm:cxn modelId="{BCA1D558-0764-6D4D-8470-04D23E4E4257}" type="presParOf" srcId="{0D35855F-425F-1B44-A71E-CA0F4920AC4C}" destId="{C2A18415-8041-E140-A6A8-BC7B5FCFAA48}" srcOrd="8" destOrd="0" presId="urn:microsoft.com/office/officeart/2005/8/layout/orgChart1"/>
    <dgm:cxn modelId="{7C9A821A-9918-3A48-831D-37E70DC50775}" type="presParOf" srcId="{0D35855F-425F-1B44-A71E-CA0F4920AC4C}" destId="{E24C82A0-1998-7145-830D-0CDA9FB1D6F3}" srcOrd="9" destOrd="0" presId="urn:microsoft.com/office/officeart/2005/8/layout/orgChart1"/>
    <dgm:cxn modelId="{406D533B-126F-414C-9632-76822E14919C}" type="presParOf" srcId="{E24C82A0-1998-7145-830D-0CDA9FB1D6F3}" destId="{A0590C5D-50AA-6546-8935-BE495B9A4FBA}" srcOrd="0" destOrd="0" presId="urn:microsoft.com/office/officeart/2005/8/layout/orgChart1"/>
    <dgm:cxn modelId="{E738D976-1B7B-9A4B-A2A8-0DCBB8C74858}" type="presParOf" srcId="{A0590C5D-50AA-6546-8935-BE495B9A4FBA}" destId="{67D1AB8C-6E83-A948-B6B3-4A731CB4858A}" srcOrd="0" destOrd="0" presId="urn:microsoft.com/office/officeart/2005/8/layout/orgChart1"/>
    <dgm:cxn modelId="{1F854060-002A-D44C-8E83-432C6DED049A}" type="presParOf" srcId="{A0590C5D-50AA-6546-8935-BE495B9A4FBA}" destId="{F34B7BA1-C100-C947-A4AB-9F61BE5CD723}" srcOrd="1" destOrd="0" presId="urn:microsoft.com/office/officeart/2005/8/layout/orgChart1"/>
    <dgm:cxn modelId="{D9878B57-65F1-4E42-AC60-B3ADBD22B34C}" type="presParOf" srcId="{E24C82A0-1998-7145-830D-0CDA9FB1D6F3}" destId="{978B0F0E-B945-DE42-88A3-7333AC686E75}" srcOrd="1" destOrd="0" presId="urn:microsoft.com/office/officeart/2005/8/layout/orgChart1"/>
    <dgm:cxn modelId="{FF83076E-C3B4-2F4E-B938-3BAF67ECD915}" type="presParOf" srcId="{E24C82A0-1998-7145-830D-0CDA9FB1D6F3}" destId="{85F88CE1-5CB2-964B-A751-6B61C02FC8A3}" srcOrd="2" destOrd="0" presId="urn:microsoft.com/office/officeart/2005/8/layout/orgChart1"/>
    <dgm:cxn modelId="{52889A7F-63B2-F941-AE7F-C8FB555B467A}" type="presParOf" srcId="{5FC9E6BE-CE5E-EB4A-85FD-E52E2537439F}" destId="{E509BDAF-2DF7-014D-BB64-24A6ED6AB3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9DA566C-F0F2-EC4D-8FB5-290BAC0FB81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403FB417-585C-6040-9250-3F8A24A2DD82}">
      <dgm:prSet phldrT="[Text]" custT="1"/>
      <dgm:spPr>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zh-CN" altLang="en-US" sz="2800" b="1" dirty="0">
              <a:solidFill>
                <a:srgbClr val="3333CC"/>
              </a:solidFill>
            </a:rPr>
            <a:t>任务                 </a:t>
          </a:r>
        </a:p>
      </dgm:t>
    </dgm:pt>
    <dgm:pt modelId="{F149864A-B7E1-CF41-A89C-0ECDA928F61A}" type="parTrans" cxnId="{0160A8E6-AD1C-E54E-8B8F-87E44F019C4F}">
      <dgm:prSet/>
      <dgm:spPr/>
      <dgm:t>
        <a:bodyPr/>
        <a:lstStyle/>
        <a:p>
          <a:endParaRPr lang="en-US"/>
        </a:p>
      </dgm:t>
    </dgm:pt>
    <dgm:pt modelId="{26C4351A-1B8F-CB46-8183-D95C926F4FD6}" type="sibTrans" cxnId="{0160A8E6-AD1C-E54E-8B8F-87E44F019C4F}">
      <dgm:prSet/>
      <dgm:spPr/>
      <dgm:t>
        <a:bodyPr/>
        <a:lstStyle/>
        <a:p>
          <a:endParaRPr lang="en-US"/>
        </a:p>
      </dgm:t>
    </dgm:pt>
    <dgm:pt modelId="{6E689900-6ECE-7C44-A49F-0406FE839EEC}">
      <dgm:prSet phldrT="[Text]" custT="1"/>
      <dgm:spPr>
        <a:blipFill>
          <a:blip xmlns:r="http://schemas.openxmlformats.org/officeDocument/2006/relationships" r:embed="rId1"/>
          <a:stretch>
            <a:fillRect/>
          </a:stretch>
        </a:blipFill>
      </dgm:spPr>
      <dgm:t>
        <a:bodyPr/>
        <a:lstStyle/>
        <a:p>
          <a:r>
            <a:rPr lang="en-US">
              <a:noFill/>
            </a:rPr>
            <a:t> </a:t>
          </a:r>
        </a:p>
      </dgm:t>
    </dgm:pt>
    <dgm:pt modelId="{11929ADD-696F-AB45-B92D-C307B8E1CB49}" type="parTrans" cxnId="{BB16FBE3-FE7E-2248-AB09-03E3D8DDCE4B}">
      <dgm:prSet/>
      <dgm:spPr/>
      <dgm:t>
        <a:bodyPr/>
        <a:lstStyle/>
        <a:p>
          <a:endParaRPr lang="en-US"/>
        </a:p>
      </dgm:t>
    </dgm:pt>
    <dgm:pt modelId="{AE812063-F015-9742-9755-DA3138C2A6F2}" type="sibTrans" cxnId="{BB16FBE3-FE7E-2248-AB09-03E3D8DDCE4B}">
      <dgm:prSet/>
      <dgm:spPr/>
      <dgm:t>
        <a:bodyPr/>
        <a:lstStyle/>
        <a:p>
          <a:endParaRPr lang="en-US"/>
        </a:p>
      </dgm:t>
    </dgm:pt>
    <dgm:pt modelId="{6F045370-A454-8145-99EA-E17BC0F174F4}">
      <dgm:prSet phldrT="[Text]" custT="1"/>
      <dgm:spPr>
        <a:blipFill>
          <a:blip xmlns:r="http://schemas.openxmlformats.org/officeDocument/2006/relationships" r:embed="rId2"/>
          <a:stretch>
            <a:fillRect/>
          </a:stretch>
        </a:blipFill>
      </dgm:spPr>
      <dgm:t>
        <a:bodyPr/>
        <a:lstStyle/>
        <a:p>
          <a:r>
            <a:rPr lang="en-US">
              <a:noFill/>
            </a:rPr>
            <a:t> </a:t>
          </a:r>
        </a:p>
      </dgm:t>
    </dgm:pt>
    <dgm:pt modelId="{2E8DA8E0-860C-F54E-8BC4-5F99D8FEB64B}" type="parTrans" cxnId="{D18DA89E-D77B-D24E-B00E-333034DF17FF}">
      <dgm:prSet/>
      <dgm:spPr/>
      <dgm:t>
        <a:bodyPr/>
        <a:lstStyle/>
        <a:p>
          <a:endParaRPr lang="en-US"/>
        </a:p>
      </dgm:t>
    </dgm:pt>
    <dgm:pt modelId="{98657A22-C853-7C43-B1B5-8ABB23266584}" type="sibTrans" cxnId="{D18DA89E-D77B-D24E-B00E-333034DF17FF}">
      <dgm:prSet/>
      <dgm:spPr/>
      <dgm:t>
        <a:bodyPr/>
        <a:lstStyle/>
        <a:p>
          <a:endParaRPr lang="en-US"/>
        </a:p>
      </dgm:t>
    </dgm:pt>
    <dgm:pt modelId="{4644280A-587B-A045-84D0-511172832380}">
      <dgm:prSet phldrT="[Text]" custT="1"/>
      <dgm:spPr/>
      <dgm:t>
        <a:bodyPr/>
        <a:lstStyle/>
        <a:p>
          <a:r>
            <a:rPr lang="zh-CN" altLang="en-US" sz="1800" b="1" dirty="0">
              <a:solidFill>
                <a:srgbClr val="C00000"/>
              </a:solidFill>
            </a:rPr>
            <a:t>通过</a:t>
          </a:r>
          <a:r>
            <a:rPr lang="en-US" altLang="zh-CN" sz="1800" b="1" dirty="0">
              <a:solidFill>
                <a:srgbClr val="C00000"/>
              </a:solidFill>
            </a:rPr>
            <a:t>WW</a:t>
          </a:r>
          <a:r>
            <a:rPr lang="zh-CN" altLang="en-US" sz="1800" b="1" dirty="0">
              <a:solidFill>
                <a:srgbClr val="C00000"/>
              </a:solidFill>
            </a:rPr>
            <a:t>*</a:t>
          </a:r>
          <a:r>
            <a:rPr lang="en-US" altLang="zh-CN" sz="1800" b="1" dirty="0" err="1">
              <a:solidFill>
                <a:srgbClr val="C00000"/>
              </a:solidFill>
              <a:latin typeface="Symbol" charset="2"/>
              <a:ea typeface="Symbol" charset="2"/>
              <a:cs typeface="Symbol" charset="2"/>
            </a:rPr>
            <a:t>gg</a:t>
          </a:r>
          <a:r>
            <a:rPr lang="en-US" altLang="zh-CN" sz="1800" b="1" dirty="0" err="1">
              <a:solidFill>
                <a:srgbClr val="C00000"/>
              </a:solidFill>
            </a:rPr>
            <a:t>,WW</a:t>
          </a:r>
          <a:r>
            <a:rPr lang="en-US" altLang="zh-CN" sz="1800" b="1" dirty="0">
              <a:solidFill>
                <a:srgbClr val="C00000"/>
              </a:solidFill>
            </a:rPr>
            <a:t>*WW*</a:t>
          </a:r>
          <a:r>
            <a:rPr lang="zh-CN" altLang="en-US" sz="1800" b="1" dirty="0">
              <a:solidFill>
                <a:srgbClr val="C00000"/>
              </a:solidFill>
            </a:rPr>
            <a:t>寻找重希格斯粒子（</a:t>
          </a:r>
          <a:r>
            <a:rPr lang="en-US" altLang="zh-CN" sz="1800" b="1" dirty="0">
              <a:solidFill>
                <a:srgbClr val="C00000"/>
              </a:solidFill>
            </a:rPr>
            <a:t>di-Higgs</a:t>
          </a:r>
          <a:r>
            <a:rPr lang="zh-CN" altLang="en-US" sz="1800" b="1" dirty="0">
              <a:solidFill>
                <a:srgbClr val="C00000"/>
              </a:solidFill>
            </a:rPr>
            <a:t>）</a:t>
          </a:r>
          <a:endParaRPr lang="en-US" sz="1800" b="1" dirty="0">
            <a:solidFill>
              <a:srgbClr val="C00000"/>
            </a:solidFill>
          </a:endParaRPr>
        </a:p>
      </dgm:t>
    </dgm:pt>
    <dgm:pt modelId="{9675E6B4-DF62-A541-A8D7-0D2C59526661}" type="parTrans" cxnId="{2ABC7735-B35A-FD4E-8CCE-3D10481B8F49}">
      <dgm:prSet/>
      <dgm:spPr/>
      <dgm:t>
        <a:bodyPr/>
        <a:lstStyle/>
        <a:p>
          <a:endParaRPr lang="en-US"/>
        </a:p>
      </dgm:t>
    </dgm:pt>
    <dgm:pt modelId="{C3AC91F0-9F91-934D-ABAA-6B2F338AFD41}" type="sibTrans" cxnId="{2ABC7735-B35A-FD4E-8CCE-3D10481B8F49}">
      <dgm:prSet/>
      <dgm:spPr/>
      <dgm:t>
        <a:bodyPr/>
        <a:lstStyle/>
        <a:p>
          <a:endParaRPr lang="en-US"/>
        </a:p>
      </dgm:t>
    </dgm:pt>
    <dgm:pt modelId="{9FE0E27A-762E-0F4B-9E9D-891F0D814F30}">
      <dgm:prSet custT="1"/>
      <dgm:spPr/>
      <dgm:t>
        <a:bodyPr/>
        <a:lstStyle/>
        <a:p>
          <a:r>
            <a:rPr lang="en-US" sz="1800" b="0" dirty="0" err="1">
              <a:solidFill>
                <a:srgbClr val="C00000"/>
              </a:solidFill>
            </a:rPr>
            <a:t>ttH的研究</a:t>
          </a:r>
          <a:endParaRPr lang="en-US" sz="1800" b="0" dirty="0">
            <a:solidFill>
              <a:srgbClr val="C00000"/>
            </a:solidFill>
          </a:endParaRPr>
        </a:p>
      </dgm:t>
    </dgm:pt>
    <dgm:pt modelId="{8F6055A5-A2ED-6741-81BA-5BBAAB50AA19}" type="parTrans" cxnId="{883764E3-F755-8E4C-8FEC-E0AA7AFCD787}">
      <dgm:prSet/>
      <dgm:spPr/>
      <dgm:t>
        <a:bodyPr/>
        <a:lstStyle/>
        <a:p>
          <a:endParaRPr lang="en-US"/>
        </a:p>
      </dgm:t>
    </dgm:pt>
    <dgm:pt modelId="{A2C52421-383E-D24A-90E6-230DC7E414A1}" type="sibTrans" cxnId="{883764E3-F755-8E4C-8FEC-E0AA7AFCD787}">
      <dgm:prSet/>
      <dgm:spPr/>
      <dgm:t>
        <a:bodyPr/>
        <a:lstStyle/>
        <a:p>
          <a:endParaRPr lang="en-US"/>
        </a:p>
      </dgm:t>
    </dgm:pt>
    <dgm:pt modelId="{637C1E7E-EC33-3A4E-B59F-45501E800915}">
      <dgm:prSet custT="1"/>
      <dgm:spPr>
        <a:blipFill>
          <a:blip xmlns:r="http://schemas.openxmlformats.org/officeDocument/2006/relationships" r:embed="rId3"/>
          <a:stretch>
            <a:fillRect/>
          </a:stretch>
        </a:blipFill>
      </dgm:spPr>
      <dgm:t>
        <a:bodyPr/>
        <a:lstStyle/>
        <a:p>
          <a:r>
            <a:rPr lang="en-US">
              <a:noFill/>
            </a:rPr>
            <a:t> </a:t>
          </a:r>
        </a:p>
      </dgm:t>
    </dgm:pt>
    <dgm:pt modelId="{31522468-52A0-8A47-8F6D-0EE78B4A95F4}" type="parTrans" cxnId="{8EE450C7-8277-1847-BBA8-5206324DE189}">
      <dgm:prSet/>
      <dgm:spPr/>
      <dgm:t>
        <a:bodyPr/>
        <a:lstStyle/>
        <a:p>
          <a:endParaRPr lang="en-US"/>
        </a:p>
      </dgm:t>
    </dgm:pt>
    <dgm:pt modelId="{35313B5B-0077-4347-85C5-3A6B836B4D5F}" type="sibTrans" cxnId="{8EE450C7-8277-1847-BBA8-5206324DE189}">
      <dgm:prSet/>
      <dgm:spPr/>
      <dgm:t>
        <a:bodyPr/>
        <a:lstStyle/>
        <a:p>
          <a:endParaRPr lang="en-US"/>
        </a:p>
      </dgm:t>
    </dgm:pt>
    <dgm:pt modelId="{52B3822A-8D06-634E-B372-8E9CF99B001D}" type="pres">
      <dgm:prSet presAssocID="{C9DA566C-F0F2-EC4D-8FB5-290BAC0FB81C}" presName="hierChild1" presStyleCnt="0">
        <dgm:presLayoutVars>
          <dgm:orgChart val="1"/>
          <dgm:chPref val="1"/>
          <dgm:dir/>
          <dgm:animOne val="branch"/>
          <dgm:animLvl val="lvl"/>
          <dgm:resizeHandles/>
        </dgm:presLayoutVars>
      </dgm:prSet>
      <dgm:spPr/>
    </dgm:pt>
    <dgm:pt modelId="{5FC9E6BE-CE5E-EB4A-85FD-E52E2537439F}" type="pres">
      <dgm:prSet presAssocID="{403FB417-585C-6040-9250-3F8A24A2DD82}" presName="hierRoot1" presStyleCnt="0">
        <dgm:presLayoutVars>
          <dgm:hierBranch val="init"/>
        </dgm:presLayoutVars>
      </dgm:prSet>
      <dgm:spPr/>
    </dgm:pt>
    <dgm:pt modelId="{34AD2E99-45EF-7246-8DF6-9EC4B300309F}" type="pres">
      <dgm:prSet presAssocID="{403FB417-585C-6040-9250-3F8A24A2DD82}" presName="rootComposite1" presStyleCnt="0"/>
      <dgm:spPr/>
    </dgm:pt>
    <dgm:pt modelId="{07FA0F21-6780-6C4D-8EA8-506D15A9D023}" type="pres">
      <dgm:prSet presAssocID="{403FB417-585C-6040-9250-3F8A24A2DD82}" presName="rootText1" presStyleLbl="node0" presStyleIdx="0" presStyleCnt="1" custScaleX="216841" custScaleY="86418" custLinFactNeighborX="36068" custLinFactNeighborY="970">
        <dgm:presLayoutVars>
          <dgm:chPref val="3"/>
        </dgm:presLayoutVars>
      </dgm:prSet>
      <dgm:spPr/>
    </dgm:pt>
    <dgm:pt modelId="{391798F6-B38E-C24D-841D-4881C6FFCEF6}" type="pres">
      <dgm:prSet presAssocID="{403FB417-585C-6040-9250-3F8A24A2DD82}" presName="rootConnector1" presStyleLbl="node1" presStyleIdx="0" presStyleCnt="0"/>
      <dgm:spPr/>
    </dgm:pt>
    <dgm:pt modelId="{0D35855F-425F-1B44-A71E-CA0F4920AC4C}" type="pres">
      <dgm:prSet presAssocID="{403FB417-585C-6040-9250-3F8A24A2DD82}" presName="hierChild2" presStyleCnt="0"/>
      <dgm:spPr/>
    </dgm:pt>
    <dgm:pt modelId="{DB92F8DF-6A91-204D-8985-BDD5C2787EB3}" type="pres">
      <dgm:prSet presAssocID="{11929ADD-696F-AB45-B92D-C307B8E1CB49}" presName="Name37" presStyleLbl="parChTrans1D2" presStyleIdx="0" presStyleCnt="5"/>
      <dgm:spPr/>
    </dgm:pt>
    <dgm:pt modelId="{4FCBFE22-A67F-9448-9D22-4A4A0B5D1514}" type="pres">
      <dgm:prSet presAssocID="{6E689900-6ECE-7C44-A49F-0406FE839EEC}" presName="hierRoot2" presStyleCnt="0">
        <dgm:presLayoutVars>
          <dgm:hierBranch val="init"/>
        </dgm:presLayoutVars>
      </dgm:prSet>
      <dgm:spPr/>
    </dgm:pt>
    <dgm:pt modelId="{49FBA3DA-2DFE-B541-879A-591B34B65725}" type="pres">
      <dgm:prSet presAssocID="{6E689900-6ECE-7C44-A49F-0406FE839EEC}" presName="rootComposite" presStyleCnt="0"/>
      <dgm:spPr/>
    </dgm:pt>
    <dgm:pt modelId="{1C9C5D0B-2398-034D-9FB6-19266336FA7D}" type="pres">
      <dgm:prSet presAssocID="{6E689900-6ECE-7C44-A49F-0406FE839EEC}" presName="rootText" presStyleLbl="node2" presStyleIdx="0" presStyleCnt="5" custScaleX="117841" custScaleY="180874">
        <dgm:presLayoutVars>
          <dgm:chPref val="3"/>
        </dgm:presLayoutVars>
      </dgm:prSet>
      <dgm:spPr/>
    </dgm:pt>
    <dgm:pt modelId="{F63E4F5B-C17B-6C49-BC0E-B7EF3B906668}" type="pres">
      <dgm:prSet presAssocID="{6E689900-6ECE-7C44-A49F-0406FE839EEC}" presName="rootConnector" presStyleLbl="node2" presStyleIdx="0" presStyleCnt="5"/>
      <dgm:spPr/>
    </dgm:pt>
    <dgm:pt modelId="{C228812F-CCCC-C74D-A2B9-4244C161C8EE}" type="pres">
      <dgm:prSet presAssocID="{6E689900-6ECE-7C44-A49F-0406FE839EEC}" presName="hierChild4" presStyleCnt="0"/>
      <dgm:spPr/>
    </dgm:pt>
    <dgm:pt modelId="{C3458847-941A-C74E-80EE-29D302856EF1}" type="pres">
      <dgm:prSet presAssocID="{6E689900-6ECE-7C44-A49F-0406FE839EEC}" presName="hierChild5" presStyleCnt="0"/>
      <dgm:spPr/>
    </dgm:pt>
    <dgm:pt modelId="{0A457E1A-4CC1-9848-ADDF-E946B0D5B4DD}" type="pres">
      <dgm:prSet presAssocID="{8F6055A5-A2ED-6741-81BA-5BBAAB50AA19}" presName="Name37" presStyleLbl="parChTrans1D2" presStyleIdx="1" presStyleCnt="5"/>
      <dgm:spPr/>
    </dgm:pt>
    <dgm:pt modelId="{44BA2D21-36FC-4C47-95BC-0F6DFE493DA6}" type="pres">
      <dgm:prSet presAssocID="{9FE0E27A-762E-0F4B-9E9D-891F0D814F30}" presName="hierRoot2" presStyleCnt="0">
        <dgm:presLayoutVars>
          <dgm:hierBranch val="init"/>
        </dgm:presLayoutVars>
      </dgm:prSet>
      <dgm:spPr/>
    </dgm:pt>
    <dgm:pt modelId="{384C5588-E936-7E4F-8331-6F5E8DAF03AE}" type="pres">
      <dgm:prSet presAssocID="{9FE0E27A-762E-0F4B-9E9D-891F0D814F30}" presName="rootComposite" presStyleCnt="0"/>
      <dgm:spPr/>
    </dgm:pt>
    <dgm:pt modelId="{BA7CF9B4-E1A1-0547-845B-8D838F860C1C}" type="pres">
      <dgm:prSet presAssocID="{9FE0E27A-762E-0F4B-9E9D-891F0D814F30}" presName="rootText" presStyleLbl="node2" presStyleIdx="1" presStyleCnt="5" custScaleY="157968">
        <dgm:presLayoutVars>
          <dgm:chPref val="3"/>
        </dgm:presLayoutVars>
      </dgm:prSet>
      <dgm:spPr/>
    </dgm:pt>
    <dgm:pt modelId="{420C6A01-AE31-D343-B71C-0BFB159E218C}" type="pres">
      <dgm:prSet presAssocID="{9FE0E27A-762E-0F4B-9E9D-891F0D814F30}" presName="rootConnector" presStyleLbl="node2" presStyleIdx="1" presStyleCnt="5"/>
      <dgm:spPr/>
    </dgm:pt>
    <dgm:pt modelId="{2E9042D9-61C9-104E-952F-CE8F3D5AA747}" type="pres">
      <dgm:prSet presAssocID="{9FE0E27A-762E-0F4B-9E9D-891F0D814F30}" presName="hierChild4" presStyleCnt="0"/>
      <dgm:spPr/>
    </dgm:pt>
    <dgm:pt modelId="{1839E990-6F76-0546-8A89-35407884E0C5}" type="pres">
      <dgm:prSet presAssocID="{9FE0E27A-762E-0F4B-9E9D-891F0D814F30}" presName="hierChild5" presStyleCnt="0"/>
      <dgm:spPr/>
    </dgm:pt>
    <dgm:pt modelId="{40C15474-8FF9-DC43-9171-7A726FF8DF26}" type="pres">
      <dgm:prSet presAssocID="{31522468-52A0-8A47-8F6D-0EE78B4A95F4}" presName="Name37" presStyleLbl="parChTrans1D2" presStyleIdx="2" presStyleCnt="5"/>
      <dgm:spPr/>
    </dgm:pt>
    <dgm:pt modelId="{9D7FCD79-9BAA-134C-AF9E-D58F983A1646}" type="pres">
      <dgm:prSet presAssocID="{637C1E7E-EC33-3A4E-B59F-45501E800915}" presName="hierRoot2" presStyleCnt="0">
        <dgm:presLayoutVars>
          <dgm:hierBranch val="init"/>
        </dgm:presLayoutVars>
      </dgm:prSet>
      <dgm:spPr/>
    </dgm:pt>
    <dgm:pt modelId="{C52E1961-CA5B-0048-BE2D-7638FB3F191B}" type="pres">
      <dgm:prSet presAssocID="{637C1E7E-EC33-3A4E-B59F-45501E800915}" presName="rootComposite" presStyleCnt="0"/>
      <dgm:spPr/>
    </dgm:pt>
    <dgm:pt modelId="{109CB12A-BE4A-AA47-8F2D-DE288561591B}" type="pres">
      <dgm:prSet presAssocID="{637C1E7E-EC33-3A4E-B59F-45501E800915}" presName="rootText" presStyleLbl="node2" presStyleIdx="2" presStyleCnt="5" custFlipHor="1" custScaleX="137837" custScaleY="157968" custLinFactNeighborX="-3558" custLinFactNeighborY="9084">
        <dgm:presLayoutVars>
          <dgm:chPref val="3"/>
        </dgm:presLayoutVars>
      </dgm:prSet>
      <dgm:spPr/>
    </dgm:pt>
    <dgm:pt modelId="{0B5645C1-671B-3F42-8B89-B5AF2E798DF7}" type="pres">
      <dgm:prSet presAssocID="{637C1E7E-EC33-3A4E-B59F-45501E800915}" presName="rootConnector" presStyleLbl="node2" presStyleIdx="2" presStyleCnt="5"/>
      <dgm:spPr/>
    </dgm:pt>
    <dgm:pt modelId="{3F55E00D-8B22-A442-915E-C42E0C9FA8F4}" type="pres">
      <dgm:prSet presAssocID="{637C1E7E-EC33-3A4E-B59F-45501E800915}" presName="hierChild4" presStyleCnt="0"/>
      <dgm:spPr/>
    </dgm:pt>
    <dgm:pt modelId="{9141B8E3-8F00-DA4B-BA28-9175E38BE856}" type="pres">
      <dgm:prSet presAssocID="{637C1E7E-EC33-3A4E-B59F-45501E800915}" presName="hierChild5" presStyleCnt="0"/>
      <dgm:spPr/>
    </dgm:pt>
    <dgm:pt modelId="{7532C5B4-D51C-6B45-9A5E-0598A89146C0}" type="pres">
      <dgm:prSet presAssocID="{2E8DA8E0-860C-F54E-8BC4-5F99D8FEB64B}" presName="Name37" presStyleLbl="parChTrans1D2" presStyleIdx="3" presStyleCnt="5"/>
      <dgm:spPr/>
    </dgm:pt>
    <dgm:pt modelId="{AA7BC5EB-E996-A949-B8E1-BEA8888E5AE2}" type="pres">
      <dgm:prSet presAssocID="{6F045370-A454-8145-99EA-E17BC0F174F4}" presName="hierRoot2" presStyleCnt="0">
        <dgm:presLayoutVars>
          <dgm:hierBranch val="init"/>
        </dgm:presLayoutVars>
      </dgm:prSet>
      <dgm:spPr/>
    </dgm:pt>
    <dgm:pt modelId="{749D3C66-5EF2-3040-90C9-0293526013E1}" type="pres">
      <dgm:prSet presAssocID="{6F045370-A454-8145-99EA-E17BC0F174F4}" presName="rootComposite" presStyleCnt="0"/>
      <dgm:spPr/>
    </dgm:pt>
    <dgm:pt modelId="{D227FAEF-4BF2-0E45-B468-6106619B7E32}" type="pres">
      <dgm:prSet presAssocID="{6F045370-A454-8145-99EA-E17BC0F174F4}" presName="rootText" presStyleLbl="node2" presStyleIdx="3" presStyleCnt="5" custScaleX="105414" custScaleY="139766" custLinFactX="6733" custLinFactNeighborX="100000" custLinFactNeighborY="-6645">
        <dgm:presLayoutVars>
          <dgm:chPref val="3"/>
        </dgm:presLayoutVars>
      </dgm:prSet>
      <dgm:spPr/>
    </dgm:pt>
    <dgm:pt modelId="{E8B6432E-0EF3-DC4C-81E6-DF4073F4451A}" type="pres">
      <dgm:prSet presAssocID="{6F045370-A454-8145-99EA-E17BC0F174F4}" presName="rootConnector" presStyleLbl="node2" presStyleIdx="3" presStyleCnt="5"/>
      <dgm:spPr/>
    </dgm:pt>
    <dgm:pt modelId="{363D4467-DD3B-AD4D-850E-BDE2B60708E1}" type="pres">
      <dgm:prSet presAssocID="{6F045370-A454-8145-99EA-E17BC0F174F4}" presName="hierChild4" presStyleCnt="0"/>
      <dgm:spPr/>
    </dgm:pt>
    <dgm:pt modelId="{0BB44DE0-36A3-844E-8940-46E76CADF9FA}" type="pres">
      <dgm:prSet presAssocID="{6F045370-A454-8145-99EA-E17BC0F174F4}" presName="hierChild5" presStyleCnt="0"/>
      <dgm:spPr/>
    </dgm:pt>
    <dgm:pt modelId="{C2A18415-8041-E140-A6A8-BC7B5FCFAA48}" type="pres">
      <dgm:prSet presAssocID="{9675E6B4-DF62-A541-A8D7-0D2C59526661}" presName="Name37" presStyleLbl="parChTrans1D2" presStyleIdx="4" presStyleCnt="5"/>
      <dgm:spPr/>
    </dgm:pt>
    <dgm:pt modelId="{E24C82A0-1998-7145-830D-0CDA9FB1D6F3}" type="pres">
      <dgm:prSet presAssocID="{4644280A-587B-A045-84D0-511172832380}" presName="hierRoot2" presStyleCnt="0">
        <dgm:presLayoutVars>
          <dgm:hierBranch val="init"/>
        </dgm:presLayoutVars>
      </dgm:prSet>
      <dgm:spPr/>
    </dgm:pt>
    <dgm:pt modelId="{A0590C5D-50AA-6546-8935-BE495B9A4FBA}" type="pres">
      <dgm:prSet presAssocID="{4644280A-587B-A045-84D0-511172832380}" presName="rootComposite" presStyleCnt="0"/>
      <dgm:spPr/>
    </dgm:pt>
    <dgm:pt modelId="{67D1AB8C-6E83-A948-B6B3-4A731CB4858A}" type="pres">
      <dgm:prSet presAssocID="{4644280A-587B-A045-84D0-511172832380}" presName="rootText" presStyleLbl="node2" presStyleIdx="4" presStyleCnt="5" custScaleX="109995" custScaleY="215834" custLinFactX="-41872" custLinFactNeighborX="-100000" custLinFactNeighborY="-5379">
        <dgm:presLayoutVars>
          <dgm:chPref val="3"/>
        </dgm:presLayoutVars>
      </dgm:prSet>
      <dgm:spPr/>
    </dgm:pt>
    <dgm:pt modelId="{F34B7BA1-C100-C947-A4AB-9F61BE5CD723}" type="pres">
      <dgm:prSet presAssocID="{4644280A-587B-A045-84D0-511172832380}" presName="rootConnector" presStyleLbl="node2" presStyleIdx="4" presStyleCnt="5"/>
      <dgm:spPr/>
    </dgm:pt>
    <dgm:pt modelId="{978B0F0E-B945-DE42-88A3-7333AC686E75}" type="pres">
      <dgm:prSet presAssocID="{4644280A-587B-A045-84D0-511172832380}" presName="hierChild4" presStyleCnt="0"/>
      <dgm:spPr/>
    </dgm:pt>
    <dgm:pt modelId="{85F88CE1-5CB2-964B-A751-6B61C02FC8A3}" type="pres">
      <dgm:prSet presAssocID="{4644280A-587B-A045-84D0-511172832380}" presName="hierChild5" presStyleCnt="0"/>
      <dgm:spPr/>
    </dgm:pt>
    <dgm:pt modelId="{E509BDAF-2DF7-014D-BB64-24A6ED6AB361}" type="pres">
      <dgm:prSet presAssocID="{403FB417-585C-6040-9250-3F8A24A2DD82}" presName="hierChild3" presStyleCnt="0"/>
      <dgm:spPr/>
    </dgm:pt>
  </dgm:ptLst>
  <dgm:cxnLst>
    <dgm:cxn modelId="{8B6B7B0D-A91B-D74C-8A2B-ECD84908635D}" type="presOf" srcId="{31522468-52A0-8A47-8F6D-0EE78B4A95F4}" destId="{40C15474-8FF9-DC43-9171-7A726FF8DF26}" srcOrd="0" destOrd="0" presId="urn:microsoft.com/office/officeart/2005/8/layout/orgChart1"/>
    <dgm:cxn modelId="{4ECC0310-A14B-8048-8F51-37D714E865FB}" type="presOf" srcId="{4644280A-587B-A045-84D0-511172832380}" destId="{67D1AB8C-6E83-A948-B6B3-4A731CB4858A}" srcOrd="0" destOrd="0" presId="urn:microsoft.com/office/officeart/2005/8/layout/orgChart1"/>
    <dgm:cxn modelId="{3FB53D11-8FB5-2646-8831-CE02C050CE9C}" type="presOf" srcId="{637C1E7E-EC33-3A4E-B59F-45501E800915}" destId="{109CB12A-BE4A-AA47-8F2D-DE288561591B}" srcOrd="0" destOrd="0" presId="urn:microsoft.com/office/officeart/2005/8/layout/orgChart1"/>
    <dgm:cxn modelId="{06DB0212-5A87-E64A-BC52-82960262FE9D}" type="presOf" srcId="{9675E6B4-DF62-A541-A8D7-0D2C59526661}" destId="{C2A18415-8041-E140-A6A8-BC7B5FCFAA48}" srcOrd="0" destOrd="0" presId="urn:microsoft.com/office/officeart/2005/8/layout/orgChart1"/>
    <dgm:cxn modelId="{F2B3DC2A-55DE-5746-9186-CE40D510E358}" type="presOf" srcId="{8F6055A5-A2ED-6741-81BA-5BBAAB50AA19}" destId="{0A457E1A-4CC1-9848-ADDF-E946B0D5B4DD}" srcOrd="0" destOrd="0" presId="urn:microsoft.com/office/officeart/2005/8/layout/orgChart1"/>
    <dgm:cxn modelId="{2ABC7735-B35A-FD4E-8CCE-3D10481B8F49}" srcId="{403FB417-585C-6040-9250-3F8A24A2DD82}" destId="{4644280A-587B-A045-84D0-511172832380}" srcOrd="4" destOrd="0" parTransId="{9675E6B4-DF62-A541-A8D7-0D2C59526661}" sibTransId="{C3AC91F0-9F91-934D-ABAA-6B2F338AFD41}"/>
    <dgm:cxn modelId="{CC85DB59-9EA7-D445-AB6A-15ABA62E7A49}" type="presOf" srcId="{4644280A-587B-A045-84D0-511172832380}" destId="{F34B7BA1-C100-C947-A4AB-9F61BE5CD723}" srcOrd="1" destOrd="0" presId="urn:microsoft.com/office/officeart/2005/8/layout/orgChart1"/>
    <dgm:cxn modelId="{7E5C2963-B50F-E74A-B547-5D55304F084B}" type="presOf" srcId="{637C1E7E-EC33-3A4E-B59F-45501E800915}" destId="{0B5645C1-671B-3F42-8B89-B5AF2E798DF7}" srcOrd="1" destOrd="0" presId="urn:microsoft.com/office/officeart/2005/8/layout/orgChart1"/>
    <dgm:cxn modelId="{37C6C979-076B-B444-8344-D77BC0B1E5F1}" type="presOf" srcId="{9FE0E27A-762E-0F4B-9E9D-891F0D814F30}" destId="{420C6A01-AE31-D343-B71C-0BFB159E218C}" srcOrd="1" destOrd="0" presId="urn:microsoft.com/office/officeart/2005/8/layout/orgChart1"/>
    <dgm:cxn modelId="{45D1138B-1FBE-5B44-A40B-BB767116824F}" type="presOf" srcId="{6E689900-6ECE-7C44-A49F-0406FE839EEC}" destId="{F63E4F5B-C17B-6C49-BC0E-B7EF3B906668}" srcOrd="1" destOrd="0" presId="urn:microsoft.com/office/officeart/2005/8/layout/orgChart1"/>
    <dgm:cxn modelId="{8DD9A38B-A7CE-9145-84E8-56817CA2CB20}" type="presOf" srcId="{C9DA566C-F0F2-EC4D-8FB5-290BAC0FB81C}" destId="{52B3822A-8D06-634E-B372-8E9CF99B001D}" srcOrd="0" destOrd="0" presId="urn:microsoft.com/office/officeart/2005/8/layout/orgChart1"/>
    <dgm:cxn modelId="{D18DA89E-D77B-D24E-B00E-333034DF17FF}" srcId="{403FB417-585C-6040-9250-3F8A24A2DD82}" destId="{6F045370-A454-8145-99EA-E17BC0F174F4}" srcOrd="3" destOrd="0" parTransId="{2E8DA8E0-860C-F54E-8BC4-5F99D8FEB64B}" sibTransId="{98657A22-C853-7C43-B1B5-8ABB23266584}"/>
    <dgm:cxn modelId="{EDB2A7B1-A876-3344-9E20-9F2ACFC8A774}" type="presOf" srcId="{403FB417-585C-6040-9250-3F8A24A2DD82}" destId="{391798F6-B38E-C24D-841D-4881C6FFCEF6}" srcOrd="1" destOrd="0" presId="urn:microsoft.com/office/officeart/2005/8/layout/orgChart1"/>
    <dgm:cxn modelId="{8EE450C7-8277-1847-BBA8-5206324DE189}" srcId="{403FB417-585C-6040-9250-3F8A24A2DD82}" destId="{637C1E7E-EC33-3A4E-B59F-45501E800915}" srcOrd="2" destOrd="0" parTransId="{31522468-52A0-8A47-8F6D-0EE78B4A95F4}" sibTransId="{35313B5B-0077-4347-85C5-3A6B836B4D5F}"/>
    <dgm:cxn modelId="{C58296D5-B1A2-0A42-8049-5405B0D44CB0}" type="presOf" srcId="{2E8DA8E0-860C-F54E-8BC4-5F99D8FEB64B}" destId="{7532C5B4-D51C-6B45-9A5E-0598A89146C0}" srcOrd="0" destOrd="0" presId="urn:microsoft.com/office/officeart/2005/8/layout/orgChart1"/>
    <dgm:cxn modelId="{E2B1AFD8-7C88-5B42-8870-3B413507B1C7}" type="presOf" srcId="{403FB417-585C-6040-9250-3F8A24A2DD82}" destId="{07FA0F21-6780-6C4D-8EA8-506D15A9D023}" srcOrd="0" destOrd="0" presId="urn:microsoft.com/office/officeart/2005/8/layout/orgChart1"/>
    <dgm:cxn modelId="{B6CAA0E0-E765-6C44-9539-0B894AE588A5}" type="presOf" srcId="{6F045370-A454-8145-99EA-E17BC0F174F4}" destId="{E8B6432E-0EF3-DC4C-81E6-DF4073F4451A}" srcOrd="1" destOrd="0" presId="urn:microsoft.com/office/officeart/2005/8/layout/orgChart1"/>
    <dgm:cxn modelId="{883764E3-F755-8E4C-8FEC-E0AA7AFCD787}" srcId="{403FB417-585C-6040-9250-3F8A24A2DD82}" destId="{9FE0E27A-762E-0F4B-9E9D-891F0D814F30}" srcOrd="1" destOrd="0" parTransId="{8F6055A5-A2ED-6741-81BA-5BBAAB50AA19}" sibTransId="{A2C52421-383E-D24A-90E6-230DC7E414A1}"/>
    <dgm:cxn modelId="{BB16FBE3-FE7E-2248-AB09-03E3D8DDCE4B}" srcId="{403FB417-585C-6040-9250-3F8A24A2DD82}" destId="{6E689900-6ECE-7C44-A49F-0406FE839EEC}" srcOrd="0" destOrd="0" parTransId="{11929ADD-696F-AB45-B92D-C307B8E1CB49}" sibTransId="{AE812063-F015-9742-9755-DA3138C2A6F2}"/>
    <dgm:cxn modelId="{0160A8E6-AD1C-E54E-8B8F-87E44F019C4F}" srcId="{C9DA566C-F0F2-EC4D-8FB5-290BAC0FB81C}" destId="{403FB417-585C-6040-9250-3F8A24A2DD82}" srcOrd="0" destOrd="0" parTransId="{F149864A-B7E1-CF41-A89C-0ECDA928F61A}" sibTransId="{26C4351A-1B8F-CB46-8183-D95C926F4FD6}"/>
    <dgm:cxn modelId="{B478CAF4-04C7-6D42-865C-F7A084DADA9C}" type="presOf" srcId="{6E689900-6ECE-7C44-A49F-0406FE839EEC}" destId="{1C9C5D0B-2398-034D-9FB6-19266336FA7D}" srcOrd="0" destOrd="0" presId="urn:microsoft.com/office/officeart/2005/8/layout/orgChart1"/>
    <dgm:cxn modelId="{9F2044F5-EF00-7147-8840-1224BDF51D66}" type="presOf" srcId="{11929ADD-696F-AB45-B92D-C307B8E1CB49}" destId="{DB92F8DF-6A91-204D-8985-BDD5C2787EB3}" srcOrd="0" destOrd="0" presId="urn:microsoft.com/office/officeart/2005/8/layout/orgChart1"/>
    <dgm:cxn modelId="{A4B532FD-6B52-6E49-842D-C57A3EB51D6F}" type="presOf" srcId="{9FE0E27A-762E-0F4B-9E9D-891F0D814F30}" destId="{BA7CF9B4-E1A1-0547-845B-8D838F860C1C}" srcOrd="0" destOrd="0" presId="urn:microsoft.com/office/officeart/2005/8/layout/orgChart1"/>
    <dgm:cxn modelId="{283603FE-322E-C642-9BC5-757938624861}" type="presOf" srcId="{6F045370-A454-8145-99EA-E17BC0F174F4}" destId="{D227FAEF-4BF2-0E45-B468-6106619B7E32}" srcOrd="0" destOrd="0" presId="urn:microsoft.com/office/officeart/2005/8/layout/orgChart1"/>
    <dgm:cxn modelId="{B6BE68F2-FF16-044D-8635-81EE91939C3F}" type="presParOf" srcId="{52B3822A-8D06-634E-B372-8E9CF99B001D}" destId="{5FC9E6BE-CE5E-EB4A-85FD-E52E2537439F}" srcOrd="0" destOrd="0" presId="urn:microsoft.com/office/officeart/2005/8/layout/orgChart1"/>
    <dgm:cxn modelId="{96EA9A18-FB39-7345-A206-69AA43E3EEF9}" type="presParOf" srcId="{5FC9E6BE-CE5E-EB4A-85FD-E52E2537439F}" destId="{34AD2E99-45EF-7246-8DF6-9EC4B300309F}" srcOrd="0" destOrd="0" presId="urn:microsoft.com/office/officeart/2005/8/layout/orgChart1"/>
    <dgm:cxn modelId="{20827602-6A2E-184F-8434-BF600EE0F307}" type="presParOf" srcId="{34AD2E99-45EF-7246-8DF6-9EC4B300309F}" destId="{07FA0F21-6780-6C4D-8EA8-506D15A9D023}" srcOrd="0" destOrd="0" presId="urn:microsoft.com/office/officeart/2005/8/layout/orgChart1"/>
    <dgm:cxn modelId="{1DBD9FBE-A231-DF47-9123-8E7F5E0A8DE2}" type="presParOf" srcId="{34AD2E99-45EF-7246-8DF6-9EC4B300309F}" destId="{391798F6-B38E-C24D-841D-4881C6FFCEF6}" srcOrd="1" destOrd="0" presId="urn:microsoft.com/office/officeart/2005/8/layout/orgChart1"/>
    <dgm:cxn modelId="{CFE408AE-C34E-6549-B43C-CB13DA5DC4C4}" type="presParOf" srcId="{5FC9E6BE-CE5E-EB4A-85FD-E52E2537439F}" destId="{0D35855F-425F-1B44-A71E-CA0F4920AC4C}" srcOrd="1" destOrd="0" presId="urn:microsoft.com/office/officeart/2005/8/layout/orgChart1"/>
    <dgm:cxn modelId="{5360FE13-9DB5-EA4E-B0F3-A6B7F75221F6}" type="presParOf" srcId="{0D35855F-425F-1B44-A71E-CA0F4920AC4C}" destId="{DB92F8DF-6A91-204D-8985-BDD5C2787EB3}" srcOrd="0" destOrd="0" presId="urn:microsoft.com/office/officeart/2005/8/layout/orgChart1"/>
    <dgm:cxn modelId="{C4F121CE-9E4B-C94E-8A39-A10044361D1D}" type="presParOf" srcId="{0D35855F-425F-1B44-A71E-CA0F4920AC4C}" destId="{4FCBFE22-A67F-9448-9D22-4A4A0B5D1514}" srcOrd="1" destOrd="0" presId="urn:microsoft.com/office/officeart/2005/8/layout/orgChart1"/>
    <dgm:cxn modelId="{801044E5-A178-6A48-9F07-28A96E770EA1}" type="presParOf" srcId="{4FCBFE22-A67F-9448-9D22-4A4A0B5D1514}" destId="{49FBA3DA-2DFE-B541-879A-591B34B65725}" srcOrd="0" destOrd="0" presId="urn:microsoft.com/office/officeart/2005/8/layout/orgChart1"/>
    <dgm:cxn modelId="{FD193ADF-C474-CE4D-82E9-BBC2C4BEE27C}" type="presParOf" srcId="{49FBA3DA-2DFE-B541-879A-591B34B65725}" destId="{1C9C5D0B-2398-034D-9FB6-19266336FA7D}" srcOrd="0" destOrd="0" presId="urn:microsoft.com/office/officeart/2005/8/layout/orgChart1"/>
    <dgm:cxn modelId="{9961ACA6-4F6D-5D46-B90A-342A00B67D8F}" type="presParOf" srcId="{49FBA3DA-2DFE-B541-879A-591B34B65725}" destId="{F63E4F5B-C17B-6C49-BC0E-B7EF3B906668}" srcOrd="1" destOrd="0" presId="urn:microsoft.com/office/officeart/2005/8/layout/orgChart1"/>
    <dgm:cxn modelId="{FD892A16-B27A-704B-AF0C-E4F10E8591D6}" type="presParOf" srcId="{4FCBFE22-A67F-9448-9D22-4A4A0B5D1514}" destId="{C228812F-CCCC-C74D-A2B9-4244C161C8EE}" srcOrd="1" destOrd="0" presId="urn:microsoft.com/office/officeart/2005/8/layout/orgChart1"/>
    <dgm:cxn modelId="{DBE34BFF-1C18-3D40-B6B5-6A92638D67E1}" type="presParOf" srcId="{4FCBFE22-A67F-9448-9D22-4A4A0B5D1514}" destId="{C3458847-941A-C74E-80EE-29D302856EF1}" srcOrd="2" destOrd="0" presId="urn:microsoft.com/office/officeart/2005/8/layout/orgChart1"/>
    <dgm:cxn modelId="{C91E65FD-BB1D-754D-9E55-B4E52AC4B7A2}" type="presParOf" srcId="{0D35855F-425F-1B44-A71E-CA0F4920AC4C}" destId="{0A457E1A-4CC1-9848-ADDF-E946B0D5B4DD}" srcOrd="2" destOrd="0" presId="urn:microsoft.com/office/officeart/2005/8/layout/orgChart1"/>
    <dgm:cxn modelId="{52B70F85-6817-9E4A-A173-6BAF58C85FF1}" type="presParOf" srcId="{0D35855F-425F-1B44-A71E-CA0F4920AC4C}" destId="{44BA2D21-36FC-4C47-95BC-0F6DFE493DA6}" srcOrd="3" destOrd="0" presId="urn:microsoft.com/office/officeart/2005/8/layout/orgChart1"/>
    <dgm:cxn modelId="{C660CDDE-84F1-CA4F-97FB-25F1B93D289A}" type="presParOf" srcId="{44BA2D21-36FC-4C47-95BC-0F6DFE493DA6}" destId="{384C5588-E936-7E4F-8331-6F5E8DAF03AE}" srcOrd="0" destOrd="0" presId="urn:microsoft.com/office/officeart/2005/8/layout/orgChart1"/>
    <dgm:cxn modelId="{0D4F3DA5-4D6F-1844-8414-CCE7C91EF574}" type="presParOf" srcId="{384C5588-E936-7E4F-8331-6F5E8DAF03AE}" destId="{BA7CF9B4-E1A1-0547-845B-8D838F860C1C}" srcOrd="0" destOrd="0" presId="urn:microsoft.com/office/officeart/2005/8/layout/orgChart1"/>
    <dgm:cxn modelId="{49837A10-E94B-E946-83C9-8A86F5A81145}" type="presParOf" srcId="{384C5588-E936-7E4F-8331-6F5E8DAF03AE}" destId="{420C6A01-AE31-D343-B71C-0BFB159E218C}" srcOrd="1" destOrd="0" presId="urn:microsoft.com/office/officeart/2005/8/layout/orgChart1"/>
    <dgm:cxn modelId="{AC0DAF63-9CCE-D14A-8D0E-D5B9A4BDC197}" type="presParOf" srcId="{44BA2D21-36FC-4C47-95BC-0F6DFE493DA6}" destId="{2E9042D9-61C9-104E-952F-CE8F3D5AA747}" srcOrd="1" destOrd="0" presId="urn:microsoft.com/office/officeart/2005/8/layout/orgChart1"/>
    <dgm:cxn modelId="{51D798B2-A270-454F-980A-69BE2DC6CD76}" type="presParOf" srcId="{44BA2D21-36FC-4C47-95BC-0F6DFE493DA6}" destId="{1839E990-6F76-0546-8A89-35407884E0C5}" srcOrd="2" destOrd="0" presId="urn:microsoft.com/office/officeart/2005/8/layout/orgChart1"/>
    <dgm:cxn modelId="{5197C8C5-92D5-5947-961E-1DEC9C1926B5}" type="presParOf" srcId="{0D35855F-425F-1B44-A71E-CA0F4920AC4C}" destId="{40C15474-8FF9-DC43-9171-7A726FF8DF26}" srcOrd="4" destOrd="0" presId="urn:microsoft.com/office/officeart/2005/8/layout/orgChart1"/>
    <dgm:cxn modelId="{0A7B0FEC-317D-724F-BBC3-C9E26EA1E378}" type="presParOf" srcId="{0D35855F-425F-1B44-A71E-CA0F4920AC4C}" destId="{9D7FCD79-9BAA-134C-AF9E-D58F983A1646}" srcOrd="5" destOrd="0" presId="urn:microsoft.com/office/officeart/2005/8/layout/orgChart1"/>
    <dgm:cxn modelId="{455A5B49-49B3-684A-AC32-3AFB4A5D3913}" type="presParOf" srcId="{9D7FCD79-9BAA-134C-AF9E-D58F983A1646}" destId="{C52E1961-CA5B-0048-BE2D-7638FB3F191B}" srcOrd="0" destOrd="0" presId="urn:microsoft.com/office/officeart/2005/8/layout/orgChart1"/>
    <dgm:cxn modelId="{B54292EF-8DD2-3E40-9BD3-C995ECD45EE0}" type="presParOf" srcId="{C52E1961-CA5B-0048-BE2D-7638FB3F191B}" destId="{109CB12A-BE4A-AA47-8F2D-DE288561591B}" srcOrd="0" destOrd="0" presId="urn:microsoft.com/office/officeart/2005/8/layout/orgChart1"/>
    <dgm:cxn modelId="{09824765-1C9F-0747-A6F6-B38A0735B63C}" type="presParOf" srcId="{C52E1961-CA5B-0048-BE2D-7638FB3F191B}" destId="{0B5645C1-671B-3F42-8B89-B5AF2E798DF7}" srcOrd="1" destOrd="0" presId="urn:microsoft.com/office/officeart/2005/8/layout/orgChart1"/>
    <dgm:cxn modelId="{12ABEA2B-D349-1247-ABEC-116E5477A466}" type="presParOf" srcId="{9D7FCD79-9BAA-134C-AF9E-D58F983A1646}" destId="{3F55E00D-8B22-A442-915E-C42E0C9FA8F4}" srcOrd="1" destOrd="0" presId="urn:microsoft.com/office/officeart/2005/8/layout/orgChart1"/>
    <dgm:cxn modelId="{17A3E656-266E-2B4B-9796-A6F24FF048EF}" type="presParOf" srcId="{9D7FCD79-9BAA-134C-AF9E-D58F983A1646}" destId="{9141B8E3-8F00-DA4B-BA28-9175E38BE856}" srcOrd="2" destOrd="0" presId="urn:microsoft.com/office/officeart/2005/8/layout/orgChart1"/>
    <dgm:cxn modelId="{96916EB6-A2E7-F74B-829E-7C0A897C3F0F}" type="presParOf" srcId="{0D35855F-425F-1B44-A71E-CA0F4920AC4C}" destId="{7532C5B4-D51C-6B45-9A5E-0598A89146C0}" srcOrd="6" destOrd="0" presId="urn:microsoft.com/office/officeart/2005/8/layout/orgChart1"/>
    <dgm:cxn modelId="{25893FB8-A626-8847-AAF6-4B20825D9BE4}" type="presParOf" srcId="{0D35855F-425F-1B44-A71E-CA0F4920AC4C}" destId="{AA7BC5EB-E996-A949-B8E1-BEA8888E5AE2}" srcOrd="7" destOrd="0" presId="urn:microsoft.com/office/officeart/2005/8/layout/orgChart1"/>
    <dgm:cxn modelId="{36C3B90D-224F-A840-91D4-72F626954C4A}" type="presParOf" srcId="{AA7BC5EB-E996-A949-B8E1-BEA8888E5AE2}" destId="{749D3C66-5EF2-3040-90C9-0293526013E1}" srcOrd="0" destOrd="0" presId="urn:microsoft.com/office/officeart/2005/8/layout/orgChart1"/>
    <dgm:cxn modelId="{ACEDC5D8-6725-EE4F-B46A-71EF6E0224BE}" type="presParOf" srcId="{749D3C66-5EF2-3040-90C9-0293526013E1}" destId="{D227FAEF-4BF2-0E45-B468-6106619B7E32}" srcOrd="0" destOrd="0" presId="urn:microsoft.com/office/officeart/2005/8/layout/orgChart1"/>
    <dgm:cxn modelId="{B6B9C064-B459-A544-91D9-52583567515A}" type="presParOf" srcId="{749D3C66-5EF2-3040-90C9-0293526013E1}" destId="{E8B6432E-0EF3-DC4C-81E6-DF4073F4451A}" srcOrd="1" destOrd="0" presId="urn:microsoft.com/office/officeart/2005/8/layout/orgChart1"/>
    <dgm:cxn modelId="{2161924E-534F-9C43-9E5B-62AC912F24AC}" type="presParOf" srcId="{AA7BC5EB-E996-A949-B8E1-BEA8888E5AE2}" destId="{363D4467-DD3B-AD4D-850E-BDE2B60708E1}" srcOrd="1" destOrd="0" presId="urn:microsoft.com/office/officeart/2005/8/layout/orgChart1"/>
    <dgm:cxn modelId="{8B3C6808-ED89-8D49-86E4-855E346C2C2D}" type="presParOf" srcId="{AA7BC5EB-E996-A949-B8E1-BEA8888E5AE2}" destId="{0BB44DE0-36A3-844E-8940-46E76CADF9FA}" srcOrd="2" destOrd="0" presId="urn:microsoft.com/office/officeart/2005/8/layout/orgChart1"/>
    <dgm:cxn modelId="{BCA1D558-0764-6D4D-8470-04D23E4E4257}" type="presParOf" srcId="{0D35855F-425F-1B44-A71E-CA0F4920AC4C}" destId="{C2A18415-8041-E140-A6A8-BC7B5FCFAA48}" srcOrd="8" destOrd="0" presId="urn:microsoft.com/office/officeart/2005/8/layout/orgChart1"/>
    <dgm:cxn modelId="{7C9A821A-9918-3A48-831D-37E70DC50775}" type="presParOf" srcId="{0D35855F-425F-1B44-A71E-CA0F4920AC4C}" destId="{E24C82A0-1998-7145-830D-0CDA9FB1D6F3}" srcOrd="9" destOrd="0" presId="urn:microsoft.com/office/officeart/2005/8/layout/orgChart1"/>
    <dgm:cxn modelId="{406D533B-126F-414C-9632-76822E14919C}" type="presParOf" srcId="{E24C82A0-1998-7145-830D-0CDA9FB1D6F3}" destId="{A0590C5D-50AA-6546-8935-BE495B9A4FBA}" srcOrd="0" destOrd="0" presId="urn:microsoft.com/office/officeart/2005/8/layout/orgChart1"/>
    <dgm:cxn modelId="{E738D976-1B7B-9A4B-A2A8-0DCBB8C74858}" type="presParOf" srcId="{A0590C5D-50AA-6546-8935-BE495B9A4FBA}" destId="{67D1AB8C-6E83-A948-B6B3-4A731CB4858A}" srcOrd="0" destOrd="0" presId="urn:microsoft.com/office/officeart/2005/8/layout/orgChart1"/>
    <dgm:cxn modelId="{1F854060-002A-D44C-8E83-432C6DED049A}" type="presParOf" srcId="{A0590C5D-50AA-6546-8935-BE495B9A4FBA}" destId="{F34B7BA1-C100-C947-A4AB-9F61BE5CD723}" srcOrd="1" destOrd="0" presId="urn:microsoft.com/office/officeart/2005/8/layout/orgChart1"/>
    <dgm:cxn modelId="{D9878B57-65F1-4E42-AC60-B3ADBD22B34C}" type="presParOf" srcId="{E24C82A0-1998-7145-830D-0CDA9FB1D6F3}" destId="{978B0F0E-B945-DE42-88A3-7333AC686E75}" srcOrd="1" destOrd="0" presId="urn:microsoft.com/office/officeart/2005/8/layout/orgChart1"/>
    <dgm:cxn modelId="{FF83076E-C3B4-2F4E-B938-3BAF67ECD915}" type="presParOf" srcId="{E24C82A0-1998-7145-830D-0CDA9FB1D6F3}" destId="{85F88CE1-5CB2-964B-A751-6B61C02FC8A3}" srcOrd="2" destOrd="0" presId="urn:microsoft.com/office/officeart/2005/8/layout/orgChart1"/>
    <dgm:cxn modelId="{52889A7F-63B2-F941-AE7F-C8FB555B467A}" type="presParOf" srcId="{5FC9E6BE-CE5E-EB4A-85FD-E52E2537439F}" destId="{E509BDAF-2DF7-014D-BB64-24A6ED6AB3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902DC-3FF4-5447-A103-3D9C379266D3}">
      <dsp:nvSpPr>
        <dsp:cNvPr id="0" name=""/>
        <dsp:cNvSpPr/>
      </dsp:nvSpPr>
      <dsp:spPr>
        <a:xfrm rot="2563090">
          <a:off x="1923667" y="2987379"/>
          <a:ext cx="644181" cy="59677"/>
        </a:xfrm>
        <a:custGeom>
          <a:avLst/>
          <a:gdLst/>
          <a:ahLst/>
          <a:cxnLst/>
          <a:rect l="0" t="0" r="0" b="0"/>
          <a:pathLst>
            <a:path>
              <a:moveTo>
                <a:pt x="0" y="29838"/>
              </a:moveTo>
              <a:lnTo>
                <a:pt x="644181" y="2983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D546A-A04B-A941-9450-1EE7532692BC}">
      <dsp:nvSpPr>
        <dsp:cNvPr id="0" name=""/>
        <dsp:cNvSpPr/>
      </dsp:nvSpPr>
      <dsp:spPr>
        <a:xfrm>
          <a:off x="2009118" y="2105348"/>
          <a:ext cx="716720" cy="59677"/>
        </a:xfrm>
        <a:custGeom>
          <a:avLst/>
          <a:gdLst/>
          <a:ahLst/>
          <a:cxnLst/>
          <a:rect l="0" t="0" r="0" b="0"/>
          <a:pathLst>
            <a:path>
              <a:moveTo>
                <a:pt x="0" y="29838"/>
              </a:moveTo>
              <a:lnTo>
                <a:pt x="716720" y="2983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EDCC8C-62D7-A64D-AA8F-7C6D484CA8B4}">
      <dsp:nvSpPr>
        <dsp:cNvPr id="0" name=""/>
        <dsp:cNvSpPr/>
      </dsp:nvSpPr>
      <dsp:spPr>
        <a:xfrm rot="19036410">
          <a:off x="1923837" y="1223605"/>
          <a:ext cx="642662" cy="59677"/>
        </a:xfrm>
        <a:custGeom>
          <a:avLst/>
          <a:gdLst/>
          <a:ahLst/>
          <a:cxnLst/>
          <a:rect l="0" t="0" r="0" b="0"/>
          <a:pathLst>
            <a:path>
              <a:moveTo>
                <a:pt x="0" y="29838"/>
              </a:moveTo>
              <a:lnTo>
                <a:pt x="642662" y="2983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4D0B8C-9E7F-164B-A5F3-5AFE4E667CDF}">
      <dsp:nvSpPr>
        <dsp:cNvPr id="0" name=""/>
        <dsp:cNvSpPr/>
      </dsp:nvSpPr>
      <dsp:spPr>
        <a:xfrm>
          <a:off x="263947" y="1108616"/>
          <a:ext cx="2053142" cy="20531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0" t="9090" r="7420" b="909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3E8DA-F396-2D40-A66B-321791AA3BB9}">
      <dsp:nvSpPr>
        <dsp:cNvPr id="0" name=""/>
        <dsp:cNvSpPr/>
      </dsp:nvSpPr>
      <dsp:spPr>
        <a:xfrm>
          <a:off x="2316586" y="859"/>
          <a:ext cx="1235728" cy="1231885"/>
        </a:xfrm>
        <a:prstGeom prst="ellipse">
          <a:avLst/>
        </a:prstGeom>
        <a:solidFill>
          <a:srgbClr val="00B05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a:t>与玻色子耦合</a:t>
          </a:r>
          <a:endParaRPr lang="en-US" sz="2200" kern="1200" dirty="0"/>
        </a:p>
      </dsp:txBody>
      <dsp:txXfrm>
        <a:off x="2497554" y="181264"/>
        <a:ext cx="873792" cy="871075"/>
      </dsp:txXfrm>
    </dsp:sp>
    <dsp:sp modelId="{B18D6BD2-1C1A-1845-BBA1-F3621D2677BA}">
      <dsp:nvSpPr>
        <dsp:cNvPr id="0" name=""/>
        <dsp:cNvSpPr/>
      </dsp:nvSpPr>
      <dsp:spPr>
        <a:xfrm>
          <a:off x="3670699" y="859"/>
          <a:ext cx="1853593" cy="1231885"/>
        </a:xfrm>
        <a:prstGeom prst="rect">
          <a:avLst/>
        </a:prstGeom>
        <a:noFill/>
        <a:ln w="38100">
          <a:solidFill>
            <a:srgbClr val="00B05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Font typeface="Wingdings" pitchFamily="2" charset="2"/>
            <a:buChar char="•"/>
          </a:pPr>
          <a:r>
            <a:rPr lang="en-US" sz="2100" kern="1200" dirty="0"/>
            <a:t>Higgs</a:t>
          </a:r>
          <a:r>
            <a:rPr lang="zh-CN" altLang="en-US" sz="2100" kern="1200" dirty="0"/>
            <a:t> 机制</a:t>
          </a:r>
          <a:endParaRPr lang="en-US" sz="2100" kern="1200" dirty="0"/>
        </a:p>
        <a:p>
          <a:pPr marL="228600" lvl="1" indent="-228600" algn="l" defTabSz="933450">
            <a:lnSpc>
              <a:spcPct val="90000"/>
            </a:lnSpc>
            <a:spcBef>
              <a:spcPct val="0"/>
            </a:spcBef>
            <a:spcAft>
              <a:spcPct val="15000"/>
            </a:spcAft>
            <a:buFont typeface="Wingdings" pitchFamily="2" charset="2"/>
            <a:buChar char="•"/>
          </a:pPr>
          <a:r>
            <a:rPr lang="en-US" altLang="zh-CN" sz="2100" kern="1200" dirty="0"/>
            <a:t>2012</a:t>
          </a:r>
          <a:r>
            <a:rPr lang="zh-CN" altLang="en-US" sz="2100" kern="1200" dirty="0"/>
            <a:t>年</a:t>
          </a:r>
          <a:r>
            <a:rPr lang="en-US" sz="2100" kern="1200" dirty="0" err="1"/>
            <a:t>发现希格斯时发现</a:t>
          </a:r>
          <a:endParaRPr lang="en-US" sz="2100" kern="1200" dirty="0"/>
        </a:p>
      </dsp:txBody>
      <dsp:txXfrm>
        <a:off x="3670699" y="859"/>
        <a:ext cx="1853593" cy="1231885"/>
      </dsp:txXfrm>
    </dsp:sp>
    <dsp:sp modelId="{6AD3A55B-956A-C64B-BF79-3D861E994434}">
      <dsp:nvSpPr>
        <dsp:cNvPr id="0" name=""/>
        <dsp:cNvSpPr/>
      </dsp:nvSpPr>
      <dsp:spPr>
        <a:xfrm>
          <a:off x="2725838" y="1519244"/>
          <a:ext cx="1231885" cy="1231885"/>
        </a:xfrm>
        <a:prstGeom prst="ellipse">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a:t>与费米子耦合</a:t>
          </a:r>
          <a:endParaRPr lang="en-US" sz="2200" kern="1200" dirty="0"/>
        </a:p>
      </dsp:txBody>
      <dsp:txXfrm>
        <a:off x="2906243" y="1699649"/>
        <a:ext cx="871075" cy="871075"/>
      </dsp:txXfrm>
    </dsp:sp>
    <dsp:sp modelId="{045C45E5-E3D4-CE4E-9077-9CA9E0F88CB9}">
      <dsp:nvSpPr>
        <dsp:cNvPr id="0" name=""/>
        <dsp:cNvSpPr/>
      </dsp:nvSpPr>
      <dsp:spPr>
        <a:xfrm>
          <a:off x="4080912" y="1519244"/>
          <a:ext cx="1847827" cy="1231885"/>
        </a:xfrm>
        <a:prstGeom prst="rect">
          <a:avLst/>
        </a:prstGeom>
        <a:noFill/>
        <a:ln w="38100">
          <a:solidFill>
            <a:srgbClr val="00B0F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Font typeface="Wingdings" pitchFamily="2" charset="2"/>
            <a:buChar char="•"/>
          </a:pPr>
          <a:r>
            <a:rPr lang="en-US" sz="2100" b="1" kern="1200" dirty="0" err="1">
              <a:solidFill>
                <a:srgbClr val="FF0000"/>
              </a:solidFill>
            </a:rPr>
            <a:t>第五种力</a:t>
          </a:r>
          <a:endParaRPr lang="en-US" sz="2100" b="1" kern="1200" dirty="0">
            <a:solidFill>
              <a:srgbClr val="FF0000"/>
            </a:solidFill>
          </a:endParaRPr>
        </a:p>
        <a:p>
          <a:pPr marL="228600" lvl="1" indent="-228600" algn="l" defTabSz="933450">
            <a:lnSpc>
              <a:spcPct val="90000"/>
            </a:lnSpc>
            <a:spcBef>
              <a:spcPct val="0"/>
            </a:spcBef>
            <a:spcAft>
              <a:spcPct val="15000"/>
            </a:spcAft>
            <a:buFont typeface="Wingdings" pitchFamily="2" charset="2"/>
            <a:buChar char="•"/>
          </a:pPr>
          <a:r>
            <a:rPr lang="en-US" sz="2100" b="1" kern="1200" dirty="0" err="1">
              <a:solidFill>
                <a:srgbClr val="0000FF"/>
              </a:solidFill>
            </a:rPr>
            <a:t>最近一</a:t>
          </a:r>
          <a:r>
            <a:rPr lang="zh-CN" altLang="en-US" sz="2100" b="1" kern="1200" dirty="0">
              <a:solidFill>
                <a:srgbClr val="0000FF"/>
              </a:solidFill>
            </a:rPr>
            <a:t>年</a:t>
          </a:r>
          <a:r>
            <a:rPr lang="zh-CN" altLang="en-US" sz="2100" kern="1200" dirty="0"/>
            <a:t>发现三种</a:t>
          </a:r>
          <a:r>
            <a:rPr lang="en-US" altLang="zh-CN" sz="2100" kern="1200" dirty="0"/>
            <a:t>(</a:t>
          </a:r>
          <a:r>
            <a:rPr lang="zh-CN" altLang="en-US" sz="2100" kern="1200" dirty="0"/>
            <a:t>第三代</a:t>
          </a:r>
          <a:r>
            <a:rPr lang="en-US" altLang="zh-CN" sz="2100" kern="1200" dirty="0"/>
            <a:t>)</a:t>
          </a:r>
          <a:endParaRPr lang="en-US" sz="2100" kern="1200" dirty="0"/>
        </a:p>
      </dsp:txBody>
      <dsp:txXfrm>
        <a:off x="4080912" y="1519244"/>
        <a:ext cx="1847827" cy="1231885"/>
      </dsp:txXfrm>
    </dsp:sp>
    <dsp:sp modelId="{32B57B47-653C-B249-9197-D1A866E80249}">
      <dsp:nvSpPr>
        <dsp:cNvPr id="0" name=""/>
        <dsp:cNvSpPr/>
      </dsp:nvSpPr>
      <dsp:spPr>
        <a:xfrm>
          <a:off x="2318988" y="3037630"/>
          <a:ext cx="1231885" cy="1231885"/>
        </a:xfrm>
        <a:prstGeom prst="ellipse">
          <a:avLst/>
        </a:prstGeom>
        <a:solidFill>
          <a:srgbClr val="FFC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a:t>与自己自耦合</a:t>
          </a:r>
          <a:endParaRPr lang="en-US" sz="2200" kern="1200" dirty="0"/>
        </a:p>
      </dsp:txBody>
      <dsp:txXfrm>
        <a:off x="2499393" y="3218035"/>
        <a:ext cx="871075" cy="871075"/>
      </dsp:txXfrm>
    </dsp:sp>
    <dsp:sp modelId="{60D6EBEE-80F7-0C48-BEE3-4BC1B629351B}">
      <dsp:nvSpPr>
        <dsp:cNvPr id="0" name=""/>
        <dsp:cNvSpPr/>
      </dsp:nvSpPr>
      <dsp:spPr>
        <a:xfrm>
          <a:off x="3674062" y="3037630"/>
          <a:ext cx="1847827" cy="1231885"/>
        </a:xfrm>
        <a:prstGeom prst="rect">
          <a:avLst/>
        </a:prstGeom>
        <a:noFill/>
        <a:ln w="31750">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Font typeface="Wingdings" pitchFamily="2" charset="2"/>
            <a:buChar char="•"/>
          </a:pPr>
          <a:r>
            <a:rPr lang="en-US" sz="2100" b="1" kern="1200" dirty="0" err="1">
              <a:solidFill>
                <a:srgbClr val="FF0000"/>
              </a:solidFill>
            </a:rPr>
            <a:t>第六种力</a:t>
          </a:r>
          <a:endParaRPr lang="en-US" sz="2100" b="1" kern="1200" dirty="0">
            <a:solidFill>
              <a:srgbClr val="FF0000"/>
            </a:solidFill>
          </a:endParaRPr>
        </a:p>
        <a:p>
          <a:pPr marL="228600" lvl="1" indent="-228600" algn="l" defTabSz="933450">
            <a:lnSpc>
              <a:spcPct val="90000"/>
            </a:lnSpc>
            <a:spcBef>
              <a:spcPct val="0"/>
            </a:spcBef>
            <a:spcAft>
              <a:spcPct val="15000"/>
            </a:spcAft>
            <a:buFont typeface="Wingdings" pitchFamily="2" charset="2"/>
            <a:buChar char="•"/>
          </a:pPr>
          <a:r>
            <a:rPr lang="en-US" sz="2100" kern="1200" dirty="0"/>
            <a:t>LHC取数到</a:t>
          </a:r>
          <a:r>
            <a:rPr lang="en-US" altLang="zh-CN" sz="2100" kern="1200" dirty="0"/>
            <a:t>2035</a:t>
          </a:r>
          <a:r>
            <a:rPr lang="zh-CN" altLang="en-US" sz="2100" kern="1200" dirty="0"/>
            <a:t>年发现？</a:t>
          </a:r>
          <a:endParaRPr lang="en-US" sz="2100" kern="1200" dirty="0"/>
        </a:p>
      </dsp:txBody>
      <dsp:txXfrm>
        <a:off x="3674062" y="3037630"/>
        <a:ext cx="1847827" cy="1231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18415-8041-E140-A6A8-BC7B5FCFAA48}">
      <dsp:nvSpPr>
        <dsp:cNvPr id="0" name=""/>
        <dsp:cNvSpPr/>
      </dsp:nvSpPr>
      <dsp:spPr>
        <a:xfrm>
          <a:off x="5055349" y="2034566"/>
          <a:ext cx="1913906" cy="640915"/>
        </a:xfrm>
        <a:custGeom>
          <a:avLst/>
          <a:gdLst/>
          <a:ahLst/>
          <a:cxnLst/>
          <a:rect l="0" t="0" r="0" b="0"/>
          <a:pathLst>
            <a:path>
              <a:moveTo>
                <a:pt x="0" y="0"/>
              </a:moveTo>
              <a:lnTo>
                <a:pt x="0" y="518398"/>
              </a:lnTo>
              <a:lnTo>
                <a:pt x="1913906" y="518398"/>
              </a:lnTo>
              <a:lnTo>
                <a:pt x="1913906" y="64091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32C5B4-D51C-6B45-9A5E-0598A89146C0}">
      <dsp:nvSpPr>
        <dsp:cNvPr id="0" name=""/>
        <dsp:cNvSpPr/>
      </dsp:nvSpPr>
      <dsp:spPr>
        <a:xfrm>
          <a:off x="5055349" y="2034566"/>
          <a:ext cx="3312939" cy="633529"/>
        </a:xfrm>
        <a:custGeom>
          <a:avLst/>
          <a:gdLst/>
          <a:ahLst/>
          <a:cxnLst/>
          <a:rect l="0" t="0" r="0" b="0"/>
          <a:pathLst>
            <a:path>
              <a:moveTo>
                <a:pt x="0" y="0"/>
              </a:moveTo>
              <a:lnTo>
                <a:pt x="0" y="511012"/>
              </a:lnTo>
              <a:lnTo>
                <a:pt x="3312939" y="511012"/>
              </a:lnTo>
              <a:lnTo>
                <a:pt x="3312939" y="6335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0C15474-8FF9-DC43-9171-7A726FF8DF26}">
      <dsp:nvSpPr>
        <dsp:cNvPr id="0" name=""/>
        <dsp:cNvSpPr/>
      </dsp:nvSpPr>
      <dsp:spPr>
        <a:xfrm>
          <a:off x="5055349" y="2034566"/>
          <a:ext cx="361839" cy="725294"/>
        </a:xfrm>
        <a:custGeom>
          <a:avLst/>
          <a:gdLst/>
          <a:ahLst/>
          <a:cxnLst/>
          <a:rect l="0" t="0" r="0" b="0"/>
          <a:pathLst>
            <a:path>
              <a:moveTo>
                <a:pt x="0" y="0"/>
              </a:moveTo>
              <a:lnTo>
                <a:pt x="0" y="602777"/>
              </a:lnTo>
              <a:lnTo>
                <a:pt x="361839" y="602777"/>
              </a:lnTo>
              <a:lnTo>
                <a:pt x="361839" y="72529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457E1A-4CC1-9848-ADDF-E946B0D5B4DD}">
      <dsp:nvSpPr>
        <dsp:cNvPr id="0" name=""/>
        <dsp:cNvSpPr/>
      </dsp:nvSpPr>
      <dsp:spPr>
        <a:xfrm>
          <a:off x="3826096" y="2034566"/>
          <a:ext cx="1229253" cy="672296"/>
        </a:xfrm>
        <a:custGeom>
          <a:avLst/>
          <a:gdLst/>
          <a:ahLst/>
          <a:cxnLst/>
          <a:rect l="0" t="0" r="0" b="0"/>
          <a:pathLst>
            <a:path>
              <a:moveTo>
                <a:pt x="1229253" y="0"/>
              </a:moveTo>
              <a:lnTo>
                <a:pt x="1229253" y="549780"/>
              </a:lnTo>
              <a:lnTo>
                <a:pt x="0" y="549780"/>
              </a:lnTo>
              <a:lnTo>
                <a:pt x="0" y="6722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CF0DB5-D3A8-4239-A3DC-CB4294F9DB0E}">
      <dsp:nvSpPr>
        <dsp:cNvPr id="0" name=""/>
        <dsp:cNvSpPr/>
      </dsp:nvSpPr>
      <dsp:spPr>
        <a:xfrm>
          <a:off x="2310148" y="2034566"/>
          <a:ext cx="2745201" cy="672296"/>
        </a:xfrm>
        <a:custGeom>
          <a:avLst/>
          <a:gdLst/>
          <a:ahLst/>
          <a:cxnLst/>
          <a:rect l="0" t="0" r="0" b="0"/>
          <a:pathLst>
            <a:path>
              <a:moveTo>
                <a:pt x="2745201" y="0"/>
              </a:moveTo>
              <a:lnTo>
                <a:pt x="2745201" y="549780"/>
              </a:lnTo>
              <a:lnTo>
                <a:pt x="0" y="549780"/>
              </a:lnTo>
              <a:lnTo>
                <a:pt x="0" y="6722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92F8DF-6A91-204D-8985-BDD5C2787EB3}">
      <dsp:nvSpPr>
        <dsp:cNvPr id="0" name=""/>
        <dsp:cNvSpPr/>
      </dsp:nvSpPr>
      <dsp:spPr>
        <a:xfrm>
          <a:off x="690113" y="2034566"/>
          <a:ext cx="4365236" cy="672296"/>
        </a:xfrm>
        <a:custGeom>
          <a:avLst/>
          <a:gdLst/>
          <a:ahLst/>
          <a:cxnLst/>
          <a:rect l="0" t="0" r="0" b="0"/>
          <a:pathLst>
            <a:path>
              <a:moveTo>
                <a:pt x="4365236" y="0"/>
              </a:moveTo>
              <a:lnTo>
                <a:pt x="4365236" y="549780"/>
              </a:lnTo>
              <a:lnTo>
                <a:pt x="0" y="549780"/>
              </a:lnTo>
              <a:lnTo>
                <a:pt x="0" y="6722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FA0F21-6780-6C4D-8EA8-506D15A9D023}">
      <dsp:nvSpPr>
        <dsp:cNvPr id="0" name=""/>
        <dsp:cNvSpPr/>
      </dsp:nvSpPr>
      <dsp:spPr>
        <a:xfrm>
          <a:off x="3735317" y="1063088"/>
          <a:ext cx="2640064" cy="971477"/>
        </a:xfrm>
        <a:prstGeom prst="rect">
          <a:avLst/>
        </a:prstGeom>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zh-CN" altLang="en-US" sz="1800" kern="1200" dirty="0">
            <a:solidFill>
              <a:srgbClr val="C00000"/>
            </a:solidFill>
          </a:endParaRPr>
        </a:p>
        <a:p>
          <a:pPr lvl="0" algn="ctr" defTabSz="800100">
            <a:lnSpc>
              <a:spcPct val="90000"/>
            </a:lnSpc>
            <a:spcBef>
              <a:spcPct val="0"/>
            </a:spcBef>
            <a:spcAft>
              <a:spcPct val="35000"/>
            </a:spcAft>
          </a:pPr>
          <a:endParaRPr lang="zh-CN" altLang="en-US" sz="1800" b="1" kern="1200" dirty="0">
            <a:solidFill>
              <a:srgbClr val="C00000"/>
            </a:solidFill>
          </a:endParaRPr>
        </a:p>
        <a:p>
          <a:pPr lvl="0" algn="ctr" defTabSz="800100">
            <a:lnSpc>
              <a:spcPct val="90000"/>
            </a:lnSpc>
            <a:spcBef>
              <a:spcPct val="0"/>
            </a:spcBef>
            <a:spcAft>
              <a:spcPct val="35000"/>
            </a:spcAft>
          </a:pPr>
          <a:r>
            <a:rPr lang="zh-CN" altLang="en-US" sz="1800" b="1" kern="1200" dirty="0">
              <a:solidFill>
                <a:srgbClr val="C00000"/>
              </a:solidFill>
            </a:rPr>
            <a:t>希格斯粒子性质的测量</a:t>
          </a:r>
        </a:p>
        <a:p>
          <a:pPr lvl="0" algn="ctr" defTabSz="800100">
            <a:lnSpc>
              <a:spcPct val="90000"/>
            </a:lnSpc>
            <a:spcBef>
              <a:spcPct val="0"/>
            </a:spcBef>
            <a:spcAft>
              <a:spcPct val="35000"/>
            </a:spcAft>
          </a:pPr>
          <a:r>
            <a:rPr lang="zh-CN" altLang="en-US" sz="1800" b="1" kern="1200" dirty="0">
              <a:solidFill>
                <a:srgbClr val="C00000"/>
              </a:solidFill>
            </a:rPr>
            <a:t>超出标准模型新物理寻找</a:t>
          </a:r>
        </a:p>
        <a:p>
          <a:pPr lvl="0" algn="ctr" defTabSz="800100">
            <a:lnSpc>
              <a:spcPct val="90000"/>
            </a:lnSpc>
            <a:spcBef>
              <a:spcPct val="0"/>
            </a:spcBef>
            <a:spcAft>
              <a:spcPct val="35000"/>
            </a:spcAft>
          </a:pPr>
          <a:r>
            <a:rPr lang="zh-CN" altLang="en-US" sz="1600" b="1" kern="1200" dirty="0">
              <a:solidFill>
                <a:srgbClr val="3333CC"/>
              </a:solidFill>
            </a:rPr>
            <a:t>                 </a:t>
          </a:r>
        </a:p>
        <a:p>
          <a:pPr lvl="0" algn="ctr" defTabSz="800100">
            <a:lnSpc>
              <a:spcPct val="90000"/>
            </a:lnSpc>
            <a:spcBef>
              <a:spcPct val="0"/>
            </a:spcBef>
            <a:spcAft>
              <a:spcPct val="35000"/>
            </a:spcAft>
          </a:pPr>
          <a:r>
            <a:rPr lang="zh-CN" altLang="en-US" sz="2400" b="1" kern="1200" dirty="0">
              <a:solidFill>
                <a:srgbClr val="3333CC"/>
              </a:solidFill>
            </a:rPr>
            <a:t>         任务</a:t>
          </a:r>
          <a:endParaRPr lang="en-US" sz="2400" b="1" kern="1200" dirty="0">
            <a:solidFill>
              <a:srgbClr val="3333CC"/>
            </a:solidFill>
          </a:endParaRPr>
        </a:p>
      </dsp:txBody>
      <dsp:txXfrm>
        <a:off x="3735317" y="1063088"/>
        <a:ext cx="2640064" cy="971477"/>
      </dsp:txXfrm>
    </dsp:sp>
    <dsp:sp modelId="{1C9C5D0B-2398-034D-9FB6-19266336FA7D}">
      <dsp:nvSpPr>
        <dsp:cNvPr id="0" name=""/>
        <dsp:cNvSpPr/>
      </dsp:nvSpPr>
      <dsp:spPr>
        <a:xfrm>
          <a:off x="2612" y="2706863"/>
          <a:ext cx="1375001" cy="10552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en-US" altLang="zh-CN" sz="1800" b="1" i="1" kern="1200" smtClean="0">
                    <a:solidFill>
                      <a:srgbClr val="C00000"/>
                    </a:solidFill>
                    <a:latin typeface="Cambria Math" charset="0"/>
                    <a:ea typeface="Cambria Math" charset="0"/>
                    <a:cs typeface="Cambria Math" charset="0"/>
                  </a:rPr>
                  <m:t>𝒃𝒃</m:t>
                </m:r>
                <m:r>
                  <a:rPr lang="zh-CN" altLang="en-US" sz="1800" b="1" i="1" kern="1200" smtClean="0">
                    <a:solidFill>
                      <a:srgbClr val="C00000"/>
                    </a:solidFill>
                    <a:latin typeface="Cambria Math" charset="0"/>
                    <a:ea typeface="Cambria Math" charset="0"/>
                    <a:cs typeface="Cambria Math" charset="0"/>
                  </a:rPr>
                  <m:t>性质</m:t>
                </m:r>
              </m:oMath>
            </m:oMathPara>
          </a14:m>
          <a:endParaRPr lang="zh-CN" altLang="en-US" sz="1800" b="1" kern="1200" dirty="0">
            <a:solidFill>
              <a:srgbClr val="C00000"/>
            </a:solidFill>
          </a:endParaRPr>
        </a:p>
        <a:p>
          <a:pPr lvl="0" algn="l" defTabSz="800100">
            <a:lnSpc>
              <a:spcPct val="90000"/>
            </a:lnSpc>
            <a:spcBef>
              <a:spcPct val="0"/>
            </a:spcBef>
            <a:spcAft>
              <a:spcPct val="35000"/>
            </a:spcAft>
          </a:pPr>
          <a:r>
            <a:rPr lang="zh-CN" altLang="en-US" sz="1800" b="1" kern="1200" dirty="0">
              <a:solidFill>
                <a:srgbClr val="C00000"/>
              </a:solidFill>
            </a:rPr>
            <a:t>    的研究</a:t>
          </a:r>
          <a:endParaRPr lang="en-US" sz="1800" b="1" kern="1200" dirty="0">
            <a:solidFill>
              <a:srgbClr val="C00000"/>
            </a:solidFill>
          </a:endParaRPr>
        </a:p>
      </dsp:txBody>
      <dsp:txXfrm>
        <a:off x="2612" y="2706863"/>
        <a:ext cx="1375001" cy="1055244"/>
      </dsp:txXfrm>
    </dsp:sp>
    <dsp:sp modelId="{43F3F0F2-0B43-48FF-ADFF-3209C72D2AC6}">
      <dsp:nvSpPr>
        <dsp:cNvPr id="0" name=""/>
        <dsp:cNvSpPr/>
      </dsp:nvSpPr>
      <dsp:spPr>
        <a:xfrm>
          <a:off x="1622647" y="2706863"/>
          <a:ext cx="1375001" cy="10552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zh-CN" altLang="en-US" sz="1800" b="0" kern="1200" dirty="0">
              <a:solidFill>
                <a:srgbClr val="C00000"/>
              </a:solidFill>
            </a:rPr>
            <a:t> </a:t>
          </a:r>
          <a:r>
            <a:rPr lang="en-US" sz="1800" b="0" kern="1200" dirty="0" err="1">
              <a:solidFill>
                <a:srgbClr val="C00000"/>
              </a:solidFill>
            </a:rPr>
            <a:t>ttH的研究</a:t>
          </a:r>
          <a:endParaRPr lang="en-US" sz="1800" b="0" kern="1200" dirty="0">
            <a:solidFill>
              <a:srgbClr val="C00000"/>
            </a:solidFill>
          </a:endParaRPr>
        </a:p>
      </dsp:txBody>
      <dsp:txXfrm>
        <a:off x="1622647" y="2706863"/>
        <a:ext cx="1375001" cy="1055244"/>
      </dsp:txXfrm>
    </dsp:sp>
    <dsp:sp modelId="{BA7CF9B4-E1A1-0547-845B-8D838F860C1C}">
      <dsp:nvSpPr>
        <dsp:cNvPr id="0" name=""/>
        <dsp:cNvSpPr/>
      </dsp:nvSpPr>
      <dsp:spPr>
        <a:xfrm>
          <a:off x="3242682" y="2706863"/>
          <a:ext cx="1166827" cy="9216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a:solidFill>
                <a:srgbClr val="C00000"/>
              </a:solidFill>
            </a:rPr>
            <a:t>精确测量</a:t>
          </a:r>
          <a:r>
            <a:rPr lang="en-US" altLang="zh-CN" sz="1800" b="1" kern="1200" dirty="0">
              <a:solidFill>
                <a:srgbClr val="C00000"/>
              </a:solidFill>
            </a:rPr>
            <a:t>VBF</a:t>
          </a:r>
          <a:r>
            <a:rPr lang="zh-CN" altLang="en-US" sz="1800" b="1" kern="1200" dirty="0">
              <a:solidFill>
                <a:srgbClr val="C00000"/>
              </a:solidFill>
            </a:rPr>
            <a:t> </a:t>
          </a:r>
          <a14:m xmlns:a14="http://schemas.microsoft.com/office/drawing/2010/main">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is-IS" altLang="zh-CN" sz="1800" b="1" i="1" kern="1200" smtClean="0">
                  <a:solidFill>
                    <a:srgbClr val="C00000"/>
                  </a:solidFill>
                  <a:latin typeface="Cambria Math" charset="0"/>
                  <a:ea typeface="Cambria Math" charset="0"/>
                  <a:cs typeface="Cambria Math" charset="0"/>
                </a:rPr>
                <m:t>𝜸𝜸</m:t>
              </m:r>
            </m:oMath>
          </a14:m>
          <a:endParaRPr lang="en-US" sz="1800" b="1" kern="1200" dirty="0">
            <a:solidFill>
              <a:srgbClr val="C00000"/>
            </a:solidFill>
          </a:endParaRPr>
        </a:p>
      </dsp:txBody>
      <dsp:txXfrm>
        <a:off x="3242682" y="2706863"/>
        <a:ext cx="1166827" cy="921607"/>
      </dsp:txXfrm>
    </dsp:sp>
    <dsp:sp modelId="{109CB12A-BE4A-AA47-8F2D-DE288561591B}">
      <dsp:nvSpPr>
        <dsp:cNvPr id="0" name=""/>
        <dsp:cNvSpPr/>
      </dsp:nvSpPr>
      <dsp:spPr>
        <a:xfrm flipH="1">
          <a:off x="4613028" y="2759860"/>
          <a:ext cx="1608320" cy="9216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en-US" altLang="zh-CN" sz="1800" b="1" i="1" kern="1200" smtClean="0">
                    <a:solidFill>
                      <a:srgbClr val="C00000"/>
                    </a:solidFill>
                    <a:latin typeface="Cambria Math" panose="02040503050406030204" pitchFamily="18" charset="0"/>
                    <a:ea typeface="Cambria Math" charset="0"/>
                    <a:cs typeface="Cambria Math" charset="0"/>
                  </a:rPr>
                  <m:t>𝟒</m:t>
                </m:r>
                <m:r>
                  <a:rPr lang="en-US" altLang="zh-CN" sz="1800" b="1" i="1" kern="1200" smtClean="0">
                    <a:solidFill>
                      <a:srgbClr val="C00000"/>
                    </a:solidFill>
                    <a:latin typeface="Cambria Math" panose="02040503050406030204" pitchFamily="18" charset="0"/>
                    <a:ea typeface="Cambria Math" charset="0"/>
                    <a:cs typeface="Cambria Math" charset="0"/>
                  </a:rPr>
                  <m:t>𝒍</m:t>
                </m:r>
                <m:r>
                  <a:rPr lang="zh-CN" altLang="en-US" sz="1800" b="1" i="1" kern="1200" smtClean="0">
                    <a:solidFill>
                      <a:srgbClr val="C00000"/>
                    </a:solidFill>
                    <a:latin typeface="Cambria Math" charset="0"/>
                    <a:ea typeface="Cambria Math" charset="0"/>
                    <a:cs typeface="Cambria Math" charset="0"/>
                  </a:rPr>
                  <m:t>性质</m:t>
                </m:r>
              </m:oMath>
            </m:oMathPara>
          </a14:m>
          <a:endParaRPr lang="zh-CN" altLang="en-US" sz="1800" b="1" kern="1200" dirty="0">
            <a:solidFill>
              <a:srgbClr val="C00000"/>
            </a:solidFill>
          </a:endParaRPr>
        </a:p>
        <a:p>
          <a:pPr lvl="0" algn="ctr" defTabSz="800100">
            <a:lnSpc>
              <a:spcPct val="90000"/>
            </a:lnSpc>
            <a:spcBef>
              <a:spcPct val="0"/>
            </a:spcBef>
            <a:spcAft>
              <a:spcPct val="35000"/>
            </a:spcAft>
          </a:pPr>
          <a:r>
            <a:rPr lang="zh-CN" altLang="en-US" sz="1800" b="1" kern="1200" dirty="0">
              <a:solidFill>
                <a:srgbClr val="C00000"/>
              </a:solidFill>
            </a:rPr>
            <a:t>的研究</a:t>
          </a:r>
          <a:endParaRPr lang="en-US" sz="1800" b="1" kern="1200" dirty="0">
            <a:solidFill>
              <a:srgbClr val="C00000"/>
            </a:solidFill>
          </a:endParaRPr>
        </a:p>
      </dsp:txBody>
      <dsp:txXfrm>
        <a:off x="4613028" y="2759860"/>
        <a:ext cx="1608320" cy="921607"/>
      </dsp:txXfrm>
    </dsp:sp>
    <dsp:sp modelId="{D227FAEF-4BF2-0E45-B468-6106619B7E32}">
      <dsp:nvSpPr>
        <dsp:cNvPr id="0" name=""/>
        <dsp:cNvSpPr/>
      </dsp:nvSpPr>
      <dsp:spPr>
        <a:xfrm>
          <a:off x="7753289" y="2668095"/>
          <a:ext cx="1229999" cy="81541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14:m xmlns:a14="http://schemas.microsoft.com/office/drawing/2010/main">
            <m:oMath xmlns:m="http://schemas.openxmlformats.org/officeDocument/2006/math">
              <m:r>
                <a:rPr lang="zh-CN" altLang="en-US" sz="1800" b="1" i="1" kern="1200" smtClean="0">
                  <a:solidFill>
                    <a:srgbClr val="C00000"/>
                  </a:solidFill>
                  <a:latin typeface="Cambria Math" charset="0"/>
                </a:rPr>
                <m:t>通过 </m:t>
              </m:r>
              <m:r>
                <a:rPr lang="en-US" altLang="zh-CN" sz="1800" b="1" i="1" kern="1200" smtClean="0">
                  <a:solidFill>
                    <a:srgbClr val="C00000"/>
                  </a:solidFill>
                  <a:latin typeface="Cambria Math" charset="0"/>
                </a:rPr>
                <m:t>𝑯</m:t>
              </m:r>
              <m:r>
                <a:rPr lang="en-US" altLang="zh-CN" sz="1800" b="1" i="1" kern="1200" smtClean="0">
                  <a:solidFill>
                    <a:srgbClr val="C00000"/>
                  </a:solidFill>
                  <a:latin typeface="Cambria Math" charset="0"/>
                </a:rPr>
                <m:t>(→</m:t>
              </m:r>
            </m:oMath>
          </a14:m>
          <a:r>
            <a:rPr lang="en-US" sz="1800" b="1" i="1" kern="1200" dirty="0">
              <a:solidFill>
                <a:srgbClr val="C00000"/>
              </a:solidFill>
            </a:rPr>
            <a:t>bb</a:t>
          </a:r>
          <a:r>
            <a:rPr lang="en-US" sz="1800" b="1" kern="1200" dirty="0">
              <a:solidFill>
                <a:srgbClr val="C00000"/>
              </a:solidFill>
            </a:rPr>
            <a:t>)</a:t>
          </a:r>
          <a:r>
            <a:rPr lang="en-US" sz="1800" b="1" kern="1200" dirty="0">
              <a:solidFill>
                <a:srgbClr val="C00000"/>
              </a:solidFill>
              <a:latin typeface="Symbol" charset="2"/>
              <a:ea typeface="Symbol" charset="2"/>
              <a:cs typeface="Symbol" charset="2"/>
            </a:rPr>
            <a:t>g</a:t>
          </a:r>
          <a14:m xmlns:a14="http://schemas.microsoft.com/office/drawing/2010/main">
            <m:oMath xmlns:m="http://schemas.openxmlformats.org/officeDocument/2006/math">
              <m:r>
                <a:rPr lang="zh-CN" altLang="en-US" sz="1800" b="1" i="1" kern="1200" smtClean="0">
                  <a:solidFill>
                    <a:srgbClr val="C00000"/>
                  </a:solidFill>
                  <a:latin typeface="Cambria Math" charset="0"/>
                  <a:ea typeface="Cambria Math" charset="0"/>
                  <a:cs typeface="Cambria Math" charset="0"/>
                </a:rPr>
                <m:t>寻找新物理</m:t>
              </m:r>
            </m:oMath>
          </a14:m>
          <a:endParaRPr lang="en-US" sz="1800" b="1" kern="1200" dirty="0">
            <a:solidFill>
              <a:srgbClr val="C00000"/>
            </a:solidFill>
          </a:endParaRPr>
        </a:p>
      </dsp:txBody>
      <dsp:txXfrm>
        <a:off x="7753289" y="2668095"/>
        <a:ext cx="1229999" cy="815414"/>
      </dsp:txXfrm>
    </dsp:sp>
    <dsp:sp modelId="{67D1AB8C-6E83-A948-B6B3-4A731CB4858A}">
      <dsp:nvSpPr>
        <dsp:cNvPr id="0" name=""/>
        <dsp:cNvSpPr/>
      </dsp:nvSpPr>
      <dsp:spPr>
        <a:xfrm>
          <a:off x="6327530" y="2675481"/>
          <a:ext cx="1283452" cy="1259205"/>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a:solidFill>
                <a:srgbClr val="C00000"/>
              </a:solidFill>
            </a:rPr>
            <a:t>通过</a:t>
          </a:r>
          <a:r>
            <a:rPr lang="en-US" altLang="zh-CN" sz="1800" b="1" kern="1200" dirty="0">
              <a:solidFill>
                <a:srgbClr val="C00000"/>
              </a:solidFill>
            </a:rPr>
            <a:t>WW</a:t>
          </a:r>
          <a:r>
            <a:rPr lang="zh-CN" altLang="en-US" sz="1800" b="1" kern="1200" dirty="0">
              <a:solidFill>
                <a:srgbClr val="C00000"/>
              </a:solidFill>
            </a:rPr>
            <a:t>*</a:t>
          </a:r>
          <a:r>
            <a:rPr lang="en-US" altLang="zh-CN" sz="1800" b="1" kern="1200" dirty="0" err="1">
              <a:solidFill>
                <a:srgbClr val="C00000"/>
              </a:solidFill>
              <a:latin typeface="Symbol" charset="2"/>
              <a:ea typeface="Symbol" charset="2"/>
              <a:cs typeface="Symbol" charset="2"/>
            </a:rPr>
            <a:t>gg</a:t>
          </a:r>
          <a:r>
            <a:rPr lang="en-US" altLang="zh-CN" sz="1800" b="1" kern="1200" dirty="0" err="1">
              <a:solidFill>
                <a:srgbClr val="C00000"/>
              </a:solidFill>
            </a:rPr>
            <a:t>,WW</a:t>
          </a:r>
          <a:r>
            <a:rPr lang="en-US" altLang="zh-CN" sz="1800" b="1" kern="1200" dirty="0">
              <a:solidFill>
                <a:srgbClr val="C00000"/>
              </a:solidFill>
            </a:rPr>
            <a:t>*WW*</a:t>
          </a:r>
          <a:r>
            <a:rPr lang="zh-CN" altLang="en-US" sz="1800" b="1" kern="1200" dirty="0">
              <a:solidFill>
                <a:srgbClr val="C00000"/>
              </a:solidFill>
            </a:rPr>
            <a:t>寻找重希格斯粒子（</a:t>
          </a:r>
          <a:r>
            <a:rPr lang="en-US" altLang="zh-CN" sz="1800" b="1" kern="1200" dirty="0">
              <a:solidFill>
                <a:srgbClr val="C00000"/>
              </a:solidFill>
            </a:rPr>
            <a:t>di-Higgs</a:t>
          </a:r>
          <a:r>
            <a:rPr lang="zh-CN" altLang="en-US" sz="1800" b="1" kern="1200" dirty="0">
              <a:solidFill>
                <a:srgbClr val="C00000"/>
              </a:solidFill>
            </a:rPr>
            <a:t>）</a:t>
          </a:r>
          <a:endParaRPr lang="en-US" sz="1800" b="1" kern="1200" dirty="0">
            <a:solidFill>
              <a:srgbClr val="C00000"/>
            </a:solidFill>
          </a:endParaRPr>
        </a:p>
      </dsp:txBody>
      <dsp:txXfrm>
        <a:off x="6327530" y="2675481"/>
        <a:ext cx="1283452" cy="1259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18415-8041-E140-A6A8-BC7B5FCFAA48}">
      <dsp:nvSpPr>
        <dsp:cNvPr id="0" name=""/>
        <dsp:cNvSpPr/>
      </dsp:nvSpPr>
      <dsp:spPr>
        <a:xfrm>
          <a:off x="5055349" y="2034566"/>
          <a:ext cx="1913906" cy="640915"/>
        </a:xfrm>
        <a:custGeom>
          <a:avLst/>
          <a:gdLst/>
          <a:ahLst/>
          <a:cxnLst/>
          <a:rect l="0" t="0" r="0" b="0"/>
          <a:pathLst>
            <a:path>
              <a:moveTo>
                <a:pt x="0" y="0"/>
              </a:moveTo>
              <a:lnTo>
                <a:pt x="0" y="518398"/>
              </a:lnTo>
              <a:lnTo>
                <a:pt x="1913906" y="518398"/>
              </a:lnTo>
              <a:lnTo>
                <a:pt x="1913906" y="64091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32C5B4-D51C-6B45-9A5E-0598A89146C0}">
      <dsp:nvSpPr>
        <dsp:cNvPr id="0" name=""/>
        <dsp:cNvSpPr/>
      </dsp:nvSpPr>
      <dsp:spPr>
        <a:xfrm>
          <a:off x="5055349" y="2034566"/>
          <a:ext cx="3312939" cy="633529"/>
        </a:xfrm>
        <a:custGeom>
          <a:avLst/>
          <a:gdLst/>
          <a:ahLst/>
          <a:cxnLst/>
          <a:rect l="0" t="0" r="0" b="0"/>
          <a:pathLst>
            <a:path>
              <a:moveTo>
                <a:pt x="0" y="0"/>
              </a:moveTo>
              <a:lnTo>
                <a:pt x="0" y="511012"/>
              </a:lnTo>
              <a:lnTo>
                <a:pt x="3312939" y="511012"/>
              </a:lnTo>
              <a:lnTo>
                <a:pt x="3312939" y="6335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0C15474-8FF9-DC43-9171-7A726FF8DF26}">
      <dsp:nvSpPr>
        <dsp:cNvPr id="0" name=""/>
        <dsp:cNvSpPr/>
      </dsp:nvSpPr>
      <dsp:spPr>
        <a:xfrm>
          <a:off x="5055349" y="2034566"/>
          <a:ext cx="361839" cy="725294"/>
        </a:xfrm>
        <a:custGeom>
          <a:avLst/>
          <a:gdLst/>
          <a:ahLst/>
          <a:cxnLst/>
          <a:rect l="0" t="0" r="0" b="0"/>
          <a:pathLst>
            <a:path>
              <a:moveTo>
                <a:pt x="0" y="0"/>
              </a:moveTo>
              <a:lnTo>
                <a:pt x="0" y="602777"/>
              </a:lnTo>
              <a:lnTo>
                <a:pt x="361839" y="602777"/>
              </a:lnTo>
              <a:lnTo>
                <a:pt x="361839" y="72529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457E1A-4CC1-9848-ADDF-E946B0D5B4DD}">
      <dsp:nvSpPr>
        <dsp:cNvPr id="0" name=""/>
        <dsp:cNvSpPr/>
      </dsp:nvSpPr>
      <dsp:spPr>
        <a:xfrm>
          <a:off x="3826096" y="2034566"/>
          <a:ext cx="1229253" cy="672296"/>
        </a:xfrm>
        <a:custGeom>
          <a:avLst/>
          <a:gdLst/>
          <a:ahLst/>
          <a:cxnLst/>
          <a:rect l="0" t="0" r="0" b="0"/>
          <a:pathLst>
            <a:path>
              <a:moveTo>
                <a:pt x="1229253" y="0"/>
              </a:moveTo>
              <a:lnTo>
                <a:pt x="1229253" y="549780"/>
              </a:lnTo>
              <a:lnTo>
                <a:pt x="0" y="549780"/>
              </a:lnTo>
              <a:lnTo>
                <a:pt x="0" y="6722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CF0DB5-D3A8-4239-A3DC-CB4294F9DB0E}">
      <dsp:nvSpPr>
        <dsp:cNvPr id="0" name=""/>
        <dsp:cNvSpPr/>
      </dsp:nvSpPr>
      <dsp:spPr>
        <a:xfrm>
          <a:off x="2310148" y="2034566"/>
          <a:ext cx="2745201" cy="672296"/>
        </a:xfrm>
        <a:custGeom>
          <a:avLst/>
          <a:gdLst/>
          <a:ahLst/>
          <a:cxnLst/>
          <a:rect l="0" t="0" r="0" b="0"/>
          <a:pathLst>
            <a:path>
              <a:moveTo>
                <a:pt x="2745201" y="0"/>
              </a:moveTo>
              <a:lnTo>
                <a:pt x="2745201" y="549780"/>
              </a:lnTo>
              <a:lnTo>
                <a:pt x="0" y="549780"/>
              </a:lnTo>
              <a:lnTo>
                <a:pt x="0" y="6722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92F8DF-6A91-204D-8985-BDD5C2787EB3}">
      <dsp:nvSpPr>
        <dsp:cNvPr id="0" name=""/>
        <dsp:cNvSpPr/>
      </dsp:nvSpPr>
      <dsp:spPr>
        <a:xfrm>
          <a:off x="690113" y="2034566"/>
          <a:ext cx="4365236" cy="672296"/>
        </a:xfrm>
        <a:custGeom>
          <a:avLst/>
          <a:gdLst/>
          <a:ahLst/>
          <a:cxnLst/>
          <a:rect l="0" t="0" r="0" b="0"/>
          <a:pathLst>
            <a:path>
              <a:moveTo>
                <a:pt x="4365236" y="0"/>
              </a:moveTo>
              <a:lnTo>
                <a:pt x="4365236" y="549780"/>
              </a:lnTo>
              <a:lnTo>
                <a:pt x="0" y="549780"/>
              </a:lnTo>
              <a:lnTo>
                <a:pt x="0" y="67229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FA0F21-6780-6C4D-8EA8-506D15A9D023}">
      <dsp:nvSpPr>
        <dsp:cNvPr id="0" name=""/>
        <dsp:cNvSpPr/>
      </dsp:nvSpPr>
      <dsp:spPr>
        <a:xfrm>
          <a:off x="3735317" y="1063088"/>
          <a:ext cx="2640064" cy="971477"/>
        </a:xfrm>
        <a:prstGeom prst="rect">
          <a:avLst/>
        </a:prstGeom>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zh-CN" altLang="en-US" sz="1800" kern="1200" dirty="0">
            <a:solidFill>
              <a:srgbClr val="C00000"/>
            </a:solidFill>
          </a:endParaRPr>
        </a:p>
        <a:p>
          <a:pPr lvl="0" algn="ctr" defTabSz="800100">
            <a:lnSpc>
              <a:spcPct val="90000"/>
            </a:lnSpc>
            <a:spcBef>
              <a:spcPct val="0"/>
            </a:spcBef>
            <a:spcAft>
              <a:spcPct val="35000"/>
            </a:spcAft>
          </a:pPr>
          <a:endParaRPr lang="zh-CN" altLang="en-US" sz="1800" b="1" kern="1200" dirty="0">
            <a:solidFill>
              <a:srgbClr val="C00000"/>
            </a:solidFill>
          </a:endParaRPr>
        </a:p>
        <a:p>
          <a:pPr lvl="0" algn="ctr" defTabSz="800100">
            <a:lnSpc>
              <a:spcPct val="90000"/>
            </a:lnSpc>
            <a:spcBef>
              <a:spcPct val="0"/>
            </a:spcBef>
            <a:spcAft>
              <a:spcPct val="35000"/>
            </a:spcAft>
          </a:pPr>
          <a:r>
            <a:rPr lang="zh-CN" altLang="en-US" sz="1800" b="1" kern="1200" dirty="0">
              <a:solidFill>
                <a:srgbClr val="C00000"/>
              </a:solidFill>
            </a:rPr>
            <a:t>希格斯粒子性质的测量</a:t>
          </a:r>
        </a:p>
        <a:p>
          <a:pPr lvl="0" algn="ctr" defTabSz="800100">
            <a:lnSpc>
              <a:spcPct val="90000"/>
            </a:lnSpc>
            <a:spcBef>
              <a:spcPct val="0"/>
            </a:spcBef>
            <a:spcAft>
              <a:spcPct val="35000"/>
            </a:spcAft>
          </a:pPr>
          <a:r>
            <a:rPr lang="zh-CN" altLang="en-US" sz="1800" b="1" kern="1200" dirty="0">
              <a:solidFill>
                <a:srgbClr val="C00000"/>
              </a:solidFill>
            </a:rPr>
            <a:t>超出标准模型新物理寻找</a:t>
          </a:r>
        </a:p>
        <a:p>
          <a:pPr lvl="0" algn="ctr" defTabSz="800100">
            <a:lnSpc>
              <a:spcPct val="90000"/>
            </a:lnSpc>
            <a:spcBef>
              <a:spcPct val="0"/>
            </a:spcBef>
            <a:spcAft>
              <a:spcPct val="35000"/>
            </a:spcAft>
          </a:pPr>
          <a:r>
            <a:rPr lang="zh-CN" altLang="en-US" sz="1600" b="1" kern="1200" dirty="0">
              <a:solidFill>
                <a:srgbClr val="3333CC"/>
              </a:solidFill>
            </a:rPr>
            <a:t>                 </a:t>
          </a:r>
        </a:p>
        <a:p>
          <a:pPr lvl="0" algn="ctr" defTabSz="800100">
            <a:lnSpc>
              <a:spcPct val="90000"/>
            </a:lnSpc>
            <a:spcBef>
              <a:spcPct val="0"/>
            </a:spcBef>
            <a:spcAft>
              <a:spcPct val="35000"/>
            </a:spcAft>
          </a:pPr>
          <a:r>
            <a:rPr lang="zh-CN" altLang="en-US" sz="2400" b="1" kern="1200" dirty="0">
              <a:solidFill>
                <a:srgbClr val="3333CC"/>
              </a:solidFill>
            </a:rPr>
            <a:t>         任务</a:t>
          </a:r>
          <a:endParaRPr lang="en-US" sz="2400" b="1" kern="1200" dirty="0">
            <a:solidFill>
              <a:srgbClr val="3333CC"/>
            </a:solidFill>
          </a:endParaRPr>
        </a:p>
      </dsp:txBody>
      <dsp:txXfrm>
        <a:off x="3735317" y="1063088"/>
        <a:ext cx="2640064" cy="971477"/>
      </dsp:txXfrm>
    </dsp:sp>
    <dsp:sp modelId="{1C9C5D0B-2398-034D-9FB6-19266336FA7D}">
      <dsp:nvSpPr>
        <dsp:cNvPr id="0" name=""/>
        <dsp:cNvSpPr/>
      </dsp:nvSpPr>
      <dsp:spPr>
        <a:xfrm>
          <a:off x="2612" y="2706863"/>
          <a:ext cx="1375001" cy="10552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en-US" altLang="zh-CN" sz="1800" b="1" i="1" kern="1200" smtClean="0">
                    <a:solidFill>
                      <a:srgbClr val="C00000"/>
                    </a:solidFill>
                    <a:latin typeface="Cambria Math" charset="0"/>
                    <a:ea typeface="Cambria Math" charset="0"/>
                    <a:cs typeface="Cambria Math" charset="0"/>
                  </a:rPr>
                  <m:t>𝒃𝒃</m:t>
                </m:r>
                <m:r>
                  <a:rPr lang="zh-CN" altLang="en-US" sz="1800" b="1" i="1" kern="1200" smtClean="0">
                    <a:solidFill>
                      <a:srgbClr val="C00000"/>
                    </a:solidFill>
                    <a:latin typeface="Cambria Math" charset="0"/>
                    <a:ea typeface="Cambria Math" charset="0"/>
                    <a:cs typeface="Cambria Math" charset="0"/>
                  </a:rPr>
                  <m:t>性质</m:t>
                </m:r>
              </m:oMath>
            </m:oMathPara>
          </a14:m>
          <a:endParaRPr lang="zh-CN" altLang="en-US" sz="1800" b="1" kern="1200" dirty="0">
            <a:solidFill>
              <a:srgbClr val="C00000"/>
            </a:solidFill>
          </a:endParaRPr>
        </a:p>
        <a:p>
          <a:pPr lvl="0" algn="l" defTabSz="800100">
            <a:lnSpc>
              <a:spcPct val="90000"/>
            </a:lnSpc>
            <a:spcBef>
              <a:spcPct val="0"/>
            </a:spcBef>
            <a:spcAft>
              <a:spcPct val="35000"/>
            </a:spcAft>
          </a:pPr>
          <a:r>
            <a:rPr lang="zh-CN" altLang="en-US" sz="1800" b="1" kern="1200" dirty="0">
              <a:solidFill>
                <a:srgbClr val="C00000"/>
              </a:solidFill>
            </a:rPr>
            <a:t>    的研究</a:t>
          </a:r>
          <a:endParaRPr lang="en-US" sz="1800" b="1" kern="1200" dirty="0">
            <a:solidFill>
              <a:srgbClr val="C00000"/>
            </a:solidFill>
          </a:endParaRPr>
        </a:p>
      </dsp:txBody>
      <dsp:txXfrm>
        <a:off x="2612" y="2706863"/>
        <a:ext cx="1375001" cy="1055244"/>
      </dsp:txXfrm>
    </dsp:sp>
    <dsp:sp modelId="{43F3F0F2-0B43-48FF-ADFF-3209C72D2AC6}">
      <dsp:nvSpPr>
        <dsp:cNvPr id="0" name=""/>
        <dsp:cNvSpPr/>
      </dsp:nvSpPr>
      <dsp:spPr>
        <a:xfrm>
          <a:off x="1622647" y="2706863"/>
          <a:ext cx="1375001" cy="10552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zh-CN" altLang="en-US" sz="1800" b="0" kern="1200" dirty="0">
              <a:solidFill>
                <a:srgbClr val="C00000"/>
              </a:solidFill>
            </a:rPr>
            <a:t> </a:t>
          </a:r>
          <a:r>
            <a:rPr lang="en-US" sz="1800" b="0" kern="1200" dirty="0" err="1">
              <a:solidFill>
                <a:srgbClr val="C00000"/>
              </a:solidFill>
            </a:rPr>
            <a:t>ttH的研究</a:t>
          </a:r>
          <a:endParaRPr lang="en-US" sz="1800" b="0" kern="1200" dirty="0">
            <a:solidFill>
              <a:srgbClr val="C00000"/>
            </a:solidFill>
          </a:endParaRPr>
        </a:p>
      </dsp:txBody>
      <dsp:txXfrm>
        <a:off x="1622647" y="2706863"/>
        <a:ext cx="1375001" cy="1055244"/>
      </dsp:txXfrm>
    </dsp:sp>
    <dsp:sp modelId="{BA7CF9B4-E1A1-0547-845B-8D838F860C1C}">
      <dsp:nvSpPr>
        <dsp:cNvPr id="0" name=""/>
        <dsp:cNvSpPr/>
      </dsp:nvSpPr>
      <dsp:spPr>
        <a:xfrm>
          <a:off x="3242682" y="2706863"/>
          <a:ext cx="1166827" cy="9216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a:solidFill>
                <a:srgbClr val="C00000"/>
              </a:solidFill>
            </a:rPr>
            <a:t>精确测量</a:t>
          </a:r>
          <a:r>
            <a:rPr lang="en-US" altLang="zh-CN" sz="1800" b="1" kern="1200" dirty="0">
              <a:solidFill>
                <a:srgbClr val="C00000"/>
              </a:solidFill>
            </a:rPr>
            <a:t>VBF</a:t>
          </a:r>
          <a:r>
            <a:rPr lang="zh-CN" altLang="en-US" sz="1800" b="1" kern="1200" dirty="0">
              <a:solidFill>
                <a:srgbClr val="C00000"/>
              </a:solidFill>
            </a:rPr>
            <a:t> </a:t>
          </a:r>
          <a14:m xmlns:a14="http://schemas.microsoft.com/office/drawing/2010/main">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is-IS" altLang="zh-CN" sz="1800" b="1" i="1" kern="1200" smtClean="0">
                  <a:solidFill>
                    <a:srgbClr val="C00000"/>
                  </a:solidFill>
                  <a:latin typeface="Cambria Math" charset="0"/>
                  <a:ea typeface="Cambria Math" charset="0"/>
                  <a:cs typeface="Cambria Math" charset="0"/>
                </a:rPr>
                <m:t>𝜸𝜸</m:t>
              </m:r>
            </m:oMath>
          </a14:m>
          <a:endParaRPr lang="en-US" sz="1800" b="1" kern="1200" dirty="0">
            <a:solidFill>
              <a:srgbClr val="C00000"/>
            </a:solidFill>
          </a:endParaRPr>
        </a:p>
      </dsp:txBody>
      <dsp:txXfrm>
        <a:off x="3242682" y="2706863"/>
        <a:ext cx="1166827" cy="921607"/>
      </dsp:txXfrm>
    </dsp:sp>
    <dsp:sp modelId="{109CB12A-BE4A-AA47-8F2D-DE288561591B}">
      <dsp:nvSpPr>
        <dsp:cNvPr id="0" name=""/>
        <dsp:cNvSpPr/>
      </dsp:nvSpPr>
      <dsp:spPr>
        <a:xfrm flipH="1">
          <a:off x="4613028" y="2759860"/>
          <a:ext cx="1608320" cy="9216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en-US" altLang="zh-CN" sz="1800" b="1" i="1" kern="1200" smtClean="0">
                    <a:solidFill>
                      <a:srgbClr val="C00000"/>
                    </a:solidFill>
                    <a:latin typeface="Cambria Math" panose="02040503050406030204" pitchFamily="18" charset="0"/>
                    <a:ea typeface="Cambria Math" charset="0"/>
                    <a:cs typeface="Cambria Math" charset="0"/>
                  </a:rPr>
                  <m:t>𝟒</m:t>
                </m:r>
                <m:r>
                  <a:rPr lang="en-US" altLang="zh-CN" sz="1800" b="1" i="1" kern="1200" smtClean="0">
                    <a:solidFill>
                      <a:srgbClr val="C00000"/>
                    </a:solidFill>
                    <a:latin typeface="Cambria Math" panose="02040503050406030204" pitchFamily="18" charset="0"/>
                    <a:ea typeface="Cambria Math" charset="0"/>
                    <a:cs typeface="Cambria Math" charset="0"/>
                  </a:rPr>
                  <m:t>𝒍</m:t>
                </m:r>
                <m:r>
                  <a:rPr lang="zh-CN" altLang="en-US" sz="1800" b="1" i="1" kern="1200" smtClean="0">
                    <a:solidFill>
                      <a:srgbClr val="C00000"/>
                    </a:solidFill>
                    <a:latin typeface="Cambria Math" charset="0"/>
                    <a:ea typeface="Cambria Math" charset="0"/>
                    <a:cs typeface="Cambria Math" charset="0"/>
                  </a:rPr>
                  <m:t>性质</m:t>
                </m:r>
              </m:oMath>
            </m:oMathPara>
          </a14:m>
          <a:endParaRPr lang="zh-CN" altLang="en-US" sz="1800" b="1" kern="1200" dirty="0">
            <a:solidFill>
              <a:srgbClr val="C00000"/>
            </a:solidFill>
          </a:endParaRPr>
        </a:p>
        <a:p>
          <a:pPr lvl="0" algn="ctr" defTabSz="800100">
            <a:lnSpc>
              <a:spcPct val="90000"/>
            </a:lnSpc>
            <a:spcBef>
              <a:spcPct val="0"/>
            </a:spcBef>
            <a:spcAft>
              <a:spcPct val="35000"/>
            </a:spcAft>
          </a:pPr>
          <a:r>
            <a:rPr lang="zh-CN" altLang="en-US" sz="1800" b="1" kern="1200" dirty="0">
              <a:solidFill>
                <a:srgbClr val="C00000"/>
              </a:solidFill>
            </a:rPr>
            <a:t>的研究</a:t>
          </a:r>
          <a:endParaRPr lang="en-US" sz="1800" b="1" kern="1200" dirty="0">
            <a:solidFill>
              <a:srgbClr val="C00000"/>
            </a:solidFill>
          </a:endParaRPr>
        </a:p>
      </dsp:txBody>
      <dsp:txXfrm>
        <a:off x="4613028" y="2759860"/>
        <a:ext cx="1608320" cy="921607"/>
      </dsp:txXfrm>
    </dsp:sp>
    <dsp:sp modelId="{D227FAEF-4BF2-0E45-B468-6106619B7E32}">
      <dsp:nvSpPr>
        <dsp:cNvPr id="0" name=""/>
        <dsp:cNvSpPr/>
      </dsp:nvSpPr>
      <dsp:spPr>
        <a:xfrm>
          <a:off x="7753289" y="2668095"/>
          <a:ext cx="1229999" cy="81541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14:m xmlns:a14="http://schemas.microsoft.com/office/drawing/2010/main">
            <m:oMath xmlns:m="http://schemas.openxmlformats.org/officeDocument/2006/math">
              <m:r>
                <a:rPr lang="zh-CN" altLang="en-US" sz="1800" b="1" i="1" kern="1200" smtClean="0">
                  <a:solidFill>
                    <a:srgbClr val="C00000"/>
                  </a:solidFill>
                  <a:latin typeface="Cambria Math" charset="0"/>
                </a:rPr>
                <m:t>通过 </m:t>
              </m:r>
              <m:r>
                <a:rPr lang="en-US" altLang="zh-CN" sz="1800" b="1" i="1" kern="1200" smtClean="0">
                  <a:solidFill>
                    <a:srgbClr val="C00000"/>
                  </a:solidFill>
                  <a:latin typeface="Cambria Math" charset="0"/>
                </a:rPr>
                <m:t>𝑯</m:t>
              </m:r>
              <m:r>
                <a:rPr lang="en-US" altLang="zh-CN" sz="1800" b="1" i="1" kern="1200" smtClean="0">
                  <a:solidFill>
                    <a:srgbClr val="C00000"/>
                  </a:solidFill>
                  <a:latin typeface="Cambria Math" charset="0"/>
                </a:rPr>
                <m:t>(→</m:t>
              </m:r>
            </m:oMath>
          </a14:m>
          <a:r>
            <a:rPr lang="en-US" sz="1800" b="1" i="1" kern="1200" dirty="0">
              <a:solidFill>
                <a:srgbClr val="C00000"/>
              </a:solidFill>
            </a:rPr>
            <a:t>bb</a:t>
          </a:r>
          <a:r>
            <a:rPr lang="en-US" sz="1800" b="1" kern="1200" dirty="0">
              <a:solidFill>
                <a:srgbClr val="C00000"/>
              </a:solidFill>
            </a:rPr>
            <a:t>)</a:t>
          </a:r>
          <a:r>
            <a:rPr lang="en-US" sz="1800" b="1" kern="1200" dirty="0">
              <a:solidFill>
                <a:srgbClr val="C00000"/>
              </a:solidFill>
              <a:latin typeface="Symbol" charset="2"/>
              <a:ea typeface="Symbol" charset="2"/>
              <a:cs typeface="Symbol" charset="2"/>
            </a:rPr>
            <a:t>g</a:t>
          </a:r>
          <a14:m xmlns:a14="http://schemas.microsoft.com/office/drawing/2010/main">
            <m:oMath xmlns:m="http://schemas.openxmlformats.org/officeDocument/2006/math">
              <m:r>
                <a:rPr lang="zh-CN" altLang="en-US" sz="1800" b="1" i="1" kern="1200" smtClean="0">
                  <a:solidFill>
                    <a:srgbClr val="C00000"/>
                  </a:solidFill>
                  <a:latin typeface="Cambria Math" charset="0"/>
                  <a:ea typeface="Cambria Math" charset="0"/>
                  <a:cs typeface="Cambria Math" charset="0"/>
                </a:rPr>
                <m:t>寻找新物理</m:t>
              </m:r>
            </m:oMath>
          </a14:m>
          <a:endParaRPr lang="en-US" sz="1800" b="1" kern="1200" dirty="0">
            <a:solidFill>
              <a:srgbClr val="C00000"/>
            </a:solidFill>
          </a:endParaRPr>
        </a:p>
      </dsp:txBody>
      <dsp:txXfrm>
        <a:off x="7753289" y="2668095"/>
        <a:ext cx="1229999" cy="815414"/>
      </dsp:txXfrm>
    </dsp:sp>
    <dsp:sp modelId="{67D1AB8C-6E83-A948-B6B3-4A731CB4858A}">
      <dsp:nvSpPr>
        <dsp:cNvPr id="0" name=""/>
        <dsp:cNvSpPr/>
      </dsp:nvSpPr>
      <dsp:spPr>
        <a:xfrm>
          <a:off x="6327530" y="2675481"/>
          <a:ext cx="1283452" cy="1259205"/>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a:solidFill>
                <a:srgbClr val="C00000"/>
              </a:solidFill>
            </a:rPr>
            <a:t>通过</a:t>
          </a:r>
          <a:r>
            <a:rPr lang="en-US" altLang="zh-CN" sz="1800" b="1" kern="1200" dirty="0">
              <a:solidFill>
                <a:srgbClr val="C00000"/>
              </a:solidFill>
            </a:rPr>
            <a:t>WW</a:t>
          </a:r>
          <a:r>
            <a:rPr lang="zh-CN" altLang="en-US" sz="1800" b="1" kern="1200" dirty="0">
              <a:solidFill>
                <a:srgbClr val="C00000"/>
              </a:solidFill>
            </a:rPr>
            <a:t>*</a:t>
          </a:r>
          <a:r>
            <a:rPr lang="en-US" altLang="zh-CN" sz="1800" b="1" kern="1200" dirty="0" err="1">
              <a:solidFill>
                <a:srgbClr val="C00000"/>
              </a:solidFill>
              <a:latin typeface="Symbol" charset="2"/>
              <a:ea typeface="Symbol" charset="2"/>
              <a:cs typeface="Symbol" charset="2"/>
            </a:rPr>
            <a:t>gg</a:t>
          </a:r>
          <a:r>
            <a:rPr lang="en-US" altLang="zh-CN" sz="1800" b="1" kern="1200" dirty="0" err="1">
              <a:solidFill>
                <a:srgbClr val="C00000"/>
              </a:solidFill>
            </a:rPr>
            <a:t>,WW</a:t>
          </a:r>
          <a:r>
            <a:rPr lang="en-US" altLang="zh-CN" sz="1800" b="1" kern="1200" dirty="0">
              <a:solidFill>
                <a:srgbClr val="C00000"/>
              </a:solidFill>
            </a:rPr>
            <a:t>*WW*</a:t>
          </a:r>
          <a:r>
            <a:rPr lang="zh-CN" altLang="en-US" sz="1800" b="1" kern="1200" dirty="0">
              <a:solidFill>
                <a:srgbClr val="C00000"/>
              </a:solidFill>
            </a:rPr>
            <a:t>寻找重希格斯粒子（</a:t>
          </a:r>
          <a:r>
            <a:rPr lang="en-US" altLang="zh-CN" sz="1800" b="1" kern="1200" dirty="0">
              <a:solidFill>
                <a:srgbClr val="C00000"/>
              </a:solidFill>
            </a:rPr>
            <a:t>di-Higgs</a:t>
          </a:r>
          <a:r>
            <a:rPr lang="zh-CN" altLang="en-US" sz="1800" b="1" kern="1200" dirty="0">
              <a:solidFill>
                <a:srgbClr val="C00000"/>
              </a:solidFill>
            </a:rPr>
            <a:t>）</a:t>
          </a:r>
          <a:endParaRPr lang="en-US" sz="1800" b="1" kern="1200" dirty="0">
            <a:solidFill>
              <a:srgbClr val="C00000"/>
            </a:solidFill>
          </a:endParaRPr>
        </a:p>
      </dsp:txBody>
      <dsp:txXfrm>
        <a:off x="6327530" y="2675481"/>
        <a:ext cx="1283452" cy="12592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18415-8041-E140-A6A8-BC7B5FCFAA48}">
      <dsp:nvSpPr>
        <dsp:cNvPr id="0" name=""/>
        <dsp:cNvSpPr/>
      </dsp:nvSpPr>
      <dsp:spPr>
        <a:xfrm>
          <a:off x="5144621" y="2128970"/>
          <a:ext cx="1338047" cy="252112"/>
        </a:xfrm>
        <a:custGeom>
          <a:avLst/>
          <a:gdLst/>
          <a:ahLst/>
          <a:cxnLst/>
          <a:rect l="0" t="0" r="0" b="0"/>
          <a:pathLst>
            <a:path>
              <a:moveTo>
                <a:pt x="0" y="0"/>
              </a:moveTo>
              <a:lnTo>
                <a:pt x="0" y="103607"/>
              </a:lnTo>
              <a:lnTo>
                <a:pt x="1338047" y="103607"/>
              </a:lnTo>
              <a:lnTo>
                <a:pt x="1338047" y="25211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32C5B4-D51C-6B45-9A5E-0598A89146C0}">
      <dsp:nvSpPr>
        <dsp:cNvPr id="0" name=""/>
        <dsp:cNvSpPr/>
      </dsp:nvSpPr>
      <dsp:spPr>
        <a:xfrm>
          <a:off x="5144621" y="2128970"/>
          <a:ext cx="3033844" cy="243159"/>
        </a:xfrm>
        <a:custGeom>
          <a:avLst/>
          <a:gdLst/>
          <a:ahLst/>
          <a:cxnLst/>
          <a:rect l="0" t="0" r="0" b="0"/>
          <a:pathLst>
            <a:path>
              <a:moveTo>
                <a:pt x="0" y="0"/>
              </a:moveTo>
              <a:lnTo>
                <a:pt x="0" y="94654"/>
              </a:lnTo>
              <a:lnTo>
                <a:pt x="3033844" y="94654"/>
              </a:lnTo>
              <a:lnTo>
                <a:pt x="3033844" y="2431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0C15474-8FF9-DC43-9171-7A726FF8DF26}">
      <dsp:nvSpPr>
        <dsp:cNvPr id="0" name=""/>
        <dsp:cNvSpPr/>
      </dsp:nvSpPr>
      <dsp:spPr>
        <a:xfrm>
          <a:off x="4601374" y="2128970"/>
          <a:ext cx="543246" cy="354390"/>
        </a:xfrm>
        <a:custGeom>
          <a:avLst/>
          <a:gdLst/>
          <a:ahLst/>
          <a:cxnLst/>
          <a:rect l="0" t="0" r="0" b="0"/>
          <a:pathLst>
            <a:path>
              <a:moveTo>
                <a:pt x="543246" y="0"/>
              </a:moveTo>
              <a:lnTo>
                <a:pt x="543246" y="205884"/>
              </a:lnTo>
              <a:lnTo>
                <a:pt x="0" y="205884"/>
              </a:lnTo>
              <a:lnTo>
                <a:pt x="0" y="35439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457E1A-4CC1-9848-ADDF-E946B0D5B4DD}">
      <dsp:nvSpPr>
        <dsp:cNvPr id="0" name=""/>
        <dsp:cNvSpPr/>
      </dsp:nvSpPr>
      <dsp:spPr>
        <a:xfrm>
          <a:off x="2672778" y="2128970"/>
          <a:ext cx="2471843" cy="290151"/>
        </a:xfrm>
        <a:custGeom>
          <a:avLst/>
          <a:gdLst/>
          <a:ahLst/>
          <a:cxnLst/>
          <a:rect l="0" t="0" r="0" b="0"/>
          <a:pathLst>
            <a:path>
              <a:moveTo>
                <a:pt x="2471843" y="0"/>
              </a:moveTo>
              <a:lnTo>
                <a:pt x="2471843" y="141645"/>
              </a:lnTo>
              <a:lnTo>
                <a:pt x="0" y="141645"/>
              </a:lnTo>
              <a:lnTo>
                <a:pt x="0" y="29015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92F8DF-6A91-204D-8985-BDD5C2787EB3}">
      <dsp:nvSpPr>
        <dsp:cNvPr id="0" name=""/>
        <dsp:cNvSpPr/>
      </dsp:nvSpPr>
      <dsp:spPr>
        <a:xfrm>
          <a:off x="835264" y="2128970"/>
          <a:ext cx="4309356" cy="290151"/>
        </a:xfrm>
        <a:custGeom>
          <a:avLst/>
          <a:gdLst/>
          <a:ahLst/>
          <a:cxnLst/>
          <a:rect l="0" t="0" r="0" b="0"/>
          <a:pathLst>
            <a:path>
              <a:moveTo>
                <a:pt x="4309356" y="0"/>
              </a:moveTo>
              <a:lnTo>
                <a:pt x="4309356" y="141645"/>
              </a:lnTo>
              <a:lnTo>
                <a:pt x="0" y="141645"/>
              </a:lnTo>
              <a:lnTo>
                <a:pt x="0" y="29015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FA0F21-6780-6C4D-8EA8-506D15A9D023}">
      <dsp:nvSpPr>
        <dsp:cNvPr id="0" name=""/>
        <dsp:cNvSpPr/>
      </dsp:nvSpPr>
      <dsp:spPr>
        <a:xfrm>
          <a:off x="3611190" y="1517849"/>
          <a:ext cx="3066861" cy="611120"/>
        </a:xfrm>
        <a:prstGeom prst="rect">
          <a:avLst/>
        </a:prstGeom>
        <a:gradFill rotWithShape="0">
          <a:gsLst>
            <a:gs pos="39040">
              <a:srgbClr val="FFC000"/>
            </a:gs>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b="1" kern="1200" dirty="0">
              <a:solidFill>
                <a:srgbClr val="3333CC"/>
              </a:solidFill>
            </a:rPr>
            <a:t>任务                 </a:t>
          </a:r>
        </a:p>
      </dsp:txBody>
      <dsp:txXfrm>
        <a:off x="3611190" y="1517849"/>
        <a:ext cx="3066861" cy="611120"/>
      </dsp:txXfrm>
    </dsp:sp>
    <dsp:sp modelId="{1C9C5D0B-2398-034D-9FB6-19266336FA7D}">
      <dsp:nvSpPr>
        <dsp:cNvPr id="0" name=""/>
        <dsp:cNvSpPr/>
      </dsp:nvSpPr>
      <dsp:spPr>
        <a:xfrm>
          <a:off x="1930" y="2419121"/>
          <a:ext cx="1666668" cy="127908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en-US" altLang="zh-CN" sz="1800" b="1" i="1" kern="1200" smtClean="0">
                    <a:solidFill>
                      <a:srgbClr val="C00000"/>
                    </a:solidFill>
                    <a:latin typeface="Cambria Math" charset="0"/>
                    <a:ea typeface="Cambria Math" charset="0"/>
                    <a:cs typeface="Cambria Math" charset="0"/>
                  </a:rPr>
                  <m:t>𝒃𝒃</m:t>
                </m:r>
                <m:r>
                  <a:rPr lang="zh-CN" altLang="en-US" sz="1800" b="1" i="1" kern="1200" smtClean="0">
                    <a:solidFill>
                      <a:srgbClr val="C00000"/>
                    </a:solidFill>
                    <a:latin typeface="Cambria Math" charset="0"/>
                    <a:ea typeface="Cambria Math" charset="0"/>
                    <a:cs typeface="Cambria Math" charset="0"/>
                  </a:rPr>
                  <m:t>性质</m:t>
                </m:r>
              </m:oMath>
            </m:oMathPara>
          </a14:m>
          <a:endParaRPr lang="zh-CN" altLang="en-US" sz="1800" b="1" kern="1200" dirty="0">
            <a:solidFill>
              <a:srgbClr val="C00000"/>
            </a:solidFill>
          </a:endParaRPr>
        </a:p>
        <a:p>
          <a:pPr lvl="0" algn="l" defTabSz="800100">
            <a:lnSpc>
              <a:spcPct val="90000"/>
            </a:lnSpc>
            <a:spcBef>
              <a:spcPct val="0"/>
            </a:spcBef>
            <a:spcAft>
              <a:spcPct val="35000"/>
            </a:spcAft>
          </a:pPr>
          <a:r>
            <a:rPr lang="zh-CN" altLang="en-US" sz="1800" b="1" kern="1200" dirty="0">
              <a:solidFill>
                <a:srgbClr val="C00000"/>
              </a:solidFill>
            </a:rPr>
            <a:t>    的研究</a:t>
          </a:r>
          <a:endParaRPr lang="en-US" sz="1800" b="1" kern="1200" dirty="0">
            <a:solidFill>
              <a:srgbClr val="C00000"/>
            </a:solidFill>
          </a:endParaRPr>
        </a:p>
      </dsp:txBody>
      <dsp:txXfrm>
        <a:off x="1930" y="2419121"/>
        <a:ext cx="1666668" cy="1279083"/>
      </dsp:txXfrm>
    </dsp:sp>
    <dsp:sp modelId="{BA7CF9B4-E1A1-0547-845B-8D838F860C1C}">
      <dsp:nvSpPr>
        <dsp:cNvPr id="0" name=""/>
        <dsp:cNvSpPr/>
      </dsp:nvSpPr>
      <dsp:spPr>
        <a:xfrm>
          <a:off x="1965609" y="2419121"/>
          <a:ext cx="1414336" cy="1117099"/>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err="1">
              <a:solidFill>
                <a:srgbClr val="C00000"/>
              </a:solidFill>
            </a:rPr>
            <a:t>ttH的研究</a:t>
          </a:r>
          <a:endParaRPr lang="en-US" sz="1800" b="0" kern="1200" dirty="0">
            <a:solidFill>
              <a:srgbClr val="C00000"/>
            </a:solidFill>
          </a:endParaRPr>
        </a:p>
      </dsp:txBody>
      <dsp:txXfrm>
        <a:off x="1965609" y="2419121"/>
        <a:ext cx="1414336" cy="1117099"/>
      </dsp:txXfrm>
    </dsp:sp>
    <dsp:sp modelId="{109CB12A-BE4A-AA47-8F2D-DE288561591B}">
      <dsp:nvSpPr>
        <dsp:cNvPr id="0" name=""/>
        <dsp:cNvSpPr/>
      </dsp:nvSpPr>
      <dsp:spPr>
        <a:xfrm flipH="1">
          <a:off x="3626635" y="2483360"/>
          <a:ext cx="1949479" cy="1117099"/>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a:solidFill>
                <a:srgbClr val="C00000"/>
              </a:solidFill>
            </a:rPr>
            <a:t>精确测量</a:t>
          </a:r>
          <a:r>
            <a:rPr lang="en-US" altLang="zh-CN" sz="1800" b="1" kern="1200" dirty="0">
              <a:solidFill>
                <a:srgbClr val="C00000"/>
              </a:solidFill>
            </a:rPr>
            <a:t>VBF</a:t>
          </a:r>
          <a:r>
            <a:rPr lang="zh-CN" altLang="en-US" sz="1800" b="1" kern="1200" dirty="0">
              <a:solidFill>
                <a:srgbClr val="C00000"/>
              </a:solidFill>
            </a:rPr>
            <a:t> </a:t>
          </a:r>
          <a14:m xmlns:a14="http://schemas.microsoft.com/office/drawing/2010/main">
            <m:oMath xmlns:m="http://schemas.openxmlformats.org/officeDocument/2006/math">
              <m:r>
                <a:rPr lang="en-US" altLang="zh-CN" sz="1800" b="1" i="1" kern="1200" smtClean="0">
                  <a:solidFill>
                    <a:srgbClr val="C00000"/>
                  </a:solidFill>
                  <a:latin typeface="Cambria Math" charset="0"/>
                </a:rPr>
                <m:t>𝑯</m:t>
              </m:r>
              <m:r>
                <a:rPr lang="is-IS" altLang="zh-CN" sz="1800" b="1" i="1" kern="1200" smtClean="0">
                  <a:solidFill>
                    <a:srgbClr val="C00000"/>
                  </a:solidFill>
                  <a:latin typeface="Cambria Math" charset="0"/>
                  <a:ea typeface="Cambria Math" charset="0"/>
                  <a:cs typeface="Cambria Math" charset="0"/>
                </a:rPr>
                <m:t>→</m:t>
              </m:r>
              <m:r>
                <a:rPr lang="is-IS" altLang="zh-CN" sz="1800" b="1" i="1" kern="1200" smtClean="0">
                  <a:solidFill>
                    <a:srgbClr val="C00000"/>
                  </a:solidFill>
                  <a:latin typeface="Cambria Math" charset="0"/>
                  <a:ea typeface="Cambria Math" charset="0"/>
                  <a:cs typeface="Cambria Math" charset="0"/>
                </a:rPr>
                <m:t>𝜸𝜸</m:t>
              </m:r>
            </m:oMath>
          </a14:m>
          <a:endParaRPr lang="en-US" sz="1800" b="1" kern="1200" dirty="0">
            <a:solidFill>
              <a:srgbClr val="C00000"/>
            </a:solidFill>
          </a:endParaRPr>
        </a:p>
      </dsp:txBody>
      <dsp:txXfrm>
        <a:off x="3626635" y="2483360"/>
        <a:ext cx="1949479" cy="1117099"/>
      </dsp:txXfrm>
    </dsp:sp>
    <dsp:sp modelId="{D227FAEF-4BF2-0E45-B468-6106619B7E32}">
      <dsp:nvSpPr>
        <dsp:cNvPr id="0" name=""/>
        <dsp:cNvSpPr/>
      </dsp:nvSpPr>
      <dsp:spPr>
        <a:xfrm>
          <a:off x="7433011" y="2372130"/>
          <a:ext cx="1490908" cy="98838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14:m xmlns:a14="http://schemas.microsoft.com/office/drawing/2010/main">
            <m:oMath xmlns:m="http://schemas.openxmlformats.org/officeDocument/2006/math">
              <m:r>
                <a:rPr lang="zh-CN" altLang="en-US" sz="1800" b="1" i="1" kern="1200" smtClean="0">
                  <a:solidFill>
                    <a:srgbClr val="C00000"/>
                  </a:solidFill>
                  <a:latin typeface="Cambria Math" charset="0"/>
                </a:rPr>
                <m:t>通过 </m:t>
              </m:r>
              <m:r>
                <a:rPr lang="en-US" altLang="zh-CN" sz="1800" b="1" i="1" kern="1200" smtClean="0">
                  <a:solidFill>
                    <a:srgbClr val="C00000"/>
                  </a:solidFill>
                  <a:latin typeface="Cambria Math" charset="0"/>
                </a:rPr>
                <m:t>𝑯</m:t>
              </m:r>
              <m:r>
                <a:rPr lang="en-US" altLang="zh-CN" sz="1800" b="1" i="1" kern="1200" smtClean="0">
                  <a:solidFill>
                    <a:srgbClr val="C00000"/>
                  </a:solidFill>
                  <a:latin typeface="Cambria Math" charset="0"/>
                </a:rPr>
                <m:t>(→</m:t>
              </m:r>
            </m:oMath>
          </a14:m>
          <a:r>
            <a:rPr lang="en-US" sz="1800" b="1" i="1" kern="1200" dirty="0">
              <a:solidFill>
                <a:srgbClr val="C00000"/>
              </a:solidFill>
            </a:rPr>
            <a:t>bb</a:t>
          </a:r>
          <a:r>
            <a:rPr lang="en-US" sz="1800" b="1" kern="1200" dirty="0">
              <a:solidFill>
                <a:srgbClr val="C00000"/>
              </a:solidFill>
            </a:rPr>
            <a:t>)</a:t>
          </a:r>
          <a:r>
            <a:rPr lang="en-US" sz="1800" b="1" kern="1200" dirty="0">
              <a:solidFill>
                <a:srgbClr val="C00000"/>
              </a:solidFill>
              <a:latin typeface="Symbol" charset="2"/>
              <a:ea typeface="Symbol" charset="2"/>
              <a:cs typeface="Symbol" charset="2"/>
            </a:rPr>
            <a:t>g</a:t>
          </a:r>
          <a14:m xmlns:a14="http://schemas.microsoft.com/office/drawing/2010/main">
            <m:oMath xmlns:m="http://schemas.openxmlformats.org/officeDocument/2006/math">
              <m:r>
                <a:rPr lang="zh-CN" altLang="en-US" sz="1800" b="1" i="1" kern="1200" smtClean="0">
                  <a:solidFill>
                    <a:srgbClr val="C00000"/>
                  </a:solidFill>
                  <a:latin typeface="Cambria Math" charset="0"/>
                  <a:ea typeface="Cambria Math" charset="0"/>
                  <a:cs typeface="Cambria Math" charset="0"/>
                </a:rPr>
                <m:t>寻找新物理</m:t>
              </m:r>
            </m:oMath>
          </a14:m>
          <a:endParaRPr lang="en-US" sz="1800" b="1" kern="1200" dirty="0">
            <a:solidFill>
              <a:srgbClr val="C00000"/>
            </a:solidFill>
          </a:endParaRPr>
        </a:p>
      </dsp:txBody>
      <dsp:txXfrm>
        <a:off x="7433011" y="2372130"/>
        <a:ext cx="1490908" cy="988380"/>
      </dsp:txXfrm>
    </dsp:sp>
    <dsp:sp modelId="{67D1AB8C-6E83-A948-B6B3-4A731CB4858A}">
      <dsp:nvSpPr>
        <dsp:cNvPr id="0" name=""/>
        <dsp:cNvSpPr/>
      </dsp:nvSpPr>
      <dsp:spPr>
        <a:xfrm>
          <a:off x="5704819" y="2381082"/>
          <a:ext cx="1555699" cy="1526309"/>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a:solidFill>
                <a:srgbClr val="C00000"/>
              </a:solidFill>
            </a:rPr>
            <a:t>通过</a:t>
          </a:r>
          <a:r>
            <a:rPr lang="en-US" altLang="zh-CN" sz="1800" b="1" kern="1200" dirty="0">
              <a:solidFill>
                <a:srgbClr val="C00000"/>
              </a:solidFill>
            </a:rPr>
            <a:t>WW</a:t>
          </a:r>
          <a:r>
            <a:rPr lang="zh-CN" altLang="en-US" sz="1800" b="1" kern="1200" dirty="0">
              <a:solidFill>
                <a:srgbClr val="C00000"/>
              </a:solidFill>
            </a:rPr>
            <a:t>*</a:t>
          </a:r>
          <a:r>
            <a:rPr lang="en-US" altLang="zh-CN" sz="1800" b="1" kern="1200" dirty="0" err="1">
              <a:solidFill>
                <a:srgbClr val="C00000"/>
              </a:solidFill>
              <a:latin typeface="Symbol" charset="2"/>
              <a:ea typeface="Symbol" charset="2"/>
              <a:cs typeface="Symbol" charset="2"/>
            </a:rPr>
            <a:t>gg</a:t>
          </a:r>
          <a:r>
            <a:rPr lang="en-US" altLang="zh-CN" sz="1800" b="1" kern="1200" dirty="0" err="1">
              <a:solidFill>
                <a:srgbClr val="C00000"/>
              </a:solidFill>
            </a:rPr>
            <a:t>,WW</a:t>
          </a:r>
          <a:r>
            <a:rPr lang="en-US" altLang="zh-CN" sz="1800" b="1" kern="1200" dirty="0">
              <a:solidFill>
                <a:srgbClr val="C00000"/>
              </a:solidFill>
            </a:rPr>
            <a:t>*WW*</a:t>
          </a:r>
          <a:r>
            <a:rPr lang="zh-CN" altLang="en-US" sz="1800" b="1" kern="1200" dirty="0">
              <a:solidFill>
                <a:srgbClr val="C00000"/>
              </a:solidFill>
            </a:rPr>
            <a:t>寻找重希格斯粒子（</a:t>
          </a:r>
          <a:r>
            <a:rPr lang="en-US" altLang="zh-CN" sz="1800" b="1" kern="1200" dirty="0">
              <a:solidFill>
                <a:srgbClr val="C00000"/>
              </a:solidFill>
            </a:rPr>
            <a:t>di-Higgs</a:t>
          </a:r>
          <a:r>
            <a:rPr lang="zh-CN" altLang="en-US" sz="1800" b="1" kern="1200" dirty="0">
              <a:solidFill>
                <a:srgbClr val="C00000"/>
              </a:solidFill>
            </a:rPr>
            <a:t>）</a:t>
          </a:r>
          <a:endParaRPr lang="en-US" sz="1800" b="1" kern="1200" dirty="0">
            <a:solidFill>
              <a:srgbClr val="C00000"/>
            </a:solidFill>
          </a:endParaRPr>
        </a:p>
      </dsp:txBody>
      <dsp:txXfrm>
        <a:off x="5704819" y="2381082"/>
        <a:ext cx="1555699" cy="152630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 Id="rId2"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A8E57-36F1-5144-B191-972942D5A1C6}" type="datetimeFigureOut">
              <a:rPr lang="en-US" smtClean="0"/>
              <a:t>9/26/18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A19A9-49C8-174C-A844-EACFACC9C41F}" type="slidenum">
              <a:rPr lang="en-US" smtClean="0"/>
              <a:t>‹#›</a:t>
            </a:fld>
            <a:endParaRPr lang="en-US"/>
          </a:p>
        </p:txBody>
      </p:sp>
    </p:spTree>
    <p:extLst>
      <p:ext uri="{BB962C8B-B14F-4D97-AF65-F5344CB8AC3E}">
        <p14:creationId xmlns:p14="http://schemas.microsoft.com/office/powerpoint/2010/main" val="167106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20482" name="备注占位符 2"/>
          <p:cNvSpPr>
            <a:spLocks noGrp="1"/>
          </p:cNvSpPr>
          <p:nvPr>
            <p:ph type="body" idx="1"/>
          </p:nvPr>
        </p:nvSpPr>
        <p:spPr>
          <a:noFill/>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ea typeface="宋体" charset="-122"/>
            </a:endParaRPr>
          </a:p>
        </p:txBody>
      </p:sp>
      <p:sp>
        <p:nvSpPr>
          <p:cNvPr id="20483" name="幻灯片编号占位符 3"/>
          <p:cNvSpPr>
            <a:spLocks noGrp="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fld id="{CCD44E48-826E-0C49-93E5-14FC4E758533}" type="slidenum">
              <a:rPr lang="en-US" altLang="zh-CN" sz="1200" u="none"/>
              <a:pPr/>
              <a:t>11</a:t>
            </a:fld>
            <a:endParaRPr lang="en-US" altLang="zh-CN" sz="1200" u="none"/>
          </a:p>
        </p:txBody>
      </p:sp>
    </p:spTree>
    <p:extLst>
      <p:ext uri="{BB962C8B-B14F-4D97-AF65-F5344CB8AC3E}">
        <p14:creationId xmlns:p14="http://schemas.microsoft.com/office/powerpoint/2010/main" val="143820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20482" name="备注占位符 2"/>
          <p:cNvSpPr>
            <a:spLocks noGrp="1"/>
          </p:cNvSpPr>
          <p:nvPr>
            <p:ph type="body" idx="1"/>
          </p:nvPr>
        </p:nvSpPr>
        <p:spPr>
          <a:noFill/>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ea typeface="宋体" charset="-122"/>
            </a:endParaRPr>
          </a:p>
        </p:txBody>
      </p:sp>
      <p:sp>
        <p:nvSpPr>
          <p:cNvPr id="20483" name="幻灯片编号占位符 3"/>
          <p:cNvSpPr>
            <a:spLocks noGrp="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fld id="{CCD44E48-826E-0C49-93E5-14FC4E758533}" type="slidenum">
              <a:rPr lang="en-US" altLang="zh-CN" sz="1200" u="none"/>
              <a:pPr/>
              <a:t>12</a:t>
            </a:fld>
            <a:endParaRPr lang="en-US" altLang="zh-CN" sz="1200" u="none"/>
          </a:p>
        </p:txBody>
      </p:sp>
    </p:spTree>
    <p:extLst>
      <p:ext uri="{BB962C8B-B14F-4D97-AF65-F5344CB8AC3E}">
        <p14:creationId xmlns:p14="http://schemas.microsoft.com/office/powerpoint/2010/main" val="209177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20482" name="备注占位符 2"/>
          <p:cNvSpPr>
            <a:spLocks noGrp="1"/>
          </p:cNvSpPr>
          <p:nvPr>
            <p:ph type="body" idx="1"/>
          </p:nvPr>
        </p:nvSpPr>
        <p:spPr>
          <a:noFill/>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ea typeface="宋体" charset="-122"/>
            </a:endParaRPr>
          </a:p>
        </p:txBody>
      </p:sp>
      <p:sp>
        <p:nvSpPr>
          <p:cNvPr id="20483" name="幻灯片编号占位符 3"/>
          <p:cNvSpPr>
            <a:spLocks noGrp="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fld id="{CCD44E48-826E-0C49-93E5-14FC4E758533}" type="slidenum">
              <a:rPr lang="en-US" altLang="zh-CN" sz="1200" u="none"/>
              <a:pPr/>
              <a:t>36</a:t>
            </a:fld>
            <a:endParaRPr lang="en-US" altLang="zh-CN" sz="1200" u="none"/>
          </a:p>
        </p:txBody>
      </p:sp>
    </p:spTree>
    <p:extLst>
      <p:ext uri="{BB962C8B-B14F-4D97-AF65-F5344CB8AC3E}">
        <p14:creationId xmlns:p14="http://schemas.microsoft.com/office/powerpoint/2010/main" val="207835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a:ln/>
        </p:spPr>
      </p:sp>
      <p:sp>
        <p:nvSpPr>
          <p:cNvPr id="5123" name="备注占位符 2"/>
          <p:cNvSpPr>
            <a:spLocks noGrp="1"/>
          </p:cNvSpPr>
          <p:nvPr>
            <p:ph type="body" idx="1"/>
          </p:nvPr>
        </p:nvSpPr>
        <p:spPr>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kumimoji="0" lang="zh-CN" altLang="en-US">
              <a:ea typeface="宋体" charset="0"/>
            </a:endParaRPr>
          </a:p>
        </p:txBody>
      </p:sp>
      <p:sp>
        <p:nvSpPr>
          <p:cNvPr id="5124" name="灯片编号占位符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fld id="{917F2843-0461-AA48-A8B3-E8E0C9E0944E}" type="slidenum">
              <a:rPr lang="en-US" altLang="zh-CN" sz="1200" u="none"/>
              <a:pPr/>
              <a:t>37</a:t>
            </a:fld>
            <a:endParaRPr lang="en-US" altLang="zh-CN" sz="1200" u="none"/>
          </a:p>
        </p:txBody>
      </p:sp>
    </p:spTree>
    <p:extLst>
      <p:ext uri="{BB962C8B-B14F-4D97-AF65-F5344CB8AC3E}">
        <p14:creationId xmlns:p14="http://schemas.microsoft.com/office/powerpoint/2010/main" val="66839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p:spPr>
      </p:sp>
      <p:sp>
        <p:nvSpPr>
          <p:cNvPr id="9219" name="备注占位符 2"/>
          <p:cNvSpPr>
            <a:spLocks noGrp="1"/>
          </p:cNvSpPr>
          <p:nvPr>
            <p:ph type="body" idx="1"/>
          </p:nvPr>
        </p:nvSpPr>
        <p:spPr>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a:ea typeface="宋体" charset="0"/>
            </a:endParaRPr>
          </a:p>
        </p:txBody>
      </p:sp>
      <p:sp>
        <p:nvSpPr>
          <p:cNvPr id="9220" name="灯片编号占位符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fld id="{371373F8-93A5-E44E-95E9-DDC63D56C4AB}" type="slidenum">
              <a:rPr lang="en-US" altLang="zh-CN" sz="1200" u="none"/>
              <a:pPr/>
              <a:t>40</a:t>
            </a:fld>
            <a:endParaRPr lang="en-US" altLang="zh-CN" sz="1200" u="none"/>
          </a:p>
        </p:txBody>
      </p:sp>
    </p:spTree>
    <p:extLst>
      <p:ext uri="{BB962C8B-B14F-4D97-AF65-F5344CB8AC3E}">
        <p14:creationId xmlns:p14="http://schemas.microsoft.com/office/powerpoint/2010/main" val="1217714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A9BB236-CD71-1A4B-9D0D-DF35A16F9F01}" type="datetime1">
              <a:rPr lang="en-US" smtClean="0"/>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9D1226-A342-7043-A558-4D407E2847E9}" type="slidenum">
              <a:rPr lang="en-US"/>
              <a:pPr>
                <a:defRPr/>
              </a:pPr>
              <a:t>‹#›</a:t>
            </a:fld>
            <a:endParaRPr lang="en-US"/>
          </a:p>
        </p:txBody>
      </p:sp>
    </p:spTree>
    <p:extLst>
      <p:ext uri="{BB962C8B-B14F-4D97-AF65-F5344CB8AC3E}">
        <p14:creationId xmlns:p14="http://schemas.microsoft.com/office/powerpoint/2010/main" val="313644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6F0ECBC-CD81-CE43-938E-5ED830B8A804}" type="datetime1">
              <a:rPr lang="en-US" smtClean="0"/>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673D41-1FDF-C34E-808A-470E7A0299F9}" type="slidenum">
              <a:rPr lang="en-US"/>
              <a:pPr>
                <a:defRPr/>
              </a:pPr>
              <a:t>‹#›</a:t>
            </a:fld>
            <a:endParaRPr lang="en-US"/>
          </a:p>
        </p:txBody>
      </p:sp>
    </p:spTree>
    <p:extLst>
      <p:ext uri="{BB962C8B-B14F-4D97-AF65-F5344CB8AC3E}">
        <p14:creationId xmlns:p14="http://schemas.microsoft.com/office/powerpoint/2010/main" val="114264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EDF92EE-C60A-8D40-B557-8222DECF59FE}" type="datetime1">
              <a:rPr lang="en-US" smtClean="0"/>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74E0C0-659F-2F43-8DED-679E529BD819}" type="slidenum">
              <a:rPr lang="en-US"/>
              <a:pPr>
                <a:defRPr/>
              </a:pPr>
              <a:t>‹#›</a:t>
            </a:fld>
            <a:endParaRPr lang="en-US"/>
          </a:p>
        </p:txBody>
      </p:sp>
    </p:spTree>
    <p:extLst>
      <p:ext uri="{BB962C8B-B14F-4D97-AF65-F5344CB8AC3E}">
        <p14:creationId xmlns:p14="http://schemas.microsoft.com/office/powerpoint/2010/main" val="408791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6D8D91E3-B723-7940-8455-42699A9E193F}" type="datetime1">
              <a:rPr lang="en-US" smtClean="0"/>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267AE-12AC-6D4E-BBA4-95C28F47D5CA}" type="slidenum">
              <a:rPr lang="en-US"/>
              <a:pPr>
                <a:defRPr/>
              </a:pPr>
              <a:t>‹#›</a:t>
            </a:fld>
            <a:endParaRPr lang="en-US"/>
          </a:p>
        </p:txBody>
      </p:sp>
    </p:spTree>
    <p:extLst>
      <p:ext uri="{BB962C8B-B14F-4D97-AF65-F5344CB8AC3E}">
        <p14:creationId xmlns:p14="http://schemas.microsoft.com/office/powerpoint/2010/main" val="254875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2EDB2E-FD31-3140-801F-EC990688E2E8}" type="datetime1">
              <a:rPr lang="en-US" smtClean="0"/>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3AA957-648A-9846-8094-D7810D9A3996}" type="slidenum">
              <a:rPr lang="en-US"/>
              <a:pPr>
                <a:defRPr/>
              </a:pPr>
              <a:t>‹#›</a:t>
            </a:fld>
            <a:endParaRPr lang="en-US"/>
          </a:p>
        </p:txBody>
      </p:sp>
    </p:spTree>
    <p:extLst>
      <p:ext uri="{BB962C8B-B14F-4D97-AF65-F5344CB8AC3E}">
        <p14:creationId xmlns:p14="http://schemas.microsoft.com/office/powerpoint/2010/main" val="66358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250AF51-AF0E-E646-BCD4-158A96F857CE}" type="datetime1">
              <a:rPr lang="en-US" smtClean="0"/>
              <a:t>9/26/18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F8B936-56FA-FF4A-AFA9-1DB4CB2C9A30}" type="slidenum">
              <a:rPr lang="en-US"/>
              <a:pPr>
                <a:defRPr/>
              </a:pPr>
              <a:t>‹#›</a:t>
            </a:fld>
            <a:endParaRPr lang="en-US"/>
          </a:p>
        </p:txBody>
      </p:sp>
    </p:spTree>
    <p:extLst>
      <p:ext uri="{BB962C8B-B14F-4D97-AF65-F5344CB8AC3E}">
        <p14:creationId xmlns:p14="http://schemas.microsoft.com/office/powerpoint/2010/main" val="14269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FCA4F6E-7D8F-CA41-8B74-6BC3B996A9C2}" type="datetime1">
              <a:rPr lang="en-US" smtClean="0"/>
              <a:t>9/26/18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78BCB6-6B62-F249-977D-13876BAE3C0C}" type="slidenum">
              <a:rPr lang="en-US"/>
              <a:pPr>
                <a:defRPr/>
              </a:pPr>
              <a:t>‹#›</a:t>
            </a:fld>
            <a:endParaRPr lang="en-US"/>
          </a:p>
        </p:txBody>
      </p:sp>
    </p:spTree>
    <p:extLst>
      <p:ext uri="{BB962C8B-B14F-4D97-AF65-F5344CB8AC3E}">
        <p14:creationId xmlns:p14="http://schemas.microsoft.com/office/powerpoint/2010/main" val="37782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6FF4A83-321C-DA44-9353-3E638449E1FF}" type="datetime1">
              <a:rPr lang="en-US" smtClean="0"/>
              <a:t>9/26/18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22BEE7-2039-8242-B639-5FCB42DB6302}" type="slidenum">
              <a:rPr lang="en-US"/>
              <a:pPr>
                <a:defRPr/>
              </a:pPr>
              <a:t>‹#›</a:t>
            </a:fld>
            <a:endParaRPr lang="en-US"/>
          </a:p>
        </p:txBody>
      </p:sp>
    </p:spTree>
    <p:extLst>
      <p:ext uri="{BB962C8B-B14F-4D97-AF65-F5344CB8AC3E}">
        <p14:creationId xmlns:p14="http://schemas.microsoft.com/office/powerpoint/2010/main" val="298078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1FBEAA2-FF0E-954F-8BE4-E2BFD5C06C90}" type="datetime1">
              <a:rPr lang="en-US" smtClean="0"/>
              <a:t>9/26/18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FBF70D-114F-0946-AA2F-B029F53DB987}" type="slidenum">
              <a:rPr lang="en-US"/>
              <a:pPr>
                <a:defRPr/>
              </a:pPr>
              <a:t>‹#›</a:t>
            </a:fld>
            <a:endParaRPr lang="en-US"/>
          </a:p>
        </p:txBody>
      </p:sp>
    </p:spTree>
    <p:extLst>
      <p:ext uri="{BB962C8B-B14F-4D97-AF65-F5344CB8AC3E}">
        <p14:creationId xmlns:p14="http://schemas.microsoft.com/office/powerpoint/2010/main" val="65461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AE12E4A-5AF2-9347-919D-E5DD1E7AEE61}" type="datetime1">
              <a:rPr lang="en-US" smtClean="0"/>
              <a:t>9/26/18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740189-8C72-3241-9212-606D4B750895}" type="slidenum">
              <a:rPr lang="en-US"/>
              <a:pPr>
                <a:defRPr/>
              </a:pPr>
              <a:t>‹#›</a:t>
            </a:fld>
            <a:endParaRPr lang="en-US"/>
          </a:p>
        </p:txBody>
      </p:sp>
    </p:spTree>
    <p:extLst>
      <p:ext uri="{BB962C8B-B14F-4D97-AF65-F5344CB8AC3E}">
        <p14:creationId xmlns:p14="http://schemas.microsoft.com/office/powerpoint/2010/main" val="1446823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4A13993-C8A4-8C41-81E5-7164EF8D7D12}" type="datetime1">
              <a:rPr lang="en-US" smtClean="0"/>
              <a:t>9/26/18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898565-950E-184A-BEA1-222D0BB17064}" type="slidenum">
              <a:rPr lang="en-US"/>
              <a:pPr>
                <a:defRPr/>
              </a:pPr>
              <a:t>‹#›</a:t>
            </a:fld>
            <a:endParaRPr lang="en-US"/>
          </a:p>
        </p:txBody>
      </p:sp>
    </p:spTree>
    <p:extLst>
      <p:ext uri="{BB962C8B-B14F-4D97-AF65-F5344CB8AC3E}">
        <p14:creationId xmlns:p14="http://schemas.microsoft.com/office/powerpoint/2010/main" val="18542278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85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838200"/>
            <a:ext cx="8839200" cy="5638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0" y="6553200"/>
            <a:ext cx="2667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cs typeface="+mn-cs"/>
              </a:defRPr>
            </a:lvl1pPr>
          </a:lstStyle>
          <a:p>
            <a:pPr>
              <a:defRPr/>
            </a:pPr>
            <a:fld id="{8D128FB7-01B4-5442-90D3-699F8DF2664B}" type="datetime1">
              <a:rPr lang="en-US" smtClean="0"/>
              <a:t>9/26/18</a:t>
            </a:fld>
            <a:endParaRPr lang="en-US"/>
          </a:p>
        </p:txBody>
      </p:sp>
      <p:sp>
        <p:nvSpPr>
          <p:cNvPr id="2053" name="Rectangle 5"/>
          <p:cNvSpPr>
            <a:spLocks noGrp="1" noChangeArrowheads="1"/>
          </p:cNvSpPr>
          <p:nvPr>
            <p:ph type="ftr" sz="quarter" idx="3"/>
          </p:nvPr>
        </p:nvSpPr>
        <p:spPr bwMode="auto">
          <a:xfrm>
            <a:off x="2819400" y="6553200"/>
            <a:ext cx="3581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cs typeface="+mn-cs"/>
              </a:defRPr>
            </a:lvl1pPr>
          </a:lstStyle>
          <a:p>
            <a:pPr>
              <a:defRPr/>
            </a:pPr>
            <a:endParaRPr lang="en-US"/>
          </a:p>
        </p:txBody>
      </p:sp>
      <p:sp>
        <p:nvSpPr>
          <p:cNvPr id="2054" name="Rectangle 6"/>
          <p:cNvSpPr>
            <a:spLocks noGrp="1" noChangeArrowheads="1"/>
          </p:cNvSpPr>
          <p:nvPr>
            <p:ph type="sldNum" sz="quarter" idx="4"/>
          </p:nvPr>
        </p:nvSpPr>
        <p:spPr bwMode="auto">
          <a:xfrm>
            <a:off x="71628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Calibri" charset="0"/>
                <a:ea typeface="+mn-ea"/>
                <a:cs typeface="+mn-cs"/>
              </a:defRPr>
            </a:lvl1pPr>
          </a:lstStyle>
          <a:p>
            <a:pPr>
              <a:defRPr/>
            </a:pPr>
            <a:fld id="{468E44CF-A94F-6047-BDAA-46139B52141F}" type="slidenum">
              <a:rPr lang="en-US"/>
              <a:pPr>
                <a:defRPr/>
              </a:pPr>
              <a:t>‹#›</a:t>
            </a:fld>
            <a:endParaRPr lang="en-US"/>
          </a:p>
        </p:txBody>
      </p:sp>
      <p:sp>
        <p:nvSpPr>
          <p:cNvPr id="1031" name="Rectangle 7"/>
          <p:cNvSpPr>
            <a:spLocks noChangeArrowheads="1"/>
          </p:cNvSpPr>
          <p:nvPr/>
        </p:nvSpPr>
        <p:spPr bwMode="auto">
          <a:xfrm>
            <a:off x="0" y="685800"/>
            <a:ext cx="9144000" cy="112713"/>
          </a:xfrm>
          <a:prstGeom prst="rect">
            <a:avLst/>
          </a:prstGeom>
          <a:gradFill rotWithShape="0">
            <a:gsLst>
              <a:gs pos="0">
                <a:srgbClr val="35007D"/>
              </a:gs>
              <a:gs pos="50000">
                <a:srgbClr val="6D00FF"/>
              </a:gs>
              <a:gs pos="100000">
                <a:srgbClr val="35007D"/>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4000">
          <a:solidFill>
            <a:srgbClr val="FF0000"/>
          </a:solidFill>
          <a:latin typeface="Calibri"/>
          <a:ea typeface="ＭＳ Ｐゴシック" pitchFamily="-97" charset="-128"/>
          <a:cs typeface="Calibri"/>
        </a:defRPr>
      </a:lvl1pPr>
      <a:lvl2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2pPr>
      <a:lvl3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3pPr>
      <a:lvl4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4pPr>
      <a:lvl5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5pPr>
      <a:lvl6pPr marL="457200" algn="ctr" rtl="0" eaLnBrk="1" fontAlgn="base" hangingPunct="1">
        <a:spcBef>
          <a:spcPct val="0"/>
        </a:spcBef>
        <a:spcAft>
          <a:spcPct val="0"/>
        </a:spcAft>
        <a:defRPr sz="3600">
          <a:solidFill>
            <a:schemeClr val="tx2"/>
          </a:solidFill>
          <a:latin typeface="Arial" pitchFamily="-97" charset="0"/>
        </a:defRPr>
      </a:lvl6pPr>
      <a:lvl7pPr marL="914400" algn="ctr" rtl="0" eaLnBrk="1" fontAlgn="base" hangingPunct="1">
        <a:spcBef>
          <a:spcPct val="0"/>
        </a:spcBef>
        <a:spcAft>
          <a:spcPct val="0"/>
        </a:spcAft>
        <a:defRPr sz="3600">
          <a:solidFill>
            <a:schemeClr val="tx2"/>
          </a:solidFill>
          <a:latin typeface="Arial" pitchFamily="-97" charset="0"/>
        </a:defRPr>
      </a:lvl7pPr>
      <a:lvl8pPr marL="1371600" algn="ctr" rtl="0" eaLnBrk="1" fontAlgn="base" hangingPunct="1">
        <a:spcBef>
          <a:spcPct val="0"/>
        </a:spcBef>
        <a:spcAft>
          <a:spcPct val="0"/>
        </a:spcAft>
        <a:defRPr sz="3600">
          <a:solidFill>
            <a:schemeClr val="tx2"/>
          </a:solidFill>
          <a:latin typeface="Arial" pitchFamily="-97" charset="0"/>
        </a:defRPr>
      </a:lvl8pPr>
      <a:lvl9pPr marL="1828800" algn="ctr" rtl="0" eaLnBrk="1" fontAlgn="base" hangingPunct="1">
        <a:spcBef>
          <a:spcPct val="0"/>
        </a:spcBef>
        <a:spcAft>
          <a:spcPct val="0"/>
        </a:spcAft>
        <a:defRPr sz="3600">
          <a:solidFill>
            <a:schemeClr val="tx2"/>
          </a:solidFill>
          <a:latin typeface="Arial" pitchFamily="-97" charset="0"/>
        </a:defRPr>
      </a:lvl9pPr>
    </p:titleStyle>
    <p:bodyStyle>
      <a:lvl1pPr marL="342900" indent="-342900" algn="l" rtl="0" eaLnBrk="1" fontAlgn="base" hangingPunct="1">
        <a:spcBef>
          <a:spcPct val="20000"/>
        </a:spcBef>
        <a:spcAft>
          <a:spcPct val="0"/>
        </a:spcAft>
        <a:buChar char="•"/>
        <a:defRPr sz="2400">
          <a:solidFill>
            <a:srgbClr val="0000FF"/>
          </a:solidFill>
          <a:latin typeface="Calibri"/>
          <a:ea typeface="ＭＳ Ｐゴシック" pitchFamily="-97" charset="-128"/>
          <a:cs typeface="Calibri"/>
        </a:defRPr>
      </a:lvl1pPr>
      <a:lvl2pPr marL="742950" indent="-285750" algn="l" rtl="0" eaLnBrk="1" fontAlgn="base" hangingPunct="1">
        <a:spcBef>
          <a:spcPct val="20000"/>
        </a:spcBef>
        <a:spcAft>
          <a:spcPct val="0"/>
        </a:spcAft>
        <a:buChar char="–"/>
        <a:defRPr sz="2000">
          <a:solidFill>
            <a:schemeClr val="tx1"/>
          </a:solidFill>
          <a:latin typeface="Calibri"/>
          <a:ea typeface="ＭＳ Ｐゴシック" pitchFamily="-97" charset="-128"/>
          <a:cs typeface="Calibri"/>
        </a:defRPr>
      </a:lvl2pPr>
      <a:lvl3pPr marL="1143000" indent="-228600" algn="l" rtl="0" eaLnBrk="1" fontAlgn="base" hangingPunct="1">
        <a:spcBef>
          <a:spcPct val="20000"/>
        </a:spcBef>
        <a:spcAft>
          <a:spcPct val="0"/>
        </a:spcAft>
        <a:buChar char="•"/>
        <a:defRPr>
          <a:solidFill>
            <a:schemeClr val="tx1"/>
          </a:solidFill>
          <a:latin typeface="Calibri"/>
          <a:ea typeface="ＭＳ Ｐゴシック" pitchFamily="-97" charset="-128"/>
          <a:cs typeface="Calibri"/>
        </a:defRPr>
      </a:lvl3pPr>
      <a:lvl4pPr marL="1600200" indent="-228600" algn="l" rtl="0" eaLnBrk="1" fontAlgn="base" hangingPunct="1">
        <a:spcBef>
          <a:spcPct val="20000"/>
        </a:spcBef>
        <a:spcAft>
          <a:spcPct val="0"/>
        </a:spcAft>
        <a:buChar char="–"/>
        <a:defRPr>
          <a:solidFill>
            <a:schemeClr val="tx1"/>
          </a:solidFill>
          <a:latin typeface="+mn-lt"/>
          <a:ea typeface="ＭＳ Ｐゴシック" pitchFamily="-97" charset="-128"/>
        </a:defRPr>
      </a:lvl4pPr>
      <a:lvl5pPr marL="2057400" indent="-228600" algn="l" rtl="0" eaLnBrk="1" fontAlgn="base" hangingPunct="1">
        <a:spcBef>
          <a:spcPct val="20000"/>
        </a:spcBef>
        <a:spcAft>
          <a:spcPct val="0"/>
        </a:spcAft>
        <a:buChar char="»"/>
        <a:defRPr>
          <a:solidFill>
            <a:schemeClr val="tx1"/>
          </a:solidFill>
          <a:latin typeface="+mn-lt"/>
          <a:ea typeface="ＭＳ Ｐゴシック" pitchFamily="-97"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 Id="rId11"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hyperlink" Target="https://arxiv.org/ct?url=http://dx.doi.org/10.1007/JHEP08(2018)066&amp;v=78f767f4" TargetMode="External"/><Relationship Id="rId6" Type="http://schemas.openxmlformats.org/officeDocument/2006/relationships/hyperlink" Target="https://arxiv.org/abs/1804.03682" TargetMode="External"/><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ihep.cas.cn/xwdt/gnxw/2018/201806/t20180605_5022139.html" TargetMode="External"/><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0.png"/><Relationship Id="rId4" Type="http://schemas.openxmlformats.org/officeDocument/2006/relationships/image" Target="../media/image45.png"/><Relationship Id="rId5" Type="http://schemas.openxmlformats.org/officeDocument/2006/relationships/image" Target="../media/image320.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0.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 Id="rId11"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45.png"/><Relationship Id="rId5" Type="http://schemas.openxmlformats.org/officeDocument/2006/relationships/image" Target="../media/image440.png"/><Relationship Id="rId6" Type="http://schemas.openxmlformats.org/officeDocument/2006/relationships/image" Target="../media/image450.png"/><Relationship Id="rId15"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oleObject" Target="../embeddings/oleObject3.bin"/><Relationship Id="rId6" Type="http://schemas.openxmlformats.org/officeDocument/2006/relationships/image" Target="../media/image64.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4.xml"/><Relationship Id="rId7" Type="http://schemas.openxmlformats.org/officeDocument/2006/relationships/diagramData" Target="../diagrams/data50.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36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oleObject" Target="../embeddings/oleObject1.bin"/><Relationship Id="rId8" Type="http://schemas.openxmlformats.org/officeDocument/2006/relationships/image" Target="../media/image14.wmf"/><Relationship Id="rId9" Type="http://schemas.openxmlformats.org/officeDocument/2006/relationships/oleObject" Target="../embeddings/oleObject2.bin"/><Relationship Id="rId10" Type="http://schemas.openxmlformats.org/officeDocument/2006/relationships/image" Target="../media/image15.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48069"/>
            <a:ext cx="7772400" cy="1470025"/>
          </a:xfrm>
        </p:spPr>
        <p:txBody>
          <a:bodyPr/>
          <a:lstStyle/>
          <a:p>
            <a:pPr defTabSz="457200"/>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高能前沿精确测量希格斯性质的研究</a:t>
            </a:r>
            <a:endPar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5" name="Subtitle 4"/>
          <p:cNvSpPr>
            <a:spLocks noGrp="1"/>
          </p:cNvSpPr>
          <p:nvPr>
            <p:ph type="subTitle" idx="1"/>
          </p:nvPr>
        </p:nvSpPr>
        <p:spPr/>
        <p:txBody>
          <a:bodyPr/>
          <a:lstStyle/>
          <a:p>
            <a:r>
              <a:rPr lang="zh-CN" altLang="en-US" kern="1200" dirty="0"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娄辛丑</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中国科学院高能物理研究所</a:t>
            </a:r>
            <a:endParaRPr lang="en-US" kern="1200" dirty="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Slide Number Placeholder 2"/>
          <p:cNvSpPr>
            <a:spLocks noGrp="1"/>
          </p:cNvSpPr>
          <p:nvPr>
            <p:ph type="sldNum" sz="quarter" idx="12"/>
          </p:nvPr>
        </p:nvSpPr>
        <p:spPr/>
        <p:txBody>
          <a:bodyPr/>
          <a:lstStyle/>
          <a:p>
            <a:pPr>
              <a:defRPr/>
            </a:pPr>
            <a:fld id="{B89D1226-A342-7043-A558-4D407E2847E9}" type="slidenum">
              <a:rPr lang="en-US" smtClean="0"/>
              <a:pPr>
                <a:defRPr/>
              </a:pPr>
              <a:t>1</a:t>
            </a:fld>
            <a:endParaRPr lang="en-US"/>
          </a:p>
        </p:txBody>
      </p:sp>
      <p:pic>
        <p:nvPicPr>
          <p:cNvPr id="6" name="Picture 5"/>
          <p:cNvPicPr>
            <a:picLocks noChangeAspect="1"/>
          </p:cNvPicPr>
          <p:nvPr/>
        </p:nvPicPr>
        <p:blipFill>
          <a:blip r:embed="rId2"/>
          <a:stretch>
            <a:fillRect/>
          </a:stretch>
        </p:blipFill>
        <p:spPr>
          <a:xfrm>
            <a:off x="437743" y="852194"/>
            <a:ext cx="7677557" cy="1500819"/>
          </a:xfrm>
          <a:prstGeom prst="rect">
            <a:avLst/>
          </a:prstGeom>
        </p:spPr>
      </p:pic>
      <p:sp>
        <p:nvSpPr>
          <p:cNvPr id="2" name="Rectangle 1"/>
          <p:cNvSpPr/>
          <p:nvPr/>
        </p:nvSpPr>
        <p:spPr>
          <a:xfrm>
            <a:off x="3109901" y="5503521"/>
            <a:ext cx="2741456" cy="1200329"/>
          </a:xfrm>
          <a:prstGeom prst="rect">
            <a:avLst/>
          </a:prstGeom>
        </p:spPr>
        <p:txBody>
          <a:bodyPr wrap="none">
            <a:spAutoFit/>
          </a:bodyPr>
          <a:lstStyle/>
          <a:p>
            <a:r>
              <a:rPr lang="zh-CN" altLang="en-US" sz="2400" dirty="0">
                <a:effectLst>
                  <a:outerShdw blurRad="38100" dist="38100" dir="2700000" algn="tl">
                    <a:srgbClr val="000000">
                      <a:alpha val="43137"/>
                    </a:srgbClr>
                  </a:outerShdw>
                </a:effectLst>
                <a:latin typeface="微软雅黑" pitchFamily="34" charset="-122"/>
                <a:ea typeface="微软雅黑" pitchFamily="34" charset="-122"/>
              </a:rPr>
              <a:t>课题实施方案</a:t>
            </a:r>
            <a:r>
              <a:rPr lang="zh-CN" altLang="en-US" sz="2400" dirty="0" smtClean="0">
                <a:effectLst>
                  <a:outerShdw blurRad="38100" dist="38100" dir="2700000" algn="tl">
                    <a:srgbClr val="000000">
                      <a:alpha val="43137"/>
                    </a:srgbClr>
                  </a:outerShdw>
                </a:effectLst>
                <a:latin typeface="微软雅黑" pitchFamily="34" charset="-122"/>
                <a:ea typeface="微软雅黑" pitchFamily="34" charset="-122"/>
              </a:rPr>
              <a:t>汇报</a:t>
            </a:r>
            <a:endParaRPr lang="en-US" altLang="zh-CN" sz="2400" dirty="0" smtClean="0">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sz="2400" dirty="0" smtClean="0">
              <a:effectLst>
                <a:outerShdw blurRad="38100" dist="38100" dir="2700000" algn="tl">
                  <a:srgbClr val="000000">
                    <a:alpha val="43137"/>
                  </a:srgbClr>
                </a:outerShdw>
              </a:effectLst>
              <a:latin typeface="微软雅黑" pitchFamily="34" charset="-122"/>
              <a:ea typeface="微软雅黑" pitchFamily="34" charset="-122"/>
            </a:endParaRPr>
          </a:p>
          <a:p>
            <a:r>
              <a:rPr lang="zh-CN" altLang="en-US" sz="2400" dirty="0" smtClean="0">
                <a:effectLst>
                  <a:outerShdw blurRad="38100" dist="38100" dir="2700000" algn="tl">
                    <a:srgbClr val="000000">
                      <a:alpha val="43137"/>
                    </a:srgbClr>
                  </a:outerShdw>
                </a:effectLst>
                <a:latin typeface="微软雅黑" pitchFamily="34" charset="-122"/>
                <a:ea typeface="微软雅黑" pitchFamily="34" charset="-122"/>
              </a:rPr>
              <a:t>   </a:t>
            </a:r>
            <a:r>
              <a:rPr lang="en-US" altLang="zh-CN" sz="2400" dirty="0" smtClean="0">
                <a:effectLst>
                  <a:outerShdw blurRad="38100" dist="38100" dir="2700000" algn="tl">
                    <a:srgbClr val="000000">
                      <a:alpha val="43137"/>
                    </a:srgbClr>
                  </a:outerShdw>
                </a:effectLst>
                <a:latin typeface="微软雅黑" pitchFamily="34" charset="-122"/>
                <a:ea typeface="微软雅黑" pitchFamily="34" charset="-122"/>
              </a:rPr>
              <a:t>2018</a:t>
            </a:r>
            <a:r>
              <a:rPr lang="zh-CN" altLang="en-US" sz="2400" dirty="0" smtClean="0">
                <a:effectLst>
                  <a:outerShdw blurRad="38100" dist="38100" dir="2700000" algn="tl">
                    <a:srgbClr val="000000">
                      <a:alpha val="43137"/>
                    </a:srgbClr>
                  </a:outerShdw>
                </a:effectLst>
                <a:latin typeface="微软雅黑" pitchFamily="34" charset="-122"/>
                <a:ea typeface="微软雅黑" pitchFamily="34" charset="-122"/>
              </a:rPr>
              <a:t>年</a:t>
            </a:r>
            <a:r>
              <a:rPr lang="en-US" altLang="zh-CN" sz="2400" dirty="0" smtClean="0">
                <a:effectLst>
                  <a:outerShdw blurRad="38100" dist="38100" dir="2700000" algn="tl">
                    <a:srgbClr val="000000">
                      <a:alpha val="43137"/>
                    </a:srgbClr>
                  </a:outerShdw>
                </a:effectLst>
                <a:latin typeface="微软雅黑" pitchFamily="34" charset="-122"/>
                <a:ea typeface="微软雅黑" pitchFamily="34" charset="-122"/>
              </a:rPr>
              <a:t>9</a:t>
            </a:r>
            <a:r>
              <a:rPr lang="zh-CN" altLang="en-US" sz="2400" dirty="0" smtClean="0">
                <a:effectLst>
                  <a:outerShdw blurRad="38100" dist="38100" dir="2700000" algn="tl">
                    <a:srgbClr val="000000">
                      <a:alpha val="43137"/>
                    </a:srgbClr>
                  </a:outerShdw>
                </a:effectLst>
                <a:latin typeface="微软雅黑" pitchFamily="34" charset="-122"/>
                <a:ea typeface="微软雅黑" pitchFamily="34" charset="-122"/>
              </a:rPr>
              <a:t>月</a:t>
            </a:r>
            <a:r>
              <a:rPr lang="en-US" altLang="zh-CN" sz="2400" dirty="0" smtClean="0">
                <a:effectLst>
                  <a:outerShdw blurRad="38100" dist="38100" dir="2700000" algn="tl">
                    <a:srgbClr val="000000">
                      <a:alpha val="43137"/>
                    </a:srgbClr>
                  </a:outerShdw>
                </a:effectLst>
                <a:latin typeface="微软雅黑" pitchFamily="34" charset="-122"/>
                <a:ea typeface="微软雅黑" pitchFamily="34" charset="-122"/>
              </a:rPr>
              <a:t>27</a:t>
            </a:r>
            <a:r>
              <a:rPr lang="zh-CN" altLang="en-US" sz="2400" dirty="0" smtClean="0">
                <a:effectLst>
                  <a:outerShdw blurRad="38100" dist="38100" dir="2700000" algn="tl">
                    <a:srgbClr val="000000">
                      <a:alpha val="43137"/>
                    </a:srgbClr>
                  </a:outerShdw>
                </a:effectLst>
                <a:latin typeface="微软雅黑" pitchFamily="34" charset="-122"/>
                <a:ea typeface="微软雅黑" pitchFamily="34" charset="-122"/>
              </a:rPr>
              <a:t>日</a:t>
            </a:r>
            <a:endParaRPr lang="en-US" sz="2400" dirty="0">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240568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25646" y="977605"/>
            <a:ext cx="6783433" cy="2687744"/>
            <a:chOff x="755576" y="957280"/>
            <a:chExt cx="7632847" cy="2687744"/>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57280"/>
              <a:ext cx="7632847" cy="26877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矩形 10"/>
            <p:cNvSpPr/>
            <p:nvPr/>
          </p:nvSpPr>
          <p:spPr>
            <a:xfrm>
              <a:off x="2844326" y="1628801"/>
              <a:ext cx="2205563" cy="1728192"/>
            </a:xfrm>
            <a:prstGeom prst="rect">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11"/>
            <p:cNvSpPr/>
            <p:nvPr/>
          </p:nvSpPr>
          <p:spPr>
            <a:xfrm>
              <a:off x="6156176" y="1628800"/>
              <a:ext cx="2230660" cy="1728193"/>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标题 1"/>
          <p:cNvSpPr txBox="1">
            <a:spLocks/>
          </p:cNvSpPr>
          <p:nvPr/>
        </p:nvSpPr>
        <p:spPr bwMode="auto">
          <a:xfrm>
            <a:off x="306599" y="137019"/>
            <a:ext cx="8475663" cy="5048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研究发展趋势</a:t>
            </a:r>
          </a:p>
        </p:txBody>
      </p:sp>
      <p:sp>
        <p:nvSpPr>
          <p:cNvPr id="13" name="矩形 8"/>
          <p:cNvSpPr/>
          <p:nvPr/>
        </p:nvSpPr>
        <p:spPr>
          <a:xfrm>
            <a:off x="60975" y="3861789"/>
            <a:ext cx="5188725" cy="1569660"/>
          </a:xfrm>
          <a:prstGeom prst="rect">
            <a:avLst/>
          </a:prstGeom>
          <a:ln w="19050">
            <a:solidFill>
              <a:srgbClr val="0432FF"/>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spcAft>
                <a:spcPts val="200"/>
              </a:spcAft>
            </a:pPr>
            <a:r>
              <a:rPr lang="zh-CN" altLang="en-US" sz="2000" b="1" dirty="0">
                <a:solidFill>
                  <a:srgbClr val="000090"/>
                </a:solidFill>
                <a:latin typeface="+mn-ea"/>
              </a:rPr>
              <a:t>近期发展趋势</a:t>
            </a:r>
            <a:r>
              <a:rPr lang="en-US" altLang="zh-CN" sz="2000" b="1" dirty="0">
                <a:solidFill>
                  <a:srgbClr val="000090"/>
                </a:solidFill>
                <a:latin typeface="+mn-ea"/>
                <a:sym typeface="Wingdings"/>
              </a:rPr>
              <a:t> (Run2</a:t>
            </a:r>
            <a:r>
              <a:rPr lang="zh-CN" altLang="en-US" sz="2000" b="1" dirty="0">
                <a:solidFill>
                  <a:srgbClr val="000090"/>
                </a:solidFill>
                <a:latin typeface="+mn-ea"/>
                <a:sym typeface="Wingdings"/>
              </a:rPr>
              <a:t>数据分析</a:t>
            </a:r>
            <a:r>
              <a:rPr lang="en-US" altLang="zh-CN" sz="2000" b="1" dirty="0">
                <a:solidFill>
                  <a:srgbClr val="000090"/>
                </a:solidFill>
                <a:latin typeface="+mn-ea"/>
                <a:sym typeface="Wingdings"/>
              </a:rPr>
              <a:t>:</a:t>
            </a:r>
            <a:r>
              <a:rPr lang="zh-CN" altLang="en-US" sz="2000" b="1" dirty="0">
                <a:solidFill>
                  <a:srgbClr val="000090"/>
                </a:solidFill>
                <a:latin typeface="+mn-ea"/>
                <a:sym typeface="Wingdings"/>
              </a:rPr>
              <a:t> </a:t>
            </a:r>
            <a:r>
              <a:rPr lang="en-US" altLang="zh-CN" sz="2000" b="1" dirty="0">
                <a:solidFill>
                  <a:srgbClr val="000090"/>
                </a:solidFill>
                <a:latin typeface="+mn-ea"/>
                <a:sym typeface="Wingdings"/>
              </a:rPr>
              <a:t>2019-2020</a:t>
            </a:r>
            <a:r>
              <a:rPr lang="en-US" altLang="zh-CN" sz="2000" b="1" dirty="0">
                <a:solidFill>
                  <a:srgbClr val="000090"/>
                </a:solidFill>
                <a:latin typeface="+mn-ea"/>
              </a:rPr>
              <a:t>):</a:t>
            </a:r>
          </a:p>
          <a:p>
            <a:pPr>
              <a:spcAft>
                <a:spcPts val="200"/>
              </a:spcAft>
            </a:pPr>
            <a:r>
              <a:rPr lang="zh-CN" altLang="en-US" sz="1100" dirty="0">
                <a:solidFill>
                  <a:srgbClr val="000090"/>
                </a:solidFill>
                <a:latin typeface="+mn-ea"/>
              </a:rPr>
              <a:t>侧重于希格斯粒子的产生、衰变及耦合性质的精确测量以及相关新物理的寻找</a:t>
            </a:r>
            <a:endParaRPr lang="en-US" altLang="zh-CN" sz="1100" dirty="0">
              <a:solidFill>
                <a:srgbClr val="000090"/>
              </a:solidFill>
              <a:latin typeface="+mn-ea"/>
            </a:endParaRPr>
          </a:p>
          <a:p>
            <a:pPr marL="342900" indent="-342900">
              <a:spcAft>
                <a:spcPts val="200"/>
              </a:spcAft>
              <a:buFont typeface="Wingdings" charset="2"/>
              <a:buChar char="n"/>
            </a:pPr>
            <a:r>
              <a:rPr lang="zh-CN" altLang="en-US" sz="1500" b="1" dirty="0">
                <a:solidFill>
                  <a:srgbClr val="000090"/>
                </a:solidFill>
                <a:latin typeface="+mn-ea"/>
              </a:rPr>
              <a:t>希格斯粒子的性质研究</a:t>
            </a:r>
            <a:r>
              <a:rPr lang="zh-CN" altLang="en-US" sz="1500" dirty="0">
                <a:solidFill>
                  <a:srgbClr val="000090"/>
                </a:solidFill>
                <a:latin typeface="+mn-ea"/>
              </a:rPr>
              <a:t>：</a:t>
            </a:r>
            <a:r>
              <a:rPr lang="zh-CN" altLang="en-US" sz="1500" dirty="0">
                <a:solidFill>
                  <a:srgbClr val="000090"/>
                </a:solidFill>
                <a:latin typeface="+mn-ea"/>
                <a:cs typeface="Beirut" charset="-78"/>
              </a:rPr>
              <a:t>希格斯粒子不同产生模式和衰变模式的精确测量</a:t>
            </a:r>
            <a:endParaRPr lang="en-US" altLang="zh-CN" sz="1500" dirty="0">
              <a:solidFill>
                <a:srgbClr val="000090"/>
              </a:solidFill>
              <a:latin typeface="+mn-ea"/>
              <a:cs typeface="Beirut" charset="-78"/>
            </a:endParaRPr>
          </a:p>
          <a:p>
            <a:pPr marL="342900" indent="-342900">
              <a:spcAft>
                <a:spcPts val="200"/>
              </a:spcAft>
              <a:buFont typeface="Wingdings" charset="2"/>
              <a:buChar char="n"/>
            </a:pPr>
            <a:r>
              <a:rPr lang="zh-CN" altLang="en-US" sz="1500" b="1" dirty="0">
                <a:solidFill>
                  <a:srgbClr val="000090"/>
                </a:solidFill>
                <a:latin typeface="+mn-ea"/>
              </a:rPr>
              <a:t>超出标准模型新物理的寻找</a:t>
            </a:r>
            <a:r>
              <a:rPr lang="zh-CN" altLang="en-US" sz="1500" dirty="0">
                <a:solidFill>
                  <a:srgbClr val="000090"/>
                </a:solidFill>
                <a:latin typeface="+mn-ea"/>
              </a:rPr>
              <a:t>：</a:t>
            </a:r>
            <a:r>
              <a:rPr lang="zh-CN" altLang="en-US" sz="1500" dirty="0">
                <a:solidFill>
                  <a:srgbClr val="000090"/>
                </a:solidFill>
                <a:latin typeface="+mn-ea"/>
                <a:cs typeface="Beirut" charset="-78"/>
              </a:rPr>
              <a:t>重希格斯粒子寻找，其它重质量共振态粒子</a:t>
            </a:r>
            <a:r>
              <a:rPr lang="en-US" altLang="zh-CN" sz="1500" dirty="0">
                <a:solidFill>
                  <a:srgbClr val="000090"/>
                </a:solidFill>
                <a:latin typeface="+mn-ea"/>
                <a:cs typeface="Beirut" charset="-78"/>
              </a:rPr>
              <a:t> .</a:t>
            </a:r>
            <a:r>
              <a:rPr lang="mr-IN" altLang="zh-CN" sz="1500" dirty="0">
                <a:solidFill>
                  <a:srgbClr val="000090"/>
                </a:solidFill>
                <a:latin typeface="+mn-ea"/>
                <a:cs typeface="Beirut" charset="-78"/>
              </a:rPr>
              <a:t>…</a:t>
            </a:r>
            <a:r>
              <a:rPr lang="en-US" altLang="zh-CN" sz="1500" dirty="0">
                <a:solidFill>
                  <a:srgbClr val="000090"/>
                </a:solidFill>
                <a:latin typeface="+mn-ea"/>
                <a:cs typeface="Beirut" charset="-78"/>
              </a:rPr>
              <a:t>.</a:t>
            </a:r>
            <a:endParaRPr lang="en-US" altLang="zh-CN" sz="1500" dirty="0">
              <a:solidFill>
                <a:srgbClr val="000090"/>
              </a:solidFill>
              <a:latin typeface="+mn-ea"/>
            </a:endParaRPr>
          </a:p>
        </p:txBody>
      </p:sp>
      <p:sp>
        <p:nvSpPr>
          <p:cNvPr id="14" name="矩形 9"/>
          <p:cNvSpPr/>
          <p:nvPr/>
        </p:nvSpPr>
        <p:spPr>
          <a:xfrm>
            <a:off x="5418615" y="3910568"/>
            <a:ext cx="3701431" cy="1251625"/>
          </a:xfrm>
          <a:prstGeom prst="rect">
            <a:avLst/>
          </a:prstGeom>
          <a:ln w="19050">
            <a:solidFill>
              <a:schemeClr val="bg1">
                <a:lumMod val="50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marL="0" lvl="1" algn="just">
              <a:spcAft>
                <a:spcPts val="200"/>
              </a:spcAft>
            </a:pPr>
            <a:r>
              <a:rPr lang="zh-CN" altLang="en-US" sz="2000" b="1" dirty="0">
                <a:solidFill>
                  <a:srgbClr val="000090"/>
                </a:solidFill>
                <a:latin typeface="+mn-ea"/>
              </a:rPr>
              <a:t>长期发展（</a:t>
            </a:r>
            <a:r>
              <a:rPr lang="en-US" altLang="zh-CN" sz="2000" b="1" dirty="0">
                <a:solidFill>
                  <a:srgbClr val="000090"/>
                </a:solidFill>
                <a:latin typeface="+mn-ea"/>
              </a:rPr>
              <a:t>Run4-5 2026-2037)</a:t>
            </a:r>
            <a:endParaRPr lang="en-US" altLang="zh-CN" sz="2000" dirty="0">
              <a:solidFill>
                <a:srgbClr val="000090"/>
              </a:solidFill>
              <a:latin typeface="+mn-ea"/>
            </a:endParaRPr>
          </a:p>
          <a:p>
            <a:pPr>
              <a:spcAft>
                <a:spcPts val="200"/>
              </a:spcAft>
            </a:pPr>
            <a:r>
              <a:rPr lang="zh-CN" altLang="en-US" sz="1000" dirty="0">
                <a:solidFill>
                  <a:srgbClr val="000090"/>
                </a:solidFill>
                <a:latin typeface="+mn-ea"/>
              </a:rPr>
              <a:t>在高亮度条件下，继续探索</a:t>
            </a:r>
            <a:r>
              <a:rPr lang="en-US" altLang="zh-CN" sz="1000" dirty="0">
                <a:solidFill>
                  <a:srgbClr val="000090"/>
                </a:solidFill>
                <a:latin typeface="+mn-ea"/>
              </a:rPr>
              <a:t>TEV</a:t>
            </a:r>
            <a:r>
              <a:rPr lang="zh-CN" altLang="en-US" sz="1000" dirty="0">
                <a:solidFill>
                  <a:srgbClr val="000090"/>
                </a:solidFill>
                <a:latin typeface="+mn-ea"/>
              </a:rPr>
              <a:t>能区的新粒子或新物理现象，有可能成为打开高能量新粒子的窗口</a:t>
            </a:r>
            <a:endParaRPr lang="en-US" altLang="zh-CN" sz="1000" dirty="0">
              <a:solidFill>
                <a:srgbClr val="000090"/>
              </a:solidFill>
              <a:latin typeface="+mn-ea"/>
            </a:endParaRPr>
          </a:p>
          <a:p>
            <a:pPr marL="285750" indent="-285750">
              <a:spcAft>
                <a:spcPts val="200"/>
              </a:spcAft>
              <a:buFont typeface="Wingdings" charset="2"/>
              <a:buChar char="n"/>
            </a:pPr>
            <a:r>
              <a:rPr lang="en-US" altLang="zh-CN" sz="1600" dirty="0">
                <a:solidFill>
                  <a:srgbClr val="000090"/>
                </a:solidFill>
                <a:latin typeface="+mn-ea"/>
              </a:rPr>
              <a:t>di-Higgs</a:t>
            </a:r>
            <a:r>
              <a:rPr lang="zh-CN" altLang="en-US" sz="1600" dirty="0">
                <a:solidFill>
                  <a:srgbClr val="000090"/>
                </a:solidFill>
                <a:latin typeface="+mn-ea"/>
              </a:rPr>
              <a:t>粒子，</a:t>
            </a:r>
            <a:r>
              <a:rPr lang="en-US" altLang="zh-CN" sz="1600" dirty="0">
                <a:solidFill>
                  <a:srgbClr val="000090"/>
                </a:solidFill>
                <a:latin typeface="+mn-ea"/>
              </a:rPr>
              <a:t>SUSY, </a:t>
            </a:r>
            <a:r>
              <a:rPr lang="zh-CN" altLang="en-US" sz="1600" dirty="0">
                <a:solidFill>
                  <a:srgbClr val="000090"/>
                </a:solidFill>
                <a:latin typeface="+mn-ea"/>
              </a:rPr>
              <a:t>暗物质，</a:t>
            </a:r>
            <a:r>
              <a:rPr lang="en-US" altLang="zh-CN" sz="1600" dirty="0">
                <a:solidFill>
                  <a:srgbClr val="000090"/>
                </a:solidFill>
                <a:latin typeface="+mn-ea"/>
              </a:rPr>
              <a:t>H</a:t>
            </a:r>
            <a:r>
              <a:rPr lang="en-US" altLang="zh-CN" sz="1600" dirty="0">
                <a:solidFill>
                  <a:srgbClr val="000090"/>
                </a:solidFill>
                <a:latin typeface="Symbol" charset="2"/>
                <a:ea typeface="Symbol" charset="2"/>
                <a:cs typeface="Symbol" charset="2"/>
              </a:rPr>
              <a:t>g</a:t>
            </a:r>
            <a:r>
              <a:rPr lang="zh-CN" altLang="en-US" sz="1600" dirty="0">
                <a:solidFill>
                  <a:srgbClr val="000090"/>
                </a:solidFill>
                <a:latin typeface="+mn-ea"/>
              </a:rPr>
              <a:t>等新物理</a:t>
            </a:r>
            <a:endParaRPr lang="en-US" altLang="zh-CN" sz="1600" dirty="0">
              <a:solidFill>
                <a:srgbClr val="000090"/>
              </a:solidFill>
              <a:latin typeface="+mn-ea"/>
            </a:endParaRPr>
          </a:p>
        </p:txBody>
      </p:sp>
      <p:sp>
        <p:nvSpPr>
          <p:cNvPr id="2" name="Rectangle 1"/>
          <p:cNvSpPr/>
          <p:nvPr/>
        </p:nvSpPr>
        <p:spPr>
          <a:xfrm>
            <a:off x="-334424" y="5595367"/>
            <a:ext cx="9339798" cy="646331"/>
          </a:xfrm>
          <a:prstGeom prst="rect">
            <a:avLst/>
          </a:prstGeom>
        </p:spPr>
        <p:txBody>
          <a:bodyPr wrap="square">
            <a:spAutoFit/>
          </a:bodyPr>
          <a:lstStyle/>
          <a:p>
            <a:pPr lvl="1">
              <a:lnSpc>
                <a:spcPct val="90000"/>
              </a:lnSpc>
              <a:spcBef>
                <a:spcPct val="20000"/>
              </a:spcBef>
              <a:buClr>
                <a:schemeClr val="folHlink"/>
              </a:buClr>
              <a:buFont typeface="Wingdings" charset="2"/>
              <a:buChar char="n"/>
            </a:pPr>
            <a:r>
              <a:rPr lang="zh-CN" altLang="en-US" sz="2000" b="1" dirty="0"/>
              <a:t>通过对撞机上高能量、高亮度粒子碰撞来探索物质本源粒子物理的一个重要发展方向，</a:t>
            </a:r>
            <a:r>
              <a:rPr lang="en-US" altLang="zh-CN" sz="2000" b="1" u="none" dirty="0"/>
              <a:t>LHC</a:t>
            </a:r>
            <a:r>
              <a:rPr lang="zh-CN" altLang="en-US" sz="2000" b="1" dirty="0"/>
              <a:t>是目前国际上唯一平台。</a:t>
            </a:r>
            <a:r>
              <a:rPr lang="zh-CN" altLang="en-US" sz="2000" b="1" u="none" dirty="0"/>
              <a:t> </a:t>
            </a:r>
            <a:endParaRPr lang="en-US" altLang="zh-CN" sz="2000" b="1" u="none" dirty="0"/>
          </a:p>
        </p:txBody>
      </p:sp>
    </p:spTree>
    <p:extLst>
      <p:ext uri="{BB962C8B-B14F-4D97-AF65-F5344CB8AC3E}">
        <p14:creationId xmlns:p14="http://schemas.microsoft.com/office/powerpoint/2010/main" val="2081586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本框 9"/>
              <p:cNvSpPr txBox="1"/>
              <p:nvPr/>
            </p:nvSpPr>
            <p:spPr>
              <a:xfrm>
                <a:off x="-29939" y="939173"/>
                <a:ext cx="9327703" cy="4708981"/>
              </a:xfrm>
              <a:prstGeom prst="rect">
                <a:avLst/>
              </a:prstGeom>
              <a:noFill/>
            </p:spPr>
            <p:txBody>
              <a:bodyPr wrap="square">
                <a:spAutoFit/>
              </a:bodyPr>
              <a:lstStyle>
                <a:lvl1pPr marL="342900" indent="-342900">
                  <a:defRPr sz="800" u="sng">
                    <a:solidFill>
                      <a:schemeClr val="tx1"/>
                    </a:solidFill>
                    <a:latin typeface="Arial" charset="0"/>
                    <a:ea typeface="宋体" charset="-122"/>
                  </a:defRPr>
                </a:lvl1pPr>
                <a:lvl2pPr indent="-45720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a:lnSpc>
                    <a:spcPct val="90000"/>
                  </a:lnSpc>
                  <a:spcBef>
                    <a:spcPct val="20000"/>
                  </a:spcBef>
                  <a:buClr>
                    <a:schemeClr val="folHlink"/>
                  </a:buClr>
                  <a:buFont typeface="Wingdings" charset="2"/>
                  <a:buNone/>
                </a:pPr>
                <a:r>
                  <a:rPr lang="zh-CN" altLang="en-US" sz="2400" b="1" u="none" dirty="0">
                    <a:solidFill>
                      <a:srgbClr val="C00000"/>
                    </a:solidFill>
                  </a:rPr>
                  <a:t>创新性研究成果：</a:t>
                </a:r>
                <a:endParaRPr lang="en-US" altLang="zh-CN" sz="2400" b="1" u="none" dirty="0">
                  <a:solidFill>
                    <a:srgbClr val="C00000"/>
                  </a:solidFill>
                </a:endParaRPr>
              </a:p>
              <a:p>
                <a:pPr lvl="1">
                  <a:lnSpc>
                    <a:spcPct val="90000"/>
                  </a:lnSpc>
                  <a:spcBef>
                    <a:spcPct val="20000"/>
                  </a:spcBef>
                  <a:buClr>
                    <a:schemeClr val="folHlink"/>
                  </a:buClr>
                  <a:buFont typeface="Wingdings" charset="2"/>
                  <a:buChar char="n"/>
                </a:pPr>
                <a:r>
                  <a:rPr lang="zh-CN" altLang="en-US" sz="2000" b="1" u="none" dirty="0"/>
                  <a:t>团队成员在</a:t>
                </a:r>
                <a:r>
                  <a:rPr lang="zh-CN" altLang="zh-CN" sz="2000" b="1" u="none" dirty="0"/>
                  <a:t>希格斯粒子发现中对双光子，</a:t>
                </a:r>
                <a:r>
                  <a:rPr lang="en-US" altLang="zh-CN" sz="2000" b="1" u="none" dirty="0"/>
                  <a:t>Z Z </a:t>
                </a:r>
                <a:r>
                  <a:rPr lang="zh-CN" altLang="zh-CN" sz="2000" b="1" u="none" dirty="0"/>
                  <a:t>道，及统计合并做出突出贡献</a:t>
                </a:r>
                <a:r>
                  <a:rPr lang="zh-CN" altLang="en-US" sz="2000" b="1" u="none" dirty="0"/>
                  <a:t>。</a:t>
                </a:r>
                <a:endParaRPr lang="en-US" altLang="zh-CN" sz="2000" b="1" u="none" dirty="0"/>
              </a:p>
              <a:p>
                <a:pPr lvl="1">
                  <a:lnSpc>
                    <a:spcPct val="90000"/>
                  </a:lnSpc>
                  <a:spcBef>
                    <a:spcPct val="20000"/>
                  </a:spcBef>
                  <a:buClr>
                    <a:schemeClr val="folHlink"/>
                  </a:buClr>
                  <a:buFont typeface="Wingdings" charset="2"/>
                  <a:buChar char="n"/>
                </a:pPr>
                <a:r>
                  <a:rPr lang="en-US" altLang="zh-CN" sz="2000" b="1" u="none" dirty="0">
                    <a:solidFill>
                      <a:srgbClr val="C00000"/>
                    </a:solidFill>
                  </a:rPr>
                  <a:t>2018</a:t>
                </a:r>
                <a:r>
                  <a:rPr lang="zh-CN" altLang="en-US" sz="2000" b="1" u="none" dirty="0">
                    <a:solidFill>
                      <a:srgbClr val="C00000"/>
                    </a:solidFill>
                  </a:rPr>
                  <a:t>年对希格斯粒不同产生模式和</a:t>
                </a:r>
                <a14:m>
                  <m:oMath xmlns:m="http://schemas.openxmlformats.org/officeDocument/2006/math">
                    <m:r>
                      <a:rPr lang="en-US" altLang="zh-CN" sz="2000" b="0" i="1" u="none" smtClean="0">
                        <a:solidFill>
                          <a:srgbClr val="C00000"/>
                        </a:solidFill>
                        <a:latin typeface="Cambria Math" charset="0"/>
                      </a:rPr>
                      <m:t>𝐻</m:t>
                    </m:r>
                    <m:r>
                      <a:rPr lang="is-IS" altLang="zh-CN" sz="2000" b="0" i="1" u="none" smtClean="0">
                        <a:solidFill>
                          <a:srgbClr val="C00000"/>
                        </a:solidFill>
                        <a:latin typeface="Cambria Math" charset="0"/>
                        <a:ea typeface="Cambria Math" charset="0"/>
                        <a:cs typeface="Cambria Math" charset="0"/>
                      </a:rPr>
                      <m:t>→</m:t>
                    </m:r>
                    <m:r>
                      <a:rPr lang="en-US" altLang="zh-CN" sz="2000" b="0" i="1" u="none" smtClean="0">
                        <a:solidFill>
                          <a:srgbClr val="C00000"/>
                        </a:solidFill>
                        <a:latin typeface="Cambria Math" charset="0"/>
                        <a:ea typeface="Cambria Math" charset="0"/>
                        <a:cs typeface="Cambria Math" charset="0"/>
                      </a:rPr>
                      <m:t>𝑏𝑏</m:t>
                    </m:r>
                  </m:oMath>
                </a14:m>
                <a:r>
                  <a:rPr lang="zh-CN" altLang="en-US" sz="2000" b="1" u="none" dirty="0">
                    <a:solidFill>
                      <a:srgbClr val="C00000"/>
                    </a:solidFill>
                  </a:rPr>
                  <a:t>首次观测做出主导或突出贡献。</a:t>
                </a:r>
                <a:endParaRPr lang="en-US" altLang="zh-CN" sz="2000" b="1" u="none" dirty="0">
                  <a:solidFill>
                    <a:srgbClr val="C00000"/>
                  </a:solidFill>
                </a:endParaRPr>
              </a:p>
              <a:p>
                <a:pPr lvl="1">
                  <a:lnSpc>
                    <a:spcPct val="90000"/>
                  </a:lnSpc>
                  <a:spcBef>
                    <a:spcPct val="20000"/>
                  </a:spcBef>
                  <a:buClr>
                    <a:schemeClr val="folHlink"/>
                  </a:buClr>
                  <a:buFont typeface="Wingdings" charset="2"/>
                  <a:buChar char="n"/>
                </a:pPr>
                <a:r>
                  <a:rPr lang="en-US" altLang="zh-CN" sz="2000" b="1" u="none" dirty="0"/>
                  <a:t>Di-Higgs</a:t>
                </a:r>
                <a:r>
                  <a:rPr lang="zh-CN" altLang="en-US" sz="2000" b="1" u="none" dirty="0"/>
                  <a:t>粒子的寻找、</a:t>
                </a:r>
                <a:r>
                  <a:rPr lang="en-US" altLang="zh-CN" sz="2000" b="1" u="none" dirty="0"/>
                  <a:t>H</a:t>
                </a:r>
                <a:r>
                  <a:rPr lang="en-US" altLang="zh-CN" sz="2000" b="1" u="none" dirty="0">
                    <a:latin typeface="Symbol" charset="2"/>
                    <a:ea typeface="Symbol" charset="2"/>
                    <a:cs typeface="Symbol" charset="2"/>
                  </a:rPr>
                  <a:t>g</a:t>
                </a:r>
                <a:r>
                  <a:rPr lang="zh-CN" altLang="en-US" sz="2000" b="1" u="none" dirty="0">
                    <a:latin typeface="Symbol" charset="2"/>
                    <a:ea typeface="Symbol" charset="2"/>
                    <a:cs typeface="Symbol" charset="2"/>
                  </a:rPr>
                  <a:t>共振态的寻找、</a:t>
                </a:r>
                <a:r>
                  <a:rPr lang="zh-CN" altLang="zh-CN" sz="2000" b="1" u="none" dirty="0"/>
                  <a:t>利用四轻子道研究希格斯性质并寻找额外共振态新粒</a:t>
                </a:r>
                <a:r>
                  <a:rPr lang="zh-CN" altLang="en-US" sz="2000" b="1" u="none" dirty="0"/>
                  <a:t>等新物理做出突出贡献。</a:t>
                </a:r>
                <a:r>
                  <a:rPr lang="zh-CN" altLang="zh-CN" sz="2000" b="1" u="none" dirty="0"/>
                  <a:t> </a:t>
                </a:r>
                <a:endParaRPr lang="en-US" altLang="zh-CN" sz="2400" b="1" u="none" dirty="0">
                  <a:solidFill>
                    <a:srgbClr val="FF2600"/>
                  </a:solidFill>
                </a:endParaRPr>
              </a:p>
              <a:p>
                <a:pPr lvl="1">
                  <a:buFont typeface="Symbol" charset="2"/>
                  <a:buChar char="-"/>
                </a:pPr>
                <a:endParaRPr kumimoji="1" lang="en-US" altLang="zh-CN" sz="2000" i="1" dirty="0"/>
              </a:p>
              <a:p>
                <a:pPr>
                  <a:lnSpc>
                    <a:spcPct val="90000"/>
                  </a:lnSpc>
                  <a:spcBef>
                    <a:spcPct val="20000"/>
                  </a:spcBef>
                  <a:buClr>
                    <a:schemeClr val="folHlink"/>
                  </a:buClr>
                  <a:buFont typeface="Wingdings" charset="2"/>
                  <a:buNone/>
                </a:pPr>
                <a:r>
                  <a:rPr lang="zh-CN" altLang="en-US" sz="2400" b="1" u="none" dirty="0">
                    <a:solidFill>
                      <a:srgbClr val="C00000"/>
                    </a:solidFill>
                  </a:rPr>
                  <a:t>在</a:t>
                </a:r>
                <a:r>
                  <a:rPr lang="en-US" altLang="zh-CN" sz="2400" b="1" u="none" dirty="0">
                    <a:solidFill>
                      <a:srgbClr val="C00000"/>
                    </a:solidFill>
                  </a:rPr>
                  <a:t>LHC-ATLAS/CMS</a:t>
                </a:r>
                <a:r>
                  <a:rPr lang="zh-CN" altLang="en-US" sz="2400" b="1" u="none" dirty="0">
                    <a:solidFill>
                      <a:srgbClr val="C00000"/>
                    </a:solidFill>
                  </a:rPr>
                  <a:t>上其它工作 ：</a:t>
                </a:r>
                <a:endParaRPr lang="en-US" altLang="zh-CN" sz="2400" b="1" u="none" dirty="0">
                  <a:solidFill>
                    <a:srgbClr val="C00000"/>
                  </a:solidFill>
                </a:endParaRPr>
              </a:p>
              <a:p>
                <a:pPr lvl="1">
                  <a:lnSpc>
                    <a:spcPct val="90000"/>
                  </a:lnSpc>
                  <a:spcBef>
                    <a:spcPct val="20000"/>
                  </a:spcBef>
                  <a:buClr>
                    <a:schemeClr val="folHlink"/>
                  </a:buClr>
                  <a:buFont typeface="Wingdings" charset="2"/>
                  <a:buChar char="n"/>
                </a:pPr>
                <a:r>
                  <a:rPr lang="zh-CN" altLang="en-US" sz="2000" b="1" u="none" dirty="0"/>
                  <a:t>探测器研制</a:t>
                </a:r>
                <a:r>
                  <a:rPr lang="en-US" altLang="zh-CN" sz="2000" b="1" u="none" dirty="0"/>
                  <a:t>-</a:t>
                </a:r>
                <a:r>
                  <a:rPr lang="zh-CN" altLang="en-US" sz="2000" b="1" u="none" dirty="0"/>
                  <a:t>升级 </a:t>
                </a:r>
                <a:r>
                  <a:rPr lang="en-US" altLang="zh-CN" sz="2000" b="1" u="none" dirty="0"/>
                  <a:t>: ATLAS</a:t>
                </a:r>
                <a:r>
                  <a:rPr lang="zh-CN" altLang="en-US" sz="2000" b="1" u="none" dirty="0"/>
                  <a:t>硅微条探测器， </a:t>
                </a:r>
                <a:r>
                  <a:rPr lang="en-US" altLang="zh-CN" sz="2000" b="1" u="none" dirty="0"/>
                  <a:t>CMS</a:t>
                </a:r>
                <a:r>
                  <a:rPr lang="zh-CN" altLang="en-US" sz="2000" b="1" u="none" dirty="0"/>
                  <a:t> </a:t>
                </a:r>
                <a:r>
                  <a:rPr lang="en-US" altLang="zh-CN" sz="2000" b="1" u="none" dirty="0"/>
                  <a:t>5D</a:t>
                </a:r>
                <a:r>
                  <a:rPr lang="zh-CN" altLang="en-US" sz="2000" b="1" u="none" dirty="0"/>
                  <a:t>量能器（</a:t>
                </a:r>
                <a:r>
                  <a:rPr lang="ja-JP" altLang="en-US" sz="2000" b="1" u="none" dirty="0"/>
                  <a:t>高粒度量能器</a:t>
                </a:r>
                <a:r>
                  <a:rPr lang="zh-CN" altLang="en-US" sz="2000" b="1" u="none" dirty="0"/>
                  <a:t>）</a:t>
                </a:r>
                <a:endParaRPr lang="en-US" altLang="zh-CN" sz="2000" b="1" u="none" dirty="0"/>
              </a:p>
              <a:p>
                <a:pPr lvl="1">
                  <a:lnSpc>
                    <a:spcPct val="90000"/>
                  </a:lnSpc>
                  <a:spcBef>
                    <a:spcPct val="20000"/>
                  </a:spcBef>
                  <a:buClr>
                    <a:schemeClr val="folHlink"/>
                  </a:buClr>
                  <a:buFont typeface="Wingdings" charset="2"/>
                  <a:buChar char="n"/>
                </a:pPr>
                <a:r>
                  <a:rPr lang="zh-CN" altLang="en-US" sz="2000" b="1" u="none" dirty="0"/>
                  <a:t>格点网络</a:t>
                </a:r>
                <a:r>
                  <a:rPr lang="zh-CN" altLang="en-US" sz="2000" b="1" u="none" dirty="0" smtClean="0"/>
                  <a:t>计算</a:t>
                </a:r>
                <a:r>
                  <a:rPr lang="en-US" altLang="zh-CN" sz="2000" b="1" u="none" dirty="0" smtClean="0"/>
                  <a:t> : Tier2</a:t>
                </a:r>
                <a:endParaRPr lang="en-US" altLang="zh-CN" sz="2000" b="1" u="none" dirty="0"/>
              </a:p>
              <a:p>
                <a:pPr lvl="1">
                  <a:lnSpc>
                    <a:spcPct val="90000"/>
                  </a:lnSpc>
                  <a:spcBef>
                    <a:spcPct val="20000"/>
                  </a:spcBef>
                  <a:buClr>
                    <a:schemeClr val="folHlink"/>
                  </a:buClr>
                  <a:buFont typeface="Wingdings" charset="2"/>
                  <a:buChar char="n"/>
                </a:pPr>
                <a:r>
                  <a:rPr lang="zh-CN" altLang="en-US" sz="2000" b="1" u="none" dirty="0"/>
                  <a:t>加速器贡献： 超导磁体</a:t>
                </a:r>
                <a:endParaRPr lang="en-US" altLang="zh-CN" sz="2000" b="1" u="none" dirty="0"/>
              </a:p>
              <a:p>
                <a:pPr lvl="1">
                  <a:lnSpc>
                    <a:spcPct val="90000"/>
                  </a:lnSpc>
                  <a:spcBef>
                    <a:spcPct val="20000"/>
                  </a:spcBef>
                  <a:buClr>
                    <a:schemeClr val="folHlink"/>
                  </a:buClr>
                  <a:buFont typeface="Wingdings" charset="2"/>
                  <a:buChar char="n"/>
                </a:pPr>
                <a:r>
                  <a:rPr lang="zh-CN" altLang="en-US" sz="2000" b="1" u="none" dirty="0"/>
                  <a:t>探测器的运行</a:t>
                </a:r>
                <a:endParaRPr lang="en-US" altLang="zh-CN" sz="2000" b="1" u="none" dirty="0"/>
              </a:p>
              <a:p>
                <a:pPr lvl="1">
                  <a:buFont typeface="Symbol" charset="2"/>
                  <a:buChar char="-"/>
                </a:pPr>
                <a:endParaRPr kumimoji="1" lang="en-US" altLang="zh-CN" sz="2000" i="1" dirty="0"/>
              </a:p>
              <a:p>
                <a:pPr lvl="1">
                  <a:buFont typeface="Symbol" charset="2"/>
                  <a:buChar char="-"/>
                </a:pPr>
                <a:endParaRPr kumimoji="1" lang="en-US" altLang="zh-CN" sz="2000" i="1" dirty="0"/>
              </a:p>
              <a:p>
                <a:pPr lvl="1">
                  <a:buFont typeface="Symbol" charset="2"/>
                  <a:buChar char="-"/>
                </a:pPr>
                <a:endParaRPr kumimoji="1" lang="en-US" altLang="zh-CN" sz="2000" i="1" dirty="0"/>
              </a:p>
            </p:txBody>
          </p:sp>
        </mc:Choice>
        <mc:Fallback xmlns="">
          <p:sp>
            <p:nvSpPr>
              <p:cNvPr id="6" name="文本框 9"/>
              <p:cNvSpPr txBox="1">
                <a:spLocks noRot="1" noChangeAspect="1" noMove="1" noResize="1" noEditPoints="1" noAdjustHandles="1" noChangeArrowheads="1" noChangeShapeType="1" noTextEdit="1"/>
              </p:cNvSpPr>
              <p:nvPr/>
            </p:nvSpPr>
            <p:spPr>
              <a:xfrm>
                <a:off x="-29939" y="939173"/>
                <a:ext cx="9327703" cy="4708981"/>
              </a:xfrm>
              <a:prstGeom prst="rect">
                <a:avLst/>
              </a:prstGeom>
              <a:blipFill rotWithShape="0">
                <a:blip r:embed="rId3"/>
                <a:stretch>
                  <a:fillRect l="-980" t="-2199"/>
                </a:stretch>
              </a:blipFill>
            </p:spPr>
            <p:txBody>
              <a:bodyPr/>
              <a:lstStyle/>
              <a:p>
                <a:r>
                  <a:rPr lang="en-US">
                    <a:noFill/>
                  </a:rPr>
                  <a:t> </a:t>
                </a:r>
              </a:p>
            </p:txBody>
          </p:sp>
        </mc:Fallback>
      </mc:AlternateContent>
      <p:sp>
        <p:nvSpPr>
          <p:cNvPr id="7" name="标题 1"/>
          <p:cNvSpPr txBox="1">
            <a:spLocks/>
          </p:cNvSpPr>
          <p:nvPr/>
        </p:nvSpPr>
        <p:spPr bwMode="auto">
          <a:xfrm>
            <a:off x="395286" y="124138"/>
            <a:ext cx="8477250" cy="50323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本课题组的工作基础 </a:t>
            </a:r>
            <a:r>
              <a:rPr lang="en-US" altLang="zh-CN"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(1)</a:t>
            </a:r>
            <a:endPar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Tree>
    <p:extLst>
      <p:ext uri="{BB962C8B-B14F-4D97-AF65-F5344CB8AC3E}">
        <p14:creationId xmlns:p14="http://schemas.microsoft.com/office/powerpoint/2010/main" val="1228369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287268" y="96480"/>
            <a:ext cx="8477250" cy="50323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本单位的工作基础 </a:t>
            </a:r>
            <a:r>
              <a:rPr lang="en-US" altLang="zh-CN"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a:t>
            </a:r>
            <a:endPar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6" name="文本框 9"/>
          <p:cNvSpPr txBox="1"/>
          <p:nvPr/>
        </p:nvSpPr>
        <p:spPr>
          <a:xfrm>
            <a:off x="-29939" y="548680"/>
            <a:ext cx="9327703" cy="7952946"/>
          </a:xfrm>
          <a:prstGeom prst="rect">
            <a:avLst/>
          </a:prstGeom>
          <a:noFill/>
        </p:spPr>
        <p:txBody>
          <a:bodyPr wrap="square">
            <a:spAutoFit/>
          </a:bodyPr>
          <a:lstStyle>
            <a:lvl1pPr marL="342900" indent="-342900">
              <a:defRPr sz="800" u="sng">
                <a:solidFill>
                  <a:schemeClr val="tx1"/>
                </a:solidFill>
                <a:latin typeface="Arial" charset="0"/>
                <a:ea typeface="宋体" charset="-122"/>
              </a:defRPr>
            </a:lvl1pPr>
            <a:lvl2pPr indent="-45720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lvl="1">
              <a:lnSpc>
                <a:spcPct val="90000"/>
              </a:lnSpc>
              <a:spcBef>
                <a:spcPct val="20000"/>
              </a:spcBef>
              <a:buClr>
                <a:schemeClr val="folHlink"/>
              </a:buClr>
              <a:buFont typeface="Wingdings" charset="2"/>
              <a:buChar char="n"/>
            </a:pPr>
            <a:endParaRPr lang="en-US" altLang="zh-CN" sz="2000" b="1" u="none" dirty="0"/>
          </a:p>
          <a:p>
            <a:pPr marL="0" lvl="1" indent="0">
              <a:lnSpc>
                <a:spcPct val="90000"/>
              </a:lnSpc>
              <a:spcBef>
                <a:spcPct val="20000"/>
              </a:spcBef>
              <a:buClr>
                <a:schemeClr val="folHlink"/>
              </a:buClr>
            </a:pPr>
            <a:r>
              <a:rPr lang="zh-CN" altLang="en-US" sz="2400" b="1" u="none" dirty="0">
                <a:solidFill>
                  <a:srgbClr val="C00000"/>
                </a:solidFill>
              </a:rPr>
              <a:t>团队水平与优势：</a:t>
            </a:r>
            <a:endParaRPr lang="en-US" altLang="zh-CN" sz="2400" b="1" u="none" dirty="0">
              <a:solidFill>
                <a:srgbClr val="C00000"/>
              </a:solidFill>
            </a:endParaRPr>
          </a:p>
          <a:p>
            <a:pPr lvl="1">
              <a:lnSpc>
                <a:spcPct val="90000"/>
              </a:lnSpc>
              <a:spcBef>
                <a:spcPct val="20000"/>
              </a:spcBef>
              <a:buClr>
                <a:schemeClr val="folHlink"/>
              </a:buClr>
              <a:buFont typeface="Wingdings" charset="2"/>
              <a:buChar char="n"/>
            </a:pPr>
            <a:r>
              <a:rPr lang="zh-CN" altLang="en-US" sz="2000" b="1" u="none" dirty="0"/>
              <a:t>团队主要成员均有在</a:t>
            </a:r>
            <a:r>
              <a:rPr lang="en-US" altLang="zh-CN" sz="2000" b="1" u="none" dirty="0"/>
              <a:t>ATLAS</a:t>
            </a:r>
            <a:r>
              <a:rPr lang="zh-CN" altLang="en-US" sz="2000" b="1" u="none" dirty="0"/>
              <a:t>／</a:t>
            </a:r>
            <a:r>
              <a:rPr lang="en-US" altLang="zh-CN" sz="2000" b="1" u="none" dirty="0"/>
              <a:t>CMS</a:t>
            </a:r>
            <a:r>
              <a:rPr lang="zh-CN" altLang="en-US" sz="2000" b="1" u="none" dirty="0"/>
              <a:t>实验上</a:t>
            </a:r>
            <a:r>
              <a:rPr lang="en-US" altLang="zh-CN" sz="2000" b="1" u="none" dirty="0"/>
              <a:t>10</a:t>
            </a:r>
            <a:r>
              <a:rPr lang="zh-CN" altLang="en-US" sz="2000" b="1" u="none" dirty="0"/>
              <a:t>年以上一线科研经验，在国际上实力较强，年青活跃，成果广出</a:t>
            </a:r>
            <a:r>
              <a:rPr lang="en-US" altLang="zh-CN" sz="2000" b="1" u="none" dirty="0"/>
              <a:t> </a:t>
            </a:r>
            <a:r>
              <a:rPr lang="en-US" altLang="zh-CN" sz="2000" b="1" u="none" dirty="0" smtClean="0"/>
              <a:t>(</a:t>
            </a:r>
            <a:r>
              <a:rPr lang="zh-CN" altLang="en-US" sz="2000" b="1" u="none" dirty="0" smtClean="0"/>
              <a:t>高能所</a:t>
            </a:r>
            <a:r>
              <a:rPr lang="en-US" altLang="zh-CN" sz="2000" b="1" u="none" dirty="0" smtClean="0"/>
              <a:t>ATLAS/CMS</a:t>
            </a:r>
            <a:r>
              <a:rPr lang="zh-CN" altLang="en-US" sz="2000" b="1" u="none" dirty="0" smtClean="0"/>
              <a:t>队伍由</a:t>
            </a:r>
            <a:r>
              <a:rPr lang="en-US" altLang="zh-CN" sz="2000" b="1" u="none" dirty="0" smtClean="0"/>
              <a:t>1</a:t>
            </a:r>
            <a:r>
              <a:rPr lang="zh-CN" altLang="en-US" sz="2000" b="1" u="none" dirty="0"/>
              <a:t>名千人、</a:t>
            </a:r>
            <a:r>
              <a:rPr lang="en-US" altLang="zh-CN" sz="2000" b="1" u="none" dirty="0"/>
              <a:t>1</a:t>
            </a:r>
            <a:r>
              <a:rPr lang="zh-CN" altLang="en-US" sz="2000" b="1" u="none" dirty="0"/>
              <a:t>名外专千人、</a:t>
            </a:r>
            <a:r>
              <a:rPr lang="en-US" altLang="zh-CN" sz="2000" b="1" u="none" dirty="0"/>
              <a:t>3</a:t>
            </a:r>
            <a:r>
              <a:rPr lang="zh-CN" altLang="en-US" sz="2000" b="1" u="none" dirty="0"/>
              <a:t>名青千、</a:t>
            </a:r>
            <a:r>
              <a:rPr lang="en-US" altLang="zh-CN" sz="2000" b="1" u="none" dirty="0"/>
              <a:t>4</a:t>
            </a:r>
            <a:r>
              <a:rPr lang="zh-CN" altLang="en-US" sz="2000" b="1" u="none" dirty="0"/>
              <a:t>名中科院百人、</a:t>
            </a:r>
            <a:r>
              <a:rPr lang="en-US" altLang="zh-CN" sz="2000" b="1" u="none" dirty="0"/>
              <a:t>1</a:t>
            </a:r>
            <a:r>
              <a:rPr lang="zh-CN" altLang="en-US" sz="2000" b="1" u="none" dirty="0" smtClean="0"/>
              <a:t>名优青等组成</a:t>
            </a:r>
            <a:r>
              <a:rPr lang="en-US" altLang="zh-CN" sz="2000" b="1" u="none" dirty="0" smtClean="0"/>
              <a:t>)</a:t>
            </a:r>
            <a:r>
              <a:rPr lang="zh-CN" altLang="en-US" sz="2000" b="1" u="none" dirty="0"/>
              <a:t>。</a:t>
            </a:r>
            <a:endParaRPr lang="en-US" altLang="zh-CN" sz="2000" b="1" u="none" dirty="0"/>
          </a:p>
          <a:p>
            <a:pPr lvl="1">
              <a:lnSpc>
                <a:spcPct val="90000"/>
              </a:lnSpc>
              <a:spcBef>
                <a:spcPct val="20000"/>
              </a:spcBef>
              <a:buClr>
                <a:schemeClr val="folHlink"/>
              </a:buClr>
              <a:buFont typeface="Wingdings" charset="2"/>
              <a:buChar char="n"/>
            </a:pPr>
            <a:r>
              <a:rPr lang="zh-CN" altLang="en-US" sz="2000" b="1" u="none" dirty="0"/>
              <a:t>在</a:t>
            </a:r>
            <a:r>
              <a:rPr lang="en-US" altLang="zh-CN" sz="2000" b="1" u="none" dirty="0"/>
              <a:t>ATLAS</a:t>
            </a:r>
            <a:r>
              <a:rPr lang="zh-CN" altLang="en-US" sz="2000" b="1" u="none" dirty="0"/>
              <a:t>／</a:t>
            </a:r>
            <a:r>
              <a:rPr lang="en-US" altLang="zh-CN" sz="2000" b="1" u="none" dirty="0"/>
              <a:t>CMS</a:t>
            </a:r>
            <a:r>
              <a:rPr lang="zh-CN" altLang="en-US" sz="2000" b="1" u="none" dirty="0"/>
              <a:t>担任各种分析项目的课题负责人，多次组织召开国际希格斯物理研究讨会。</a:t>
            </a: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marL="0" lvl="1" indent="0">
              <a:lnSpc>
                <a:spcPct val="90000"/>
              </a:lnSpc>
              <a:spcBef>
                <a:spcPct val="20000"/>
              </a:spcBef>
              <a:buClr>
                <a:schemeClr val="folHlink"/>
              </a:buClr>
            </a:pPr>
            <a:endParaRPr lang="en-US" altLang="zh-CN" sz="2000" b="1" u="none" dirty="0">
              <a:solidFill>
                <a:srgbClr val="C00000"/>
              </a:solidFill>
            </a:endParaRPr>
          </a:p>
          <a:p>
            <a:pPr marL="0" lvl="1" indent="0">
              <a:lnSpc>
                <a:spcPct val="90000"/>
              </a:lnSpc>
              <a:spcBef>
                <a:spcPct val="20000"/>
              </a:spcBef>
              <a:buClr>
                <a:schemeClr val="folHlink"/>
              </a:buClr>
            </a:pPr>
            <a:r>
              <a:rPr lang="zh-CN" altLang="en-US" sz="2400" b="1" u="none" dirty="0">
                <a:solidFill>
                  <a:srgbClr val="C00000"/>
                </a:solidFill>
              </a:rPr>
              <a:t>各种合作基础</a:t>
            </a:r>
            <a:r>
              <a:rPr lang="zh-CN" altLang="en-US" sz="2000" b="1" u="none" dirty="0"/>
              <a:t>：</a:t>
            </a:r>
            <a:endParaRPr lang="en-US" altLang="zh-CN" sz="2000" b="1" u="none" dirty="0"/>
          </a:p>
          <a:p>
            <a:pPr lvl="1">
              <a:lnSpc>
                <a:spcPct val="90000"/>
              </a:lnSpc>
              <a:spcBef>
                <a:spcPct val="20000"/>
              </a:spcBef>
              <a:buClr>
                <a:schemeClr val="folHlink"/>
              </a:buClr>
              <a:buFont typeface="Wingdings" charset="2"/>
              <a:buChar char="n"/>
            </a:pPr>
            <a:r>
              <a:rPr lang="zh-CN" altLang="en-US" sz="2000" b="1" u="none" dirty="0"/>
              <a:t>与美国</a:t>
            </a:r>
            <a:r>
              <a:rPr lang="en-US" altLang="zh-CN" sz="2000" b="1" u="none" dirty="0"/>
              <a:t>LBNL</a:t>
            </a:r>
            <a:r>
              <a:rPr lang="zh-CN" altLang="en-US" sz="2000" b="1" u="none" dirty="0"/>
              <a:t>、密西根大学，德国</a:t>
            </a:r>
            <a:r>
              <a:rPr lang="en-US" altLang="zh-CN" sz="2000" b="1" u="none" dirty="0"/>
              <a:t>DESY</a:t>
            </a:r>
            <a:r>
              <a:rPr lang="zh-CN" altLang="en-US" sz="2000" b="1" u="none" dirty="0"/>
              <a:t>，南非金山大学有广泛深入的合作。</a:t>
            </a:r>
            <a:endParaRPr lang="en-US" altLang="zh-CN" sz="2000" b="1" u="none" dirty="0"/>
          </a:p>
          <a:p>
            <a:pPr lvl="1">
              <a:lnSpc>
                <a:spcPct val="90000"/>
              </a:lnSpc>
              <a:spcBef>
                <a:spcPct val="20000"/>
              </a:spcBef>
              <a:buClr>
                <a:schemeClr val="folHlink"/>
              </a:buClr>
              <a:buFont typeface="Wingdings" charset="2"/>
              <a:buChar char="n"/>
            </a:pPr>
            <a:r>
              <a:rPr lang="zh-CN" altLang="en-US" sz="2000" b="1" u="none" dirty="0"/>
              <a:t>加强与理论家合作，实现两者互补。</a:t>
            </a:r>
            <a:endParaRPr lang="en-US" altLang="zh-CN" sz="2000" b="1" u="none" dirty="0"/>
          </a:p>
          <a:p>
            <a:pPr lvl="1">
              <a:lnSpc>
                <a:spcPct val="90000"/>
              </a:lnSpc>
              <a:spcBef>
                <a:spcPct val="20000"/>
              </a:spcBef>
              <a:buClr>
                <a:schemeClr val="folHlink"/>
              </a:buClr>
              <a:buFont typeface="Wingdings" charset="2"/>
              <a:buChar char="n"/>
            </a:pPr>
            <a:r>
              <a:rPr lang="zh-CN" altLang="en-US" sz="2000" b="1" u="none" dirty="0"/>
              <a:t>团队成员积极参加国内</a:t>
            </a:r>
            <a:r>
              <a:rPr lang="en-US" altLang="zh-CN" sz="2000" b="1" u="none" dirty="0"/>
              <a:t>CEPC</a:t>
            </a:r>
            <a:r>
              <a:rPr lang="zh-CN" altLang="en-US" sz="2000" b="1" u="none" dirty="0"/>
              <a:t>的预研工作。 </a:t>
            </a:r>
            <a:endParaRPr lang="en-US" altLang="zh-CN" sz="2400" b="1" u="none" dirty="0">
              <a:solidFill>
                <a:srgbClr val="FF2600"/>
              </a:solidFill>
            </a:endParaRPr>
          </a:p>
          <a:p>
            <a:pPr lvl="1">
              <a:lnSpc>
                <a:spcPct val="90000"/>
              </a:lnSpc>
              <a:spcBef>
                <a:spcPct val="20000"/>
              </a:spcBef>
              <a:buClr>
                <a:schemeClr val="folHlink"/>
              </a:buClr>
              <a:buFont typeface="Wingdings" charset="2"/>
              <a:buChar char="n"/>
            </a:pPr>
            <a:endParaRPr lang="en-US" altLang="zh-CN" sz="2000" b="1" u="none" dirty="0"/>
          </a:p>
          <a:p>
            <a:pPr lvl="1">
              <a:buFont typeface="Symbol" charset="2"/>
              <a:buChar char="-"/>
            </a:pPr>
            <a:endParaRPr kumimoji="1" lang="en-US" altLang="zh-CN" sz="2000" i="1" dirty="0"/>
          </a:p>
          <a:p>
            <a:pPr lvl="1">
              <a:buFont typeface="Symbol" charset="2"/>
              <a:buChar char="-"/>
            </a:pPr>
            <a:endParaRPr kumimoji="1" lang="en-US" altLang="zh-CN" sz="2000" i="1" dirty="0"/>
          </a:p>
          <a:p>
            <a:pPr lvl="1">
              <a:buFont typeface="Symbol" charset="2"/>
              <a:buChar char="-"/>
            </a:pPr>
            <a:endParaRPr kumimoji="1" lang="en-US" altLang="zh-CN" sz="2000" i="1" dirty="0"/>
          </a:p>
          <a:p>
            <a:pPr lvl="1">
              <a:buFont typeface="Symbol" charset="2"/>
              <a:buChar char="-"/>
            </a:pPr>
            <a:endParaRPr kumimoji="1" lang="en-US" altLang="zh-CN" sz="2000" i="1" dirty="0"/>
          </a:p>
          <a:p>
            <a:pPr lvl="1">
              <a:buFont typeface="Symbol" charset="2"/>
              <a:buChar char="-"/>
            </a:pPr>
            <a:endParaRPr kumimoji="1" lang="en-US" altLang="zh-CN" sz="2000" i="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 y="3130477"/>
            <a:ext cx="3969335" cy="1935498"/>
          </a:xfrm>
          <a:prstGeom prst="rect">
            <a:avLst/>
          </a:prstGeom>
        </p:spPr>
      </p:pic>
      <p:sp>
        <p:nvSpPr>
          <p:cNvPr id="9" name="TextBox 8"/>
          <p:cNvSpPr txBox="1"/>
          <p:nvPr/>
        </p:nvSpPr>
        <p:spPr>
          <a:xfrm>
            <a:off x="103096" y="2809763"/>
            <a:ext cx="4248472" cy="369332"/>
          </a:xfrm>
          <a:prstGeom prst="rect">
            <a:avLst/>
          </a:prstGeom>
          <a:noFill/>
        </p:spPr>
        <p:txBody>
          <a:bodyPr wrap="square" rtlCol="0">
            <a:spAutoFit/>
          </a:bodyPr>
          <a:lstStyle/>
          <a:p>
            <a:r>
              <a:rPr lang="zh-CN" altLang="en-US" b="1" u="none">
                <a:solidFill>
                  <a:srgbClr val="FF0000"/>
                </a:solidFill>
              </a:rPr>
              <a:t>陈明水</a:t>
            </a:r>
            <a:r>
              <a:rPr lang="zh-CN" altLang="en-US" b="1" u="none" dirty="0">
                <a:solidFill>
                  <a:srgbClr val="FF0000"/>
                </a:solidFill>
              </a:rPr>
              <a:t>获</a:t>
            </a:r>
            <a:r>
              <a:rPr lang="en-US" altLang="zh-CN" b="1" u="none" dirty="0">
                <a:solidFill>
                  <a:srgbClr val="FF0000"/>
                </a:solidFill>
              </a:rPr>
              <a:t>CMS</a:t>
            </a:r>
            <a:r>
              <a:rPr lang="zh-CN" altLang="en-US" b="1" u="none" dirty="0">
                <a:solidFill>
                  <a:srgbClr val="FF0000"/>
                </a:solidFill>
              </a:rPr>
              <a:t>青年研究员奖</a:t>
            </a:r>
            <a:endParaRPr lang="en-US" b="1" u="none" dirty="0">
              <a:solidFill>
                <a:srgbClr val="FF0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914" y="3092616"/>
            <a:ext cx="3404582" cy="2269721"/>
          </a:xfrm>
          <a:prstGeom prst="rect">
            <a:avLst/>
          </a:prstGeom>
        </p:spPr>
      </p:pic>
      <p:sp>
        <p:nvSpPr>
          <p:cNvPr id="11" name="TextBox 10"/>
          <p:cNvSpPr txBox="1"/>
          <p:nvPr/>
        </p:nvSpPr>
        <p:spPr>
          <a:xfrm>
            <a:off x="6303436" y="2486598"/>
            <a:ext cx="2569102" cy="646331"/>
          </a:xfrm>
          <a:prstGeom prst="rect">
            <a:avLst/>
          </a:prstGeom>
          <a:noFill/>
        </p:spPr>
        <p:txBody>
          <a:bodyPr wrap="square" rtlCol="0">
            <a:spAutoFit/>
          </a:bodyPr>
          <a:lstStyle/>
          <a:p>
            <a:r>
              <a:rPr lang="en-US" sz="1800" b="1" u="none" dirty="0">
                <a:solidFill>
                  <a:srgbClr val="FF0000"/>
                </a:solidFill>
              </a:rPr>
              <a:t>2016</a:t>
            </a:r>
            <a:r>
              <a:rPr lang="zh-CN" altLang="en-US" sz="1800" b="1" u="none" dirty="0">
                <a:solidFill>
                  <a:srgbClr val="FF0000"/>
                </a:solidFill>
              </a:rPr>
              <a:t>年希格斯物理</a:t>
            </a:r>
            <a:endParaRPr lang="en-US" altLang="zh-CN" sz="1800" b="1" u="none" dirty="0">
              <a:solidFill>
                <a:srgbClr val="FF0000"/>
              </a:solidFill>
            </a:endParaRPr>
          </a:p>
          <a:p>
            <a:r>
              <a:rPr lang="zh-CN" altLang="en-US" sz="1800" b="1" u="none" dirty="0">
                <a:solidFill>
                  <a:srgbClr val="FF0000"/>
                </a:solidFill>
              </a:rPr>
              <a:t>国际研讨会</a:t>
            </a:r>
            <a:endParaRPr lang="en-US" sz="1800" b="1" u="none" dirty="0">
              <a:solidFill>
                <a:srgbClr val="FF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872" y="2950142"/>
            <a:ext cx="2212042" cy="2628419"/>
          </a:xfrm>
          <a:prstGeom prst="rect">
            <a:avLst/>
          </a:prstGeom>
        </p:spPr>
      </p:pic>
      <p:sp>
        <p:nvSpPr>
          <p:cNvPr id="14" name="TextBox 13"/>
          <p:cNvSpPr txBox="1"/>
          <p:nvPr/>
        </p:nvSpPr>
        <p:spPr>
          <a:xfrm>
            <a:off x="3220388" y="2585142"/>
            <a:ext cx="3005951" cy="369332"/>
          </a:xfrm>
          <a:prstGeom prst="rect">
            <a:avLst/>
          </a:prstGeom>
          <a:noFill/>
        </p:spPr>
        <p:txBody>
          <a:bodyPr wrap="none" rtlCol="0">
            <a:spAutoFit/>
          </a:bodyPr>
          <a:lstStyle/>
          <a:p>
            <a:r>
              <a:rPr lang="en-US" sz="1800" b="1" u="none" dirty="0">
                <a:solidFill>
                  <a:srgbClr val="FF0000"/>
                </a:solidFill>
              </a:rPr>
              <a:t>2013</a:t>
            </a:r>
            <a:r>
              <a:rPr lang="zh-CN" altLang="en-US" sz="1800" b="1" u="none" dirty="0">
                <a:solidFill>
                  <a:srgbClr val="FF0000"/>
                </a:solidFill>
              </a:rPr>
              <a:t>希格斯物理国际研讨会</a:t>
            </a:r>
            <a:endParaRPr lang="en-US" sz="1800" b="1" u="none" dirty="0">
              <a:solidFill>
                <a:srgbClr val="FF0000"/>
              </a:solidFill>
            </a:endParaRPr>
          </a:p>
        </p:txBody>
      </p:sp>
    </p:spTree>
    <p:extLst>
      <p:ext uri="{BB962C8B-B14F-4D97-AF65-F5344CB8AC3E}">
        <p14:creationId xmlns:p14="http://schemas.microsoft.com/office/powerpoint/2010/main" val="2123075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Rot="1" noChangeArrowheads="1"/>
          </p:cNvSpPr>
          <p:nvPr/>
        </p:nvSpPr>
        <p:spPr bwMode="auto">
          <a:xfrm>
            <a:off x="19309" y="-1"/>
            <a:ext cx="3112531" cy="611256"/>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en-US" altLang="zh-CN" sz="3200" b="1" dirty="0">
                <a:solidFill>
                  <a:srgbClr val="FF0000"/>
                </a:solidFill>
                <a:ea typeface="黑体" charset="0"/>
                <a:cs typeface="黑体" charset="0"/>
              </a:rPr>
              <a:t> </a:t>
            </a:r>
          </a:p>
        </p:txBody>
      </p:sp>
      <p:sp>
        <p:nvSpPr>
          <p:cNvPr id="9" name="标题 1"/>
          <p:cNvSpPr txBox="1">
            <a:spLocks/>
          </p:cNvSpPr>
          <p:nvPr/>
        </p:nvSpPr>
        <p:spPr bwMode="auto">
          <a:xfrm>
            <a:off x="-2535511" y="106430"/>
            <a:ext cx="8475663" cy="5048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zh-CN" altLang="en-US" sz="2800" b="1" u="none" kern="0" dirty="0">
                <a:solidFill>
                  <a:srgbClr val="FF0000"/>
                </a:solidFill>
                <a:ea typeface="黑体" charset="0"/>
                <a:cs typeface="黑体" charset="0"/>
              </a:rPr>
              <a:t>课题的任务与目标：</a:t>
            </a:r>
          </a:p>
        </p:txBody>
      </p:sp>
      <mc:AlternateContent xmlns:mc="http://schemas.openxmlformats.org/markup-compatibility/2006" xmlns:a14="http://schemas.microsoft.com/office/drawing/2010/main">
        <mc:Choice Requires="a14">
          <p:graphicFrame>
            <p:nvGraphicFramePr>
              <p:cNvPr id="4" name="Diagram 3"/>
              <p:cNvGraphicFramePr/>
              <p:nvPr>
                <p:extLst/>
              </p:nvPr>
            </p:nvGraphicFramePr>
            <p:xfrm>
              <a:off x="19309" y="-603448"/>
              <a:ext cx="9268997" cy="5456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 3"/>
              <p:cNvGraphicFramePr/>
              <p:nvPr>
                <p:extLst>
                  <p:ext uri="{D42A27DB-BD31-4B8C-83A1-F6EECF244321}">
                    <p14:modId xmlns:p14="http://schemas.microsoft.com/office/powerpoint/2010/main" val="2194365726"/>
                  </p:ext>
                </p:extLst>
              </p:nvPr>
            </p:nvGraphicFramePr>
            <p:xfrm>
              <a:off x="19309" y="-603448"/>
              <a:ext cx="9268997" cy="54564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xmlns:a14="http://schemas.microsoft.com/office/drawing/2010/main">
        <mc:Choice Requires="a14">
          <p:sp>
            <p:nvSpPr>
              <p:cNvPr id="15" name="文本框 9"/>
              <p:cNvSpPr txBox="1"/>
              <p:nvPr/>
            </p:nvSpPr>
            <p:spPr>
              <a:xfrm>
                <a:off x="0" y="3140968"/>
                <a:ext cx="8967664" cy="4579715"/>
              </a:xfrm>
              <a:prstGeom prst="rect">
                <a:avLst/>
              </a:prstGeom>
              <a:noFill/>
            </p:spPr>
            <p:txBody>
              <a:bodyPr wrap="square">
                <a:spAutoFit/>
              </a:bodyPr>
              <a:lstStyle>
                <a:lvl1pPr marL="342900" indent="-342900">
                  <a:defRPr sz="800" u="sng">
                    <a:solidFill>
                      <a:schemeClr val="tx1"/>
                    </a:solidFill>
                    <a:latin typeface="Arial" charset="0"/>
                    <a:ea typeface="宋体" charset="-122"/>
                  </a:defRPr>
                </a:lvl1pPr>
                <a:lvl2pPr indent="-45720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lvl="0">
                  <a:lnSpc>
                    <a:spcPct val="90000"/>
                  </a:lnSpc>
                  <a:spcBef>
                    <a:spcPct val="20000"/>
                  </a:spcBef>
                  <a:buClr>
                    <a:schemeClr val="folHlink"/>
                  </a:buClr>
                </a:pPr>
                <a:r>
                  <a:rPr lang="zh-CN" altLang="en-US" sz="2400" b="1" u="none" dirty="0">
                    <a:solidFill>
                      <a:srgbClr val="3333CC"/>
                    </a:solidFill>
                  </a:rPr>
                  <a:t>目标： </a:t>
                </a:r>
                <a:endParaRPr lang="en-US" altLang="zh-CN" sz="2000" b="1" u="none" dirty="0"/>
              </a:p>
              <a:p>
                <a:pPr lvl="1">
                  <a:lnSpc>
                    <a:spcPct val="90000"/>
                  </a:lnSpc>
                  <a:spcBef>
                    <a:spcPct val="20000"/>
                  </a:spcBef>
                  <a:buClr>
                    <a:schemeClr val="folHlink"/>
                  </a:buClr>
                  <a:buFont typeface="Wingdings" charset="2"/>
                  <a:buChar char="n"/>
                </a:pPr>
                <a14:m>
                  <m:oMath xmlns:m="http://schemas.openxmlformats.org/officeDocument/2006/math">
                    <m:r>
                      <a:rPr lang="en-US" altLang="zh-CN" sz="2000" b="1" i="1" u="none">
                        <a:solidFill>
                          <a:srgbClr val="FF0000"/>
                        </a:solidFill>
                        <a:latin typeface="Cambria Math" charset="0"/>
                      </a:rPr>
                      <m:t>𝑯</m:t>
                    </m:r>
                    <m:r>
                      <a:rPr lang="is-IS" altLang="zh-CN" sz="2000" b="1" i="1" u="none">
                        <a:solidFill>
                          <a:srgbClr val="FF0000"/>
                        </a:solidFill>
                        <a:latin typeface="Cambria Math" charset="0"/>
                        <a:ea typeface="Cambria Math" charset="0"/>
                        <a:cs typeface="Cambria Math" charset="0"/>
                      </a:rPr>
                      <m:t>→</m:t>
                    </m:r>
                    <m:r>
                      <a:rPr lang="en-US" altLang="zh-CN" sz="2000" b="1" i="1" u="none">
                        <a:solidFill>
                          <a:srgbClr val="FF0000"/>
                        </a:solidFill>
                        <a:latin typeface="Cambria Math" charset="0"/>
                        <a:ea typeface="Cambria Math" charset="0"/>
                        <a:cs typeface="Cambria Math" charset="0"/>
                      </a:rPr>
                      <m:t>𝒃𝒃</m:t>
                    </m:r>
                    <m:r>
                      <a:rPr lang="zh-CN" altLang="en-US" sz="2000" b="1" u="none">
                        <a:latin typeface="Cambria Math" charset="0"/>
                        <a:ea typeface="Cambria Math" charset="0"/>
                        <a:cs typeface="Cambria Math" charset="0"/>
                      </a:rPr>
                      <m:t>：</m:t>
                    </m:r>
                  </m:oMath>
                </a14:m>
                <a:r>
                  <a:rPr lang="zh-CN" altLang="en-US" sz="2000" u="none" dirty="0"/>
                  <a:t>研究希格斯粒子的耦合常数等基本性质，精确检验标准模型中电弱对称性破缺的机制。</a:t>
                </a:r>
                <a:endParaRPr lang="en-US" altLang="zh-CN" sz="2000" u="none" dirty="0"/>
              </a:p>
              <a:p>
                <a:pPr lvl="1">
                  <a:lnSpc>
                    <a:spcPct val="90000"/>
                  </a:lnSpc>
                  <a:spcBef>
                    <a:spcPct val="20000"/>
                  </a:spcBef>
                  <a:buClr>
                    <a:schemeClr val="folHlink"/>
                  </a:buClr>
                  <a:buFont typeface="Wingdings" charset="2"/>
                  <a:buChar char="n"/>
                </a:pPr>
                <a:r>
                  <a:rPr lang="en-US" altLang="zh-CN" sz="2000" b="1" u="none" dirty="0">
                    <a:solidFill>
                      <a:srgbClr val="FF0000"/>
                    </a:solidFill>
                  </a:rPr>
                  <a:t>ttH</a:t>
                </a:r>
                <a:r>
                  <a:rPr lang="ja-JP" altLang="en-US" sz="2000" b="1" u="none">
                    <a:solidFill>
                      <a:srgbClr val="FF0000"/>
                    </a:solidFill>
                  </a:rPr>
                  <a:t>的研究</a:t>
                </a:r>
                <a:r>
                  <a:rPr lang="zh-CN" altLang="en-US" sz="2000" u="none" dirty="0"/>
                  <a:t>：利用机器学习等方法对希格斯粒子与顶夸克的耦合作出深入的研究。</a:t>
                </a:r>
                <a:endParaRPr lang="en-US" altLang="zh-CN" sz="2000" u="none" dirty="0"/>
              </a:p>
              <a:p>
                <a:pPr lvl="1">
                  <a:lnSpc>
                    <a:spcPct val="90000"/>
                  </a:lnSpc>
                  <a:spcBef>
                    <a:spcPct val="20000"/>
                  </a:spcBef>
                  <a:buClr>
                    <a:schemeClr val="folHlink"/>
                  </a:buClr>
                  <a:buFont typeface="Wingdings" charset="2"/>
                  <a:buChar char="n"/>
                </a:pPr>
                <a:r>
                  <a:rPr lang="en-US" altLang="zh-CN" sz="2000" b="1" u="none" dirty="0">
                    <a:solidFill>
                      <a:srgbClr val="FF0000"/>
                    </a:solidFill>
                  </a:rPr>
                  <a:t>VBF</a:t>
                </a:r>
                <a:r>
                  <a:rPr lang="zh-CN" altLang="en-US" sz="2000" b="1" u="none" dirty="0">
                    <a:solidFill>
                      <a:srgbClr val="FF0000"/>
                    </a:solidFill>
                  </a:rPr>
                  <a:t> </a:t>
                </a:r>
                <a14:m>
                  <m:oMath xmlns:m="http://schemas.openxmlformats.org/officeDocument/2006/math">
                    <m:r>
                      <a:rPr lang="en-US" altLang="zh-CN" sz="2000" b="1" i="1" u="none">
                        <a:solidFill>
                          <a:srgbClr val="FF0000"/>
                        </a:solidFill>
                        <a:latin typeface="Cambria Math" charset="0"/>
                      </a:rPr>
                      <m:t>𝑯</m:t>
                    </m:r>
                    <m:r>
                      <a:rPr lang="is-IS" altLang="zh-CN" sz="2000" b="1" i="1" u="none">
                        <a:solidFill>
                          <a:srgbClr val="FF0000"/>
                        </a:solidFill>
                        <a:latin typeface="Cambria Math" charset="0"/>
                        <a:ea typeface="Cambria Math" charset="0"/>
                        <a:cs typeface="Cambria Math" charset="0"/>
                      </a:rPr>
                      <m:t>→</m:t>
                    </m:r>
                    <m:r>
                      <a:rPr lang="is-IS" altLang="zh-CN" sz="2000" b="1" i="1" u="none">
                        <a:solidFill>
                          <a:srgbClr val="FF0000"/>
                        </a:solidFill>
                        <a:latin typeface="Cambria Math" charset="0"/>
                        <a:ea typeface="Cambria Math" charset="0"/>
                        <a:cs typeface="Cambria Math" charset="0"/>
                      </a:rPr>
                      <m:t>𝜸𝜸</m:t>
                    </m:r>
                    <m:r>
                      <a:rPr lang="zh-CN" altLang="en-US" sz="2000" b="0" i="0" u="none" smtClean="0">
                        <a:solidFill>
                          <a:schemeClr val="tx1"/>
                        </a:solidFill>
                        <a:latin typeface="Cambria Math" charset="0"/>
                        <a:ea typeface="Cambria Math" charset="0"/>
                        <a:cs typeface="Cambria Math" charset="0"/>
                      </a:rPr>
                      <m:t>： </m:t>
                    </m:r>
                  </m:oMath>
                </a14:m>
                <a:r>
                  <a:rPr lang="zh-CN" altLang="en-US" sz="2000" u="none" dirty="0">
                    <a:solidFill>
                      <a:schemeClr val="tx1"/>
                    </a:solidFill>
                  </a:rPr>
                  <a:t>研究</a:t>
                </a:r>
                <a:r>
                  <a:rPr lang="en-US" altLang="zh-CN" sz="2000" u="none" dirty="0">
                    <a:solidFill>
                      <a:schemeClr val="tx1"/>
                    </a:solidFill>
                  </a:rPr>
                  <a:t>VBF</a:t>
                </a:r>
                <a:r>
                  <a:rPr lang="zh-CN" altLang="en-US" sz="2000" u="none" dirty="0">
                    <a:solidFill>
                      <a:schemeClr val="tx1"/>
                    </a:solidFill>
                  </a:rPr>
                  <a:t> </a:t>
                </a:r>
                <a:r>
                  <a:rPr lang="zh-CN" altLang="en-US" sz="2000" u="none" dirty="0"/>
                  <a:t>希格斯粒子的自旋、宇称等性质，确定是否有非标准模型的新物理。</a:t>
                </a:r>
                <a:endParaRPr lang="en-US" altLang="zh-CN" sz="2000" u="none" dirty="0"/>
              </a:p>
              <a:p>
                <a:pPr lvl="1">
                  <a:lnSpc>
                    <a:spcPct val="90000"/>
                  </a:lnSpc>
                  <a:spcBef>
                    <a:spcPct val="20000"/>
                  </a:spcBef>
                  <a:buClr>
                    <a:schemeClr val="folHlink"/>
                  </a:buClr>
                  <a:buFont typeface="Wingdings" charset="2"/>
                  <a:buChar char="n"/>
                </a:pPr>
                <a14:m>
                  <m:oMath xmlns:m="http://schemas.openxmlformats.org/officeDocument/2006/math">
                    <m:r>
                      <a:rPr lang="en-US" altLang="zh-CN" sz="2000" b="1" i="1" u="none">
                        <a:solidFill>
                          <a:srgbClr val="FF0000"/>
                        </a:solidFill>
                        <a:latin typeface="Cambria Math" charset="0"/>
                      </a:rPr>
                      <m:t>𝑯</m:t>
                    </m:r>
                    <m:r>
                      <a:rPr lang="is-IS" altLang="zh-CN" sz="2000" b="1" i="1" u="none">
                        <a:solidFill>
                          <a:srgbClr val="FF0000"/>
                        </a:solidFill>
                        <a:latin typeface="Cambria Math" charset="0"/>
                        <a:ea typeface="Cambria Math" charset="0"/>
                        <a:cs typeface="Cambria Math" charset="0"/>
                      </a:rPr>
                      <m:t>→</m:t>
                    </m:r>
                    <m:r>
                      <a:rPr lang="en-US" altLang="zh-CN" sz="2000" b="1" u="none">
                        <a:solidFill>
                          <a:srgbClr val="FF0000"/>
                        </a:solidFill>
                        <a:latin typeface="Cambria Math" panose="02040503050406030204" pitchFamily="18" charset="0"/>
                        <a:ea typeface="Cambria Math" charset="0"/>
                        <a:cs typeface="Cambria Math" charset="0"/>
                      </a:rPr>
                      <m:t>𝐙𝐙</m:t>
                    </m:r>
                    <m:r>
                      <a:rPr lang="is-IS" altLang="zh-CN" sz="2000" b="1" i="1" u="none">
                        <a:solidFill>
                          <a:srgbClr val="FF0000"/>
                        </a:solidFill>
                        <a:latin typeface="Cambria Math" charset="0"/>
                        <a:ea typeface="Cambria Math" charset="0"/>
                        <a:cs typeface="Cambria Math" charset="0"/>
                      </a:rPr>
                      <m:t>→</m:t>
                    </m:r>
                    <m:r>
                      <a:rPr lang="en-US" altLang="zh-CN" sz="2000" b="1" u="none">
                        <a:solidFill>
                          <a:srgbClr val="FF0000"/>
                        </a:solidFill>
                        <a:latin typeface="Cambria Math" panose="02040503050406030204" pitchFamily="18" charset="0"/>
                        <a:ea typeface="Cambria Math" charset="0"/>
                        <a:cs typeface="Cambria Math" charset="0"/>
                      </a:rPr>
                      <m:t>𝟒𝐥</m:t>
                    </m:r>
                    <m:r>
                      <a:rPr lang="zh-CN" altLang="en-US" sz="2000" b="1" u="none">
                        <a:latin typeface="Cambria Math" charset="0"/>
                        <a:ea typeface="Cambria Math" charset="0"/>
                        <a:cs typeface="Cambria Math" charset="0"/>
                      </a:rPr>
                      <m:t>：</m:t>
                    </m:r>
                    <m:r>
                      <a:rPr lang="zh-CN" altLang="en-US" sz="2000" b="1" i="1" u="none">
                        <a:latin typeface="Cambria Math" panose="02040503050406030204" pitchFamily="18" charset="0"/>
                        <a:ea typeface="Cambria Math" charset="0"/>
                        <a:cs typeface="Cambria Math" charset="0"/>
                      </a:rPr>
                      <m:t>测量</m:t>
                    </m:r>
                  </m:oMath>
                </a14:m>
                <a:r>
                  <a:rPr lang="zh-CN" altLang="en-US" sz="2000" u="none" dirty="0"/>
                  <a:t>希格斯粒子的质量、产生截面及耦合常数等基本性质</a:t>
                </a:r>
                <a:endParaRPr lang="en-US" altLang="zh-CN" sz="2000" u="none" dirty="0"/>
              </a:p>
              <a:p>
                <a:pPr lvl="1">
                  <a:lnSpc>
                    <a:spcPct val="90000"/>
                  </a:lnSpc>
                  <a:spcBef>
                    <a:spcPct val="20000"/>
                  </a:spcBef>
                  <a:buClr>
                    <a:schemeClr val="folHlink"/>
                  </a:buClr>
                  <a:buFont typeface="Wingdings" charset="2"/>
                  <a:buChar char="n"/>
                </a:pPr>
                <a:r>
                  <a:rPr lang="zh-CN" altLang="en-US" sz="2000" b="1" u="none" dirty="0">
                    <a:solidFill>
                      <a:srgbClr val="FF0000"/>
                    </a:solidFill>
                  </a:rPr>
                  <a:t>重希格斯粒子（</a:t>
                </a:r>
                <a:r>
                  <a:rPr lang="en-US" sz="2000" b="1" u="none" dirty="0">
                    <a:solidFill>
                      <a:srgbClr val="FF0000"/>
                    </a:solidFill>
                  </a:rPr>
                  <a:t>Di-Higgs</a:t>
                </a:r>
                <a:r>
                  <a:rPr lang="zh-CN" altLang="en-US" sz="2000" b="1" u="none" dirty="0">
                    <a:solidFill>
                      <a:srgbClr val="FF0000"/>
                    </a:solidFill>
                  </a:rPr>
                  <a:t>）寻找</a:t>
                </a:r>
                <a:r>
                  <a:rPr lang="zh-CN" altLang="en-US" sz="2000" u="none" dirty="0"/>
                  <a:t>：通过多变量分析的方法确认有无重希格斯粒子。</a:t>
                </a:r>
                <a:endParaRPr lang="en-US" altLang="zh-CN" sz="2000" u="none" dirty="0"/>
              </a:p>
              <a:p>
                <a:pPr lvl="1">
                  <a:lnSpc>
                    <a:spcPct val="90000"/>
                  </a:lnSpc>
                  <a:spcBef>
                    <a:spcPct val="20000"/>
                  </a:spcBef>
                  <a:buClr>
                    <a:schemeClr val="folHlink"/>
                  </a:buClr>
                  <a:buFont typeface="Wingdings" charset="2"/>
                  <a:buChar char="n"/>
                </a:pPr>
                <a14:m>
                  <m:oMath xmlns:m="http://schemas.openxmlformats.org/officeDocument/2006/math">
                    <m:r>
                      <a:rPr lang="zh-CN" altLang="en-US" sz="2000" b="1" u="none" smtClean="0">
                        <a:solidFill>
                          <a:srgbClr val="FF0000"/>
                        </a:solidFill>
                        <a:latin typeface="Cambria Math" panose="02040503050406030204" pitchFamily="18" charset="0"/>
                      </a:rPr>
                      <m:t>通过 </m:t>
                    </m:r>
                    <m:r>
                      <a:rPr lang="en-US" altLang="zh-CN" sz="2000" b="1" u="none">
                        <a:solidFill>
                          <a:srgbClr val="FF0000"/>
                        </a:solidFill>
                        <a:latin typeface="Cambria Math" panose="02040503050406030204" pitchFamily="18" charset="0"/>
                      </a:rPr>
                      <m:t>𝑯</m:t>
                    </m:r>
                    <m:r>
                      <a:rPr lang="en-US" altLang="zh-CN" sz="2000" b="1" u="none">
                        <a:solidFill>
                          <a:srgbClr val="FF0000"/>
                        </a:solidFill>
                        <a:latin typeface="Cambria Math" panose="02040503050406030204" pitchFamily="18" charset="0"/>
                      </a:rPr>
                      <m:t>(→</m:t>
                    </m:r>
                  </m:oMath>
                </a14:m>
                <a:r>
                  <a:rPr lang="en-US" sz="2000" b="1" u="none" dirty="0">
                    <a:solidFill>
                      <a:srgbClr val="FF0000"/>
                    </a:solidFill>
                  </a:rPr>
                  <a:t>bb)</a:t>
                </a:r>
                <a:r>
                  <a:rPr lang="en-US" sz="2000" b="1" u="none" dirty="0">
                    <a:solidFill>
                      <a:srgbClr val="FF0000"/>
                    </a:solidFill>
                    <a:latin typeface="Symbol" charset="2"/>
                    <a:ea typeface="Symbol" charset="2"/>
                    <a:cs typeface="Symbol" charset="2"/>
                  </a:rPr>
                  <a:t>g</a:t>
                </a:r>
                <a14:m>
                  <m:oMath xmlns:m="http://schemas.openxmlformats.org/officeDocument/2006/math">
                    <m:r>
                      <a:rPr lang="zh-CN" altLang="en-US" sz="2000" b="1" u="none">
                        <a:solidFill>
                          <a:srgbClr val="FF0000"/>
                        </a:solidFill>
                        <a:latin typeface="Cambria Math" panose="02040503050406030204" pitchFamily="18" charset="0"/>
                      </a:rPr>
                      <m:t>寻找新物理 </m:t>
                    </m:r>
                    <m:r>
                      <a:rPr lang="zh-CN" altLang="en-US" sz="2000" b="1" u="none">
                        <a:latin typeface="Cambria Math" panose="02040503050406030204" pitchFamily="18" charset="0"/>
                      </a:rPr>
                      <m:t>：</m:t>
                    </m:r>
                  </m:oMath>
                </a14:m>
                <a:r>
                  <a:rPr lang="zh-CN" altLang="en-US" sz="2000" u="none" dirty="0"/>
                  <a:t>通过该末态研究希格斯内部结构，寻找新物理</a:t>
                </a:r>
                <a:endParaRPr lang="en-US" altLang="zh-CN" sz="2000" u="none" dirty="0"/>
              </a:p>
              <a:p>
                <a:pPr lvl="1">
                  <a:lnSpc>
                    <a:spcPct val="90000"/>
                  </a:lnSpc>
                  <a:spcBef>
                    <a:spcPct val="20000"/>
                  </a:spcBef>
                  <a:buClr>
                    <a:schemeClr val="folHlink"/>
                  </a:buClr>
                  <a:buFont typeface="Wingdings" charset="2"/>
                  <a:buChar char="n"/>
                </a:pPr>
                <a:endParaRPr lang="en-US" altLang="zh-CN" sz="2000" u="none" dirty="0"/>
              </a:p>
              <a:p>
                <a:pPr lvl="1">
                  <a:lnSpc>
                    <a:spcPct val="90000"/>
                  </a:lnSpc>
                  <a:spcBef>
                    <a:spcPct val="20000"/>
                  </a:spcBef>
                  <a:buClr>
                    <a:schemeClr val="folHlink"/>
                  </a:buClr>
                  <a:buFont typeface="Wingdings" charset="2"/>
                  <a:buChar char="n"/>
                </a:pPr>
                <a:endParaRPr lang="en-US" altLang="zh-CN" sz="2000" u="none" dirty="0">
                  <a:solidFill>
                    <a:schemeClr val="tx1"/>
                  </a:solidFill>
                </a:endParaRPr>
              </a:p>
              <a:p>
                <a:pPr lvl="1">
                  <a:lnSpc>
                    <a:spcPct val="90000"/>
                  </a:lnSpc>
                  <a:spcBef>
                    <a:spcPct val="20000"/>
                  </a:spcBef>
                  <a:buClr>
                    <a:schemeClr val="folHlink"/>
                  </a:buClr>
                  <a:buFont typeface="Wingdings" charset="2"/>
                  <a:buChar char="n"/>
                </a:pPr>
                <a:endParaRPr lang="en-US" altLang="zh-CN" sz="2000" i="1" u="none" dirty="0">
                  <a:solidFill>
                    <a:schemeClr val="tx1"/>
                  </a:solidFill>
                </a:endParaRPr>
              </a:p>
            </p:txBody>
          </p:sp>
        </mc:Choice>
        <mc:Fallback xmlns="">
          <p:sp>
            <p:nvSpPr>
              <p:cNvPr id="15" name="文本框 9"/>
              <p:cNvSpPr txBox="1">
                <a:spLocks noRot="1" noChangeAspect="1" noMove="1" noResize="1" noEditPoints="1" noAdjustHandles="1" noChangeArrowheads="1" noChangeShapeType="1" noTextEdit="1"/>
              </p:cNvSpPr>
              <p:nvPr/>
            </p:nvSpPr>
            <p:spPr>
              <a:xfrm>
                <a:off x="0" y="3140968"/>
                <a:ext cx="8967664" cy="4579715"/>
              </a:xfrm>
              <a:prstGeom prst="rect">
                <a:avLst/>
              </a:prstGeom>
              <a:blipFill>
                <a:blip r:embed="rId11"/>
                <a:stretch>
                  <a:fillRect l="-992" t="-1934"/>
                </a:stretch>
              </a:blipFill>
            </p:spPr>
            <p:txBody>
              <a:bodyPr/>
              <a:lstStyle/>
              <a:p>
                <a:r>
                  <a:rPr lang="en-US">
                    <a:noFill/>
                  </a:rPr>
                  <a:t> </a:t>
                </a:r>
              </a:p>
            </p:txBody>
          </p:sp>
        </mc:Fallback>
      </mc:AlternateContent>
    </p:spTree>
    <p:extLst>
      <p:ext uri="{BB962C8B-B14F-4D97-AF65-F5344CB8AC3E}">
        <p14:creationId xmlns:p14="http://schemas.microsoft.com/office/powerpoint/2010/main" val="1557600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zh-CN" altLang="en-US" sz="36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sz="36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1</a:t>
            </a:r>
            <a:r>
              <a:rPr lang="zh-CN" altLang="en-US" sz="36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希格斯玻色子主要衰变道（</a:t>
            </a:r>
            <a:r>
              <a:rPr lang="en-US" altLang="zh-CN"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H-&gt;bb)</a:t>
            </a:r>
            <a:endParaRPr lang="zh-CN" altLang="en-US" sz="3600" b="1" dirty="0">
              <a:ea typeface="黑体" charset="0"/>
              <a:cs typeface="黑体" charset="0"/>
            </a:endParaRPr>
          </a:p>
        </p:txBody>
      </p:sp>
      <p:sp>
        <p:nvSpPr>
          <p:cNvPr id="3" name="Content Placeholder 2"/>
          <p:cNvSpPr>
            <a:spLocks noGrp="1"/>
          </p:cNvSpPr>
          <p:nvPr>
            <p:ph idx="1"/>
          </p:nvPr>
        </p:nvSpPr>
        <p:spPr>
          <a:xfrm>
            <a:off x="-90991" y="834502"/>
            <a:ext cx="9886344" cy="5638800"/>
          </a:xfrm>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意义</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：底</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夸克对是希格斯玻色子的最主要衰变，急要精确测量</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endParaRPr lang="en-US" altLang="zh-CN"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已有基础：中国</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科学版头版今年</a:t>
            </a:r>
            <a:r>
              <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7</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月头条报道：</a:t>
            </a:r>
            <a:r>
              <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ATLAS</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发现</a:t>
            </a:r>
            <a:r>
              <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H-&gt;bb</a:t>
            </a:r>
          </a:p>
          <a:p>
            <a:pPr lvl="1"/>
            <a:r>
              <a:rPr lang="zh-CN" altLang="en-US" kern="1200" dirty="0"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本课题组的梁志均担任</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其中</a:t>
            </a:r>
            <a:r>
              <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VBF</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分析的</a:t>
            </a:r>
            <a:r>
              <a:rPr lang="zh-CN" altLang="en-US" kern="1200" dirty="0"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负责人，三个主要分析的其中一个。</a:t>
            </a:r>
            <a:endParaRPr lang="en-US" altLang="zh-CN" kern="1200" dirty="0"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作</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了</a:t>
            </a:r>
            <a:r>
              <a:rPr lang="zh-CN" altLang="en-US" kern="1200" dirty="0"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该分析组的主导贡献。</a:t>
            </a:r>
            <a:endParaRPr lang="en-US" altLang="zh-CN" kern="1200" dirty="0"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14</a:t>
            </a:fld>
            <a:endParaRPr lang="en-US"/>
          </a:p>
        </p:txBody>
      </p:sp>
      <p:pic>
        <p:nvPicPr>
          <p:cNvPr id="9" name="Picture 8"/>
          <p:cNvPicPr>
            <a:picLocks noChangeAspect="1"/>
          </p:cNvPicPr>
          <p:nvPr/>
        </p:nvPicPr>
        <p:blipFill>
          <a:blip r:embed="rId2"/>
          <a:stretch>
            <a:fillRect/>
          </a:stretch>
        </p:blipFill>
        <p:spPr>
          <a:xfrm>
            <a:off x="55948" y="2508339"/>
            <a:ext cx="6081806" cy="4277578"/>
          </a:xfrm>
          <a:prstGeom prst="rect">
            <a:avLst/>
          </a:prstGeom>
        </p:spPr>
      </p:pic>
      <p:sp>
        <p:nvSpPr>
          <p:cNvPr id="10" name="Rectangle 9"/>
          <p:cNvSpPr/>
          <p:nvPr/>
        </p:nvSpPr>
        <p:spPr bwMode="auto">
          <a:xfrm>
            <a:off x="-18195" y="3966518"/>
            <a:ext cx="4231846" cy="1544595"/>
          </a:xfrm>
          <a:prstGeom prst="rect">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97" charset="0"/>
            </a:endParaRPr>
          </a:p>
        </p:txBody>
      </p:sp>
      <p:pic>
        <p:nvPicPr>
          <p:cNvPr id="7" name="Picture 6"/>
          <p:cNvPicPr>
            <a:picLocks noChangeAspect="1"/>
          </p:cNvPicPr>
          <p:nvPr/>
        </p:nvPicPr>
        <p:blipFill>
          <a:blip r:embed="rId3"/>
          <a:stretch>
            <a:fillRect/>
          </a:stretch>
        </p:blipFill>
        <p:spPr>
          <a:xfrm>
            <a:off x="3993113" y="2234285"/>
            <a:ext cx="4645766" cy="4622380"/>
          </a:xfrm>
          <a:prstGeom prst="rect">
            <a:avLst/>
          </a:prstGeom>
        </p:spPr>
      </p:pic>
      <p:sp>
        <p:nvSpPr>
          <p:cNvPr id="5" name="Rectangle 4"/>
          <p:cNvSpPr/>
          <p:nvPr/>
        </p:nvSpPr>
        <p:spPr>
          <a:xfrm>
            <a:off x="7087910" y="4656089"/>
            <a:ext cx="888385" cy="369332"/>
          </a:xfrm>
          <a:prstGeom prst="rect">
            <a:avLst/>
          </a:prstGeom>
        </p:spPr>
        <p:txBody>
          <a:bodyPr wrap="none">
            <a:spAutoFit/>
          </a:bodyPr>
          <a:lstStyle/>
          <a:p>
            <a:r>
              <a:rPr lang="en-US" altLang="zh-CN" dirty="0" err="1">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H→bb</a:t>
            </a:r>
            <a:endParaRPr lang="en-US" dirty="0"/>
          </a:p>
        </p:txBody>
      </p:sp>
      <p:cxnSp>
        <p:nvCxnSpPr>
          <p:cNvPr id="8" name="Straight Arrow Connector 7"/>
          <p:cNvCxnSpPr/>
          <p:nvPr/>
        </p:nvCxnSpPr>
        <p:spPr bwMode="auto">
          <a:xfrm flipV="1">
            <a:off x="6290711" y="4791328"/>
            <a:ext cx="797199" cy="98854"/>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11" name="Straight Arrow Connector 10"/>
          <p:cNvCxnSpPr/>
          <p:nvPr/>
        </p:nvCxnSpPr>
        <p:spPr bwMode="auto">
          <a:xfrm flipV="1">
            <a:off x="6315996" y="4943728"/>
            <a:ext cx="924314" cy="913375"/>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75240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1</a:t>
            </a: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希格斯玻色子主要衰变道（</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H-&gt;bb)</a:t>
            </a:r>
            <a:endParaRPr 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r>
              <a:rPr lang="zh-CN" altLang="en-US" sz="20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主要瓶颈：测量精度低，背景事例多，系统误差大</a:t>
            </a:r>
            <a:endParaRPr lang="en-US" altLang="zh-CN" sz="20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sz="20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创新研究方案：</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梁志均在</a:t>
            </a:r>
            <a:r>
              <a:rPr lang="en-US" altLang="zh-CN"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ATLAS</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首次提</a:t>
            </a:r>
            <a:r>
              <a:rPr lang="zh-CN" alt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出</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高能</a:t>
            </a:r>
            <a:r>
              <a:rPr lang="zh-CN" alt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光子</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末态方案。</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sz="20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预期成果：</a:t>
            </a:r>
            <a:r>
              <a:rPr lang="zh-CN" alt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牺牲信号效率，但显著提高</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信噪比</a:t>
            </a:r>
            <a:endParaRPr lang="en-US" altLang="zh-CN"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解决系统误差大的问题。</a:t>
            </a:r>
            <a:r>
              <a:rPr lang="zh-CN" altLang="en-US" sz="2000"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endParaRPr 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98623783"/>
              </p:ext>
            </p:extLst>
          </p:nvPr>
        </p:nvGraphicFramePr>
        <p:xfrm>
          <a:off x="18347" y="2463410"/>
          <a:ext cx="7812298" cy="1525270"/>
        </p:xfrm>
        <a:graphic>
          <a:graphicData uri="http://schemas.openxmlformats.org/drawingml/2006/table">
            <a:tbl>
              <a:tblPr firstRow="1" firstCol="1" bandRow="1">
                <a:tableStyleId>{9DCAF9ED-07DC-4A11-8D7F-57B35C25682E}</a:tableStyleId>
              </a:tblPr>
              <a:tblGrid>
                <a:gridCol w="2467232">
                  <a:extLst>
                    <a:ext uri="{9D8B030D-6E8A-4147-A177-3AD203B41FA5}">
                      <a16:colId xmlns:a16="http://schemas.microsoft.com/office/drawing/2014/main" xmlns="" val="20000"/>
                    </a:ext>
                  </a:extLst>
                </a:gridCol>
                <a:gridCol w="2088292">
                  <a:extLst>
                    <a:ext uri="{9D8B030D-6E8A-4147-A177-3AD203B41FA5}">
                      <a16:colId xmlns:a16="http://schemas.microsoft.com/office/drawing/2014/main" xmlns="" val="20001"/>
                    </a:ext>
                  </a:extLst>
                </a:gridCol>
                <a:gridCol w="3256774">
                  <a:extLst>
                    <a:ext uri="{9D8B030D-6E8A-4147-A177-3AD203B41FA5}">
                      <a16:colId xmlns:a16="http://schemas.microsoft.com/office/drawing/2014/main" xmlns="" val="20002"/>
                    </a:ext>
                  </a:extLst>
                </a:gridCol>
              </a:tblGrid>
              <a:tr h="198120">
                <a:tc>
                  <a:txBody>
                    <a:bodyPr/>
                    <a:lstStyle/>
                    <a:p>
                      <a:pPr algn="just">
                        <a:spcAft>
                          <a:spcPts val="0"/>
                        </a:spcAft>
                      </a:pPr>
                      <a:r>
                        <a:rPr lang="zh-CN" sz="2400" kern="100" dirty="0">
                          <a:effectLst/>
                        </a:rPr>
                        <a:t>技术路线 </a:t>
                      </a:r>
                      <a:endParaRPr lang="en-US" sz="2400" kern="100" dirty="0">
                        <a:effectLst/>
                        <a:latin typeface="Calibri" charset="0"/>
                        <a:ea typeface="宋体" charset="-122"/>
                        <a:cs typeface="Times New Roman" charset="0"/>
                      </a:endParaRPr>
                    </a:p>
                  </a:txBody>
                  <a:tcPr marL="68580" marR="68580" marT="0" marB="0"/>
                </a:tc>
                <a:tc>
                  <a:txBody>
                    <a:bodyPr/>
                    <a:lstStyle/>
                    <a:p>
                      <a:pPr algn="just">
                        <a:spcAft>
                          <a:spcPts val="0"/>
                        </a:spcAft>
                      </a:pPr>
                      <a:r>
                        <a:rPr lang="zh-CN" sz="2400" kern="100" dirty="0">
                          <a:effectLst/>
                        </a:rPr>
                        <a:t>传统技术路线</a:t>
                      </a:r>
                      <a:endParaRPr lang="en-US" sz="2400" kern="100" dirty="0">
                        <a:effectLst/>
                        <a:latin typeface="Calibri" charset="0"/>
                        <a:ea typeface="宋体" charset="-122"/>
                        <a:cs typeface="Times New Roman" charset="0"/>
                      </a:endParaRPr>
                    </a:p>
                  </a:txBody>
                  <a:tcPr marL="68580" marR="68580" marT="0" marB="0"/>
                </a:tc>
                <a:tc>
                  <a:txBody>
                    <a:bodyPr/>
                    <a:lstStyle/>
                    <a:p>
                      <a:pPr algn="just">
                        <a:spcAft>
                          <a:spcPts val="0"/>
                        </a:spcAft>
                      </a:pPr>
                      <a:r>
                        <a:rPr lang="zh-CN" sz="2400" kern="100" dirty="0">
                          <a:effectLst/>
                        </a:rPr>
                        <a:t>本课题提</a:t>
                      </a:r>
                      <a:r>
                        <a:rPr lang="zh-CN" altLang="en-US" sz="2400" kern="100" dirty="0">
                          <a:effectLst/>
                        </a:rPr>
                        <a:t>新</a:t>
                      </a:r>
                      <a:r>
                        <a:rPr lang="zh-CN" sz="2400" kern="100" dirty="0">
                          <a:effectLst/>
                        </a:rPr>
                        <a:t>技术路线</a:t>
                      </a:r>
                      <a:endParaRPr lang="en-US" sz="2400" kern="100" dirty="0">
                        <a:effectLst/>
                        <a:latin typeface="Calibri" charset="0"/>
                        <a:ea typeface="宋体" charset="-122"/>
                        <a:cs typeface="Times New Roman" charset="0"/>
                      </a:endParaRPr>
                    </a:p>
                  </a:txBody>
                  <a:tcPr marL="68580" marR="68580" marT="0" marB="0"/>
                </a:tc>
                <a:extLst>
                  <a:ext uri="{0D108BD9-81ED-4DB2-BD59-A6C34878D82A}">
                    <a16:rowId xmlns:a16="http://schemas.microsoft.com/office/drawing/2014/main" xmlns="" val="10000"/>
                  </a:ext>
                </a:extLst>
              </a:tr>
              <a:tr h="0">
                <a:tc>
                  <a:txBody>
                    <a:bodyPr/>
                    <a:lstStyle/>
                    <a:p>
                      <a:pPr algn="just">
                        <a:spcAft>
                          <a:spcPts val="0"/>
                        </a:spcAft>
                      </a:pPr>
                      <a:r>
                        <a:rPr lang="zh-CN" sz="2400" kern="100">
                          <a:effectLst/>
                        </a:rPr>
                        <a:t>预计信号数</a:t>
                      </a:r>
                      <a:endParaRPr lang="en-US" sz="2400" kern="100">
                        <a:effectLst/>
                        <a:latin typeface="Calibri" charset="0"/>
                        <a:ea typeface="宋体" charset="-122"/>
                        <a:cs typeface="Times New Roman" charset="0"/>
                      </a:endParaRPr>
                    </a:p>
                  </a:txBody>
                  <a:tcPr marL="68580" marR="68580" marT="0" marB="0"/>
                </a:tc>
                <a:tc>
                  <a:txBody>
                    <a:bodyPr/>
                    <a:lstStyle/>
                    <a:p>
                      <a:pPr algn="just">
                        <a:spcAft>
                          <a:spcPts val="0"/>
                        </a:spcAft>
                      </a:pPr>
                      <a:r>
                        <a:rPr lang="en-US" sz="2400" kern="100" dirty="0">
                          <a:effectLst/>
                        </a:rPr>
                        <a:t>1100</a:t>
                      </a:r>
                      <a:endParaRPr lang="en-US" sz="2400" kern="100" dirty="0">
                        <a:effectLst/>
                        <a:latin typeface="Calibri" charset="0"/>
                        <a:ea typeface="宋体" charset="-122"/>
                        <a:cs typeface="Times New Roman" charset="0"/>
                      </a:endParaRPr>
                    </a:p>
                  </a:txBody>
                  <a:tcPr marL="68580" marR="68580" marT="0" marB="0"/>
                </a:tc>
                <a:tc>
                  <a:txBody>
                    <a:bodyPr/>
                    <a:lstStyle/>
                    <a:p>
                      <a:pPr algn="just">
                        <a:spcAft>
                          <a:spcPts val="0"/>
                        </a:spcAft>
                      </a:pPr>
                      <a:r>
                        <a:rPr lang="en-US" sz="2400" kern="100">
                          <a:effectLst/>
                        </a:rPr>
                        <a:t>105</a:t>
                      </a:r>
                      <a:endParaRPr lang="en-US" sz="2400" kern="100">
                        <a:effectLst/>
                        <a:latin typeface="Calibri" charset="0"/>
                        <a:ea typeface="宋体" charset="-122"/>
                        <a:cs typeface="Times New Roman" charset="0"/>
                      </a:endParaRPr>
                    </a:p>
                  </a:txBody>
                  <a:tcPr marL="68580" marR="68580" marT="0" marB="0"/>
                </a:tc>
                <a:extLst>
                  <a:ext uri="{0D108BD9-81ED-4DB2-BD59-A6C34878D82A}">
                    <a16:rowId xmlns:a16="http://schemas.microsoft.com/office/drawing/2014/main" xmlns="" val="10001"/>
                  </a:ext>
                </a:extLst>
              </a:tr>
              <a:tr h="427990">
                <a:tc>
                  <a:txBody>
                    <a:bodyPr/>
                    <a:lstStyle/>
                    <a:p>
                      <a:pPr algn="just">
                        <a:spcAft>
                          <a:spcPts val="0"/>
                        </a:spcAft>
                      </a:pPr>
                      <a:r>
                        <a:rPr lang="zh-CN" sz="2400" kern="100">
                          <a:effectLst/>
                        </a:rPr>
                        <a:t>预计背景事例数</a:t>
                      </a:r>
                      <a:endParaRPr lang="en-US" sz="2400" kern="100">
                        <a:effectLst/>
                        <a:latin typeface="Calibri" charset="0"/>
                        <a:ea typeface="宋体" charset="-122"/>
                        <a:cs typeface="Times New Roman" charset="0"/>
                      </a:endParaRPr>
                    </a:p>
                  </a:txBody>
                  <a:tcPr marL="68580" marR="68580" marT="0" marB="0"/>
                </a:tc>
                <a:tc>
                  <a:txBody>
                    <a:bodyPr/>
                    <a:lstStyle/>
                    <a:p>
                      <a:pPr algn="just">
                        <a:spcAft>
                          <a:spcPts val="0"/>
                        </a:spcAft>
                      </a:pPr>
                      <a:r>
                        <a:rPr lang="en-US" sz="2400" kern="100" dirty="0">
                          <a:effectLst/>
                        </a:rPr>
                        <a:t>175000</a:t>
                      </a:r>
                      <a:endParaRPr lang="en-US" sz="2400" kern="100" dirty="0">
                        <a:effectLst/>
                        <a:latin typeface="Calibri" charset="0"/>
                        <a:ea typeface="宋体" charset="-122"/>
                        <a:cs typeface="Times New Roman" charset="0"/>
                      </a:endParaRPr>
                    </a:p>
                  </a:txBody>
                  <a:tcPr marL="68580" marR="68580" marT="0" marB="0"/>
                </a:tc>
                <a:tc>
                  <a:txBody>
                    <a:bodyPr/>
                    <a:lstStyle/>
                    <a:p>
                      <a:pPr algn="just">
                        <a:spcAft>
                          <a:spcPts val="0"/>
                        </a:spcAft>
                      </a:pPr>
                      <a:r>
                        <a:rPr lang="en-US" sz="2400" kern="100">
                          <a:effectLst/>
                        </a:rPr>
                        <a:t>500</a:t>
                      </a:r>
                      <a:endParaRPr lang="en-US" sz="2400" kern="100">
                        <a:effectLst/>
                        <a:latin typeface="Calibri" charset="0"/>
                        <a:ea typeface="宋体" charset="-122"/>
                        <a:cs typeface="Times New Roman" charset="0"/>
                      </a:endParaRPr>
                    </a:p>
                  </a:txBody>
                  <a:tcPr marL="68580" marR="68580" marT="0" marB="0"/>
                </a:tc>
                <a:extLst>
                  <a:ext uri="{0D108BD9-81ED-4DB2-BD59-A6C34878D82A}">
                    <a16:rowId xmlns:a16="http://schemas.microsoft.com/office/drawing/2014/main" xmlns="" val="10002"/>
                  </a:ext>
                </a:extLst>
              </a:tr>
              <a:tr h="215265">
                <a:tc>
                  <a:txBody>
                    <a:bodyPr/>
                    <a:lstStyle/>
                    <a:p>
                      <a:pPr algn="just">
                        <a:spcAft>
                          <a:spcPts val="0"/>
                        </a:spcAft>
                      </a:pPr>
                      <a:r>
                        <a:rPr lang="zh-CN" sz="2400" kern="100" dirty="0">
                          <a:solidFill>
                            <a:srgbClr val="C00000"/>
                          </a:solidFill>
                          <a:effectLst/>
                        </a:rPr>
                        <a:t>信噪比</a:t>
                      </a:r>
                      <a:endParaRPr lang="en-US" sz="2400" kern="100" dirty="0">
                        <a:solidFill>
                          <a:srgbClr val="C00000"/>
                        </a:solidFill>
                        <a:effectLst/>
                        <a:latin typeface="Calibri" charset="0"/>
                        <a:ea typeface="宋体" charset="-122"/>
                        <a:cs typeface="Times New Roman" charset="0"/>
                      </a:endParaRPr>
                    </a:p>
                  </a:txBody>
                  <a:tcPr marL="68580" marR="68580" marT="0" marB="0"/>
                </a:tc>
                <a:tc>
                  <a:txBody>
                    <a:bodyPr/>
                    <a:lstStyle/>
                    <a:p>
                      <a:pPr algn="just">
                        <a:spcAft>
                          <a:spcPts val="0"/>
                        </a:spcAft>
                      </a:pPr>
                      <a:r>
                        <a:rPr lang="en-US" sz="2400" kern="100" dirty="0">
                          <a:solidFill>
                            <a:srgbClr val="C00000"/>
                          </a:solidFill>
                          <a:effectLst/>
                        </a:rPr>
                        <a:t>~0.1%</a:t>
                      </a:r>
                      <a:endParaRPr lang="en-US" sz="2400" kern="100" dirty="0">
                        <a:solidFill>
                          <a:srgbClr val="C00000"/>
                        </a:solidFill>
                        <a:effectLst/>
                        <a:latin typeface="Calibri" charset="0"/>
                        <a:ea typeface="宋体" charset="-122"/>
                        <a:cs typeface="Times New Roman" charset="0"/>
                      </a:endParaRPr>
                    </a:p>
                  </a:txBody>
                  <a:tcPr marL="68580" marR="68580" marT="0" marB="0"/>
                </a:tc>
                <a:tc>
                  <a:txBody>
                    <a:bodyPr/>
                    <a:lstStyle/>
                    <a:p>
                      <a:pPr algn="just">
                        <a:spcAft>
                          <a:spcPts val="0"/>
                        </a:spcAft>
                      </a:pPr>
                      <a:r>
                        <a:rPr lang="en-US" sz="2400" kern="100" dirty="0">
                          <a:solidFill>
                            <a:srgbClr val="C00000"/>
                          </a:solidFill>
                          <a:effectLst/>
                        </a:rPr>
                        <a:t>20%</a:t>
                      </a:r>
                      <a:endParaRPr lang="en-US" sz="2400" kern="100" dirty="0">
                        <a:solidFill>
                          <a:srgbClr val="C00000"/>
                        </a:solidFill>
                        <a:effectLst/>
                        <a:latin typeface="Calibri" charset="0"/>
                        <a:ea typeface="宋体" charset="-122"/>
                        <a:cs typeface="Times New Roman" charset="0"/>
                      </a:endParaRPr>
                    </a:p>
                  </a:txBody>
                  <a:tcPr marL="68580" marR="68580" marT="0" marB="0"/>
                </a:tc>
                <a:extLst>
                  <a:ext uri="{0D108BD9-81ED-4DB2-BD59-A6C34878D82A}">
                    <a16:rowId xmlns:a16="http://schemas.microsoft.com/office/drawing/2014/main" xmlns="" val="10003"/>
                  </a:ext>
                </a:extLst>
              </a:tr>
            </a:tbl>
          </a:graphicData>
        </a:graphic>
      </p:graphicFrame>
      <p:pic>
        <p:nvPicPr>
          <p:cNvPr id="7" name="Picture 6"/>
          <p:cNvPicPr/>
          <p:nvPr/>
        </p:nvPicPr>
        <p:blipFill>
          <a:blip r:embed="rId2"/>
          <a:stretch>
            <a:fillRect/>
          </a:stretch>
        </p:blipFill>
        <p:spPr>
          <a:xfrm>
            <a:off x="978428" y="4011636"/>
            <a:ext cx="4821123" cy="2831467"/>
          </a:xfrm>
          <a:prstGeom prst="rect">
            <a:avLst/>
          </a:prstGeom>
        </p:spPr>
      </p:pic>
      <p:sp>
        <p:nvSpPr>
          <p:cNvPr id="8" name="Rectangle 7"/>
          <p:cNvSpPr/>
          <p:nvPr/>
        </p:nvSpPr>
        <p:spPr>
          <a:xfrm>
            <a:off x="-60253" y="4011637"/>
            <a:ext cx="646331" cy="369332"/>
          </a:xfrm>
          <a:prstGeom prst="rect">
            <a:avLst/>
          </a:prstGeom>
        </p:spPr>
        <p:txBody>
          <a:bodyPr wrap="none">
            <a:spAutoFit/>
          </a:bodyPr>
          <a:lstStyle/>
          <a:p>
            <a:r>
              <a:rPr lang="zh-CN" altLang="en-US" dirty="0">
                <a:effectLst>
                  <a:outerShdw blurRad="38100" dist="38100" dir="2700000" algn="tl">
                    <a:srgbClr val="000000">
                      <a:alpha val="43137"/>
                    </a:srgbClr>
                  </a:outerShdw>
                </a:effectLst>
                <a:latin typeface="微软雅黑" pitchFamily="34" charset="-122"/>
                <a:ea typeface="微软雅黑" pitchFamily="34" charset="-122"/>
              </a:rPr>
              <a:t>光子</a:t>
            </a:r>
            <a:endParaRPr lang="en-US" dirty="0"/>
          </a:p>
        </p:txBody>
      </p:sp>
      <p:sp>
        <p:nvSpPr>
          <p:cNvPr id="9" name="Right Arrow 8"/>
          <p:cNvSpPr/>
          <p:nvPr/>
        </p:nvSpPr>
        <p:spPr bwMode="auto">
          <a:xfrm>
            <a:off x="262912" y="4380969"/>
            <a:ext cx="1964724" cy="444843"/>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97" charset="0"/>
            </a:endParaRPr>
          </a:p>
        </p:txBody>
      </p:sp>
      <p:sp>
        <p:nvSpPr>
          <p:cNvPr id="10" name="Rectangle 9"/>
          <p:cNvSpPr/>
          <p:nvPr/>
        </p:nvSpPr>
        <p:spPr>
          <a:xfrm>
            <a:off x="18347" y="5577464"/>
            <a:ext cx="877163" cy="369332"/>
          </a:xfrm>
          <a:prstGeom prst="rect">
            <a:avLst/>
          </a:prstGeom>
        </p:spPr>
        <p:txBody>
          <a:bodyPr wrap="none">
            <a:spAutoFit/>
          </a:bodyPr>
          <a:lstStyle/>
          <a:p>
            <a:r>
              <a:rPr lang="zh-CN" altLang="en-US" dirty="0">
                <a:effectLst>
                  <a:outerShdw blurRad="38100" dist="38100" dir="2700000" algn="tl">
                    <a:srgbClr val="000000">
                      <a:alpha val="43137"/>
                    </a:srgbClr>
                  </a:outerShdw>
                </a:effectLst>
                <a:latin typeface="微软雅黑" pitchFamily="34" charset="-122"/>
                <a:ea typeface="微软雅黑" pitchFamily="34" charset="-122"/>
              </a:rPr>
              <a:t>底夸克</a:t>
            </a:r>
            <a:endParaRPr lang="en-US" dirty="0"/>
          </a:p>
        </p:txBody>
      </p:sp>
      <p:sp>
        <p:nvSpPr>
          <p:cNvPr id="11" name="Right Arrow 10"/>
          <p:cNvSpPr/>
          <p:nvPr/>
        </p:nvSpPr>
        <p:spPr bwMode="auto">
          <a:xfrm>
            <a:off x="294338" y="5894242"/>
            <a:ext cx="1470450" cy="444843"/>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97" charset="0"/>
            </a:endParaRPr>
          </a:p>
        </p:txBody>
      </p:sp>
      <p:sp>
        <p:nvSpPr>
          <p:cNvPr id="5" name="Rectangle 4"/>
          <p:cNvSpPr/>
          <p:nvPr/>
        </p:nvSpPr>
        <p:spPr>
          <a:xfrm>
            <a:off x="5799551" y="2094078"/>
            <a:ext cx="3413178" cy="369332"/>
          </a:xfrm>
          <a:prstGeom prst="rect">
            <a:avLst/>
          </a:prstGeom>
        </p:spPr>
        <p:txBody>
          <a:bodyPr wrap="none">
            <a:spAutoFit/>
          </a:bodyPr>
          <a:lstStyle/>
          <a:p>
            <a:r>
              <a:rPr lang="en-US" dirty="0" err="1"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Phys.Rev</a:t>
            </a:r>
            <a:r>
              <a:rPr lang="en-US"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 D98 (2018) </a:t>
            </a:r>
            <a:r>
              <a:rPr lang="en-US"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052003</a:t>
            </a:r>
            <a:r>
              <a:rPr lang="zh-CN" altLang="en-US"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 </a:t>
            </a:r>
            <a:endParaRPr lang="en-US" dirty="0">
              <a:solidFill>
                <a:srgbClr val="C00000"/>
              </a:solidFill>
            </a:endParaRPr>
          </a:p>
        </p:txBody>
      </p:sp>
      <p:sp>
        <p:nvSpPr>
          <p:cNvPr id="14" name="Rectangle 2"/>
          <p:cNvSpPr>
            <a:spLocks noChangeArrowheads="1"/>
          </p:cNvSpPr>
          <p:nvPr/>
        </p:nvSpPr>
        <p:spPr bwMode="auto">
          <a:xfrm>
            <a:off x="6875751" y="434389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1" descr="梁志均1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641" y="4022322"/>
            <a:ext cx="1457860" cy="1855458"/>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5799551" y="5824261"/>
            <a:ext cx="3262432" cy="1323439"/>
          </a:xfrm>
          <a:prstGeom prst="rect">
            <a:avLst/>
          </a:prstGeom>
        </p:spPr>
        <p:txBody>
          <a:bodyPr wrap="none">
            <a:spAutoFit/>
          </a:bodyPr>
          <a:lstStyle/>
          <a:p>
            <a:r>
              <a:rPr lang="zh-CN" altLang="en-US" sz="20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rPr>
              <a:t>梁志均（中科院百人计划）</a:t>
            </a:r>
            <a:endParaRPr lang="en-US" altLang="zh-CN" sz="20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endParaRPr>
          </a:p>
          <a:p>
            <a:r>
              <a:rPr lang="zh-CN" altLang="en-US" sz="20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博士后：刘波，石辽珊</a:t>
            </a:r>
            <a:endParaRPr lang="en-US" altLang="zh-CN" sz="20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a:p>
            <a:r>
              <a:rPr lang="zh-CN" altLang="en-US" sz="20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研究生：崔涵，</a:t>
            </a:r>
            <a:r>
              <a:rPr lang="zh-CN" altLang="en-US" sz="20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于承君</a:t>
            </a:r>
          </a:p>
          <a:p>
            <a:endParaRPr lang="en-US" altLang="ja-JP" sz="20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5527063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：希格斯玻色子</a:t>
            </a:r>
            <a:r>
              <a:rPr lang="en-US" altLang="zh-CN" kern="1200" dirty="0" err="1">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ttH</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产生</a:t>
            </a:r>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模式</a:t>
            </a:r>
            <a:endParaRPr lang="en-US" dirty="0"/>
          </a:p>
        </p:txBody>
      </p:sp>
      <p:sp>
        <p:nvSpPr>
          <p:cNvPr id="3" name="Content Placeholder 2"/>
          <p:cNvSpPr>
            <a:spLocks noGrp="1"/>
          </p:cNvSpPr>
          <p:nvPr>
            <p:ph idx="1"/>
          </p:nvPr>
        </p:nvSpPr>
        <p:spPr>
          <a:xfrm>
            <a:off x="35010" y="838200"/>
            <a:ext cx="8839200" cy="5638800"/>
          </a:xfrm>
        </p:spPr>
        <p:txBody>
          <a:bodyPr/>
          <a:lstStyle/>
          <a:p>
            <a:r>
              <a:rPr lang="ja-JP"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每</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100</a:t>
            </a:r>
            <a:r>
              <a:rPr lang="ja-JP"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个希格斯粒子中仅有</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1</a:t>
            </a:r>
            <a:r>
              <a:rPr lang="ja-JP"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个</a:t>
            </a:r>
            <a:r>
              <a:rPr lang="en-US" altLang="ja-JP" kern="1200" dirty="0" err="1">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ttH</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LHC</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endParaRPr lang="en-US" altLang="ja-JP"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ja-JP"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末态复杂</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ja-JP"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有</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8-10</a:t>
            </a:r>
            <a:r>
              <a:rPr lang="ja-JP"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个末态粒子</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ja-JP"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组合众多</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挑战：</a:t>
            </a:r>
            <a:endPar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重建顶夸克与希格斯玻；</a:t>
            </a:r>
            <a:r>
              <a:rPr lang="ja-JP" altLang="en-US"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压低</a:t>
            </a:r>
            <a:r>
              <a:rPr lang="en-US" altLang="zh-CN"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ja-JP" altLang="en-US"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区分本底</a:t>
            </a:r>
            <a:endParaRPr lang="en-US" altLang="zh-CN"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研究方案：</a:t>
            </a:r>
            <a:endPar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通过动力学</a:t>
            </a:r>
            <a:r>
              <a:rPr lang="ja-JP"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特征</a:t>
            </a:r>
            <a:r>
              <a:rPr lang="zh-CN"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重建</a:t>
            </a:r>
            <a:r>
              <a:rPr lang="ja-JP"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希格斯粒子</a:t>
            </a:r>
            <a:r>
              <a:rPr lang="zh-CN"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，顶夸克</a:t>
            </a:r>
            <a:endParaRPr lang="en-US" altLang="zh-CN"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ja-JP"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利用机器学习方案提取</a:t>
            </a:r>
            <a:r>
              <a:rPr lang="en-US" altLang="ja-JP" sz="2400" kern="1200" dirty="0" err="1">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ttH</a:t>
            </a:r>
            <a:r>
              <a:rPr lang="ja-JP"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信号</a:t>
            </a:r>
            <a:endParaRPr lang="en-US" altLang="zh-CN"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16</a:t>
            </a:fld>
            <a:endParaRPr lang="en-US"/>
          </a:p>
        </p:txBody>
      </p:sp>
      <p:pic>
        <p:nvPicPr>
          <p:cNvPr id="7" name="Picture 6">
            <a:extLst>
              <a:ext uri="{FF2B5EF4-FFF2-40B4-BE49-F238E27FC236}">
                <a16:creationId xmlns:a16="http://schemas.microsoft.com/office/drawing/2014/main" xmlns="" id="{CDD0C95A-85FE-ED48-8A53-8A3B2FDCCB34}"/>
              </a:ext>
            </a:extLst>
          </p:cNvPr>
          <p:cNvPicPr>
            <a:picLocks noChangeAspect="1"/>
          </p:cNvPicPr>
          <p:nvPr/>
        </p:nvPicPr>
        <p:blipFill>
          <a:blip r:embed="rId2">
            <a:alphaModFix/>
          </a:blip>
          <a:stretch>
            <a:fillRect/>
          </a:stretch>
        </p:blipFill>
        <p:spPr>
          <a:xfrm>
            <a:off x="576237" y="4255555"/>
            <a:ext cx="3481552" cy="2602445"/>
          </a:xfrm>
          <a:prstGeom prst="rect">
            <a:avLst/>
          </a:prstGeom>
        </p:spPr>
      </p:pic>
      <p:pic>
        <p:nvPicPr>
          <p:cNvPr id="8" name="Content Placeholder 8">
            <a:extLst>
              <a:ext uri="{FF2B5EF4-FFF2-40B4-BE49-F238E27FC236}">
                <a16:creationId xmlns:a16="http://schemas.microsoft.com/office/drawing/2014/main" xmlns="" id="{40264A7C-C8F4-414F-9DB7-524A55F3D85F}"/>
              </a:ext>
            </a:extLst>
          </p:cNvPr>
          <p:cNvPicPr>
            <a:picLocks noChangeAspect="1"/>
          </p:cNvPicPr>
          <p:nvPr/>
        </p:nvPicPr>
        <p:blipFill rotWithShape="1">
          <a:blip r:embed="rId3"/>
          <a:srcRect t="-994" r="931"/>
          <a:stretch/>
        </p:blipFill>
        <p:spPr bwMode="auto">
          <a:xfrm>
            <a:off x="5083173" y="4313686"/>
            <a:ext cx="3438587" cy="22810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A3C275D8-C1A3-354A-82BB-6F1D667528EF}"/>
              </a:ext>
            </a:extLst>
          </p:cNvPr>
          <p:cNvSpPr txBox="1"/>
          <p:nvPr/>
        </p:nvSpPr>
        <p:spPr>
          <a:xfrm>
            <a:off x="5547630" y="6505942"/>
            <a:ext cx="2301766" cy="369332"/>
          </a:xfrm>
          <a:prstGeom prst="rect">
            <a:avLst/>
          </a:prstGeom>
          <a:noFill/>
        </p:spPr>
        <p:txBody>
          <a:bodyPr wrap="square" rtlCol="0">
            <a:spAutoFit/>
          </a:bodyPr>
          <a:lstStyle/>
          <a:p>
            <a:r>
              <a:rPr lang="en-US" dirty="0"/>
              <a:t>Deep</a:t>
            </a:r>
            <a:r>
              <a:rPr lang="zh-CN" altLang="en-US" dirty="0"/>
              <a:t> </a:t>
            </a:r>
            <a:r>
              <a:rPr lang="en-US" dirty="0"/>
              <a:t>Neural</a:t>
            </a:r>
            <a:r>
              <a:rPr lang="zh-CN" altLang="en-US" dirty="0"/>
              <a:t> </a:t>
            </a:r>
            <a:r>
              <a:rPr lang="en-US" dirty="0"/>
              <a:t>Network</a:t>
            </a:r>
          </a:p>
        </p:txBody>
      </p:sp>
      <p:sp>
        <p:nvSpPr>
          <p:cNvPr id="6" name="TextBox 5">
            <a:extLst>
              <a:ext uri="{FF2B5EF4-FFF2-40B4-BE49-F238E27FC236}">
                <a16:creationId xmlns:a16="http://schemas.microsoft.com/office/drawing/2014/main" xmlns="" id="{494D4AC5-DB5B-0E4C-8374-5700F9B63CE7}"/>
              </a:ext>
            </a:extLst>
          </p:cNvPr>
          <p:cNvSpPr txBox="1"/>
          <p:nvPr/>
        </p:nvSpPr>
        <p:spPr>
          <a:xfrm>
            <a:off x="7162800" y="2394649"/>
            <a:ext cx="1981200" cy="400110"/>
          </a:xfrm>
          <a:prstGeom prst="rect">
            <a:avLst/>
          </a:prstGeom>
          <a:noFill/>
        </p:spPr>
        <p:txBody>
          <a:bodyPr wrap="square" rtlCol="0">
            <a:spAutoFit/>
          </a:bodyPr>
          <a:lstStyle/>
          <a:p>
            <a:r>
              <a:rPr lang="ja-JP" altLang="en-US" sz="2000" dirty="0"/>
              <a:t>张华桥</a:t>
            </a:r>
            <a:r>
              <a:rPr lang="zh-CN" altLang="en-US" sz="2000" dirty="0"/>
              <a:t>（</a:t>
            </a:r>
            <a:r>
              <a:rPr lang="ja-JP" altLang="en-US" sz="2000" dirty="0"/>
              <a:t>青千</a:t>
            </a:r>
            <a:r>
              <a:rPr lang="zh-CN" altLang="en-US" sz="2000" dirty="0"/>
              <a:t>）</a:t>
            </a:r>
            <a:endParaRPr lang="en-US" altLang="ja-JP" sz="2000" dirty="0"/>
          </a:p>
        </p:txBody>
      </p:sp>
      <p:sp>
        <p:nvSpPr>
          <p:cNvPr id="11" name="Rectangle 10">
            <a:extLst>
              <a:ext uri="{FF2B5EF4-FFF2-40B4-BE49-F238E27FC236}">
                <a16:creationId xmlns:a16="http://schemas.microsoft.com/office/drawing/2014/main" xmlns="" id="{35FF4559-5384-AA41-AD5B-9C2EDD77F8A3}"/>
              </a:ext>
            </a:extLst>
          </p:cNvPr>
          <p:cNvSpPr/>
          <p:nvPr/>
        </p:nvSpPr>
        <p:spPr>
          <a:xfrm>
            <a:off x="6963955" y="2756087"/>
            <a:ext cx="4572000" cy="369332"/>
          </a:xfrm>
          <a:prstGeom prst="rect">
            <a:avLst/>
          </a:prstGeom>
        </p:spPr>
        <p:txBody>
          <a:bodyPr>
            <a:spAutoFit/>
          </a:bodyPr>
          <a:lstStyle/>
          <a:p>
            <a:r>
              <a:rPr lang="ja-JP" altLang="en-US" dirty="0"/>
              <a:t>李秉桓</a:t>
            </a:r>
            <a:r>
              <a:rPr lang="zh-CN" altLang="en-US" dirty="0"/>
              <a:t>        </a:t>
            </a:r>
            <a:r>
              <a:rPr lang="ja-JP" altLang="en-US" dirty="0"/>
              <a:t>苑超辰</a:t>
            </a:r>
            <a:endParaRPr lang="en-US" dirty="0"/>
          </a:p>
        </p:txBody>
      </p:sp>
      <p:pic>
        <p:nvPicPr>
          <p:cNvPr id="12" name="Content Placeholder 4" descr="3245.jpg">
            <a:extLst>
              <a:ext uri="{FF2B5EF4-FFF2-40B4-BE49-F238E27FC236}">
                <a16:creationId xmlns:a16="http://schemas.microsoft.com/office/drawing/2014/main" xmlns="" id="{364D85B6-044A-8F46-9ED6-CF2F0B59169A}"/>
              </a:ext>
            </a:extLst>
          </p:cNvPr>
          <p:cNvPicPr>
            <a:picLocks noChangeAspect="1"/>
          </p:cNvPicPr>
          <p:nvPr/>
        </p:nvPicPr>
        <p:blipFill rotWithShape="1">
          <a:blip r:embed="rId4">
            <a:extLst>
              <a:ext uri="{28A0092B-C50C-407E-A947-70E740481C1C}">
                <a14:useLocalDpi xmlns:a14="http://schemas.microsoft.com/office/drawing/2010/main" val="0"/>
              </a:ext>
            </a:extLst>
          </a:blip>
          <a:srcRect t="5125" b="6667"/>
          <a:stretch/>
        </p:blipFill>
        <p:spPr bwMode="auto">
          <a:xfrm>
            <a:off x="7314312" y="849576"/>
            <a:ext cx="1207448" cy="15241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2BAFA837-A0A1-1246-82BE-E2EA98DE0A6A}"/>
              </a:ext>
            </a:extLst>
          </p:cNvPr>
          <p:cNvSpPr/>
          <p:nvPr/>
        </p:nvSpPr>
        <p:spPr>
          <a:xfrm>
            <a:off x="837152" y="3857281"/>
            <a:ext cx="3873176" cy="369332"/>
          </a:xfrm>
          <a:prstGeom prst="rect">
            <a:avLst/>
          </a:prstGeom>
        </p:spPr>
        <p:txBody>
          <a:bodyPr wrap="none">
            <a:spAutoFit/>
          </a:bodyPr>
          <a:lstStyle/>
          <a:p>
            <a:r>
              <a:rPr lang="en-US" b="1" dirty="0">
                <a:hlinkClick r:id="rId5"/>
              </a:rPr>
              <a:t>JHEP08</a:t>
            </a:r>
            <a:r>
              <a:rPr lang="zh-CN" altLang="en-US" b="1" dirty="0">
                <a:hlinkClick r:id="rId5"/>
              </a:rPr>
              <a:t> </a:t>
            </a:r>
            <a:r>
              <a:rPr lang="en-US" b="1" dirty="0">
                <a:hlinkClick r:id="rId5"/>
              </a:rPr>
              <a:t>(2018)</a:t>
            </a:r>
            <a:r>
              <a:rPr lang="zh-CN" altLang="en-US" b="1" dirty="0">
                <a:hlinkClick r:id="rId5"/>
              </a:rPr>
              <a:t> </a:t>
            </a:r>
            <a:r>
              <a:rPr lang="en-US" b="1" dirty="0">
                <a:hlinkClick r:id="rId5"/>
              </a:rPr>
              <a:t>066</a:t>
            </a:r>
            <a:r>
              <a:rPr lang="zh-CN" altLang="en-US" dirty="0"/>
              <a:t>； </a:t>
            </a:r>
            <a:r>
              <a:rPr lang="en-US" b="1" dirty="0">
                <a:hlinkClick r:id="rId6"/>
              </a:rPr>
              <a:t>arXiv:1804.03682</a:t>
            </a:r>
            <a:r>
              <a:rPr lang="zh-CN" altLang="en-US" dirty="0"/>
              <a:t>  </a:t>
            </a:r>
            <a:endParaRPr lang="en-US" dirty="0"/>
          </a:p>
        </p:txBody>
      </p:sp>
    </p:spTree>
    <p:extLst>
      <p:ext uri="{BB962C8B-B14F-4D97-AF65-F5344CB8AC3E}">
        <p14:creationId xmlns:p14="http://schemas.microsoft.com/office/powerpoint/2010/main" val="2232025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：希格斯玻色子</a:t>
            </a:r>
            <a:r>
              <a:rPr lang="en-US" altLang="zh-CN" kern="1200" dirty="0" err="1">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ttH</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产生</a:t>
            </a:r>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模式</a:t>
            </a:r>
            <a:endParaRPr lang="en-US" dirty="0"/>
          </a:p>
        </p:txBody>
      </p:sp>
      <p:sp>
        <p:nvSpPr>
          <p:cNvPr id="3" name="Content Placeholder 2"/>
          <p:cNvSpPr>
            <a:spLocks noGrp="1"/>
          </p:cNvSpPr>
          <p:nvPr>
            <p:ph idx="1"/>
          </p:nvPr>
        </p:nvSpPr>
        <p:spPr>
          <a:xfrm>
            <a:off x="35010" y="838200"/>
            <a:ext cx="8839200" cy="5638800"/>
          </a:xfrm>
        </p:spPr>
        <p:txBody>
          <a:bodyPr/>
          <a:lstStyle/>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顶夸克是质量最大的基本粒子  </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==&gt; </a:t>
            </a:r>
            <a:r>
              <a:rPr lang="ja-JP" altLang="en-US" kern="120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与希格斯粒子耦合最大</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0"/>
            <a:r>
              <a:rPr lang="en-US" altLang="zh-CN" kern="1200" dirty="0" err="1">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ttH</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过程：</a:t>
            </a:r>
            <a:r>
              <a:rPr lang="ja-JP" altLang="en-US" kern="120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唯一</a:t>
            </a:r>
            <a:r>
              <a:rPr lang="ja-JP" altLang="en-US" kern="120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直接</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a:t>
            </a:r>
            <a:r>
              <a:rPr lang="en-US" kern="1200" dirty="0" err="1">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费米子</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质量来源</a:t>
            </a:r>
            <a:r>
              <a:rPr lang="ja-JP" altLang="en-US" kern="120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的过程</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2018</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年</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6</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月首次发现</a:t>
            </a:r>
            <a:r>
              <a:rPr lang="en-US" altLang="zh-CN" kern="1200" dirty="0" err="1">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ttH</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过程。</a:t>
            </a:r>
            <a:r>
              <a:rPr lang="en-US" dirty="0"/>
              <a:t> Phys. Rev. Lett. 120, 231801</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ja-JP" altLang="en-US" sz="2400" kern="120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高能所</a:t>
            </a:r>
            <a:r>
              <a:rPr lang="en-US" altLang="ja-JP"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CMS</a:t>
            </a:r>
            <a:r>
              <a:rPr lang="ja-JP" altLang="en-US" sz="2400" kern="120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团队</a:t>
            </a:r>
            <a:r>
              <a:rPr lang="zh-CN" altLang="en-US"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做关键贡献， </a:t>
            </a:r>
            <a:r>
              <a:rPr lang="ja-JP" altLang="en-US" sz="2400" kern="120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多轻子</a:t>
            </a:r>
            <a:r>
              <a:rPr lang="en-US" altLang="zh-CN"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Pre-approval</a:t>
            </a:r>
            <a:r>
              <a:rPr lang="ja-JP" altLang="en-US" sz="2400" kern="120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报告</a:t>
            </a:r>
            <a:endParaRPr lang="en-US" altLang="zh-CN"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0"/>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17</a:t>
            </a:fld>
            <a:endParaRPr lang="en-US"/>
          </a:p>
        </p:txBody>
      </p:sp>
      <p:pic>
        <p:nvPicPr>
          <p:cNvPr id="6" name="Picture 5"/>
          <p:cNvPicPr>
            <a:picLocks noChangeAspect="1"/>
          </p:cNvPicPr>
          <p:nvPr/>
        </p:nvPicPr>
        <p:blipFill>
          <a:blip r:embed="rId2"/>
          <a:stretch>
            <a:fillRect/>
          </a:stretch>
        </p:blipFill>
        <p:spPr>
          <a:xfrm>
            <a:off x="7022224" y="1268445"/>
            <a:ext cx="1093076" cy="553581"/>
          </a:xfrm>
          <a:prstGeom prst="rect">
            <a:avLst/>
          </a:prstGeom>
        </p:spPr>
      </p:pic>
      <p:pic>
        <p:nvPicPr>
          <p:cNvPr id="7" name="Picture 6">
            <a:extLst>
              <a:ext uri="{FF2B5EF4-FFF2-40B4-BE49-F238E27FC236}">
                <a16:creationId xmlns:a16="http://schemas.microsoft.com/office/drawing/2014/main" xmlns="" id="{164F37F1-7534-1A46-B4BC-5479678B9970}"/>
              </a:ext>
            </a:extLst>
          </p:cNvPr>
          <p:cNvPicPr>
            <a:picLocks noChangeAspect="1"/>
          </p:cNvPicPr>
          <p:nvPr/>
        </p:nvPicPr>
        <p:blipFill>
          <a:blip r:embed="rId3"/>
          <a:stretch>
            <a:fillRect/>
          </a:stretch>
        </p:blipFill>
        <p:spPr>
          <a:xfrm>
            <a:off x="-10510" y="3174124"/>
            <a:ext cx="5430058" cy="3302876"/>
          </a:xfrm>
          <a:prstGeom prst="rect">
            <a:avLst/>
          </a:prstGeom>
        </p:spPr>
      </p:pic>
      <p:pic>
        <p:nvPicPr>
          <p:cNvPr id="8" name="Picture 7">
            <a:hlinkClick r:id="rId4"/>
            <a:extLst>
              <a:ext uri="{FF2B5EF4-FFF2-40B4-BE49-F238E27FC236}">
                <a16:creationId xmlns:a16="http://schemas.microsoft.com/office/drawing/2014/main" xmlns="" id="{E0CA9589-5247-E74F-980F-53936FFD7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793" y="5742403"/>
            <a:ext cx="3962400" cy="1128735"/>
          </a:xfrm>
          <a:prstGeom prst="rect">
            <a:avLst/>
          </a:prstGeom>
        </p:spPr>
      </p:pic>
      <p:sp>
        <p:nvSpPr>
          <p:cNvPr id="10" name="TextBox 9">
            <a:extLst>
              <a:ext uri="{FF2B5EF4-FFF2-40B4-BE49-F238E27FC236}">
                <a16:creationId xmlns:a16="http://schemas.microsoft.com/office/drawing/2014/main" xmlns="" id="{DA179B5D-CF6C-A445-A892-FB09F3F05972}"/>
              </a:ext>
            </a:extLst>
          </p:cNvPr>
          <p:cNvSpPr txBox="1"/>
          <p:nvPr/>
        </p:nvSpPr>
        <p:spPr>
          <a:xfrm>
            <a:off x="4793361" y="2595320"/>
            <a:ext cx="3712987" cy="369332"/>
          </a:xfrm>
          <a:prstGeom prst="rect">
            <a:avLst/>
          </a:prstGeom>
          <a:solidFill>
            <a:srgbClr val="FFFF00"/>
          </a:solidFill>
        </p:spPr>
        <p:txBody>
          <a:bodyPr wrap="square" rtlCol="0">
            <a:spAutoFit/>
          </a:bodyPr>
          <a:lstStyle/>
          <a:p>
            <a:r>
              <a:rPr lang="ja-JP" altLang="en-US" b="1"/>
              <a:t>张华桥</a:t>
            </a:r>
            <a:r>
              <a:rPr lang="zh-CN" altLang="en-US" b="1" dirty="0"/>
              <a:t>， </a:t>
            </a:r>
            <a:r>
              <a:rPr lang="en-US" altLang="zh-CN" b="1" dirty="0"/>
              <a:t>Francesco</a:t>
            </a:r>
            <a:r>
              <a:rPr lang="zh-CN" altLang="en-US" b="1" dirty="0"/>
              <a:t> </a:t>
            </a:r>
            <a:r>
              <a:rPr lang="en-US" altLang="zh-CN" b="1" dirty="0"/>
              <a:t>Romeo</a:t>
            </a:r>
            <a:r>
              <a:rPr lang="zh-CN" altLang="en-US" b="1" dirty="0"/>
              <a:t>，</a:t>
            </a:r>
            <a:r>
              <a:rPr lang="ja-JP" altLang="en-US" b="1"/>
              <a:t>李秉桓</a:t>
            </a:r>
            <a:endParaRPr lang="en-US" b="1" dirty="0"/>
          </a:p>
        </p:txBody>
      </p:sp>
      <p:pic>
        <p:nvPicPr>
          <p:cNvPr id="12" name="Content Placeholder 8">
            <a:extLst>
              <a:ext uri="{FF2B5EF4-FFF2-40B4-BE49-F238E27FC236}">
                <a16:creationId xmlns:a16="http://schemas.microsoft.com/office/drawing/2014/main" xmlns="" id="{75108A1E-C85E-3C4D-8762-3C09500D0185}"/>
              </a:ext>
            </a:extLst>
          </p:cNvPr>
          <p:cNvPicPr>
            <a:picLocks noChangeAspect="1"/>
          </p:cNvPicPr>
          <p:nvPr/>
        </p:nvPicPr>
        <p:blipFill>
          <a:blip r:embed="rId6"/>
          <a:stretch>
            <a:fillRect/>
          </a:stretch>
        </p:blipFill>
        <p:spPr bwMode="auto">
          <a:xfrm>
            <a:off x="5584597" y="3308281"/>
            <a:ext cx="3289613" cy="324565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923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 descr="Screen Shot 2014-02-12 at 上午8.54.0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6805" y="2611373"/>
            <a:ext cx="3001962"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8520" y="590663"/>
            <a:ext cx="8540750" cy="4270375"/>
          </a:xfrm>
        </p:spPr>
        <p:txBody>
          <a:bodyPr/>
          <a:lstStyle/>
          <a:p>
            <a:endParaRPr lang="en-US" altLang="zh-CN" b="1" dirty="0">
              <a:solidFill>
                <a:srgbClr val="00B050"/>
              </a:solidFill>
            </a:endParaRPr>
          </a:p>
          <a:p>
            <a:r>
              <a:rPr kumimoji="0" lang="en-US" altLang="zh-CN" b="1" dirty="0"/>
              <a:t>VBF </a:t>
            </a:r>
            <a:r>
              <a:rPr kumimoji="0" lang="zh-CN" altLang="en-US" b="1" dirty="0"/>
              <a:t>希格斯事例的特点：</a:t>
            </a:r>
            <a:endParaRPr kumimoji="0" lang="en-US" altLang="zh-CN" b="1" dirty="0"/>
          </a:p>
          <a:p>
            <a:pPr lvl="1"/>
            <a:r>
              <a:rPr kumimoji="0" lang="zh-CN" altLang="en-US" sz="2400" b="1" dirty="0"/>
              <a:t>两个前向性</a:t>
            </a:r>
            <a:r>
              <a:rPr kumimoji="0" lang="en-US" altLang="zh-CN" sz="2400" b="1" dirty="0"/>
              <a:t>(forward)</a:t>
            </a:r>
            <a:r>
              <a:rPr kumimoji="0" lang="zh-CN" altLang="en-US" sz="2400" b="1" dirty="0"/>
              <a:t>高动量喷注</a:t>
            </a:r>
            <a:endParaRPr kumimoji="0" lang="en-US" altLang="zh-CN" sz="2400" b="1" dirty="0"/>
          </a:p>
          <a:p>
            <a:pPr lvl="1"/>
            <a:r>
              <a:rPr kumimoji="0" lang="zh-CN" altLang="en-US" sz="2400" b="1" dirty="0"/>
              <a:t>探测器中心较低的喷注行为较低</a:t>
            </a:r>
            <a:endParaRPr kumimoji="0" lang="en-US" altLang="zh-CN" sz="2400" b="1" dirty="0"/>
          </a:p>
          <a:p>
            <a:pPr lvl="1"/>
            <a:r>
              <a:rPr kumimoji="0" lang="zh-CN" altLang="en-US" sz="2400" b="1" dirty="0">
                <a:solidFill>
                  <a:srgbClr val="C00000"/>
                </a:solidFill>
              </a:rPr>
              <a:t>难点：需要排除比较强的本底</a:t>
            </a:r>
            <a:endParaRPr kumimoji="0" lang="en-US" altLang="zh-CN" sz="2400" b="1" dirty="0">
              <a:solidFill>
                <a:srgbClr val="C00000"/>
              </a:solidFill>
            </a:endParaRPr>
          </a:p>
          <a:p>
            <a:r>
              <a:rPr lang="zh-CN" altLang="en-US" b="1" dirty="0"/>
              <a:t>创新</a:t>
            </a:r>
            <a:r>
              <a:rPr kumimoji="0" lang="zh-CN" altLang="en-US" b="1" dirty="0"/>
              <a:t>路线：</a:t>
            </a:r>
            <a:endParaRPr kumimoji="0" lang="en-US" altLang="zh-CN" b="1" dirty="0"/>
          </a:p>
          <a:p>
            <a:pPr lvl="1"/>
            <a:r>
              <a:rPr kumimoji="0" lang="zh-CN" altLang="en-US" b="1" dirty="0"/>
              <a:t>据此利用多变量分析的方法来：</a:t>
            </a:r>
            <a:endParaRPr kumimoji="0" lang="en-US" altLang="zh-CN" b="1" dirty="0"/>
          </a:p>
          <a:p>
            <a:pPr lvl="2"/>
            <a:r>
              <a:rPr kumimoji="0" lang="zh-CN" altLang="en-US" b="1" dirty="0"/>
              <a:t>压低本底</a:t>
            </a:r>
            <a:endParaRPr kumimoji="0" lang="en-US" altLang="zh-CN" b="1" dirty="0"/>
          </a:p>
          <a:p>
            <a:pPr lvl="2"/>
            <a:r>
              <a:rPr kumimoji="0" lang="zh-CN" altLang="en-US" b="1" dirty="0"/>
              <a:t>提高分析的敏感度</a:t>
            </a:r>
            <a:endParaRPr kumimoji="0" lang="en-US" altLang="zh-CN" b="1" dirty="0"/>
          </a:p>
          <a:p>
            <a:r>
              <a:rPr kumimoji="0" lang="zh-CN" altLang="en-US" b="1" dirty="0"/>
              <a:t>实施方案： </a:t>
            </a:r>
            <a:endParaRPr kumimoji="0" lang="en-US" altLang="zh-CN" b="1" dirty="0"/>
          </a:p>
          <a:p>
            <a:pPr lvl="1"/>
            <a:r>
              <a:rPr kumimoji="0" lang="zh-CN" altLang="en-US" b="1" dirty="0"/>
              <a:t>采用数据和模拟相结合的方法</a:t>
            </a:r>
            <a:endParaRPr kumimoji="0" lang="en-US" altLang="zh-CN" b="1" dirty="0"/>
          </a:p>
          <a:p>
            <a:pPr marL="457200" lvl="1" indent="0">
              <a:buNone/>
            </a:pPr>
            <a:r>
              <a:rPr kumimoji="0" lang="zh-CN" altLang="en-US" b="1" dirty="0"/>
              <a:t>来进行多变量分析的训练</a:t>
            </a:r>
            <a:endParaRPr kumimoji="0" lang="en-US" altLang="zh-CN" b="1" dirty="0"/>
          </a:p>
          <a:p>
            <a:pPr lvl="1"/>
            <a:r>
              <a:rPr lang="en-US" altLang="zh-CN" b="1" dirty="0"/>
              <a:t>Phys. Lett. B 726(2013), Oct 2013, pp 88-119</a:t>
            </a:r>
          </a:p>
          <a:p>
            <a:pPr lvl="1"/>
            <a:r>
              <a:rPr lang="en-US" dirty="0"/>
              <a:t>Phys. Rev. D 90, 112015, 2014 </a:t>
            </a:r>
            <a:endParaRPr lang="en-US" altLang="zh-CN" b="1" dirty="0"/>
          </a:p>
          <a:p>
            <a:pPr lvl="1"/>
            <a:endParaRPr kumimoji="0" lang="en-US" altLang="zh-CN" b="1" dirty="0"/>
          </a:p>
          <a:p>
            <a:pPr lvl="1"/>
            <a:endParaRPr kumimoji="0" lang="en-US" altLang="zh-CN" sz="2400" b="1" dirty="0"/>
          </a:p>
          <a:p>
            <a:pPr lvl="1"/>
            <a:endParaRPr lang="en-US" sz="2400" dirty="0">
              <a:solidFill>
                <a:srgbClr val="C00000"/>
              </a:solidFill>
            </a:endParaRPr>
          </a:p>
        </p:txBody>
      </p:sp>
      <mc:AlternateContent xmlns:mc="http://schemas.openxmlformats.org/markup-compatibility/2006" xmlns:a14="http://schemas.microsoft.com/office/drawing/2010/main">
        <mc:Choice Requires="a14">
          <p:sp>
            <p:nvSpPr>
              <p:cNvPr id="5" name="标题 1"/>
              <p:cNvSpPr txBox="1">
                <a:spLocks noGrp="1"/>
              </p:cNvSpPr>
              <p:nvPr>
                <p:ph type="title"/>
              </p:nvPr>
            </p:nvSpPr>
            <p:spPr bwMode="auto">
              <a:xfrm>
                <a:off x="81135" y="-194947"/>
                <a:ext cx="9062865"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nchor="ctr">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eaLnBrk="1" hangingPunct="1">
                  <a:defRPr/>
                </a:pP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3</a:t>
                </a: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矢量玻色子希格斯（</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VBF </a:t>
                </a:r>
                <a14:m>
                  <m:oMath xmlns:m="http://schemas.openxmlformats.org/officeDocument/2006/math">
                    <m:r>
                      <a:rPr lang="en-US" altLang="zh-CN"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𝑯</m:t>
                    </m:r>
                    <m:r>
                      <a:rPr lang="is-IS" altLang="zh-CN"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m:t>
                    </m:r>
                    <m:r>
                      <a:rPr lang="is-IS" altLang="zh-CN"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𝜸𝜸</m:t>
                    </m:r>
                    <m:r>
                      <a:rPr lang="zh-CN" altLang="en-US"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m:t>
                    </m:r>
                  </m:oMath>
                </a14:m>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p>
            </p:txBody>
          </p:sp>
        </mc:Choice>
        <mc:Fallback xmlns="">
          <p:sp>
            <p:nvSpPr>
              <p:cNvPr id="5" name="标题 1"/>
              <p:cNvSpPr txBox="1">
                <a:spLocks noGrp="1" noRot="1" noChangeAspect="1" noMove="1" noResize="1" noEditPoints="1" noAdjustHandles="1" noChangeArrowheads="1" noChangeShapeType="1" noTextEdit="1"/>
              </p:cNvSpPr>
              <p:nvPr>
                <p:ph type="title"/>
              </p:nvPr>
            </p:nvSpPr>
            <p:spPr bwMode="auto">
              <a:xfrm>
                <a:off x="81135" y="-194947"/>
                <a:ext cx="9062865" cy="1143000"/>
              </a:xfrm>
              <a:prstGeom prst="rect">
                <a:avLst/>
              </a:prstGeom>
              <a:blipFill rotWithShape="0">
                <a:blip r:embed="rId3"/>
                <a:stretch>
                  <a:fillRect/>
                </a:stretch>
              </a:blip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pic>
        <p:nvPicPr>
          <p:cNvPr id="8" name="图片 3" descr="屏幕快照 2013-03-02 下午6.21.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6524" y="4383656"/>
            <a:ext cx="3221347" cy="2423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5473322" y="948053"/>
            <a:ext cx="3724096" cy="369332"/>
          </a:xfrm>
          <a:prstGeom prst="rect">
            <a:avLst/>
          </a:prstGeom>
          <a:noFill/>
        </p:spPr>
        <p:txBody>
          <a:bodyPr wrap="none" rtlCol="0">
            <a:spAutoFit/>
          </a:bodyPr>
          <a:lstStyle/>
          <a:p>
            <a:r>
              <a:rPr lang="zh-CN" altLang="en-US" dirty="0" smtClean="0"/>
              <a:t>章宇、方亚泉（青千）、娄辛丑（千人）</a:t>
            </a:r>
            <a:endParaRPr lang="en-US" dirty="0"/>
          </a:p>
        </p:txBody>
      </p:sp>
      <p:pic>
        <p:nvPicPr>
          <p:cNvPr id="9" name="图片 2" descr="DSC_6474-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3814" y="1361293"/>
            <a:ext cx="1024057" cy="1370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739" y="1361293"/>
            <a:ext cx="1093337" cy="1410405"/>
          </a:xfrm>
          <a:prstGeom prst="rect">
            <a:avLst/>
          </a:prstGeom>
        </p:spPr>
      </p:pic>
    </p:spTree>
    <p:extLst>
      <p:ext uri="{BB962C8B-B14F-4D97-AF65-F5344CB8AC3E}">
        <p14:creationId xmlns:p14="http://schemas.microsoft.com/office/powerpoint/2010/main" val="1181372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3773" y="0"/>
                <a:ext cx="9444251" cy="685800"/>
              </a:xfrm>
            </p:spPr>
            <p:txBody>
              <a:bodyPr/>
              <a:lstStyle/>
              <a:p>
                <a:r>
                  <a:rPr kumimoji="1"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kumimoji="1"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3</a:t>
                </a:r>
                <a:r>
                  <a:rPr kumimoji="1"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矢量玻色子希格斯（</a:t>
                </a:r>
                <a:r>
                  <a:rPr kumimoji="1"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VBF </a:t>
                </a:r>
                <a14:m>
                  <m:oMath xmlns:m="http://schemas.openxmlformats.org/officeDocument/2006/math">
                    <m:r>
                      <a:rPr kumimoji="1" lang="en-US" altLang="zh-CN"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𝑯</m:t>
                    </m:r>
                    <m:r>
                      <a:rPr kumimoji="1" lang="is-IS" altLang="zh-CN"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m:t>
                    </m:r>
                    <m:r>
                      <a:rPr kumimoji="1" lang="is-IS" altLang="zh-CN"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𝜸𝜸</m:t>
                    </m:r>
                    <m:r>
                      <a:rPr kumimoji="1" lang="zh-CN" altLang="en-US" sz="3200"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m:t>
                    </m:r>
                  </m:oMath>
                </a14:m>
                <a:r>
                  <a:rPr kumimoji="1"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endParaRPr kumimoji="1" 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3773" y="0"/>
                <a:ext cx="9444251" cy="685800"/>
              </a:xfrm>
              <a:blipFill rotWithShape="0">
                <a:blip r:embed="rId2"/>
                <a:stretch>
                  <a:fillRect t="-4425" b="-265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8095" y="769870"/>
                <a:ext cx="8839200" cy="5638800"/>
              </a:xfrm>
            </p:spPr>
            <p:txBody>
              <a:bodyPr/>
              <a:lstStyle/>
              <a:p>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ATLAS</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在今年</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6</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月首次发现</a:t>
                </a:r>
                <a14:m>
                  <m:oMath xmlns:m="http://schemas.openxmlformats.org/officeDocument/2006/math">
                    <m:r>
                      <a:rPr lang="en-US" altLang="zh-CN" kern="1200">
                        <a:solidFill>
                          <a:srgbClr val="7030A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𝑽𝑩𝑭</m:t>
                    </m:r>
                    <m:r>
                      <a:rPr lang="zh-CN" altLang="en-US" kern="1200">
                        <a:solidFill>
                          <a:srgbClr val="7030A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 </m:t>
                    </m:r>
                    <m:r>
                      <a:rPr lang="en-US" altLang="zh-CN" kern="1200">
                        <a:solidFill>
                          <a:srgbClr val="7030A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𝑯</m:t>
                    </m:r>
                    <m:r>
                      <a:rPr lang="is-IS" altLang="zh-CN" kern="1200">
                        <a:solidFill>
                          <a:srgbClr val="7030A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m:t>
                    </m:r>
                    <m:r>
                      <a:rPr lang="is-IS" altLang="zh-CN" kern="1200">
                        <a:solidFill>
                          <a:srgbClr val="7030A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𝜸𝜸</m:t>
                    </m:r>
                  </m:oMath>
                </a14:m>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过程。</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en-US" altLang="zh-CN" b="1" dirty="0">
                    <a:solidFill>
                      <a:srgbClr val="C00000"/>
                    </a:solidFill>
                    <a:ea typeface="黑体" charset="-122"/>
                  </a:rPr>
                  <a:t> </a:t>
                </a:r>
                <a:r>
                  <a:rPr lang="zh-CN" altLang="en-US" b="1" dirty="0">
                    <a:solidFill>
                      <a:srgbClr val="C00000"/>
                    </a:solidFill>
                    <a:ea typeface="黑体" charset="-122"/>
                  </a:rPr>
                  <a:t>中国组在该分析中起到领导的作用。</a:t>
                </a:r>
                <a:endParaRPr lang="en-US" altLang="zh-CN" b="1" dirty="0">
                  <a:solidFill>
                    <a:srgbClr val="C00000"/>
                  </a:solidFill>
                  <a:ea typeface="黑体" charset="-122"/>
                </a:endParaRPr>
              </a:p>
              <a:p>
                <a:pPr lvl="1"/>
                <a:r>
                  <a:rPr lang="en-US" altLang="zh-CN" dirty="0"/>
                  <a:t>ATLAS-CONF-2018-31</a:t>
                </a:r>
              </a:p>
              <a:p>
                <a:pPr lvl="1"/>
                <a:r>
                  <a:rPr lang="nb-NO" dirty="0"/>
                  <a:t>arXiv:1802.04146</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8095" y="769870"/>
                <a:ext cx="8839200" cy="5638800"/>
              </a:xfrm>
              <a:blipFill rotWithShape="0">
                <a:blip r:embed="rId3"/>
                <a:stretch>
                  <a:fillRect l="-1310" t="-843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19</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130" y="2763530"/>
            <a:ext cx="3635261" cy="3403222"/>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2135335" y="4560680"/>
                <a:ext cx="139512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1" i="1" u="none" smtClean="0">
                          <a:solidFill>
                            <a:srgbClr val="3333CC"/>
                          </a:solidFill>
                          <a:latin typeface="Cambria Math" charset="0"/>
                        </a:rPr>
                        <m:t>𝑽𝑩𝑭</m:t>
                      </m:r>
                      <m:r>
                        <a:rPr lang="zh-CN" altLang="en-US" sz="1600" b="1" i="1" u="none" smtClean="0">
                          <a:solidFill>
                            <a:srgbClr val="3333CC"/>
                          </a:solidFill>
                          <a:latin typeface="Cambria Math" charset="0"/>
                        </a:rPr>
                        <m:t> </m:t>
                      </m:r>
                      <m:r>
                        <a:rPr lang="en-US" altLang="zh-CN" sz="1600" b="1" i="1" u="none" smtClean="0">
                          <a:solidFill>
                            <a:srgbClr val="3333CC"/>
                          </a:solidFill>
                          <a:latin typeface="Cambria Math" charset="0"/>
                        </a:rPr>
                        <m:t>𝑯</m:t>
                      </m:r>
                      <m:r>
                        <a:rPr lang="is-IS" altLang="zh-CN" sz="1600" b="1" i="1" u="none" smtClean="0">
                          <a:solidFill>
                            <a:srgbClr val="3333CC"/>
                          </a:solidFill>
                          <a:latin typeface="Cambria Math" charset="0"/>
                          <a:ea typeface="Cambria Math" charset="0"/>
                          <a:cs typeface="Cambria Math" charset="0"/>
                        </a:rPr>
                        <m:t>→</m:t>
                      </m:r>
                      <m:r>
                        <a:rPr lang="is-IS" altLang="zh-CN" sz="1600" b="1" i="1" u="none" smtClean="0">
                          <a:solidFill>
                            <a:srgbClr val="3333CC"/>
                          </a:solidFill>
                          <a:latin typeface="Cambria Math" charset="0"/>
                          <a:ea typeface="Cambria Math" charset="0"/>
                          <a:cs typeface="Cambria Math" charset="0"/>
                        </a:rPr>
                        <m:t>𝜸𝜸</m:t>
                      </m:r>
                    </m:oMath>
                  </m:oMathPara>
                </a14:m>
                <a:endParaRPr lang="en-US" sz="1600" b="1" u="none" dirty="0">
                  <a:solidFill>
                    <a:srgbClr val="3333CC"/>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135335" y="4560680"/>
                <a:ext cx="1395126" cy="338554"/>
              </a:xfrm>
              <a:prstGeom prst="rect">
                <a:avLst/>
              </a:prstGeom>
              <a:blipFill rotWithShape="0">
                <a:blip r:embed="rId5"/>
                <a:stretch>
                  <a:fillRect t="-87500" b="-110714"/>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875" y="2438312"/>
            <a:ext cx="3707073" cy="3455485"/>
          </a:xfrm>
          <a:prstGeom prst="rect">
            <a:avLst/>
          </a:prstGeom>
        </p:spPr>
      </p:pic>
    </p:spTree>
    <p:extLst>
      <p:ext uri="{BB962C8B-B14F-4D97-AF65-F5344CB8AC3E}">
        <p14:creationId xmlns:p14="http://schemas.microsoft.com/office/powerpoint/2010/main" val="110291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研究的目的、意义</a:t>
            </a:r>
            <a:r>
              <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什么是基本粒子？</a:t>
            </a:r>
            <a:endParaRPr 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关于物质科学的一个基本问题：物质是否无限可分</a:t>
            </a:r>
            <a:r>
              <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p>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物理学家通过高能对撞机研究，不可再分的粒子有：</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marL="742950" lvl="2" indent="-342900"/>
            <a:r>
              <a:rPr lang="zh-CN" altLang="en-US"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电子与夸克  </a:t>
            </a:r>
            <a:r>
              <a:rPr lang="zh-CN" altLang="en-US"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sym typeface="Wingdings"/>
              </a:rPr>
              <a:t> 基本粒子</a:t>
            </a:r>
          </a:p>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基本粒子的静止质量具有基本意义！</a:t>
            </a: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2</a:t>
            </a:fld>
            <a:endParaRPr lang="en-US"/>
          </a:p>
        </p:txBody>
      </p:sp>
      <p:pic>
        <p:nvPicPr>
          <p:cNvPr id="5" name="Picture 4"/>
          <p:cNvPicPr>
            <a:picLocks noChangeAspect="1"/>
          </p:cNvPicPr>
          <p:nvPr/>
        </p:nvPicPr>
        <p:blipFill>
          <a:blip r:embed="rId2"/>
          <a:stretch>
            <a:fillRect/>
          </a:stretch>
        </p:blipFill>
        <p:spPr>
          <a:xfrm>
            <a:off x="152400" y="3657600"/>
            <a:ext cx="8030861" cy="3015095"/>
          </a:xfrm>
          <a:prstGeom prst="rect">
            <a:avLst/>
          </a:prstGeom>
        </p:spPr>
      </p:pic>
    </p:spTree>
    <p:extLst>
      <p:ext uri="{BB962C8B-B14F-4D97-AF65-F5344CB8AC3E}">
        <p14:creationId xmlns:p14="http://schemas.microsoft.com/office/powerpoint/2010/main" val="1763566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75" y="787553"/>
            <a:ext cx="5688632" cy="5805264"/>
          </a:xfrm>
        </p:spPr>
        <p:txBody>
          <a:bodyPr>
            <a:normAutofit/>
          </a:bodyPr>
          <a:lstStyle/>
          <a:p>
            <a:r>
              <a:rPr kumimoji="0" lang="en-US" altLang="zh-CN" b="1" dirty="0" smtClean="0"/>
              <a:t>H-&gt;ZZ-&gt;4l</a:t>
            </a:r>
            <a:r>
              <a:rPr kumimoji="0" lang="zh-CN" altLang="en-US" b="1" dirty="0" smtClean="0"/>
              <a:t>衰变道特点</a:t>
            </a:r>
            <a:r>
              <a:rPr kumimoji="0" lang="zh-CN" altLang="en-US" b="1" dirty="0"/>
              <a:t>：</a:t>
            </a:r>
            <a:endParaRPr kumimoji="0" lang="en-US" altLang="zh-CN" b="1" dirty="0"/>
          </a:p>
          <a:p>
            <a:pPr lvl="1"/>
            <a:r>
              <a:rPr kumimoji="0" lang="zh-CN" altLang="en-US" sz="2400" b="1" dirty="0" smtClean="0"/>
              <a:t>末态四轻子完全重建，具有丰富的末态信息</a:t>
            </a:r>
            <a:endParaRPr kumimoji="0" lang="en-US" altLang="zh-CN" sz="2400" b="1" dirty="0" smtClean="0"/>
          </a:p>
          <a:p>
            <a:pPr lvl="1"/>
            <a:r>
              <a:rPr kumimoji="0" lang="zh-CN" altLang="en-US" sz="2400" b="1" dirty="0" smtClean="0"/>
              <a:t>具有优异的不变质量分辨率</a:t>
            </a:r>
            <a:r>
              <a:rPr kumimoji="0" lang="zh-CN" altLang="zh-CN" sz="2400" b="1" dirty="0"/>
              <a:t>，</a:t>
            </a:r>
            <a:r>
              <a:rPr kumimoji="0" lang="zh-CN" altLang="en-US" sz="2400" b="1" dirty="0" smtClean="0"/>
              <a:t>信噪比高</a:t>
            </a:r>
            <a:endParaRPr kumimoji="0" lang="en-US" altLang="zh-CN" sz="2400" b="1" dirty="0" smtClean="0"/>
          </a:p>
          <a:p>
            <a:r>
              <a:rPr kumimoji="0" lang="zh-CN" altLang="en-US" b="1" dirty="0" smtClean="0"/>
              <a:t>技术路线：</a:t>
            </a:r>
            <a:endParaRPr kumimoji="0" lang="en-US" altLang="zh-CN" b="1" dirty="0" smtClean="0"/>
          </a:p>
          <a:p>
            <a:pPr lvl="1"/>
            <a:r>
              <a:rPr lang="zh-CN" altLang="en-US" dirty="0" smtClean="0">
                <a:solidFill>
                  <a:srgbClr val="0000FF"/>
                </a:solidFill>
              </a:rPr>
              <a:t>进一步</a:t>
            </a:r>
            <a:r>
              <a:rPr lang="zh-TW" altLang="en-US" dirty="0" smtClean="0">
                <a:solidFill>
                  <a:srgbClr val="0000FF"/>
                </a:solidFill>
              </a:rPr>
              <a:t>提高轻子</a:t>
            </a:r>
            <a:r>
              <a:rPr lang="zh-CN" altLang="en-US" dirty="0" smtClean="0">
                <a:solidFill>
                  <a:srgbClr val="0000FF"/>
                </a:solidFill>
              </a:rPr>
              <a:t>能动量</a:t>
            </a:r>
            <a:r>
              <a:rPr lang="zh-TW" altLang="en-US" dirty="0" smtClean="0">
                <a:solidFill>
                  <a:srgbClr val="0000FF"/>
                </a:solidFill>
              </a:rPr>
              <a:t>刻度精度</a:t>
            </a:r>
            <a:r>
              <a:rPr lang="zh-CN" altLang="en-US" dirty="0" smtClean="0">
                <a:solidFill>
                  <a:srgbClr val="0000FF"/>
                </a:solidFill>
              </a:rPr>
              <a:t>从而提高</a:t>
            </a:r>
            <a:r>
              <a:rPr lang="zh-TW" altLang="en-US" dirty="0" smtClean="0">
                <a:solidFill>
                  <a:srgbClr val="0000FF"/>
                </a:solidFill>
              </a:rPr>
              <a:t>质量分辨率</a:t>
            </a:r>
            <a:endParaRPr lang="en-US" altLang="zh-TW" dirty="0">
              <a:solidFill>
                <a:srgbClr val="0000FF"/>
              </a:solidFill>
            </a:endParaRPr>
          </a:p>
          <a:p>
            <a:pPr lvl="1"/>
            <a:r>
              <a:rPr lang="zh-TW" altLang="en-US" dirty="0" smtClean="0">
                <a:solidFill>
                  <a:srgbClr val="0000FF"/>
                </a:solidFill>
                <a:latin typeface="微软雅黑" panose="020B0503020204020204" pitchFamily="34" charset="-122"/>
                <a:ea typeface="微软雅黑" panose="020B0503020204020204" pitchFamily="34" charset="-122"/>
              </a:rPr>
              <a:t>优化轻</a:t>
            </a:r>
            <a:r>
              <a:rPr lang="zh-TW" altLang="en-US" dirty="0">
                <a:solidFill>
                  <a:srgbClr val="0000FF"/>
                </a:solidFill>
                <a:latin typeface="微软雅黑" panose="020B0503020204020204" pitchFamily="34" charset="-122"/>
                <a:ea typeface="微软雅黑" panose="020B0503020204020204" pitchFamily="34" charset="-122"/>
              </a:rPr>
              <a:t>子的选择</a:t>
            </a:r>
            <a:r>
              <a:rPr lang="zh-TW" altLang="en-US" dirty="0" smtClean="0">
                <a:solidFill>
                  <a:srgbClr val="0000FF"/>
                </a:solidFill>
                <a:latin typeface="微软雅黑" panose="020B0503020204020204" pitchFamily="34" charset="-122"/>
                <a:ea typeface="微软雅黑" panose="020B0503020204020204" pitchFamily="34" charset="-122"/>
              </a:rPr>
              <a:t>条件</a:t>
            </a:r>
            <a:r>
              <a:rPr lang="en-US" altLang="zh-TW" dirty="0" smtClean="0">
                <a:solidFill>
                  <a:srgbClr val="0000FF"/>
                </a:solidFill>
                <a:latin typeface="微软雅黑" panose="020B0503020204020204" pitchFamily="34" charset="-122"/>
                <a:ea typeface="微软雅黑" panose="020B0503020204020204" pitchFamily="34" charset="-122"/>
              </a:rPr>
              <a:t>,</a:t>
            </a:r>
            <a:r>
              <a:rPr lang="zh-CN" altLang="en-US" dirty="0" smtClean="0">
                <a:solidFill>
                  <a:srgbClr val="0000FF"/>
                </a:solidFill>
                <a:latin typeface="微软雅黑" panose="020B0503020204020204" pitchFamily="34" charset="-122"/>
                <a:ea typeface="微软雅黑" panose="020B0503020204020204" pitchFamily="34" charset="-122"/>
              </a:rPr>
              <a:t>降低轻子选择效率的系统误差</a:t>
            </a:r>
            <a:endParaRPr lang="en-US" altLang="zh-CN" dirty="0" smtClean="0">
              <a:solidFill>
                <a:srgbClr val="0000FF"/>
              </a:solidFill>
              <a:latin typeface="微软雅黑" panose="020B0503020204020204" pitchFamily="34" charset="-122"/>
              <a:ea typeface="微软雅黑" panose="020B0503020204020204" pitchFamily="34" charset="-122"/>
            </a:endParaRPr>
          </a:p>
          <a:p>
            <a:pPr lvl="1"/>
            <a:r>
              <a:rPr lang="zh-CN" altLang="en-US" dirty="0" smtClean="0">
                <a:solidFill>
                  <a:srgbClr val="0000FF"/>
                </a:solidFill>
                <a:latin typeface="微软雅黑" panose="020B0503020204020204" pitchFamily="34" charset="-122"/>
                <a:ea typeface="微软雅黑" panose="020B0503020204020204" pitchFamily="34" charset="-122"/>
              </a:rPr>
              <a:t>优化不同产生模式的多维鉴别量</a:t>
            </a:r>
            <a:endParaRPr lang="en-US" altLang="zh-CN" dirty="0" smtClean="0">
              <a:solidFill>
                <a:srgbClr val="0000FF"/>
              </a:solidFill>
              <a:latin typeface="微软雅黑" panose="020B0503020204020204" pitchFamily="34" charset="-122"/>
              <a:ea typeface="微软雅黑" panose="020B0503020204020204" pitchFamily="34" charset="-122"/>
            </a:endParaRPr>
          </a:p>
          <a:p>
            <a:r>
              <a:rPr kumimoji="0" lang="zh-CN" altLang="en-US" b="1" dirty="0" smtClean="0"/>
              <a:t>实施方案： </a:t>
            </a:r>
            <a:endParaRPr kumimoji="0" lang="en-US" altLang="zh-CN" b="1" dirty="0" smtClean="0"/>
          </a:p>
          <a:p>
            <a:pPr lvl="1"/>
            <a:r>
              <a:rPr kumimoji="0" lang="zh-CN" altLang="en-US" b="1" dirty="0" smtClean="0"/>
              <a:t>采用数据驱动方法，以大统计量的单</a:t>
            </a:r>
            <a:r>
              <a:rPr kumimoji="0" lang="en-US" altLang="zh-CN" b="1" dirty="0" smtClean="0"/>
              <a:t>Z</a:t>
            </a:r>
            <a:r>
              <a:rPr kumimoji="0" lang="zh-CN" altLang="en-US" b="1" dirty="0" smtClean="0"/>
              <a:t>玻色子和</a:t>
            </a:r>
            <a:r>
              <a:rPr kumimoji="0" lang="en-US" altLang="zh-CN" b="1" dirty="0" smtClean="0"/>
              <a:t>J/</a:t>
            </a:r>
            <a:r>
              <a:rPr kumimoji="0" lang="en-US" altLang="zh-CN" b="1" dirty="0" smtClean="0">
                <a:latin typeface="Symbol" charset="2"/>
                <a:cs typeface="Symbol" charset="2"/>
              </a:rPr>
              <a:t>y</a:t>
            </a:r>
            <a:r>
              <a:rPr kumimoji="0" lang="zh-CN" altLang="en-US" b="1" dirty="0" smtClean="0"/>
              <a:t>事例分别对大动量和小动量轻子做刻度及效率测量</a:t>
            </a:r>
            <a:endParaRPr kumimoji="0" lang="en-US" altLang="zh-CN" b="1" dirty="0" smtClean="0"/>
          </a:p>
          <a:p>
            <a:pPr lvl="1"/>
            <a:endParaRPr kumimoji="0" lang="en-US" altLang="zh-CN" b="1" dirty="0" smtClean="0"/>
          </a:p>
          <a:p>
            <a:pPr lvl="1"/>
            <a:endParaRPr kumimoji="0" lang="en-US" altLang="zh-CN" sz="2400" b="1" dirty="0" smtClean="0"/>
          </a:p>
          <a:p>
            <a:pPr lvl="1"/>
            <a:endParaRPr lang="en-US" sz="2400" dirty="0">
              <a:solidFill>
                <a:srgbClr val="C00000"/>
              </a:solidFill>
            </a:endParaRPr>
          </a:p>
        </p:txBody>
      </p:sp>
      <p:sp>
        <p:nvSpPr>
          <p:cNvPr id="4" name="Title 3"/>
          <p:cNvSpPr>
            <a:spLocks noGrp="1"/>
          </p:cNvSpPr>
          <p:nvPr>
            <p:ph type="title"/>
          </p:nvPr>
        </p:nvSpPr>
        <p:spPr/>
        <p:txBody>
          <a:bodyPr/>
          <a:lstStyle/>
          <a:p>
            <a:r>
              <a:rPr kumimoji="1"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kumimoji="1"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4: H-&gt;ZZ-&gt;4l</a:t>
            </a:r>
            <a:r>
              <a:rPr kumimoji="1"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道希格斯性质测量</a:t>
            </a:r>
            <a:endParaRPr kumimoji="1" 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pic>
        <p:nvPicPr>
          <p:cNvPr id="7" name="Picture 6"/>
          <p:cNvPicPr>
            <a:picLocks noChangeAspect="1"/>
          </p:cNvPicPr>
          <p:nvPr/>
        </p:nvPicPr>
        <p:blipFill>
          <a:blip r:embed="rId2"/>
          <a:stretch>
            <a:fillRect/>
          </a:stretch>
        </p:blipFill>
        <p:spPr>
          <a:xfrm>
            <a:off x="5847136" y="871558"/>
            <a:ext cx="1507138" cy="2174856"/>
          </a:xfrm>
          <a:prstGeom prst="rect">
            <a:avLst/>
          </a:prstGeom>
        </p:spPr>
      </p:pic>
      <p:pic>
        <p:nvPicPr>
          <p:cNvPr id="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4821" y="4083473"/>
            <a:ext cx="2846816" cy="266022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535688" y="1660854"/>
            <a:ext cx="1408822" cy="923330"/>
          </a:xfrm>
          <a:prstGeom prst="rect">
            <a:avLst/>
          </a:prstGeom>
          <a:noFill/>
        </p:spPr>
        <p:txBody>
          <a:bodyPr wrap="none" rtlCol="0">
            <a:spAutoFit/>
          </a:bodyPr>
          <a:lstStyle/>
          <a:p>
            <a:pPr algn="ctr"/>
            <a:r>
              <a:rPr lang="zh-CN" altLang="en-US" dirty="0" smtClean="0"/>
              <a:t>陈明水</a:t>
            </a:r>
            <a:endParaRPr lang="en-US" altLang="zh-CN" dirty="0" smtClean="0"/>
          </a:p>
          <a:p>
            <a:pPr algn="ctr"/>
            <a:r>
              <a:rPr lang="en-US" altLang="zh-CN" dirty="0"/>
              <a:t>(</a:t>
            </a:r>
            <a:r>
              <a:rPr lang="zh-CN" altLang="en-US" dirty="0" smtClean="0"/>
              <a:t>中科院百人</a:t>
            </a:r>
            <a:endParaRPr lang="en-US" altLang="zh-CN" dirty="0" smtClean="0"/>
          </a:p>
          <a:p>
            <a:pPr algn="ctr"/>
            <a:r>
              <a:rPr lang="zh-CN" altLang="en-US" dirty="0" smtClean="0"/>
              <a:t>基金委优青</a:t>
            </a:r>
            <a:r>
              <a:rPr lang="en-US" altLang="zh-CN" dirty="0" smtClean="0"/>
              <a:t>)</a:t>
            </a:r>
            <a:endParaRPr lang="en-US" dirty="0"/>
          </a:p>
        </p:txBody>
      </p:sp>
      <p:sp>
        <p:nvSpPr>
          <p:cNvPr id="13" name="TextBox 12"/>
          <p:cNvSpPr txBox="1"/>
          <p:nvPr/>
        </p:nvSpPr>
        <p:spPr>
          <a:xfrm>
            <a:off x="5902956" y="3182138"/>
            <a:ext cx="2937297" cy="923330"/>
          </a:xfrm>
          <a:prstGeom prst="rect">
            <a:avLst/>
          </a:prstGeom>
          <a:noFill/>
        </p:spPr>
        <p:txBody>
          <a:bodyPr wrap="none" rtlCol="0">
            <a:spAutoFit/>
          </a:bodyPr>
          <a:lstStyle/>
          <a:p>
            <a:r>
              <a:rPr lang="zh-CN" altLang="en-US" dirty="0" smtClean="0"/>
              <a:t>博士后：</a:t>
            </a:r>
            <a:r>
              <a:rPr lang="en-US" altLang="zh-CN" dirty="0" smtClean="0"/>
              <a:t> </a:t>
            </a:r>
            <a:r>
              <a:rPr lang="en-US" dirty="0" smtClean="0"/>
              <a:t>Muhammad Ahmad</a:t>
            </a:r>
            <a:r>
              <a:rPr lang="en-US" dirty="0"/>
              <a:t> </a:t>
            </a:r>
            <a:endParaRPr lang="en-US" dirty="0" smtClean="0"/>
          </a:p>
          <a:p>
            <a:r>
              <a:rPr lang="zh-CN" altLang="en-US" dirty="0" smtClean="0"/>
              <a:t>研究生：</a:t>
            </a:r>
            <a:r>
              <a:rPr lang="en-US" altLang="zh-CN" dirty="0" smtClean="0"/>
              <a:t> </a:t>
            </a:r>
            <a:r>
              <a:rPr lang="zh-CN" altLang="en-US" dirty="0" smtClean="0"/>
              <a:t>张辰光、郭倩颖、</a:t>
            </a:r>
            <a:endParaRPr lang="en-US" altLang="zh-CN" dirty="0" smtClean="0"/>
          </a:p>
          <a:p>
            <a:r>
              <a:rPr lang="en-US" altLang="zh-CN" dirty="0" err="1" smtClean="0"/>
              <a:t>Tahir</a:t>
            </a:r>
            <a:r>
              <a:rPr lang="en-US" altLang="zh-CN" dirty="0" smtClean="0"/>
              <a:t> </a:t>
            </a:r>
            <a:r>
              <a:rPr lang="en-US" altLang="zh-CN" dirty="0" err="1" smtClean="0"/>
              <a:t>Javaid</a:t>
            </a:r>
            <a:r>
              <a:rPr lang="zh-CN" altLang="en-US" dirty="0" smtClean="0"/>
              <a:t>、王泽炳</a:t>
            </a:r>
            <a:endParaRPr lang="en-US" dirty="0"/>
          </a:p>
        </p:txBody>
      </p:sp>
    </p:spTree>
    <p:extLst>
      <p:ext uri="{BB962C8B-B14F-4D97-AF65-F5344CB8AC3E}">
        <p14:creationId xmlns:p14="http://schemas.microsoft.com/office/powerpoint/2010/main" val="536369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0"/>
            <a:ext cx="9444251" cy="685800"/>
          </a:xfrm>
        </p:spPr>
        <p:txBody>
          <a:bodyPr/>
          <a:lstStyle/>
          <a:p>
            <a:r>
              <a:rPr kumimoji="1"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kumimoji="1"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4</a:t>
            </a:r>
            <a:r>
              <a:rPr kumimoji="1"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希格斯质量精确测量</a:t>
            </a:r>
            <a:r>
              <a:rPr kumimoji="1"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endParaRPr kumimoji="1" 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a:xfrm>
            <a:off x="158095" y="769870"/>
            <a:ext cx="8839200" cy="2337552"/>
          </a:xfrm>
        </p:spPr>
        <p:txBody>
          <a:bodyPr/>
          <a:lstStyle/>
          <a:p>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希格斯质量是标准模型理论中希格斯相关的唯一自由参数</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en-US" altLang="zh-CN" b="1" dirty="0" smtClean="0">
                <a:solidFill>
                  <a:srgbClr val="C00000"/>
                </a:solidFill>
                <a:ea typeface="黑体" charset="-122"/>
              </a:rPr>
              <a:t> </a:t>
            </a:r>
            <a:r>
              <a:rPr lang="zh-CN" altLang="en-US" b="1" dirty="0" smtClean="0">
                <a:solidFill>
                  <a:srgbClr val="C00000"/>
                </a:solidFill>
                <a:ea typeface="黑体" charset="-122"/>
              </a:rPr>
              <a:t>中国组在该课题中起到领导的作用</a:t>
            </a:r>
            <a:r>
              <a:rPr lang="en-US" altLang="zh-CN" b="1" dirty="0" smtClean="0">
                <a:solidFill>
                  <a:srgbClr val="C00000"/>
                </a:solidFill>
                <a:ea typeface="黑体" charset="-122"/>
              </a:rPr>
              <a:t>   </a:t>
            </a:r>
            <a:endParaRPr lang="en-US" altLang="zh-CN" b="1" dirty="0">
              <a:solidFill>
                <a:srgbClr val="C00000"/>
              </a:solidFill>
              <a:ea typeface="黑体" charset="-122"/>
            </a:endParaRPr>
          </a:p>
          <a:p>
            <a:pPr lvl="1"/>
            <a:r>
              <a:rPr lang="zh-CN" altLang="en-US" dirty="0">
                <a:ea typeface="华文楷体"/>
                <a:cs typeface="华文楷体"/>
              </a:rPr>
              <a:t>在</a:t>
            </a:r>
            <a:r>
              <a:rPr lang="en-US" altLang="zh-CN" dirty="0">
                <a:ea typeface="华文楷体"/>
                <a:cs typeface="华文楷体"/>
              </a:rPr>
              <a:t>4l</a:t>
            </a:r>
            <a:r>
              <a:rPr lang="zh-CN" altLang="en-US" dirty="0">
                <a:ea typeface="华文楷体"/>
                <a:cs typeface="华文楷体"/>
              </a:rPr>
              <a:t>道提出并实现了包含每个</a:t>
            </a:r>
            <a:r>
              <a:rPr lang="zh-CN" altLang="en-US" dirty="0" smtClean="0">
                <a:ea typeface="华文楷体"/>
                <a:cs typeface="华文楷体"/>
              </a:rPr>
              <a:t>事例不变质量分辨率的三维拟合；在此基础上引入</a:t>
            </a:r>
            <a:r>
              <a:rPr lang="en-US" altLang="zh-CN" dirty="0">
                <a:ea typeface="华文楷体"/>
                <a:cs typeface="华文楷体"/>
              </a:rPr>
              <a:t>Z</a:t>
            </a:r>
            <a:r>
              <a:rPr lang="zh-CN" altLang="en-US" dirty="0">
                <a:ea typeface="华文楷体"/>
                <a:cs typeface="华文楷体"/>
              </a:rPr>
              <a:t>质量约束的方案并首先实现这两项技术同时运用，均显著提高测量灵</a:t>
            </a:r>
            <a:r>
              <a:rPr lang="zh-CN" altLang="en-US" dirty="0" smtClean="0">
                <a:ea typeface="华文楷体"/>
                <a:cs typeface="华文楷体"/>
              </a:rPr>
              <a:t>敏度；担任联合分析负责人及多篇文章联系人、编辑</a:t>
            </a:r>
            <a:endParaRPr lang="en-US" altLang="zh-CN" dirty="0" smtClean="0">
              <a:ea typeface="华文楷体"/>
              <a:cs typeface="华文楷体"/>
            </a:endParaRPr>
          </a:p>
          <a:p>
            <a:pPr lvl="1"/>
            <a:r>
              <a:rPr lang="is-IS" sz="2000" dirty="0" smtClean="0">
                <a:solidFill>
                  <a:srgbClr val="0000FF"/>
                </a:solidFill>
                <a:effectLst/>
                <a:latin typeface="Calibri"/>
                <a:ea typeface="ＭＳ Ｐゴシック" pitchFamily="-97" charset="-128"/>
                <a:cs typeface="Calibri"/>
              </a:rPr>
              <a:t>EPJC</a:t>
            </a:r>
            <a:r>
              <a:rPr lang="is-IS" altLang="zh-CN" sz="2000" dirty="0" smtClean="0">
                <a:solidFill>
                  <a:srgbClr val="0000FF"/>
                </a:solidFill>
                <a:effectLst/>
                <a:latin typeface="Calibri"/>
                <a:ea typeface="ＭＳ Ｐゴシック" pitchFamily="-97" charset="-128"/>
                <a:cs typeface="Calibri"/>
              </a:rPr>
              <a:t> </a:t>
            </a:r>
            <a:r>
              <a:rPr lang="is-IS" sz="2000" dirty="0" smtClean="0">
                <a:solidFill>
                  <a:srgbClr val="0000FF"/>
                </a:solidFill>
                <a:effectLst/>
                <a:latin typeface="Calibri"/>
                <a:ea typeface="ＭＳ Ｐゴシック" pitchFamily="-97" charset="-128"/>
                <a:cs typeface="Calibri"/>
              </a:rPr>
              <a:t>75 (2015) 212</a:t>
            </a:r>
            <a:r>
              <a:rPr lang="zh-CN" altLang="en-US" sz="2000" dirty="0" smtClean="0">
                <a:solidFill>
                  <a:schemeClr val="tx1"/>
                </a:solidFill>
                <a:effectLst/>
                <a:latin typeface="Calibri"/>
                <a:ea typeface="ＭＳ Ｐゴシック" pitchFamily="-97" charset="-128"/>
                <a:cs typeface="Calibri"/>
              </a:rPr>
              <a:t>，</a:t>
            </a:r>
            <a:r>
              <a:rPr lang="en-US" altLang="zh-CN" sz="2000" dirty="0" smtClean="0">
                <a:solidFill>
                  <a:schemeClr val="tx1"/>
                </a:solidFill>
                <a:effectLst/>
                <a:latin typeface="Calibri"/>
                <a:ea typeface="ＭＳ Ｐゴシック" pitchFamily="-97" charset="-128"/>
                <a:cs typeface="Calibri"/>
              </a:rPr>
              <a:t> </a:t>
            </a:r>
            <a:r>
              <a:rPr lang="is-IS" sz="2000" dirty="0" smtClean="0">
                <a:solidFill>
                  <a:srgbClr val="0000FF"/>
                </a:solidFill>
                <a:effectLst/>
                <a:latin typeface="Calibri"/>
                <a:ea typeface="ＭＳ Ｐゴシック" pitchFamily="-97" charset="-128"/>
                <a:cs typeface="Calibri"/>
              </a:rPr>
              <a:t>PRL</a:t>
            </a:r>
            <a:r>
              <a:rPr lang="is-IS" altLang="zh-CN" sz="2000" dirty="0" smtClean="0">
                <a:solidFill>
                  <a:srgbClr val="0000FF"/>
                </a:solidFill>
                <a:effectLst/>
                <a:latin typeface="Calibri"/>
                <a:ea typeface="ＭＳ Ｐゴシック" pitchFamily="-97" charset="-128"/>
                <a:cs typeface="Calibri"/>
              </a:rPr>
              <a:t> </a:t>
            </a:r>
            <a:r>
              <a:rPr lang="is-IS" sz="2000" dirty="0" smtClean="0">
                <a:solidFill>
                  <a:srgbClr val="0000FF"/>
                </a:solidFill>
                <a:effectLst/>
                <a:latin typeface="Calibri"/>
                <a:ea typeface="ＭＳ Ｐゴシック" pitchFamily="-97" charset="-128"/>
                <a:cs typeface="Calibri"/>
              </a:rPr>
              <a:t>114 (2015) 191803</a:t>
            </a:r>
            <a:r>
              <a:rPr lang="zh-CN" altLang="en-US" sz="2000" dirty="0" smtClean="0">
                <a:solidFill>
                  <a:schemeClr val="tx1"/>
                </a:solidFill>
                <a:effectLst/>
                <a:latin typeface="Calibri"/>
                <a:ea typeface="ＭＳ Ｐゴシック" pitchFamily="-97" charset="-128"/>
                <a:cs typeface="Calibri"/>
              </a:rPr>
              <a:t>，</a:t>
            </a:r>
            <a:r>
              <a:rPr lang="en-US" altLang="zh-CN" sz="2000" dirty="0" smtClean="0">
                <a:solidFill>
                  <a:schemeClr val="tx1"/>
                </a:solidFill>
                <a:effectLst/>
                <a:latin typeface="Calibri"/>
                <a:ea typeface="ＭＳ Ｐゴシック" pitchFamily="-97" charset="-128"/>
                <a:cs typeface="Calibri"/>
              </a:rPr>
              <a:t> </a:t>
            </a:r>
            <a:r>
              <a:rPr lang="is-IS" sz="2000" dirty="0" smtClean="0">
                <a:solidFill>
                  <a:srgbClr val="0000FF"/>
                </a:solidFill>
                <a:effectLst/>
                <a:latin typeface="Calibri"/>
                <a:ea typeface="ＭＳ Ｐゴシック" pitchFamily="-97" charset="-128"/>
                <a:cs typeface="Calibri"/>
              </a:rPr>
              <a:t>JHEP 11 (2017) 047 </a:t>
            </a:r>
            <a:endParaRPr lang="is-IS" dirty="0" smtClean="0">
              <a:effectLst/>
            </a:endParaRPr>
          </a:p>
          <a:p>
            <a:pPr lvl="1"/>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21</a:t>
            </a:fld>
            <a:endParaRPr lang="en-US"/>
          </a:p>
        </p:txBody>
      </p:sp>
      <p:pic>
        <p:nvPicPr>
          <p:cNvPr id="8" name="Picture 7"/>
          <p:cNvPicPr>
            <a:picLocks noChangeAspect="1"/>
          </p:cNvPicPr>
          <p:nvPr/>
        </p:nvPicPr>
        <p:blipFill rotWithShape="1">
          <a:blip r:embed="rId2"/>
          <a:srcRect t="664" r="2268"/>
          <a:stretch/>
        </p:blipFill>
        <p:spPr>
          <a:xfrm>
            <a:off x="821699" y="3107422"/>
            <a:ext cx="2763086" cy="3674377"/>
          </a:xfrm>
          <a:prstGeom prst="rect">
            <a:avLst/>
          </a:prstGeom>
          <a:ln>
            <a:solidFill>
              <a:schemeClr val="tx1"/>
            </a:solidFill>
          </a:ln>
        </p:spPr>
      </p:pic>
      <p:sp>
        <p:nvSpPr>
          <p:cNvPr id="6" name="Rectangle 5"/>
          <p:cNvSpPr/>
          <p:nvPr/>
        </p:nvSpPr>
        <p:spPr>
          <a:xfrm>
            <a:off x="3400119" y="1627893"/>
            <a:ext cx="184666" cy="369332"/>
          </a:xfrm>
          <a:prstGeom prst="rect">
            <a:avLst/>
          </a:prstGeom>
        </p:spPr>
        <p:txBody>
          <a:bodyPr wrap="none">
            <a:spAutoFit/>
          </a:bodyPr>
          <a:lstStyle/>
          <a:p>
            <a:endParaRPr lang="en-US" dirty="0"/>
          </a:p>
        </p:txBody>
      </p:sp>
      <p:pic>
        <p:nvPicPr>
          <p:cNvPr id="9" name="Picture 8"/>
          <p:cNvPicPr>
            <a:picLocks noChangeAspect="1"/>
          </p:cNvPicPr>
          <p:nvPr/>
        </p:nvPicPr>
        <p:blipFill>
          <a:blip r:embed="rId3"/>
          <a:stretch>
            <a:fillRect/>
          </a:stretch>
        </p:blipFill>
        <p:spPr>
          <a:xfrm>
            <a:off x="3835975" y="2953899"/>
            <a:ext cx="4341643" cy="2074904"/>
          </a:xfrm>
          <a:prstGeom prst="rect">
            <a:avLst/>
          </a:prstGeom>
        </p:spPr>
      </p:pic>
      <p:pic>
        <p:nvPicPr>
          <p:cNvPr id="11" name="Picture 10"/>
          <p:cNvPicPr>
            <a:picLocks noChangeAspect="1"/>
          </p:cNvPicPr>
          <p:nvPr/>
        </p:nvPicPr>
        <p:blipFill>
          <a:blip r:embed="rId4"/>
          <a:stretch>
            <a:fillRect/>
          </a:stretch>
        </p:blipFill>
        <p:spPr>
          <a:xfrm>
            <a:off x="6000640" y="4836577"/>
            <a:ext cx="1994598" cy="1945223"/>
          </a:xfrm>
          <a:prstGeom prst="rect">
            <a:avLst/>
          </a:prstGeom>
        </p:spPr>
      </p:pic>
      <p:pic>
        <p:nvPicPr>
          <p:cNvPr id="12" name="Picture 11"/>
          <p:cNvPicPr>
            <a:picLocks noChangeAspect="1"/>
          </p:cNvPicPr>
          <p:nvPr/>
        </p:nvPicPr>
        <p:blipFill>
          <a:blip r:embed="rId5"/>
          <a:stretch>
            <a:fillRect/>
          </a:stretch>
        </p:blipFill>
        <p:spPr>
          <a:xfrm>
            <a:off x="3835975" y="4792947"/>
            <a:ext cx="2164665" cy="2065054"/>
          </a:xfrm>
          <a:prstGeom prst="rect">
            <a:avLst/>
          </a:prstGeom>
        </p:spPr>
      </p:pic>
      <p:sp>
        <p:nvSpPr>
          <p:cNvPr id="13" name="TextBox 12"/>
          <p:cNvSpPr txBox="1"/>
          <p:nvPr/>
        </p:nvSpPr>
        <p:spPr>
          <a:xfrm>
            <a:off x="5330802" y="1255967"/>
            <a:ext cx="3813198" cy="353943"/>
          </a:xfrm>
          <a:prstGeom prst="rect">
            <a:avLst/>
          </a:prstGeom>
          <a:solidFill>
            <a:srgbClr val="FFFF00"/>
          </a:solidFill>
        </p:spPr>
        <p:txBody>
          <a:bodyPr wrap="square" rtlCol="0">
            <a:spAutoFit/>
          </a:bodyPr>
          <a:lstStyle/>
          <a:p>
            <a:r>
              <a:rPr lang="zh-CN" altLang="en-US" sz="1700" dirty="0" smtClean="0"/>
              <a:t>陈明水，成瞳光，</a:t>
            </a:r>
            <a:r>
              <a:rPr lang="en-US" altLang="zh-CN" sz="1700" dirty="0" smtClean="0"/>
              <a:t>R. </a:t>
            </a:r>
            <a:r>
              <a:rPr lang="en-US" altLang="zh-CN" sz="1700" dirty="0" err="1" smtClean="0"/>
              <a:t>Plestina</a:t>
            </a:r>
            <a:r>
              <a:rPr lang="zh-CN" altLang="en-US" sz="1700" dirty="0" smtClean="0"/>
              <a:t>，</a:t>
            </a:r>
            <a:r>
              <a:rPr lang="en-US" altLang="zh-CN" sz="1700" dirty="0" smtClean="0"/>
              <a:t>M</a:t>
            </a:r>
            <a:r>
              <a:rPr lang="en-US" altLang="zh-CN" sz="1700" dirty="0"/>
              <a:t>.</a:t>
            </a:r>
            <a:r>
              <a:rPr lang="en-US" altLang="zh-CN" sz="1700" dirty="0" smtClean="0"/>
              <a:t> Ahmad</a:t>
            </a:r>
            <a:endParaRPr lang="en-US" sz="1700" dirty="0"/>
          </a:p>
        </p:txBody>
      </p:sp>
    </p:spTree>
    <p:extLst>
      <p:ext uri="{BB962C8B-B14F-4D97-AF65-F5344CB8AC3E}">
        <p14:creationId xmlns:p14="http://schemas.microsoft.com/office/powerpoint/2010/main" val="1152128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5</a:t>
                </a:r>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a:t>
                </a:r>
                <a:r>
                  <a:rPr lang="en-US" altLang="zh-CN"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a:t>
                </a:r>
                <a14:m>
                  <m:oMath xmlns:m="http://schemas.openxmlformats.org/officeDocument/2006/math">
                    <m:r>
                      <a:rPr lang="is-IS" altLang="zh-CN" kern="1200">
                        <a:solidFill>
                          <a:srgbClr val="C0000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𝜸</m:t>
                    </m:r>
                  </m:oMath>
                </a14:m>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末态寻找新物理</a:t>
                </a:r>
                <a:endParaRPr 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17699" b="-451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775570"/>
                <a:ext cx="8839200" cy="5638800"/>
              </a:xfrm>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意义</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：探索希格斯玻色子内部结构，与寻找其与光子反常耦合。</a:t>
                </a:r>
                <a:endPar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瓶颈</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：高能区，希格斯的衰变产物</a:t>
                </a:r>
                <a:r>
                  <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(H-&gt;bb)</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混在一起，效率低。</a:t>
                </a:r>
                <a:endPar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方案</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课题组梁志均与爱荷华大学合作，提出新方案。</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把所有重建与底夸克标定在希格斯的质心系做。</a:t>
                </a:r>
                <a:endPar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预期</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成果</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endPar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40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提高</a:t>
                </a:r>
                <a:r>
                  <a:rPr lang="zh-CN" altLang="en-US" sz="240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希格斯玻</a:t>
                </a:r>
                <a:r>
                  <a:rPr lang="zh-CN" altLang="en-US" sz="240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色子在高能区的重建效率 </a:t>
                </a:r>
                <a:endParaRPr lang="en-US" altLang="zh-CN" sz="2400"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40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提高</a:t>
                </a:r>
                <a:r>
                  <a:rPr lang="en-US" altLang="zh-CN" sz="240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a:t>
                </a:r>
                <a14:m>
                  <m:oMath xmlns:m="http://schemas.openxmlformats.org/officeDocument/2006/math">
                    <m:r>
                      <a:rPr lang="is-IS" altLang="zh-CN" sz="2400" kern="1200">
                        <a:solidFill>
                          <a:srgbClr val="002060"/>
                        </a:solidFill>
                        <a:effectLst>
                          <a:outerShdw blurRad="38100" dist="38100" dir="2700000" algn="tl">
                            <a:srgbClr val="000000">
                              <a:alpha val="43137"/>
                            </a:srgbClr>
                          </a:outerShdw>
                        </a:effectLst>
                        <a:latin typeface="Cambria Math" charset="0"/>
                        <a:ea typeface="微软雅黑" pitchFamily="34" charset="-122"/>
                        <a:cs typeface="ＭＳ Ｐゴシック" charset="0"/>
                      </a:rPr>
                      <m:t>𝜸</m:t>
                    </m:r>
                  </m:oMath>
                </a14:m>
                <a:r>
                  <a:rPr lang="zh-CN" altLang="en-US" sz="240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末态寻找新物理的灵敏度</a:t>
                </a:r>
                <a:endParaRPr lang="en-US" altLang="zh-CN" sz="240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sz="2400" kern="1200"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endPar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775570"/>
                <a:ext cx="8839200" cy="5638800"/>
              </a:xfrm>
              <a:blipFill rotWithShape="0">
                <a:blip r:embed="rId3"/>
                <a:stretch>
                  <a:fillRect l="-1310" t="-1622" r="-393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22</a:t>
            </a:fld>
            <a:endParaRPr lang="en-US"/>
          </a:p>
        </p:txBody>
      </p:sp>
      <p:pic>
        <p:nvPicPr>
          <p:cNvPr id="6" name="Picture 5"/>
          <p:cNvPicPr>
            <a:picLocks noChangeAspect="1"/>
          </p:cNvPicPr>
          <p:nvPr/>
        </p:nvPicPr>
        <p:blipFill>
          <a:blip r:embed="rId4"/>
          <a:stretch>
            <a:fillRect/>
          </a:stretch>
        </p:blipFill>
        <p:spPr>
          <a:xfrm>
            <a:off x="0" y="4664654"/>
            <a:ext cx="4033380" cy="1476230"/>
          </a:xfrm>
          <a:prstGeom prst="rect">
            <a:avLst/>
          </a:prstGeom>
        </p:spPr>
      </p:pic>
      <p:pic>
        <p:nvPicPr>
          <p:cNvPr id="7" name="Picture 6"/>
          <p:cNvPicPr>
            <a:picLocks noChangeAspect="1"/>
          </p:cNvPicPr>
          <p:nvPr/>
        </p:nvPicPr>
        <p:blipFill>
          <a:blip r:embed="rId5"/>
          <a:stretch>
            <a:fillRect/>
          </a:stretch>
        </p:blipFill>
        <p:spPr>
          <a:xfrm>
            <a:off x="4872625" y="3893433"/>
            <a:ext cx="4233797" cy="2935433"/>
          </a:xfrm>
          <a:prstGeom prst="rect">
            <a:avLst/>
          </a:prstGeom>
        </p:spPr>
      </p:pic>
      <p:sp>
        <p:nvSpPr>
          <p:cNvPr id="8" name="Right Arrow 7"/>
          <p:cNvSpPr/>
          <p:nvPr/>
        </p:nvSpPr>
        <p:spPr bwMode="auto">
          <a:xfrm>
            <a:off x="4147069" y="5226485"/>
            <a:ext cx="751561" cy="40083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97" charset="0"/>
            </a:endParaRPr>
          </a:p>
        </p:txBody>
      </p:sp>
      <p:sp>
        <p:nvSpPr>
          <p:cNvPr id="9" name="Rectangle 8"/>
          <p:cNvSpPr/>
          <p:nvPr/>
        </p:nvSpPr>
        <p:spPr>
          <a:xfrm>
            <a:off x="6124105" y="4544325"/>
            <a:ext cx="2954655" cy="369332"/>
          </a:xfrm>
          <a:prstGeom prst="rect">
            <a:avLst/>
          </a:prstGeom>
        </p:spPr>
        <p:txBody>
          <a:bodyPr wrap="none">
            <a:spAutoFit/>
          </a:bodyPr>
          <a:lstStyle/>
          <a:p>
            <a:r>
              <a:rPr lang="zh-CN" altLang="en-US"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重建效率随能量上升而下降</a:t>
            </a:r>
            <a:endParaRPr lang="en-US" dirty="0">
              <a:solidFill>
                <a:srgbClr val="002060"/>
              </a:solidFill>
            </a:endParaRPr>
          </a:p>
        </p:txBody>
      </p:sp>
    </p:spTree>
    <p:extLst>
      <p:ext uri="{BB962C8B-B14F-4D97-AF65-F5344CB8AC3E}">
        <p14:creationId xmlns:p14="http://schemas.microsoft.com/office/powerpoint/2010/main" val="207948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0059" y="1927165"/>
            <a:ext cx="2972514" cy="1140575"/>
          </a:xfrm>
          <a:prstGeom prst="rect">
            <a:avLst/>
          </a:prstGeom>
        </p:spPr>
      </p:pic>
      <p:sp>
        <p:nvSpPr>
          <p:cNvPr id="5" name="标题 1"/>
          <p:cNvSpPr txBox="1">
            <a:spLocks noGrp="1"/>
          </p:cNvSpPr>
          <p:nvPr>
            <p:ph type="title"/>
          </p:nvPr>
        </p:nvSpPr>
        <p:spPr bwMode="auto">
          <a:xfrm>
            <a:off x="-210078" y="-153994"/>
            <a:ext cx="8750828"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6</a:t>
            </a: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：重希格斯粒子的寻找</a:t>
            </a:r>
          </a:p>
        </p:txBody>
      </p:sp>
      <p:sp>
        <p:nvSpPr>
          <p:cNvPr id="7" name="Content Placeholder 2"/>
          <p:cNvSpPr txBox="1">
            <a:spLocks/>
          </p:cNvSpPr>
          <p:nvPr/>
        </p:nvSpPr>
        <p:spPr bwMode="auto">
          <a:xfrm>
            <a:off x="-105039" y="258291"/>
            <a:ext cx="8540750" cy="427037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Font typeface="Wingdings" charset="2"/>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Font typeface="Wingdings" charset="2"/>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115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Font typeface="Wingdings"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a:lstStyle>
          <a:p>
            <a:pPr marL="0" indent="0">
              <a:buNone/>
            </a:pPr>
            <a:endParaRPr lang="en-US" altLang="zh-CN"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a:lnSpc>
                <a:spcPct val="90000"/>
              </a:lnSpc>
            </a:pPr>
            <a:r>
              <a:rPr kumimoji="0" lang="zh-CN" altLang="en-US" b="1" u="none" kern="0" dirty="0"/>
              <a:t>选择重希格斯粒子</a:t>
            </a:r>
            <a:r>
              <a:rPr kumimoji="0" lang="en-US" altLang="zh-CN" b="1" u="none" kern="0" dirty="0"/>
              <a:t>(di-Higgs)</a:t>
            </a:r>
            <a:r>
              <a:rPr kumimoji="0" lang="zh-CN" altLang="en-US" b="1" u="none" kern="0" dirty="0"/>
              <a:t>衰变到</a:t>
            </a:r>
            <a:r>
              <a:rPr kumimoji="0" lang="en-US" altLang="zh-CN" b="1" u="none" kern="0" dirty="0"/>
              <a:t>:</a:t>
            </a:r>
          </a:p>
          <a:p>
            <a:pPr lvl="1">
              <a:lnSpc>
                <a:spcPct val="90000"/>
              </a:lnSpc>
            </a:pPr>
            <a:r>
              <a:rPr kumimoji="0" lang="zh-CN" altLang="en-US" b="1" u="none" kern="0" dirty="0"/>
              <a:t>双光子和两个</a:t>
            </a:r>
            <a:r>
              <a:rPr kumimoji="0" lang="en-US" altLang="zh-CN" b="1" u="none" kern="0" dirty="0"/>
              <a:t>W</a:t>
            </a:r>
            <a:r>
              <a:rPr kumimoji="0" lang="zh-CN" altLang="en-US" b="1" u="none" kern="0" dirty="0"/>
              <a:t>玻色子（</a:t>
            </a:r>
            <a:r>
              <a:rPr kumimoji="0" lang="en-US" altLang="zh-CN" b="1" u="none" kern="0" dirty="0"/>
              <a:t>WW*</a:t>
            </a:r>
            <a:r>
              <a:rPr kumimoji="0" lang="en-US" altLang="zh-CN" b="1" u="none" kern="0" dirty="0">
                <a:latin typeface="Symbol" charset="2"/>
                <a:ea typeface="Symbol" charset="2"/>
                <a:cs typeface="Symbol" charset="2"/>
              </a:rPr>
              <a:t>gg</a:t>
            </a:r>
            <a:r>
              <a:rPr kumimoji="0" lang="zh-CN" altLang="en-US" b="1" u="none" kern="0" dirty="0"/>
              <a:t>）</a:t>
            </a:r>
            <a:endParaRPr kumimoji="0" lang="en-US" altLang="zh-CN" b="1" u="none" kern="0" dirty="0"/>
          </a:p>
          <a:p>
            <a:pPr lvl="1">
              <a:lnSpc>
                <a:spcPct val="90000"/>
              </a:lnSpc>
            </a:pPr>
            <a:r>
              <a:rPr kumimoji="0" lang="zh-CN" altLang="en-US" b="1" u="none" kern="0" dirty="0"/>
              <a:t>四个</a:t>
            </a:r>
            <a:r>
              <a:rPr kumimoji="0" lang="en-US" altLang="zh-CN" b="1" u="none" kern="0" dirty="0"/>
              <a:t>W</a:t>
            </a:r>
            <a:r>
              <a:rPr kumimoji="0" lang="zh-CN" altLang="en-US" b="1" u="none" kern="0" dirty="0"/>
              <a:t>玻色子</a:t>
            </a:r>
            <a:r>
              <a:rPr kumimoji="0" lang="en-US" altLang="zh-CN" b="1" u="none" kern="0" dirty="0"/>
              <a:t>(WW*WW*)</a:t>
            </a:r>
          </a:p>
          <a:p>
            <a:pPr lvl="1">
              <a:lnSpc>
                <a:spcPct val="90000"/>
              </a:lnSpc>
            </a:pPr>
            <a:r>
              <a:rPr kumimoji="0" lang="zh-CN" altLang="en-US" b="1" kern="0" dirty="0">
                <a:solidFill>
                  <a:srgbClr val="C00000"/>
                </a:solidFill>
              </a:rPr>
              <a:t>难点：本底种类较多，理论研究缺乏</a:t>
            </a:r>
            <a:endParaRPr kumimoji="0" lang="en-US" altLang="zh-CN" b="1" u="none" kern="0" dirty="0">
              <a:solidFill>
                <a:srgbClr val="C00000"/>
              </a:solidFill>
            </a:endParaRPr>
          </a:p>
          <a:p>
            <a:r>
              <a:rPr kumimoji="0" lang="zh-CN" altLang="en-US" b="1" kern="0" dirty="0"/>
              <a:t>创新</a:t>
            </a:r>
            <a:r>
              <a:rPr kumimoji="0" lang="zh-CN" altLang="en-US" b="1" u="none" kern="0" dirty="0"/>
              <a:t>路线：</a:t>
            </a:r>
            <a:endParaRPr kumimoji="0" lang="en-US" altLang="zh-CN" b="1" u="none" kern="0" dirty="0"/>
          </a:p>
          <a:p>
            <a:pPr lvl="2"/>
            <a:r>
              <a:rPr kumimoji="0" lang="en-US" altLang="zh-CN" b="1" u="none" kern="0" dirty="0"/>
              <a:t>WW</a:t>
            </a:r>
            <a:r>
              <a:rPr kumimoji="0" lang="zh-CN" altLang="en-US" b="1" u="none" kern="0" dirty="0"/>
              <a:t>*</a:t>
            </a:r>
            <a:r>
              <a:rPr kumimoji="0" lang="en-US" altLang="zh-CN" b="1" u="none" kern="0" dirty="0"/>
              <a:t>WW</a:t>
            </a:r>
            <a:r>
              <a:rPr kumimoji="0" lang="zh-CN" altLang="en-US" b="1" u="none" kern="0" dirty="0"/>
              <a:t>*优化选择条件</a:t>
            </a:r>
            <a:endParaRPr kumimoji="0" lang="en-US" altLang="zh-CN" b="1" u="none" kern="0" dirty="0"/>
          </a:p>
          <a:p>
            <a:pPr lvl="2"/>
            <a:r>
              <a:rPr kumimoji="0" lang="zh-CN" altLang="en-US" b="1" u="none" kern="0" dirty="0"/>
              <a:t>从数据中估计背景的大小</a:t>
            </a:r>
            <a:endParaRPr kumimoji="0" lang="en-US" altLang="zh-CN" b="1" u="none" kern="0" dirty="0"/>
          </a:p>
          <a:p>
            <a:pPr lvl="2"/>
            <a:r>
              <a:rPr kumimoji="0" lang="zh-CN" altLang="en-US" b="1" kern="0" dirty="0"/>
              <a:t>与理论家合作进行</a:t>
            </a:r>
            <a:endParaRPr kumimoji="0" lang="en-US" altLang="zh-CN" b="1" u="none" kern="0" dirty="0"/>
          </a:p>
          <a:p>
            <a:r>
              <a:rPr kumimoji="0" lang="zh-CN" altLang="en-US" b="1" u="none" kern="0" dirty="0"/>
              <a:t>实施方案： </a:t>
            </a:r>
            <a:endParaRPr kumimoji="0" lang="en-US" altLang="zh-CN" b="1" u="none" kern="0" dirty="0"/>
          </a:p>
          <a:p>
            <a:pPr lvl="1"/>
            <a:r>
              <a:rPr kumimoji="0" lang="zh-CN" altLang="en-US" b="1" u="none" kern="0" dirty="0"/>
              <a:t>选择同号电荷双轻子道</a:t>
            </a:r>
            <a:endParaRPr kumimoji="0" lang="en-US" altLang="zh-CN" b="1" u="none" kern="0" dirty="0"/>
          </a:p>
          <a:p>
            <a:pPr lvl="1"/>
            <a:r>
              <a:rPr kumimoji="0" lang="zh-CN" altLang="en-US" b="1" u="none" kern="0" dirty="0"/>
              <a:t>针对不同的背景设计不同从数据中估计的办法</a:t>
            </a:r>
            <a:endParaRPr kumimoji="0" lang="en-US" altLang="zh-CN" b="1" u="none" kern="0" dirty="0"/>
          </a:p>
          <a:p>
            <a:pPr lvl="1"/>
            <a:r>
              <a:rPr kumimoji="0" lang="zh-CN" altLang="en-US" b="1" u="none" kern="0" dirty="0"/>
              <a:t>将理论的研究应用到</a:t>
            </a:r>
            <a:r>
              <a:rPr kumimoji="0" lang="en-US" altLang="zh-CN" b="1" u="none" kern="0" dirty="0"/>
              <a:t>ATLAS</a:t>
            </a:r>
            <a:r>
              <a:rPr kumimoji="0" lang="zh-CN" altLang="en-US" b="1" u="none" kern="0" dirty="0"/>
              <a:t>实验上的寻找</a:t>
            </a:r>
            <a:endParaRPr kumimoji="0" lang="en-US" altLang="zh-CN" b="1" u="none" kern="0" dirty="0"/>
          </a:p>
          <a:p>
            <a:pPr lvl="1"/>
            <a:endParaRPr kumimoji="0" lang="en-US" altLang="zh-CN" b="1" u="none" kern="0" dirty="0"/>
          </a:p>
          <a:p>
            <a:pPr lvl="1"/>
            <a:endParaRPr kumimoji="0" lang="en-US" altLang="zh-CN" b="1" u="none" kern="0" dirty="0"/>
          </a:p>
          <a:p>
            <a:pPr lvl="1"/>
            <a:endParaRPr kumimoji="0" lang="en-US" altLang="zh-CN" b="1" u="none" kern="0" dirty="0"/>
          </a:p>
          <a:p>
            <a:pPr lvl="1"/>
            <a:endParaRPr kumimoji="0" lang="en-US" altLang="zh-CN" sz="2400" b="1" u="none" kern="0" dirty="0"/>
          </a:p>
          <a:p>
            <a:pPr lvl="1"/>
            <a:endParaRPr lang="en-US" sz="2400" u="none" kern="0" dirty="0">
              <a:solidFill>
                <a:srgbClr val="C00000"/>
              </a:solidFill>
            </a:endParaRPr>
          </a:p>
        </p:txBody>
      </p:sp>
      <p:sp>
        <p:nvSpPr>
          <p:cNvPr id="2" name="TextBox 1"/>
          <p:cNvSpPr txBox="1"/>
          <p:nvPr/>
        </p:nvSpPr>
        <p:spPr>
          <a:xfrm>
            <a:off x="6716444" y="892788"/>
            <a:ext cx="2492990" cy="923330"/>
          </a:xfrm>
          <a:prstGeom prst="rect">
            <a:avLst/>
          </a:prstGeom>
          <a:noFill/>
        </p:spPr>
        <p:txBody>
          <a:bodyPr wrap="none" rtlCol="0">
            <a:spAutoFit/>
          </a:bodyPr>
          <a:lstStyle/>
          <a:p>
            <a:r>
              <a:rPr lang="zh-CN" altLang="en-US" dirty="0"/>
              <a:t>周茂森、章宇、李奇、</a:t>
            </a:r>
            <a:endParaRPr lang="en-US" altLang="zh-CN" dirty="0"/>
          </a:p>
          <a:p>
            <a:r>
              <a:rPr lang="zh-CN" altLang="en-US" dirty="0"/>
              <a:t>张凯栗、方易、方亚泉、</a:t>
            </a:r>
            <a:endParaRPr lang="en-US" altLang="zh-CN" dirty="0"/>
          </a:p>
          <a:p>
            <a:r>
              <a:rPr lang="zh-CN" altLang="en-US" dirty="0"/>
              <a:t>娄辛丑</a:t>
            </a:r>
            <a:endParaRPr lang="en-US" dirty="0"/>
          </a:p>
        </p:txBody>
      </p:sp>
      <p:sp>
        <p:nvSpPr>
          <p:cNvPr id="9" name="Rectangle 8"/>
          <p:cNvSpPr/>
          <p:nvPr/>
        </p:nvSpPr>
        <p:spPr>
          <a:xfrm>
            <a:off x="5850059" y="3413777"/>
            <a:ext cx="3218189" cy="1754326"/>
          </a:xfrm>
          <a:prstGeom prst="rect">
            <a:avLst/>
          </a:prstGeom>
        </p:spPr>
        <p:txBody>
          <a:bodyPr wrap="none">
            <a:spAutoFit/>
          </a:bodyPr>
          <a:lstStyle/>
          <a:p>
            <a:r>
              <a:rPr lang="zh-CN" altLang="en-US" b="1" dirty="0">
                <a:latin typeface="Times New Roman" charset="0"/>
                <a:ea typeface="PT Sans" charset="-52"/>
              </a:rPr>
              <a:t>理论文章：</a:t>
            </a:r>
            <a:endParaRPr lang="en-US" altLang="zh-CN" b="1" dirty="0">
              <a:latin typeface="Times New Roman" charset="0"/>
              <a:ea typeface="PT Sans" charset="-52"/>
            </a:endParaRPr>
          </a:p>
          <a:p>
            <a:r>
              <a:rPr lang="en-US" dirty="0"/>
              <a:t>Phys. Rev. D 89, 115006 (2014)</a:t>
            </a:r>
            <a:endParaRPr lang="en-US" altLang="zh-CN" b="1" dirty="0">
              <a:solidFill>
                <a:srgbClr val="FF0000"/>
              </a:solidFill>
              <a:latin typeface="Times New Roman" charset="0"/>
              <a:ea typeface="PT Sans" charset="-52"/>
            </a:endParaRPr>
          </a:p>
          <a:p>
            <a:r>
              <a:rPr lang="en-US" dirty="0"/>
              <a:t>Phys. Lett. B 755(2016), 509-522</a:t>
            </a:r>
          </a:p>
          <a:p>
            <a:r>
              <a:rPr lang="en-US" dirty="0"/>
              <a:t>JHEP06 (2018) 090</a:t>
            </a:r>
          </a:p>
          <a:p>
            <a:r>
              <a:rPr lang="zh-CN" altLang="en-US" b="1" dirty="0">
                <a:latin typeface="Times New Roman" charset="0"/>
                <a:ea typeface="PT Sans" charset="-52"/>
              </a:rPr>
              <a:t>实验文章：</a:t>
            </a:r>
            <a:endParaRPr lang="en-US" altLang="zh-CN" b="1" dirty="0">
              <a:latin typeface="Times New Roman" charset="0"/>
              <a:ea typeface="PT Sans" charset="-52"/>
            </a:endParaRPr>
          </a:p>
          <a:p>
            <a:r>
              <a:rPr lang="en-US" dirty="0">
                <a:latin typeface="Times New Roman" charset="0"/>
                <a:ea typeface="PT Sans" charset="-52"/>
              </a:rPr>
              <a:t>Phys. Rev. D 92, 092004, 2015</a:t>
            </a:r>
            <a:r>
              <a:rPr lang="en-US" dirty="0"/>
              <a:t> </a:t>
            </a:r>
          </a:p>
        </p:txBody>
      </p:sp>
    </p:spTree>
    <p:extLst>
      <p:ext uri="{BB962C8B-B14F-4D97-AF65-F5344CB8AC3E}">
        <p14:creationId xmlns:p14="http://schemas.microsoft.com/office/powerpoint/2010/main" val="870036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25" y="1052736"/>
            <a:ext cx="8540750" cy="4270375"/>
          </a:xfrm>
        </p:spPr>
        <p:txBody>
          <a:bodyPr/>
          <a:lstStyle/>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在高能前沿精确测量希格斯性质研究方向，团队力争发现和创新：</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结合底喷注触发效率的提高和分析方法的改进，实现</a:t>
            </a:r>
            <a:r>
              <a:rPr lang="en-US" kern="1200" dirty="0" err="1">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a:t>
            </a:r>
            <a:r>
              <a:rPr lang="en-US" kern="1200" dirty="0" err="1">
                <a:effectLst>
                  <a:outerShdw blurRad="38100" dist="38100" dir="2700000" algn="tl">
                    <a:srgbClr val="000000">
                      <a:alpha val="43137"/>
                    </a:srgbClr>
                  </a:outerShdw>
                </a:effectLst>
                <a:latin typeface="微软雅黑" pitchFamily="34" charset="-122"/>
                <a:ea typeface="微软雅黑" pitchFamily="34" charset="-122"/>
                <a:cs typeface="ＭＳ Ｐゴシック" charset="0"/>
                <a:sym typeface="Wingdings" charset="2"/>
              </a:rPr>
              <a:t></a:t>
            </a:r>
            <a:r>
              <a:rPr lang="en-US" kern="1200" dirty="0" err="1">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bb</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衰变道总的显著性超过</a:t>
            </a:r>
            <a:r>
              <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5</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倍标准差。</a:t>
            </a:r>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a:t>
            </a:r>
            <a:r>
              <a:rPr 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VBF</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希格斯物理中完成对其性质的研究</a:t>
            </a:r>
            <a:r>
              <a:rPr lang="zh-CN" altLang="en-US" kern="1200" dirty="0" smtClean="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，并判断</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有无超出标准模型的新物理</a:t>
            </a:r>
            <a:r>
              <a:rPr lang="zh-CN" altLang="en-US" kern="1200" dirty="0" smtClean="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endParaRPr lang="en-US" altLang="zh-CN" kern="1200" dirty="0" smtClean="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smtClean="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a:t>
            </a:r>
            <a:r>
              <a:rPr lang="en-US" altLang="zh-CN" kern="1200" dirty="0" smtClean="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H-&gt;ZZ-&gt;4l</a:t>
            </a:r>
            <a:r>
              <a:rPr lang="zh-CN" altLang="en-US" kern="1200" smtClean="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衰变道中完成希格斯截面测量。</a:t>
            </a:r>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对重希格斯粒子的寻找将确定有无超出标准模型重希格斯粒子的迹象，给出最好的排除上限。</a:t>
            </a:r>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ja-JP"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在多轻子末态观测</a:t>
            </a:r>
            <a:r>
              <a:rPr lang="en-US" altLang="ja-JP" kern="1200" dirty="0" err="1">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ttH</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ja-JP"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完成对顶夸克汤川耦合性质的直接研究</a:t>
            </a:r>
            <a:endParaRPr lang="en-US" altLang="ja-JP"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将在国际核心期刊发表</a:t>
            </a:r>
            <a:r>
              <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3</a:t>
            </a:r>
            <a:r>
              <a:rPr lang="zh-CN" altLang="en-US"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篇或以上文章高水平的文章</a:t>
            </a:r>
            <a:endParaRPr lang="en-US" altLang="zh-CN"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5" name="标题 1"/>
          <p:cNvSpPr txBox="1">
            <a:spLocks noGrp="1"/>
          </p:cNvSpPr>
          <p:nvPr>
            <p:ph type="title"/>
          </p:nvPr>
        </p:nvSpPr>
        <p:spPr bwMode="auto">
          <a:xfrm>
            <a:off x="137852" y="-254040"/>
            <a:ext cx="854075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eaLnBrk="1" hangingPunct="1">
              <a:defRPr/>
            </a:pP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考核指标</a:t>
            </a:r>
          </a:p>
        </p:txBody>
      </p:sp>
    </p:spTree>
    <p:extLst>
      <p:ext uri="{BB962C8B-B14F-4D97-AF65-F5344CB8AC3E}">
        <p14:creationId xmlns:p14="http://schemas.microsoft.com/office/powerpoint/2010/main" val="1170863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0825" y="1196975"/>
            <a:ext cx="8540750" cy="427037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zh-CN" altLang="en-US" sz="2400" dirty="0"/>
              <a:t>高能所提供</a:t>
            </a:r>
            <a:r>
              <a:rPr lang="en-US" altLang="zh-CN" sz="2400" dirty="0"/>
              <a:t>Tier2 </a:t>
            </a:r>
            <a:r>
              <a:rPr lang="zh-CN" altLang="en-US" sz="2400" dirty="0"/>
              <a:t>节点计算和高速数据传输，储存和处理能力可以基本满足</a:t>
            </a:r>
            <a:r>
              <a:rPr lang="en-US" altLang="zh-CN" sz="2400" dirty="0"/>
              <a:t>LHC </a:t>
            </a:r>
            <a:r>
              <a:rPr lang="zh-CN" altLang="en-US" sz="2400" dirty="0"/>
              <a:t>实验的需求。 </a:t>
            </a:r>
          </a:p>
          <a:p>
            <a:r>
              <a:rPr lang="en-US" altLang="zh-CN" sz="2400" dirty="0"/>
              <a:t>LHC Run2 </a:t>
            </a:r>
            <a:r>
              <a:rPr lang="zh-CN" altLang="en-US" sz="2400" dirty="0"/>
              <a:t>取数自</a:t>
            </a:r>
            <a:r>
              <a:rPr lang="en-US" altLang="zh-CN" sz="2400" dirty="0"/>
              <a:t>2015 </a:t>
            </a:r>
            <a:r>
              <a:rPr lang="zh-CN" altLang="en-US" sz="2400" dirty="0"/>
              <a:t>年开始 将持续到</a:t>
            </a:r>
            <a:r>
              <a:rPr lang="en-US" altLang="zh-CN" sz="2400" dirty="0"/>
              <a:t>2021</a:t>
            </a:r>
            <a:r>
              <a:rPr lang="zh-CN" altLang="en-US" sz="2400" dirty="0"/>
              <a:t>年，提供高质量，大统计量的最高能量前沿对撞数据；新数据为我们进行</a:t>
            </a:r>
            <a:r>
              <a:rPr lang="en-US" altLang="zh-CN" sz="2400" dirty="0"/>
              <a:t>Higgs </a:t>
            </a:r>
            <a:r>
              <a:rPr lang="zh-CN" altLang="en-US" sz="2400" dirty="0"/>
              <a:t>研究，新粒子，新物理寻找提供了实验基础。 </a:t>
            </a:r>
          </a:p>
          <a:p>
            <a:r>
              <a:rPr lang="zh-CN" altLang="en-US" sz="2400" dirty="0"/>
              <a:t>本项目依托高能物理研究所、核探测与核电子学国家重点实验室、中科院粒子加速器物理核技术重点实验室。</a:t>
            </a:r>
          </a:p>
        </p:txBody>
      </p:sp>
      <p:sp>
        <p:nvSpPr>
          <p:cNvPr id="6" name="标题 1"/>
          <p:cNvSpPr txBox="1">
            <a:spLocks noGrp="1"/>
          </p:cNvSpPr>
          <p:nvPr>
            <p:ph type="title"/>
          </p:nvPr>
        </p:nvSpPr>
        <p:spPr bwMode="auto">
          <a:xfrm>
            <a:off x="137852" y="-254040"/>
            <a:ext cx="854075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40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支撑与保障条件</a:t>
            </a:r>
          </a:p>
        </p:txBody>
      </p:sp>
    </p:spTree>
    <p:extLst>
      <p:ext uri="{BB962C8B-B14F-4D97-AF65-F5344CB8AC3E}">
        <p14:creationId xmlns:p14="http://schemas.microsoft.com/office/powerpoint/2010/main" val="576128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预算</a:t>
            </a:r>
            <a:endParaRPr 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26</a:t>
            </a:fld>
            <a:endParaRPr lang="en-US"/>
          </a:p>
        </p:txBody>
      </p:sp>
      <p:pic>
        <p:nvPicPr>
          <p:cNvPr id="9" name="Picture 8"/>
          <p:cNvPicPr>
            <a:picLocks noChangeAspect="1"/>
          </p:cNvPicPr>
          <p:nvPr/>
        </p:nvPicPr>
        <p:blipFill>
          <a:blip r:embed="rId2"/>
          <a:stretch>
            <a:fillRect/>
          </a:stretch>
        </p:blipFill>
        <p:spPr>
          <a:xfrm>
            <a:off x="610905" y="918638"/>
            <a:ext cx="7504395" cy="5863162"/>
          </a:xfrm>
          <a:prstGeom prst="rect">
            <a:avLst/>
          </a:prstGeom>
        </p:spPr>
      </p:pic>
    </p:spTree>
    <p:extLst>
      <p:ext uri="{BB962C8B-B14F-4D97-AF65-F5344CB8AC3E}">
        <p14:creationId xmlns:p14="http://schemas.microsoft.com/office/powerpoint/2010/main" val="2141906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4732"/>
            <a:ext cx="9144000" cy="685800"/>
          </a:xfrm>
        </p:spPr>
        <p:txBody>
          <a:bodyPr/>
          <a:lstStyle/>
          <a:p>
            <a:r>
              <a:rPr lang="en-US"/>
              <a:t>backup</a:t>
            </a: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27</a:t>
            </a:fld>
            <a:endParaRPr lang="en-US"/>
          </a:p>
        </p:txBody>
      </p:sp>
    </p:spTree>
    <p:extLst>
      <p:ext uri="{BB962C8B-B14F-4D97-AF65-F5344CB8AC3E}">
        <p14:creationId xmlns:p14="http://schemas.microsoft.com/office/powerpoint/2010/main" val="1205004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Rot="1" noChangeArrowheads="1"/>
          </p:cNvSpPr>
          <p:nvPr/>
        </p:nvSpPr>
        <p:spPr bwMode="auto">
          <a:xfrm>
            <a:off x="19309" y="-1"/>
            <a:ext cx="3112531" cy="611256"/>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en-US" altLang="zh-CN" sz="3200" b="1" dirty="0">
                <a:solidFill>
                  <a:srgbClr val="FF0000"/>
                </a:solidFill>
                <a:ea typeface="黑体" charset="0"/>
                <a:cs typeface="黑体" charset="0"/>
              </a:rPr>
              <a:t> </a:t>
            </a:r>
          </a:p>
        </p:txBody>
      </p:sp>
      <p:sp>
        <p:nvSpPr>
          <p:cNvPr id="9" name="标题 1"/>
          <p:cNvSpPr txBox="1">
            <a:spLocks/>
          </p:cNvSpPr>
          <p:nvPr/>
        </p:nvSpPr>
        <p:spPr bwMode="auto">
          <a:xfrm>
            <a:off x="-2535511" y="106430"/>
            <a:ext cx="8475663" cy="5048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zh-CN" altLang="en-US" sz="2800" b="1" u="none" kern="0" dirty="0">
                <a:solidFill>
                  <a:srgbClr val="FF0000"/>
                </a:solidFill>
                <a:ea typeface="黑体" charset="0"/>
                <a:cs typeface="黑体" charset="0"/>
              </a:rPr>
              <a:t>课题的任务与目标：</a:t>
            </a:r>
          </a:p>
        </p:txBody>
      </p:sp>
      <mc:AlternateContent xmlns:mc="http://schemas.openxmlformats.org/markup-compatibility/2006" xmlns:a14="http://schemas.microsoft.com/office/drawing/2010/main">
        <mc:Choice Requires="a14">
          <p:graphicFrame>
            <p:nvGraphicFramePr>
              <p:cNvPr id="4" name="Diagram 3"/>
              <p:cNvGraphicFramePr/>
              <p:nvPr>
                <p:extLst>
                  <p:ext uri="{D42A27DB-BD31-4B8C-83A1-F6EECF244321}">
                    <p14:modId xmlns:p14="http://schemas.microsoft.com/office/powerpoint/2010/main" val="2194365726"/>
                  </p:ext>
                </p:extLst>
              </p:nvPr>
            </p:nvGraphicFramePr>
            <p:xfrm>
              <a:off x="19309" y="-603448"/>
              <a:ext cx="9268997" cy="5456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 3"/>
              <p:cNvGraphicFramePr/>
              <p:nvPr>
                <p:extLst>
                  <p:ext uri="{D42A27DB-BD31-4B8C-83A1-F6EECF244321}">
                    <p14:modId xmlns:p14="http://schemas.microsoft.com/office/powerpoint/2010/main" val="2194365726"/>
                  </p:ext>
                </p:extLst>
              </p:nvPr>
            </p:nvGraphicFramePr>
            <p:xfrm>
              <a:off x="19309" y="-603448"/>
              <a:ext cx="9268997" cy="54564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xmlns:a14="http://schemas.microsoft.com/office/drawing/2010/main">
        <mc:Choice Requires="a14">
          <p:sp>
            <p:nvSpPr>
              <p:cNvPr id="15" name="文本框 9"/>
              <p:cNvSpPr txBox="1"/>
              <p:nvPr/>
            </p:nvSpPr>
            <p:spPr>
              <a:xfrm>
                <a:off x="0" y="3140968"/>
                <a:ext cx="8967664" cy="4579715"/>
              </a:xfrm>
              <a:prstGeom prst="rect">
                <a:avLst/>
              </a:prstGeom>
              <a:noFill/>
            </p:spPr>
            <p:txBody>
              <a:bodyPr wrap="square">
                <a:spAutoFit/>
              </a:bodyPr>
              <a:lstStyle>
                <a:lvl1pPr marL="342900" indent="-342900">
                  <a:defRPr sz="800" u="sng">
                    <a:solidFill>
                      <a:schemeClr val="tx1"/>
                    </a:solidFill>
                    <a:latin typeface="Arial" charset="0"/>
                    <a:ea typeface="宋体" charset="-122"/>
                  </a:defRPr>
                </a:lvl1pPr>
                <a:lvl2pPr indent="-45720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lvl="0">
                  <a:lnSpc>
                    <a:spcPct val="90000"/>
                  </a:lnSpc>
                  <a:spcBef>
                    <a:spcPct val="20000"/>
                  </a:spcBef>
                  <a:buClr>
                    <a:schemeClr val="folHlink"/>
                  </a:buClr>
                </a:pPr>
                <a:r>
                  <a:rPr lang="zh-CN" altLang="en-US" sz="2400" b="1" u="none" dirty="0">
                    <a:solidFill>
                      <a:srgbClr val="3333CC"/>
                    </a:solidFill>
                  </a:rPr>
                  <a:t>目标： </a:t>
                </a:r>
                <a:endParaRPr lang="en-US" altLang="zh-CN" sz="2000" b="1" u="none" dirty="0"/>
              </a:p>
              <a:p>
                <a:pPr lvl="1">
                  <a:lnSpc>
                    <a:spcPct val="90000"/>
                  </a:lnSpc>
                  <a:spcBef>
                    <a:spcPct val="20000"/>
                  </a:spcBef>
                  <a:buClr>
                    <a:schemeClr val="folHlink"/>
                  </a:buClr>
                  <a:buFont typeface="Wingdings" charset="2"/>
                  <a:buChar char="n"/>
                </a:pPr>
                <a14:m>
                  <m:oMath xmlns:m="http://schemas.openxmlformats.org/officeDocument/2006/math">
                    <m:r>
                      <a:rPr lang="en-US" altLang="zh-CN" sz="2000" b="1" i="1" u="none">
                        <a:solidFill>
                          <a:srgbClr val="FF0000"/>
                        </a:solidFill>
                        <a:latin typeface="Cambria Math" charset="0"/>
                      </a:rPr>
                      <m:t>𝑯</m:t>
                    </m:r>
                    <m:r>
                      <a:rPr lang="is-IS" altLang="zh-CN" sz="2000" b="1" i="1" u="none">
                        <a:solidFill>
                          <a:srgbClr val="FF0000"/>
                        </a:solidFill>
                        <a:latin typeface="Cambria Math" charset="0"/>
                        <a:ea typeface="Cambria Math" charset="0"/>
                        <a:cs typeface="Cambria Math" charset="0"/>
                      </a:rPr>
                      <m:t>→</m:t>
                    </m:r>
                    <m:r>
                      <a:rPr lang="en-US" altLang="zh-CN" sz="2000" b="1" i="1" u="none">
                        <a:solidFill>
                          <a:srgbClr val="FF0000"/>
                        </a:solidFill>
                        <a:latin typeface="Cambria Math" charset="0"/>
                        <a:ea typeface="Cambria Math" charset="0"/>
                        <a:cs typeface="Cambria Math" charset="0"/>
                      </a:rPr>
                      <m:t>𝒃𝒃</m:t>
                    </m:r>
                    <m:r>
                      <a:rPr lang="zh-CN" altLang="en-US" sz="2000" b="1" u="none">
                        <a:latin typeface="Cambria Math" charset="0"/>
                        <a:ea typeface="Cambria Math" charset="0"/>
                        <a:cs typeface="Cambria Math" charset="0"/>
                      </a:rPr>
                      <m:t>：</m:t>
                    </m:r>
                  </m:oMath>
                </a14:m>
                <a:r>
                  <a:rPr lang="zh-CN" altLang="en-US" sz="2000" u="none" dirty="0"/>
                  <a:t>研究希格斯粒子的耦合常数等基本性质，精确检验标准模型中电弱对称性破缺的机制。</a:t>
                </a:r>
                <a:endParaRPr lang="en-US" altLang="zh-CN" sz="2000" u="none" dirty="0"/>
              </a:p>
              <a:p>
                <a:pPr lvl="1">
                  <a:lnSpc>
                    <a:spcPct val="90000"/>
                  </a:lnSpc>
                  <a:spcBef>
                    <a:spcPct val="20000"/>
                  </a:spcBef>
                  <a:buClr>
                    <a:schemeClr val="folHlink"/>
                  </a:buClr>
                  <a:buFont typeface="Wingdings" charset="2"/>
                  <a:buChar char="n"/>
                </a:pPr>
                <a:r>
                  <a:rPr lang="en-US" altLang="zh-CN" sz="2000" b="1" u="none" dirty="0">
                    <a:solidFill>
                      <a:srgbClr val="FF0000"/>
                    </a:solidFill>
                  </a:rPr>
                  <a:t>ttH</a:t>
                </a:r>
                <a:r>
                  <a:rPr lang="ja-JP" altLang="en-US" sz="2000" b="1" u="none">
                    <a:solidFill>
                      <a:srgbClr val="FF0000"/>
                    </a:solidFill>
                  </a:rPr>
                  <a:t>的研究</a:t>
                </a:r>
                <a:r>
                  <a:rPr lang="zh-CN" altLang="en-US" sz="2000" u="none" dirty="0"/>
                  <a:t>：利用机器学习等方法对希格斯粒子与顶夸克的耦合作出深入的研究。</a:t>
                </a:r>
                <a:endParaRPr lang="en-US" altLang="zh-CN" sz="2000" u="none" dirty="0"/>
              </a:p>
              <a:p>
                <a:pPr lvl="1">
                  <a:lnSpc>
                    <a:spcPct val="90000"/>
                  </a:lnSpc>
                  <a:spcBef>
                    <a:spcPct val="20000"/>
                  </a:spcBef>
                  <a:buClr>
                    <a:schemeClr val="folHlink"/>
                  </a:buClr>
                  <a:buFont typeface="Wingdings" charset="2"/>
                  <a:buChar char="n"/>
                </a:pPr>
                <a:r>
                  <a:rPr lang="en-US" altLang="zh-CN" sz="2000" b="1" u="none" dirty="0">
                    <a:solidFill>
                      <a:srgbClr val="FF0000"/>
                    </a:solidFill>
                  </a:rPr>
                  <a:t>VBF</a:t>
                </a:r>
                <a:r>
                  <a:rPr lang="zh-CN" altLang="en-US" sz="2000" b="1" u="none" dirty="0">
                    <a:solidFill>
                      <a:srgbClr val="FF0000"/>
                    </a:solidFill>
                  </a:rPr>
                  <a:t> </a:t>
                </a:r>
                <a14:m>
                  <m:oMath xmlns:m="http://schemas.openxmlformats.org/officeDocument/2006/math">
                    <m:r>
                      <a:rPr lang="en-US" altLang="zh-CN" sz="2000" b="1" i="1" u="none">
                        <a:solidFill>
                          <a:srgbClr val="FF0000"/>
                        </a:solidFill>
                        <a:latin typeface="Cambria Math" charset="0"/>
                      </a:rPr>
                      <m:t>𝑯</m:t>
                    </m:r>
                    <m:r>
                      <a:rPr lang="is-IS" altLang="zh-CN" sz="2000" b="1" i="1" u="none">
                        <a:solidFill>
                          <a:srgbClr val="FF0000"/>
                        </a:solidFill>
                        <a:latin typeface="Cambria Math" charset="0"/>
                        <a:ea typeface="Cambria Math" charset="0"/>
                        <a:cs typeface="Cambria Math" charset="0"/>
                      </a:rPr>
                      <m:t>→</m:t>
                    </m:r>
                    <m:r>
                      <a:rPr lang="is-IS" altLang="zh-CN" sz="2000" b="1" i="1" u="none">
                        <a:solidFill>
                          <a:srgbClr val="FF0000"/>
                        </a:solidFill>
                        <a:latin typeface="Cambria Math" charset="0"/>
                        <a:ea typeface="Cambria Math" charset="0"/>
                        <a:cs typeface="Cambria Math" charset="0"/>
                      </a:rPr>
                      <m:t>𝜸𝜸</m:t>
                    </m:r>
                    <m:r>
                      <a:rPr lang="zh-CN" altLang="en-US" sz="2000" b="0" i="0" u="none" smtClean="0">
                        <a:solidFill>
                          <a:schemeClr val="tx1"/>
                        </a:solidFill>
                        <a:latin typeface="Cambria Math" charset="0"/>
                        <a:ea typeface="Cambria Math" charset="0"/>
                        <a:cs typeface="Cambria Math" charset="0"/>
                      </a:rPr>
                      <m:t>： </m:t>
                    </m:r>
                  </m:oMath>
                </a14:m>
                <a:r>
                  <a:rPr lang="zh-CN" altLang="en-US" sz="2000" u="none" dirty="0">
                    <a:solidFill>
                      <a:schemeClr val="tx1"/>
                    </a:solidFill>
                  </a:rPr>
                  <a:t>研究</a:t>
                </a:r>
                <a:r>
                  <a:rPr lang="en-US" altLang="zh-CN" sz="2000" u="none" dirty="0">
                    <a:solidFill>
                      <a:schemeClr val="tx1"/>
                    </a:solidFill>
                  </a:rPr>
                  <a:t>VBF</a:t>
                </a:r>
                <a:r>
                  <a:rPr lang="zh-CN" altLang="en-US" sz="2000" u="none" dirty="0">
                    <a:solidFill>
                      <a:schemeClr val="tx1"/>
                    </a:solidFill>
                  </a:rPr>
                  <a:t> </a:t>
                </a:r>
                <a:r>
                  <a:rPr lang="zh-CN" altLang="en-US" sz="2000" u="none" dirty="0"/>
                  <a:t>希格斯粒子的自旋、宇称等性质，确定是否有非标准模型的新物理。</a:t>
                </a:r>
                <a:endParaRPr lang="en-US" altLang="zh-CN" sz="2000" u="none" dirty="0"/>
              </a:p>
              <a:p>
                <a:pPr lvl="1">
                  <a:lnSpc>
                    <a:spcPct val="90000"/>
                  </a:lnSpc>
                  <a:spcBef>
                    <a:spcPct val="20000"/>
                  </a:spcBef>
                  <a:buClr>
                    <a:schemeClr val="folHlink"/>
                  </a:buClr>
                  <a:buFont typeface="Wingdings" charset="2"/>
                  <a:buChar char="n"/>
                </a:pPr>
                <a14:m>
                  <m:oMath xmlns:m="http://schemas.openxmlformats.org/officeDocument/2006/math">
                    <m:r>
                      <a:rPr lang="en-US" altLang="zh-CN" sz="2000" b="1" i="1" u="none">
                        <a:solidFill>
                          <a:srgbClr val="FF0000"/>
                        </a:solidFill>
                        <a:latin typeface="Cambria Math" charset="0"/>
                      </a:rPr>
                      <m:t>𝑯</m:t>
                    </m:r>
                    <m:r>
                      <a:rPr lang="is-IS" altLang="zh-CN" sz="2000" b="1" i="1" u="none">
                        <a:solidFill>
                          <a:srgbClr val="FF0000"/>
                        </a:solidFill>
                        <a:latin typeface="Cambria Math" charset="0"/>
                        <a:ea typeface="Cambria Math" charset="0"/>
                        <a:cs typeface="Cambria Math" charset="0"/>
                      </a:rPr>
                      <m:t>→</m:t>
                    </m:r>
                    <m:r>
                      <a:rPr lang="en-US" altLang="zh-CN" sz="2000" b="1" u="none">
                        <a:solidFill>
                          <a:srgbClr val="FF0000"/>
                        </a:solidFill>
                        <a:latin typeface="Cambria Math" panose="02040503050406030204" pitchFamily="18" charset="0"/>
                        <a:ea typeface="Cambria Math" charset="0"/>
                        <a:cs typeface="Cambria Math" charset="0"/>
                      </a:rPr>
                      <m:t>𝐙𝐙</m:t>
                    </m:r>
                    <m:r>
                      <a:rPr lang="is-IS" altLang="zh-CN" sz="2000" b="1" i="1" u="none">
                        <a:solidFill>
                          <a:srgbClr val="FF0000"/>
                        </a:solidFill>
                        <a:latin typeface="Cambria Math" charset="0"/>
                        <a:ea typeface="Cambria Math" charset="0"/>
                        <a:cs typeface="Cambria Math" charset="0"/>
                      </a:rPr>
                      <m:t>→</m:t>
                    </m:r>
                    <m:r>
                      <a:rPr lang="en-US" altLang="zh-CN" sz="2000" b="1" u="none">
                        <a:solidFill>
                          <a:srgbClr val="FF0000"/>
                        </a:solidFill>
                        <a:latin typeface="Cambria Math" panose="02040503050406030204" pitchFamily="18" charset="0"/>
                        <a:ea typeface="Cambria Math" charset="0"/>
                        <a:cs typeface="Cambria Math" charset="0"/>
                      </a:rPr>
                      <m:t>𝟒𝐥</m:t>
                    </m:r>
                    <m:r>
                      <a:rPr lang="zh-CN" altLang="en-US" sz="2000" b="1" u="none">
                        <a:latin typeface="Cambria Math" charset="0"/>
                        <a:ea typeface="Cambria Math" charset="0"/>
                        <a:cs typeface="Cambria Math" charset="0"/>
                      </a:rPr>
                      <m:t>：</m:t>
                    </m:r>
                    <m:r>
                      <a:rPr lang="zh-CN" altLang="en-US" sz="2000" b="1" i="1" u="none">
                        <a:latin typeface="Cambria Math" panose="02040503050406030204" pitchFamily="18" charset="0"/>
                        <a:ea typeface="Cambria Math" charset="0"/>
                        <a:cs typeface="Cambria Math" charset="0"/>
                      </a:rPr>
                      <m:t>测量</m:t>
                    </m:r>
                  </m:oMath>
                </a14:m>
                <a:r>
                  <a:rPr lang="zh-CN" altLang="en-US" sz="2000" u="none" dirty="0"/>
                  <a:t>希格斯粒子的质量、产生截面及耦合常数等基本性质</a:t>
                </a:r>
                <a:endParaRPr lang="en-US" altLang="zh-CN" sz="2000" u="none" dirty="0"/>
              </a:p>
              <a:p>
                <a:pPr lvl="1">
                  <a:lnSpc>
                    <a:spcPct val="90000"/>
                  </a:lnSpc>
                  <a:spcBef>
                    <a:spcPct val="20000"/>
                  </a:spcBef>
                  <a:buClr>
                    <a:schemeClr val="folHlink"/>
                  </a:buClr>
                  <a:buFont typeface="Wingdings" charset="2"/>
                  <a:buChar char="n"/>
                </a:pPr>
                <a:r>
                  <a:rPr lang="zh-CN" altLang="en-US" sz="2000" b="1" u="none" dirty="0">
                    <a:solidFill>
                      <a:srgbClr val="FF0000"/>
                    </a:solidFill>
                  </a:rPr>
                  <a:t>重希格斯粒子（</a:t>
                </a:r>
                <a:r>
                  <a:rPr lang="en-US" sz="2000" b="1" u="none" dirty="0">
                    <a:solidFill>
                      <a:srgbClr val="FF0000"/>
                    </a:solidFill>
                  </a:rPr>
                  <a:t>Di-Higgs</a:t>
                </a:r>
                <a:r>
                  <a:rPr lang="zh-CN" altLang="en-US" sz="2000" b="1" u="none" dirty="0">
                    <a:solidFill>
                      <a:srgbClr val="FF0000"/>
                    </a:solidFill>
                  </a:rPr>
                  <a:t>）寻找</a:t>
                </a:r>
                <a:r>
                  <a:rPr lang="zh-CN" altLang="en-US" sz="2000" u="none" dirty="0"/>
                  <a:t>：通过多变量分析的方法确认有无重希格斯粒子。</a:t>
                </a:r>
                <a:endParaRPr lang="en-US" altLang="zh-CN" sz="2000" u="none" dirty="0"/>
              </a:p>
              <a:p>
                <a:pPr lvl="1">
                  <a:lnSpc>
                    <a:spcPct val="90000"/>
                  </a:lnSpc>
                  <a:spcBef>
                    <a:spcPct val="20000"/>
                  </a:spcBef>
                  <a:buClr>
                    <a:schemeClr val="folHlink"/>
                  </a:buClr>
                  <a:buFont typeface="Wingdings" charset="2"/>
                  <a:buChar char="n"/>
                </a:pPr>
                <a14:m>
                  <m:oMath xmlns:m="http://schemas.openxmlformats.org/officeDocument/2006/math">
                    <m:r>
                      <a:rPr lang="zh-CN" altLang="en-US" sz="2000" b="1" u="none" smtClean="0">
                        <a:solidFill>
                          <a:srgbClr val="FF0000"/>
                        </a:solidFill>
                        <a:latin typeface="Cambria Math" panose="02040503050406030204" pitchFamily="18" charset="0"/>
                      </a:rPr>
                      <m:t>通过 </m:t>
                    </m:r>
                    <m:r>
                      <a:rPr lang="en-US" altLang="zh-CN" sz="2000" b="1" u="none">
                        <a:solidFill>
                          <a:srgbClr val="FF0000"/>
                        </a:solidFill>
                        <a:latin typeface="Cambria Math" panose="02040503050406030204" pitchFamily="18" charset="0"/>
                      </a:rPr>
                      <m:t>𝑯</m:t>
                    </m:r>
                    <m:r>
                      <a:rPr lang="en-US" altLang="zh-CN" sz="2000" b="1" u="none">
                        <a:solidFill>
                          <a:srgbClr val="FF0000"/>
                        </a:solidFill>
                        <a:latin typeface="Cambria Math" panose="02040503050406030204" pitchFamily="18" charset="0"/>
                      </a:rPr>
                      <m:t>(→</m:t>
                    </m:r>
                  </m:oMath>
                </a14:m>
                <a:r>
                  <a:rPr lang="en-US" sz="2000" b="1" u="none" dirty="0">
                    <a:solidFill>
                      <a:srgbClr val="FF0000"/>
                    </a:solidFill>
                  </a:rPr>
                  <a:t>bb)</a:t>
                </a:r>
                <a:r>
                  <a:rPr lang="en-US" sz="2000" b="1" u="none" dirty="0">
                    <a:solidFill>
                      <a:srgbClr val="FF0000"/>
                    </a:solidFill>
                    <a:latin typeface="Symbol" charset="2"/>
                    <a:ea typeface="Symbol" charset="2"/>
                    <a:cs typeface="Symbol" charset="2"/>
                  </a:rPr>
                  <a:t>g</a:t>
                </a:r>
                <a14:m>
                  <m:oMath xmlns:m="http://schemas.openxmlformats.org/officeDocument/2006/math">
                    <m:r>
                      <a:rPr lang="zh-CN" altLang="en-US" sz="2000" b="1" u="none">
                        <a:solidFill>
                          <a:srgbClr val="FF0000"/>
                        </a:solidFill>
                        <a:latin typeface="Cambria Math" panose="02040503050406030204" pitchFamily="18" charset="0"/>
                      </a:rPr>
                      <m:t>寻找新物理 </m:t>
                    </m:r>
                    <m:r>
                      <a:rPr lang="zh-CN" altLang="en-US" sz="2000" b="1" u="none">
                        <a:latin typeface="Cambria Math" panose="02040503050406030204" pitchFamily="18" charset="0"/>
                      </a:rPr>
                      <m:t>：</m:t>
                    </m:r>
                  </m:oMath>
                </a14:m>
                <a:r>
                  <a:rPr lang="zh-CN" altLang="en-US" sz="2000" u="none" dirty="0"/>
                  <a:t>通过该末态研究希格斯内部结构，寻找新物理</a:t>
                </a:r>
                <a:endParaRPr lang="en-US" altLang="zh-CN" sz="2000" u="none" dirty="0"/>
              </a:p>
              <a:p>
                <a:pPr lvl="1">
                  <a:lnSpc>
                    <a:spcPct val="90000"/>
                  </a:lnSpc>
                  <a:spcBef>
                    <a:spcPct val="20000"/>
                  </a:spcBef>
                  <a:buClr>
                    <a:schemeClr val="folHlink"/>
                  </a:buClr>
                  <a:buFont typeface="Wingdings" charset="2"/>
                  <a:buChar char="n"/>
                </a:pPr>
                <a:endParaRPr lang="en-US" altLang="zh-CN" sz="2000" u="none" dirty="0"/>
              </a:p>
              <a:p>
                <a:pPr lvl="1">
                  <a:lnSpc>
                    <a:spcPct val="90000"/>
                  </a:lnSpc>
                  <a:spcBef>
                    <a:spcPct val="20000"/>
                  </a:spcBef>
                  <a:buClr>
                    <a:schemeClr val="folHlink"/>
                  </a:buClr>
                  <a:buFont typeface="Wingdings" charset="2"/>
                  <a:buChar char="n"/>
                </a:pPr>
                <a:endParaRPr lang="en-US" altLang="zh-CN" sz="2000" u="none" dirty="0">
                  <a:solidFill>
                    <a:schemeClr val="tx1"/>
                  </a:solidFill>
                </a:endParaRPr>
              </a:p>
              <a:p>
                <a:pPr lvl="1">
                  <a:lnSpc>
                    <a:spcPct val="90000"/>
                  </a:lnSpc>
                  <a:spcBef>
                    <a:spcPct val="20000"/>
                  </a:spcBef>
                  <a:buClr>
                    <a:schemeClr val="folHlink"/>
                  </a:buClr>
                  <a:buFont typeface="Wingdings" charset="2"/>
                  <a:buChar char="n"/>
                </a:pPr>
                <a:endParaRPr lang="en-US" altLang="zh-CN" sz="2000" i="1" u="none" dirty="0">
                  <a:solidFill>
                    <a:schemeClr val="tx1"/>
                  </a:solidFill>
                </a:endParaRPr>
              </a:p>
            </p:txBody>
          </p:sp>
        </mc:Choice>
        <mc:Fallback xmlns="">
          <p:sp>
            <p:nvSpPr>
              <p:cNvPr id="15" name="文本框 9"/>
              <p:cNvSpPr txBox="1">
                <a:spLocks noRot="1" noChangeAspect="1" noMove="1" noResize="1" noEditPoints="1" noAdjustHandles="1" noChangeArrowheads="1" noChangeShapeType="1" noTextEdit="1"/>
              </p:cNvSpPr>
              <p:nvPr/>
            </p:nvSpPr>
            <p:spPr>
              <a:xfrm>
                <a:off x="0" y="3140968"/>
                <a:ext cx="8967664" cy="4579715"/>
              </a:xfrm>
              <a:prstGeom prst="rect">
                <a:avLst/>
              </a:prstGeom>
              <a:blipFill>
                <a:blip r:embed="rId11"/>
                <a:stretch>
                  <a:fillRect l="-992" t="-1934"/>
                </a:stretch>
              </a:blipFill>
            </p:spPr>
            <p:txBody>
              <a:bodyPr/>
              <a:lstStyle/>
              <a:p>
                <a:r>
                  <a:rPr lang="en-US">
                    <a:noFill/>
                  </a:rPr>
                  <a:t> </a:t>
                </a:r>
              </a:p>
            </p:txBody>
          </p:sp>
        </mc:Fallback>
      </mc:AlternateContent>
    </p:spTree>
    <p:extLst>
      <p:ext uri="{BB962C8B-B14F-4D97-AF65-F5344CB8AC3E}">
        <p14:creationId xmlns:p14="http://schemas.microsoft.com/office/powerpoint/2010/main" val="12912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a:xfrm>
            <a:off x="323850" y="0"/>
            <a:ext cx="8540750" cy="692150"/>
          </a:xfrm>
        </p:spPr>
        <p:txBody>
          <a:bodyPr/>
          <a:lstStyle/>
          <a:p>
            <a:r>
              <a:rPr lang="zh-CN" altLang="en-US">
                <a:latin typeface="微软雅黑" charset="-122"/>
                <a:ea typeface="微软雅黑" charset="-122"/>
              </a:rPr>
              <a:t>项目申请人</a:t>
            </a:r>
          </a:p>
        </p:txBody>
      </p:sp>
      <p:sp>
        <p:nvSpPr>
          <p:cNvPr id="17410" name="灯片编号占位符 3"/>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Font typeface="Wingdings" charset="2"/>
              <a:buChar char="§"/>
              <a:defRPr kumimoji="1" sz="3200">
                <a:solidFill>
                  <a:schemeClr val="tx1"/>
                </a:solidFill>
                <a:latin typeface="Arial" charset="0"/>
                <a:ea typeface="宋体" charset="-122"/>
              </a:defRPr>
            </a:lvl1pPr>
            <a:lvl2pPr marL="742950" indent="-285750">
              <a:spcBef>
                <a:spcPct val="20000"/>
              </a:spcBef>
              <a:buClr>
                <a:schemeClr val="hlink"/>
              </a:buClr>
              <a:buChar char="•"/>
              <a:defRPr kumimoji="1" sz="2800">
                <a:solidFill>
                  <a:schemeClr val="tx1"/>
                </a:solidFill>
                <a:latin typeface="Arial" charset="0"/>
                <a:ea typeface="宋体" charset="-122"/>
              </a:defRPr>
            </a:lvl2pPr>
            <a:lvl3pPr marL="1143000" indent="-228600">
              <a:spcBef>
                <a:spcPct val="20000"/>
              </a:spcBef>
              <a:buClr>
                <a:schemeClr val="folHlink"/>
              </a:buClr>
              <a:buFont typeface="Wingdings" charset="2"/>
              <a:buChar char="§"/>
              <a:defRPr kumimoji="1" sz="2400">
                <a:solidFill>
                  <a:schemeClr val="tx1"/>
                </a:solidFill>
                <a:latin typeface="Arial" charset="0"/>
                <a:ea typeface="宋体" charset="-122"/>
              </a:defRPr>
            </a:lvl3pPr>
            <a:lvl4pPr marL="1600200" indent="-228600">
              <a:spcBef>
                <a:spcPct val="20000"/>
              </a:spcBef>
              <a:buClr>
                <a:schemeClr val="hlink"/>
              </a:buClr>
              <a:buSzPct val="115000"/>
              <a:buChar char="•"/>
              <a:defRPr kumimoji="1" sz="2000">
                <a:solidFill>
                  <a:schemeClr val="tx1"/>
                </a:solidFill>
                <a:latin typeface="Arial" charset="0"/>
                <a:ea typeface="宋体" charset="-122"/>
              </a:defRPr>
            </a:lvl4pPr>
            <a:lvl5pPr marL="2057400" indent="-228600">
              <a:spcBef>
                <a:spcPct val="20000"/>
              </a:spcBef>
              <a:buClr>
                <a:schemeClr val="folHlink"/>
              </a:buClr>
              <a:buFont typeface="Wingdings" charset="2"/>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9pPr>
          </a:lstStyle>
          <a:p>
            <a:pPr>
              <a:spcBef>
                <a:spcPct val="0"/>
              </a:spcBef>
              <a:buClrTx/>
              <a:buFontTx/>
              <a:buNone/>
            </a:pPr>
            <a:fld id="{6F3D34B0-FBD6-F342-B766-C15C5E70CF0B}" type="slidenum">
              <a:rPr lang="zh-CN" altLang="en-US" sz="1400"/>
              <a:pPr>
                <a:spcBef>
                  <a:spcPct val="0"/>
                </a:spcBef>
                <a:buClrTx/>
                <a:buFontTx/>
                <a:buNone/>
              </a:pPr>
              <a:t>29</a:t>
            </a:fld>
            <a:endParaRPr lang="zh-CN" altLang="en-US" sz="1400"/>
          </a:p>
        </p:txBody>
      </p:sp>
      <p:sp>
        <p:nvSpPr>
          <p:cNvPr id="17411" name="Rectangle 4"/>
          <p:cNvSpPr>
            <a:spLocks noChangeArrowheads="1"/>
          </p:cNvSpPr>
          <p:nvPr/>
        </p:nvSpPr>
        <p:spPr bwMode="auto">
          <a:xfrm>
            <a:off x="250825" y="692150"/>
            <a:ext cx="3965575" cy="5832475"/>
          </a:xfrm>
          <a:prstGeom prst="rect">
            <a:avLst/>
          </a:prstGeom>
          <a:solidFill>
            <a:schemeClr val="bg1"/>
          </a:solidFill>
          <a:ln w="25400">
            <a:solidFill>
              <a:srgbClr val="0066FF"/>
            </a:solidFill>
            <a:miter lim="800000"/>
            <a:headEnd/>
            <a:tailEnd/>
          </a:ln>
        </p:spPr>
        <p:txBody>
          <a:bodyPr/>
          <a:lstStyle>
            <a:lvl1pPr marL="179388" indent="-179388">
              <a:spcBef>
                <a:spcPct val="20000"/>
              </a:spcBef>
              <a:buClr>
                <a:schemeClr val="folHlink"/>
              </a:buClr>
              <a:buFont typeface="Wingdings" charset="2"/>
              <a:buChar char="§"/>
              <a:defRPr kumimoji="1" sz="3200">
                <a:solidFill>
                  <a:schemeClr val="tx1"/>
                </a:solidFill>
                <a:latin typeface="Arial" charset="0"/>
                <a:ea typeface="宋体" charset="-122"/>
              </a:defRPr>
            </a:lvl1pPr>
            <a:lvl2pPr marL="742950" indent="-285750">
              <a:spcBef>
                <a:spcPct val="20000"/>
              </a:spcBef>
              <a:buClr>
                <a:schemeClr val="hlink"/>
              </a:buClr>
              <a:buChar char="•"/>
              <a:defRPr kumimoji="1" sz="2800">
                <a:solidFill>
                  <a:schemeClr val="tx1"/>
                </a:solidFill>
                <a:latin typeface="Arial" charset="0"/>
                <a:ea typeface="宋体" charset="-122"/>
              </a:defRPr>
            </a:lvl2pPr>
            <a:lvl3pPr marL="1143000" indent="-228600">
              <a:spcBef>
                <a:spcPct val="20000"/>
              </a:spcBef>
              <a:buClr>
                <a:schemeClr val="folHlink"/>
              </a:buClr>
              <a:buFont typeface="Wingdings" charset="2"/>
              <a:buChar char="§"/>
              <a:defRPr kumimoji="1" sz="2400">
                <a:solidFill>
                  <a:schemeClr val="tx1"/>
                </a:solidFill>
                <a:latin typeface="Arial" charset="0"/>
                <a:ea typeface="宋体" charset="-122"/>
              </a:defRPr>
            </a:lvl3pPr>
            <a:lvl4pPr marL="1600200" indent="-228600">
              <a:spcBef>
                <a:spcPct val="20000"/>
              </a:spcBef>
              <a:buClr>
                <a:schemeClr val="hlink"/>
              </a:buClr>
              <a:buSzPct val="115000"/>
              <a:buChar char="•"/>
              <a:defRPr kumimoji="1" sz="2000">
                <a:solidFill>
                  <a:schemeClr val="tx1"/>
                </a:solidFill>
                <a:latin typeface="Arial" charset="0"/>
                <a:ea typeface="宋体" charset="-122"/>
              </a:defRPr>
            </a:lvl4pPr>
            <a:lvl5pPr marL="2057400" indent="-228600">
              <a:spcBef>
                <a:spcPct val="20000"/>
              </a:spcBef>
              <a:buClr>
                <a:schemeClr val="folHlink"/>
              </a:buClr>
              <a:buFont typeface="Wingdings" charset="2"/>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9pPr>
          </a:lstStyle>
          <a:p>
            <a:pPr>
              <a:buSzPct val="60000"/>
              <a:buFont typeface="Wingdings" charset="2"/>
              <a:buNone/>
            </a:pPr>
            <a:endParaRPr kumimoji="0" lang="zh-CN" altLang="en-US" sz="1500">
              <a:solidFill>
                <a:srgbClr val="000066"/>
              </a:solidFill>
              <a:latin typeface="楷体_GB2312" charset="0"/>
              <a:ea typeface="楷体_GB2312" charset="0"/>
            </a:endParaRPr>
          </a:p>
          <a:p>
            <a:pPr>
              <a:buSzPct val="60000"/>
              <a:buFont typeface="Wingdings" charset="2"/>
              <a:buNone/>
            </a:pPr>
            <a:endParaRPr kumimoji="0" lang="zh-CN" altLang="en-US" sz="1500">
              <a:solidFill>
                <a:srgbClr val="000066"/>
              </a:solidFill>
              <a:latin typeface="楷体_GB2312" charset="0"/>
              <a:ea typeface="楷体_GB2312" charset="0"/>
            </a:endParaRPr>
          </a:p>
          <a:p>
            <a:pPr>
              <a:buSzPct val="60000"/>
              <a:buFont typeface="Wingdings" charset="2"/>
              <a:buNone/>
            </a:pPr>
            <a:endParaRPr kumimoji="0" lang="zh-CN" altLang="en-US" sz="1500">
              <a:solidFill>
                <a:srgbClr val="000066"/>
              </a:solidFill>
              <a:latin typeface="楷体_GB2312" charset="0"/>
              <a:ea typeface="楷体_GB2312" charset="0"/>
            </a:endParaRPr>
          </a:p>
          <a:p>
            <a:pPr>
              <a:buSzPct val="60000"/>
              <a:buFont typeface="Wingdings" charset="2"/>
              <a:buNone/>
            </a:pPr>
            <a:endParaRPr kumimoji="0" lang="zh-CN" altLang="en-US" sz="1500">
              <a:solidFill>
                <a:srgbClr val="000066"/>
              </a:solidFill>
              <a:latin typeface="楷体_GB2312" charset="0"/>
              <a:ea typeface="楷体_GB2312" charset="0"/>
            </a:endParaRPr>
          </a:p>
          <a:p>
            <a:pPr>
              <a:buSzPct val="60000"/>
              <a:buFont typeface="Wingdings" charset="2"/>
              <a:buNone/>
            </a:pPr>
            <a:endParaRPr kumimoji="0" lang="zh-CN" altLang="en-US" sz="1500">
              <a:solidFill>
                <a:srgbClr val="000066"/>
              </a:solidFill>
              <a:latin typeface="楷体_GB2312" charset="0"/>
              <a:ea typeface="楷体_GB2312" charset="0"/>
            </a:endParaRPr>
          </a:p>
          <a:p>
            <a:pPr algn="ctr">
              <a:spcAft>
                <a:spcPct val="20000"/>
              </a:spcAft>
              <a:buSzPct val="60000"/>
              <a:buFont typeface="Wingdings" charset="2"/>
              <a:buNone/>
            </a:pPr>
            <a:endParaRPr kumimoji="0" lang="zh-CN" altLang="en-US" sz="1500">
              <a:solidFill>
                <a:srgbClr val="000066"/>
              </a:solidFill>
              <a:latin typeface="楷体_GB2312" charset="0"/>
              <a:ea typeface="楷体_GB2312" charset="0"/>
            </a:endParaRPr>
          </a:p>
          <a:p>
            <a:pPr algn="ctr">
              <a:spcAft>
                <a:spcPct val="20000"/>
              </a:spcAft>
              <a:buSzPct val="60000"/>
              <a:buFont typeface="Wingdings" charset="2"/>
              <a:buNone/>
            </a:pPr>
            <a:endParaRPr kumimoji="0" lang="en-US" altLang="zh-CN" sz="1500">
              <a:solidFill>
                <a:srgbClr val="000066"/>
              </a:solidFill>
              <a:latin typeface="楷体_GB2312" charset="0"/>
              <a:ea typeface="楷体_GB2312" charset="0"/>
            </a:endParaRPr>
          </a:p>
          <a:p>
            <a:pPr algn="ctr">
              <a:spcAft>
                <a:spcPct val="20000"/>
              </a:spcAft>
              <a:buSzPct val="60000"/>
              <a:buFont typeface="Wingdings" charset="2"/>
              <a:buNone/>
            </a:pPr>
            <a:r>
              <a:rPr kumimoji="0" lang="zh-CN" altLang="en-US" sz="2000">
                <a:solidFill>
                  <a:srgbClr val="000066"/>
                </a:solidFill>
                <a:latin typeface="黑体" charset="-122"/>
                <a:ea typeface="黑体" charset="-122"/>
              </a:rPr>
              <a:t>娄辛丑</a:t>
            </a:r>
          </a:p>
          <a:p>
            <a:pPr>
              <a:spcBef>
                <a:spcPct val="15000"/>
              </a:spcBef>
              <a:spcAft>
                <a:spcPct val="10000"/>
              </a:spcAft>
              <a:buClr>
                <a:srgbClr val="FF0000"/>
              </a:buClr>
              <a:buFontTx/>
              <a:buChar char="•"/>
            </a:pPr>
            <a:r>
              <a:rPr kumimoji="0" lang="zh-CN" altLang="en-US" sz="1600" b="1">
                <a:solidFill>
                  <a:srgbClr val="000066"/>
                </a:solidFill>
                <a:latin typeface="微软雅黑" charset="-122"/>
                <a:ea typeface="微软雅黑" charset="-122"/>
              </a:rPr>
              <a:t>国家千人计划专家，研究员，现任中科院高能所实验物理中心主任</a:t>
            </a:r>
            <a:endParaRPr kumimoji="0" lang="en-US" altLang="zh-CN" sz="1600" b="1">
              <a:solidFill>
                <a:srgbClr val="000066"/>
              </a:solidFill>
              <a:latin typeface="微软雅黑" charset="-122"/>
              <a:ea typeface="微软雅黑" charset="-122"/>
            </a:endParaRPr>
          </a:p>
          <a:p>
            <a:pPr>
              <a:spcBef>
                <a:spcPct val="15000"/>
              </a:spcBef>
              <a:spcAft>
                <a:spcPct val="10000"/>
              </a:spcAft>
              <a:buClr>
                <a:srgbClr val="FF0000"/>
              </a:buClr>
              <a:buFontTx/>
              <a:buChar char="•"/>
            </a:pPr>
            <a:r>
              <a:rPr kumimoji="0" lang="zh-CN" altLang="en-US" sz="1600" b="1">
                <a:solidFill>
                  <a:srgbClr val="000066"/>
                </a:solidFill>
                <a:latin typeface="微软雅黑" charset="-122"/>
                <a:ea typeface="微软雅黑" charset="-122"/>
              </a:rPr>
              <a:t>中科院“粒子物理前沿卓越创新中心”高能量平台主任 </a:t>
            </a:r>
            <a:endParaRPr kumimoji="0" lang="en-US" altLang="zh-CN" sz="1600" b="1">
              <a:solidFill>
                <a:srgbClr val="000066"/>
              </a:solidFill>
              <a:latin typeface="微软雅黑" charset="-122"/>
              <a:ea typeface="微软雅黑" charset="-122"/>
            </a:endParaRPr>
          </a:p>
          <a:p>
            <a:pPr>
              <a:spcBef>
                <a:spcPct val="15000"/>
              </a:spcBef>
              <a:spcAft>
                <a:spcPct val="10000"/>
              </a:spcAft>
              <a:buClr>
                <a:srgbClr val="FF0000"/>
              </a:buClr>
              <a:buFontTx/>
              <a:buChar char="•"/>
            </a:pPr>
            <a:r>
              <a:rPr kumimoji="0" lang="zh-CN" altLang="en-US" sz="1600" b="1">
                <a:solidFill>
                  <a:srgbClr val="000066"/>
                </a:solidFill>
                <a:latin typeface="微软雅黑" charset="-122"/>
                <a:ea typeface="微软雅黑" charset="-122"/>
              </a:rPr>
              <a:t>高能所“</a:t>
            </a:r>
            <a:r>
              <a:rPr kumimoji="0" lang="en-US" altLang="zh-CN" sz="1600" b="1">
                <a:solidFill>
                  <a:srgbClr val="000066"/>
                </a:solidFill>
                <a:latin typeface="微软雅黑" charset="-122"/>
                <a:ea typeface="微软雅黑" charset="-122"/>
              </a:rPr>
              <a:t>LHC </a:t>
            </a:r>
            <a:r>
              <a:rPr kumimoji="0" lang="zh-CN" altLang="en-US" sz="1600" b="1">
                <a:solidFill>
                  <a:srgbClr val="000066"/>
                </a:solidFill>
                <a:latin typeface="微软雅黑" charset="-122"/>
                <a:ea typeface="微软雅黑" charset="-122"/>
              </a:rPr>
              <a:t>实验和 </a:t>
            </a:r>
            <a:r>
              <a:rPr kumimoji="0" lang="en-US" altLang="zh-CN" sz="1600" b="1">
                <a:solidFill>
                  <a:srgbClr val="000066"/>
                </a:solidFill>
                <a:latin typeface="微软雅黑" charset="-122"/>
                <a:ea typeface="微软雅黑" charset="-122"/>
              </a:rPr>
              <a:t>CEPC </a:t>
            </a:r>
            <a:r>
              <a:rPr kumimoji="0" lang="zh-CN" altLang="en-US" sz="1600" b="1">
                <a:solidFill>
                  <a:srgbClr val="000066"/>
                </a:solidFill>
                <a:latin typeface="微软雅黑" charset="-122"/>
                <a:ea typeface="微软雅黑" charset="-122"/>
              </a:rPr>
              <a:t>培育”主 管科学家</a:t>
            </a:r>
            <a:endParaRPr kumimoji="0" lang="en-US" altLang="zh-CN" sz="1600" b="1">
              <a:solidFill>
                <a:srgbClr val="000066"/>
              </a:solidFill>
              <a:latin typeface="微软雅黑" charset="-122"/>
              <a:ea typeface="微软雅黑" charset="-122"/>
            </a:endParaRPr>
          </a:p>
          <a:p>
            <a:pPr>
              <a:spcBef>
                <a:spcPct val="15000"/>
              </a:spcBef>
              <a:spcAft>
                <a:spcPct val="10000"/>
              </a:spcAft>
              <a:buClr>
                <a:srgbClr val="FF0000"/>
              </a:buClr>
              <a:buFontTx/>
              <a:buChar char="•"/>
            </a:pPr>
            <a:r>
              <a:rPr kumimoji="0" lang="zh-CN" altLang="en-US" sz="1600" b="1">
                <a:solidFill>
                  <a:srgbClr val="000066"/>
                </a:solidFill>
                <a:latin typeface="微软雅黑" charset="-122"/>
                <a:ea typeface="微软雅黑" charset="-122"/>
              </a:rPr>
              <a:t>欧洲核子中心 </a:t>
            </a:r>
            <a:r>
              <a:rPr kumimoji="0" lang="en-US" altLang="zh-CN" sz="1600" b="1">
                <a:solidFill>
                  <a:srgbClr val="000066"/>
                </a:solidFill>
                <a:latin typeface="微软雅黑" charset="-122"/>
                <a:ea typeface="微软雅黑" charset="-122"/>
              </a:rPr>
              <a:t>ATLAS </a:t>
            </a:r>
            <a:r>
              <a:rPr kumimoji="0" lang="zh-CN" altLang="en-US" sz="1600" b="1">
                <a:solidFill>
                  <a:srgbClr val="000066"/>
                </a:solidFill>
                <a:latin typeface="微软雅黑" charset="-122"/>
                <a:ea typeface="微软雅黑" charset="-122"/>
              </a:rPr>
              <a:t>国际实验合作组 </a:t>
            </a:r>
            <a:r>
              <a:rPr kumimoji="0" lang="en-US" altLang="zh-CN" sz="1600" b="1">
                <a:solidFill>
                  <a:srgbClr val="000066"/>
                </a:solidFill>
                <a:latin typeface="微软雅黑" charset="-122"/>
                <a:ea typeface="微软雅黑" charset="-122"/>
              </a:rPr>
              <a:t>ITk </a:t>
            </a:r>
            <a:r>
              <a:rPr kumimoji="0" lang="zh-CN" altLang="en-US" sz="1600" b="1">
                <a:solidFill>
                  <a:srgbClr val="000066"/>
                </a:solidFill>
                <a:latin typeface="微软雅黑" charset="-122"/>
                <a:ea typeface="微软雅黑" charset="-122"/>
              </a:rPr>
              <a:t>探测器升级指导委员会成员</a:t>
            </a:r>
            <a:endParaRPr kumimoji="0" lang="en-US" altLang="zh-CN" sz="1600" b="1">
              <a:solidFill>
                <a:srgbClr val="000066"/>
              </a:solidFill>
              <a:latin typeface="微软雅黑" charset="-122"/>
              <a:ea typeface="微软雅黑" charset="-122"/>
            </a:endParaRPr>
          </a:p>
          <a:p>
            <a:pPr>
              <a:spcBef>
                <a:spcPct val="15000"/>
              </a:spcBef>
              <a:spcAft>
                <a:spcPct val="10000"/>
              </a:spcAft>
              <a:buClr>
                <a:srgbClr val="FF0000"/>
              </a:buClr>
              <a:buFontTx/>
              <a:buChar char="•"/>
            </a:pPr>
            <a:r>
              <a:rPr kumimoji="0" lang="en-US" altLang="zh-CN" sz="1600" b="1">
                <a:solidFill>
                  <a:srgbClr val="000066"/>
                </a:solidFill>
                <a:latin typeface="微软雅黑" charset="-122"/>
                <a:ea typeface="微软雅黑" charset="-122"/>
              </a:rPr>
              <a:t>BESIII </a:t>
            </a:r>
            <a:r>
              <a:rPr kumimoji="0" lang="zh-CN" altLang="en-US" sz="1600" b="1">
                <a:solidFill>
                  <a:srgbClr val="000066"/>
                </a:solidFill>
                <a:latin typeface="微软雅黑" charset="-122"/>
                <a:ea typeface="微软雅黑" charset="-122"/>
              </a:rPr>
              <a:t>国际合作组执委会成员和机构委员会副主席</a:t>
            </a:r>
            <a:endParaRPr kumimoji="0" lang="en-US" altLang="zh-CN" sz="1600" b="1">
              <a:solidFill>
                <a:srgbClr val="000066"/>
              </a:solidFill>
              <a:latin typeface="微软雅黑" charset="-122"/>
              <a:ea typeface="微软雅黑" charset="-122"/>
            </a:endParaRPr>
          </a:p>
          <a:p>
            <a:pPr>
              <a:spcBef>
                <a:spcPct val="15000"/>
              </a:spcBef>
              <a:spcAft>
                <a:spcPct val="10000"/>
              </a:spcAft>
              <a:buClr>
                <a:srgbClr val="FF0000"/>
              </a:buClr>
              <a:buFontTx/>
              <a:buChar char="•"/>
            </a:pPr>
            <a:r>
              <a:rPr kumimoji="0" lang="en-US" altLang="zh-CN" sz="1600" b="1">
                <a:solidFill>
                  <a:srgbClr val="000066"/>
                </a:solidFill>
                <a:latin typeface="微软雅黑" charset="-122"/>
                <a:ea typeface="微软雅黑" charset="-122"/>
              </a:rPr>
              <a:t>CEPC </a:t>
            </a:r>
            <a:r>
              <a:rPr kumimoji="0" lang="zh-CN" altLang="en-US" sz="1600" b="1">
                <a:solidFill>
                  <a:srgbClr val="000066"/>
                </a:solidFill>
                <a:latin typeface="微软雅黑" charset="-122"/>
                <a:ea typeface="微软雅黑" charset="-122"/>
              </a:rPr>
              <a:t>项目经理</a:t>
            </a:r>
          </a:p>
        </p:txBody>
      </p:sp>
      <p:sp>
        <p:nvSpPr>
          <p:cNvPr id="17412" name="Rectangle 5"/>
          <p:cNvSpPr txBox="1">
            <a:spLocks noChangeArrowheads="1"/>
          </p:cNvSpPr>
          <p:nvPr/>
        </p:nvSpPr>
        <p:spPr bwMode="auto">
          <a:xfrm>
            <a:off x="4356100" y="692150"/>
            <a:ext cx="4537075" cy="561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Font typeface="Wingdings" charset="2"/>
              <a:buChar char="§"/>
              <a:defRPr kumimoji="1" sz="3200">
                <a:solidFill>
                  <a:schemeClr val="tx1"/>
                </a:solidFill>
                <a:latin typeface="Arial" charset="0"/>
                <a:ea typeface="宋体" charset="-122"/>
              </a:defRPr>
            </a:lvl1pPr>
            <a:lvl2pPr marL="742950" indent="-285750">
              <a:spcBef>
                <a:spcPct val="20000"/>
              </a:spcBef>
              <a:buClr>
                <a:schemeClr val="hlink"/>
              </a:buClr>
              <a:buChar char="•"/>
              <a:defRPr kumimoji="1" sz="2800">
                <a:solidFill>
                  <a:schemeClr val="tx1"/>
                </a:solidFill>
                <a:latin typeface="Arial" charset="0"/>
                <a:ea typeface="宋体" charset="-122"/>
              </a:defRPr>
            </a:lvl2pPr>
            <a:lvl3pPr marL="1143000" indent="-228600">
              <a:spcBef>
                <a:spcPct val="20000"/>
              </a:spcBef>
              <a:buClr>
                <a:schemeClr val="folHlink"/>
              </a:buClr>
              <a:buFont typeface="Wingdings" charset="2"/>
              <a:buChar char="§"/>
              <a:defRPr kumimoji="1" sz="2400">
                <a:solidFill>
                  <a:schemeClr val="tx1"/>
                </a:solidFill>
                <a:latin typeface="Arial" charset="0"/>
                <a:ea typeface="宋体" charset="-122"/>
              </a:defRPr>
            </a:lvl3pPr>
            <a:lvl4pPr marL="1600200" indent="-228600">
              <a:spcBef>
                <a:spcPct val="20000"/>
              </a:spcBef>
              <a:buClr>
                <a:schemeClr val="hlink"/>
              </a:buClr>
              <a:buSzPct val="115000"/>
              <a:buChar char="•"/>
              <a:defRPr kumimoji="1" sz="2000">
                <a:solidFill>
                  <a:schemeClr val="tx1"/>
                </a:solidFill>
                <a:latin typeface="Arial" charset="0"/>
                <a:ea typeface="宋体" charset="-122"/>
              </a:defRPr>
            </a:lvl4pPr>
            <a:lvl5pPr marL="2057400" indent="-228600">
              <a:spcBef>
                <a:spcPct val="20000"/>
              </a:spcBef>
              <a:buClr>
                <a:schemeClr val="folHlink"/>
              </a:buClr>
              <a:buFont typeface="Wingdings" charset="2"/>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9pPr>
          </a:lstStyle>
          <a:p>
            <a:pPr>
              <a:lnSpc>
                <a:spcPct val="90000"/>
              </a:lnSpc>
              <a:buClrTx/>
              <a:buFont typeface="Arial" charset="0"/>
              <a:buChar char="•"/>
            </a:pPr>
            <a:r>
              <a:rPr kumimoji="0" lang="en-US" altLang="zh-CN" sz="1600">
                <a:solidFill>
                  <a:srgbClr val="000066"/>
                </a:solidFill>
                <a:latin typeface="Tahoma" charset="0"/>
                <a:ea typeface="黑体" charset="-122"/>
              </a:rPr>
              <a:t>CEPC </a:t>
            </a:r>
            <a:r>
              <a:rPr kumimoji="0" lang="zh-CN" altLang="en-US" sz="1600">
                <a:solidFill>
                  <a:srgbClr val="000066"/>
                </a:solidFill>
                <a:latin typeface="Tahoma" charset="0"/>
                <a:ea typeface="黑体" charset="-122"/>
              </a:rPr>
              <a:t>经理，完成初步概念设计</a:t>
            </a:r>
            <a:r>
              <a:rPr kumimoji="0" lang="en-US" altLang="zh-CN" sz="1600">
                <a:solidFill>
                  <a:srgbClr val="000066"/>
                </a:solidFill>
                <a:latin typeface="Tahoma" charset="0"/>
                <a:ea typeface="黑体" charset="-122"/>
              </a:rPr>
              <a:t>;</a:t>
            </a:r>
          </a:p>
          <a:p>
            <a:pPr>
              <a:lnSpc>
                <a:spcPct val="90000"/>
              </a:lnSpc>
              <a:buClrTx/>
              <a:buFont typeface="Arial" charset="0"/>
              <a:buChar char="•"/>
            </a:pPr>
            <a:r>
              <a:rPr kumimoji="0" lang="en-US" altLang="zh-CN" sz="1600">
                <a:solidFill>
                  <a:srgbClr val="000066"/>
                </a:solidFill>
                <a:latin typeface="Tahoma" charset="0"/>
                <a:ea typeface="黑体" charset="-122"/>
              </a:rPr>
              <a:t>ATLAS ITk </a:t>
            </a:r>
            <a:r>
              <a:rPr kumimoji="0" lang="zh-CN" altLang="en-US" sz="1600">
                <a:solidFill>
                  <a:srgbClr val="000066"/>
                </a:solidFill>
                <a:latin typeface="Tahoma" charset="0"/>
                <a:ea typeface="黑体" charset="-122"/>
              </a:rPr>
              <a:t>国际执委会成员</a:t>
            </a:r>
            <a:r>
              <a:rPr kumimoji="0" lang="en-US" altLang="zh-CN" sz="1600">
                <a:solidFill>
                  <a:srgbClr val="000066"/>
                </a:solidFill>
                <a:latin typeface="Tahoma" charset="0"/>
                <a:ea typeface="黑体" charset="-122"/>
              </a:rPr>
              <a:t>;</a:t>
            </a:r>
            <a:r>
              <a:rPr kumimoji="0" lang="zh-CN" altLang="en-US" sz="1600">
                <a:solidFill>
                  <a:srgbClr val="000066"/>
                </a:solidFill>
                <a:latin typeface="Tahoma" charset="0"/>
                <a:ea typeface="黑体" charset="-122"/>
              </a:rPr>
              <a:t>完成规划中国六个单位参与 </a:t>
            </a:r>
            <a:r>
              <a:rPr kumimoji="0" lang="en-US" altLang="zh-CN" sz="1600">
                <a:solidFill>
                  <a:srgbClr val="000066"/>
                </a:solidFill>
                <a:latin typeface="Tahoma" charset="0"/>
                <a:ea typeface="黑体" charset="-122"/>
              </a:rPr>
              <a:t>ATLAS </a:t>
            </a:r>
            <a:r>
              <a:rPr kumimoji="0" lang="zh-CN" altLang="en-US" sz="1600">
                <a:solidFill>
                  <a:srgbClr val="000066"/>
                </a:solidFill>
                <a:latin typeface="Tahoma" charset="0"/>
                <a:ea typeface="黑体" charset="-122"/>
              </a:rPr>
              <a:t>实验探测器 </a:t>
            </a:r>
            <a:r>
              <a:rPr kumimoji="0" lang="en-US" altLang="zh-CN" sz="1600">
                <a:solidFill>
                  <a:srgbClr val="000066"/>
                </a:solidFill>
                <a:latin typeface="Tahoma" charset="0"/>
                <a:ea typeface="黑体" charset="-122"/>
              </a:rPr>
              <a:t>3 </a:t>
            </a:r>
            <a:r>
              <a:rPr kumimoji="0" lang="zh-CN" altLang="en-US" sz="1600">
                <a:solidFill>
                  <a:srgbClr val="000066"/>
                </a:solidFill>
                <a:latin typeface="Tahoma" charset="0"/>
                <a:ea typeface="黑体" charset="-122"/>
              </a:rPr>
              <a:t>次升级工作</a:t>
            </a:r>
            <a:r>
              <a:rPr kumimoji="0" lang="en-US" altLang="zh-CN" sz="1600">
                <a:solidFill>
                  <a:srgbClr val="000066"/>
                </a:solidFill>
                <a:latin typeface="Tahoma" charset="0"/>
                <a:ea typeface="黑体" charset="-122"/>
              </a:rPr>
              <a:t>(2013-2022)</a:t>
            </a:r>
          </a:p>
          <a:p>
            <a:pPr>
              <a:lnSpc>
                <a:spcPct val="90000"/>
              </a:lnSpc>
              <a:buClrTx/>
              <a:buFont typeface="Arial" charset="0"/>
              <a:buChar char="•"/>
            </a:pPr>
            <a:r>
              <a:rPr kumimoji="0" lang="zh-CN" altLang="en-US" sz="1600">
                <a:solidFill>
                  <a:srgbClr val="000066"/>
                </a:solidFill>
                <a:latin typeface="Tahoma" charset="0"/>
                <a:ea typeface="黑体" charset="-122"/>
              </a:rPr>
              <a:t>北京谱仪</a:t>
            </a:r>
            <a:r>
              <a:rPr kumimoji="0" lang="en-US" altLang="zh-CN" sz="1600">
                <a:solidFill>
                  <a:srgbClr val="000066"/>
                </a:solidFill>
                <a:latin typeface="Tahoma" charset="0"/>
                <a:ea typeface="黑体" charset="-122"/>
              </a:rPr>
              <a:t>(BESIII)</a:t>
            </a:r>
            <a:r>
              <a:rPr kumimoji="0" lang="zh-CN" altLang="en-US" sz="1600">
                <a:solidFill>
                  <a:srgbClr val="000066"/>
                </a:solidFill>
                <a:latin typeface="Tahoma" charset="0"/>
                <a:ea typeface="黑体" charset="-122"/>
              </a:rPr>
              <a:t>国际合作实验执行委员会</a:t>
            </a:r>
            <a:r>
              <a:rPr kumimoji="0" lang="en-US" altLang="zh-CN" sz="1600">
                <a:solidFill>
                  <a:srgbClr val="000066"/>
                </a:solidFill>
                <a:latin typeface="Tahoma" charset="0"/>
                <a:ea typeface="黑体" charset="-122"/>
              </a:rPr>
              <a:t>(EB)</a:t>
            </a:r>
            <a:r>
              <a:rPr kumimoji="0" lang="zh-CN" altLang="en-US" sz="1600">
                <a:solidFill>
                  <a:srgbClr val="000066"/>
                </a:solidFill>
                <a:latin typeface="Tahoma" charset="0"/>
                <a:ea typeface="黑体" charset="-122"/>
              </a:rPr>
              <a:t>成员</a:t>
            </a:r>
            <a:r>
              <a:rPr kumimoji="0" lang="en-US" altLang="zh-CN" sz="1600">
                <a:solidFill>
                  <a:srgbClr val="000066"/>
                </a:solidFill>
                <a:latin typeface="Tahoma" charset="0"/>
                <a:ea typeface="黑体" charset="-122"/>
              </a:rPr>
              <a:t>; </a:t>
            </a:r>
            <a:r>
              <a:rPr kumimoji="0" lang="zh-CN" altLang="en-US" sz="1600">
                <a:solidFill>
                  <a:srgbClr val="000066"/>
                </a:solidFill>
                <a:latin typeface="Tahoma" charset="0"/>
                <a:ea typeface="黑体" charset="-122"/>
              </a:rPr>
              <a:t>推动 </a:t>
            </a:r>
            <a:r>
              <a:rPr kumimoji="0" lang="en-US" altLang="zh-CN" sz="1600">
                <a:solidFill>
                  <a:srgbClr val="000066"/>
                </a:solidFill>
                <a:latin typeface="Tahoma" charset="0"/>
                <a:ea typeface="黑体" charset="-122"/>
              </a:rPr>
              <a:t>BESIII </a:t>
            </a:r>
            <a:r>
              <a:rPr kumimoji="0" lang="zh-CN" altLang="en-US" sz="1600">
                <a:solidFill>
                  <a:srgbClr val="000066"/>
                </a:solidFill>
                <a:latin typeface="Tahoma" charset="0"/>
                <a:ea typeface="黑体" charset="-122"/>
              </a:rPr>
              <a:t>物理课题、加速器和探测器各方面的中长期规划</a:t>
            </a:r>
            <a:endParaRPr kumimoji="0" lang="en-US" altLang="zh-CN" sz="1600">
              <a:solidFill>
                <a:srgbClr val="000066"/>
              </a:solidFill>
              <a:latin typeface="Tahoma" charset="0"/>
              <a:ea typeface="黑体" charset="-122"/>
            </a:endParaRPr>
          </a:p>
          <a:p>
            <a:pPr>
              <a:lnSpc>
                <a:spcPct val="90000"/>
              </a:lnSpc>
              <a:buClrTx/>
              <a:buFont typeface="Arial" charset="0"/>
              <a:buChar char="•"/>
            </a:pPr>
            <a:r>
              <a:rPr kumimoji="0" lang="en-US" altLang="zh-CN" sz="1600">
                <a:solidFill>
                  <a:srgbClr val="000066"/>
                </a:solidFill>
                <a:latin typeface="Tahoma" charset="0"/>
                <a:ea typeface="黑体" charset="-122"/>
              </a:rPr>
              <a:t>BESIII</a:t>
            </a:r>
            <a:r>
              <a:rPr kumimoji="0" lang="zh-CN" altLang="en-US" sz="1600">
                <a:solidFill>
                  <a:srgbClr val="000066"/>
                </a:solidFill>
                <a:latin typeface="Tahoma" charset="0"/>
                <a:ea typeface="黑体" charset="-122"/>
              </a:rPr>
              <a:t>机构委员会副主席，领导合作组重大事务决议工作</a:t>
            </a:r>
            <a:r>
              <a:rPr kumimoji="0" lang="en-US" altLang="zh-CN" sz="1600">
                <a:solidFill>
                  <a:srgbClr val="000066"/>
                </a:solidFill>
                <a:latin typeface="Tahoma" charset="0"/>
                <a:ea typeface="黑体" charset="-122"/>
              </a:rPr>
              <a:t>;(5)Zc(3900) BESIII </a:t>
            </a:r>
            <a:r>
              <a:rPr kumimoji="0" lang="zh-CN" altLang="en-US" sz="1600">
                <a:solidFill>
                  <a:srgbClr val="000066"/>
                </a:solidFill>
                <a:latin typeface="Tahoma" charset="0"/>
                <a:ea typeface="黑体" charset="-122"/>
              </a:rPr>
              <a:t>内部 </a:t>
            </a:r>
            <a:r>
              <a:rPr kumimoji="0" lang="en-US" altLang="zh-CN" sz="1600">
                <a:solidFill>
                  <a:srgbClr val="000066"/>
                </a:solidFill>
                <a:latin typeface="Tahoma" charset="0"/>
                <a:ea typeface="黑体" charset="-122"/>
              </a:rPr>
              <a:t>referee committee chair,</a:t>
            </a:r>
            <a:r>
              <a:rPr kumimoji="0" lang="zh-CN" altLang="en-US" sz="1600">
                <a:solidFill>
                  <a:srgbClr val="000066"/>
                </a:solidFill>
                <a:latin typeface="Tahoma" charset="0"/>
                <a:ea typeface="黑体" charset="-122"/>
              </a:rPr>
              <a:t>为其发现做出了贡献</a:t>
            </a:r>
            <a:endParaRPr kumimoji="0" lang="en-US" altLang="zh-CN" sz="1600">
              <a:solidFill>
                <a:srgbClr val="000066"/>
              </a:solidFill>
              <a:latin typeface="Tahoma" charset="0"/>
              <a:ea typeface="黑体" charset="-122"/>
            </a:endParaRPr>
          </a:p>
          <a:p>
            <a:pPr>
              <a:lnSpc>
                <a:spcPct val="90000"/>
              </a:lnSpc>
              <a:buClrTx/>
              <a:buFont typeface="Arial" charset="0"/>
              <a:buChar char="•"/>
            </a:pPr>
            <a:r>
              <a:rPr kumimoji="0" lang="zh-CN" altLang="en-US" sz="1600">
                <a:solidFill>
                  <a:srgbClr val="000066"/>
                </a:solidFill>
                <a:latin typeface="Tahoma" charset="0"/>
                <a:ea typeface="黑体" charset="-122"/>
              </a:rPr>
              <a:t>为高能所建立了像素探测器实验室，组织研究团队，启动先进硅径迹探测器研究</a:t>
            </a:r>
            <a:endParaRPr kumimoji="0" lang="en-US" altLang="zh-CN" sz="1600">
              <a:solidFill>
                <a:srgbClr val="000066"/>
              </a:solidFill>
              <a:latin typeface="Tahoma" charset="0"/>
              <a:ea typeface="黑体" charset="-122"/>
            </a:endParaRPr>
          </a:p>
          <a:p>
            <a:pPr>
              <a:lnSpc>
                <a:spcPct val="90000"/>
              </a:lnSpc>
              <a:buClrTx/>
              <a:buFont typeface="Arial" charset="0"/>
              <a:buChar char="•"/>
            </a:pPr>
            <a:r>
              <a:rPr kumimoji="0" lang="zh-CN" altLang="en-US" sz="1600">
                <a:solidFill>
                  <a:srgbClr val="000066"/>
                </a:solidFill>
                <a:latin typeface="Tahoma" charset="0"/>
                <a:ea typeface="黑体" charset="-122"/>
              </a:rPr>
              <a:t>高能所“一三五”规划国际评估小组组长，完成高能所“一三五”规划评估</a:t>
            </a:r>
            <a:endParaRPr kumimoji="0" lang="en-US" altLang="zh-CN" sz="1600">
              <a:solidFill>
                <a:srgbClr val="000066"/>
              </a:solidFill>
              <a:latin typeface="Tahoma" charset="0"/>
              <a:ea typeface="黑体" charset="-122"/>
            </a:endParaRPr>
          </a:p>
          <a:p>
            <a:pPr>
              <a:lnSpc>
                <a:spcPct val="90000"/>
              </a:lnSpc>
              <a:buClrTx/>
              <a:buFont typeface="Arial" charset="0"/>
              <a:buChar char="•"/>
            </a:pPr>
            <a:r>
              <a:rPr kumimoji="0" lang="zh-CN" altLang="en-US" sz="1600">
                <a:solidFill>
                  <a:srgbClr val="000066"/>
                </a:solidFill>
                <a:latin typeface="Tahoma" charset="0"/>
                <a:ea typeface="黑体" charset="-122"/>
              </a:rPr>
              <a:t>在欧洲、美国 </a:t>
            </a:r>
            <a:r>
              <a:rPr kumimoji="0" lang="en-US" altLang="zh-CN" sz="1600">
                <a:solidFill>
                  <a:srgbClr val="000066"/>
                </a:solidFill>
                <a:latin typeface="Tahoma" charset="0"/>
                <a:ea typeface="黑体" charset="-122"/>
              </a:rPr>
              <a:t>30 </a:t>
            </a:r>
            <a:r>
              <a:rPr kumimoji="0" lang="zh-CN" altLang="en-US" sz="1600">
                <a:solidFill>
                  <a:srgbClr val="000066"/>
                </a:solidFill>
                <a:latin typeface="Tahoma" charset="0"/>
                <a:ea typeface="黑体" charset="-122"/>
              </a:rPr>
              <a:t>年期间首次发现 </a:t>
            </a:r>
            <a:r>
              <a:rPr kumimoji="0" lang="en-US" altLang="zh-CN" sz="1600">
                <a:solidFill>
                  <a:srgbClr val="000066"/>
                </a:solidFill>
                <a:latin typeface="Tahoma" charset="0"/>
                <a:ea typeface="黑体" charset="-122"/>
              </a:rPr>
              <a:t>Y(4260)</a:t>
            </a:r>
            <a:r>
              <a:rPr kumimoji="0" lang="zh-CN" altLang="en-US" sz="1600">
                <a:solidFill>
                  <a:srgbClr val="000066"/>
                </a:solidFill>
                <a:latin typeface="Tahoma" charset="0"/>
                <a:ea typeface="黑体" charset="-122"/>
              </a:rPr>
              <a:t>，验证双粲粒子事例，初次发现 </a:t>
            </a:r>
            <a:r>
              <a:rPr kumimoji="0" lang="en-US" altLang="zh-CN" sz="1600">
                <a:solidFill>
                  <a:srgbClr val="000066"/>
                </a:solidFill>
                <a:latin typeface="Tahoma" charset="0"/>
                <a:ea typeface="黑体" charset="-122"/>
              </a:rPr>
              <a:t>b </a:t>
            </a:r>
            <a:r>
              <a:rPr kumimoji="0" lang="zh-CN" altLang="en-US" sz="1600">
                <a:solidFill>
                  <a:srgbClr val="000066"/>
                </a:solidFill>
                <a:latin typeface="Tahoma" charset="0"/>
                <a:ea typeface="黑体" charset="-122"/>
              </a:rPr>
              <a:t>重子和 </a:t>
            </a:r>
            <a:r>
              <a:rPr kumimoji="0" lang="en-US" altLang="zh-CN" sz="1600">
                <a:solidFill>
                  <a:srgbClr val="000066"/>
                </a:solidFill>
                <a:latin typeface="Tahoma" charset="0"/>
                <a:ea typeface="黑体" charset="-122"/>
              </a:rPr>
              <a:t>Bs </a:t>
            </a:r>
            <a:r>
              <a:rPr kumimoji="0" lang="zh-CN" altLang="en-US" sz="1600">
                <a:solidFill>
                  <a:srgbClr val="000066"/>
                </a:solidFill>
                <a:latin typeface="Tahoma" charset="0"/>
                <a:ea typeface="黑体" charset="-122"/>
              </a:rPr>
              <a:t>介子迹象，主持 </a:t>
            </a:r>
            <a:r>
              <a:rPr kumimoji="0" lang="en-US" altLang="zh-CN" sz="1600">
                <a:solidFill>
                  <a:srgbClr val="000066"/>
                </a:solidFill>
                <a:latin typeface="Tahoma" charset="0"/>
                <a:ea typeface="黑体" charset="-122"/>
              </a:rPr>
              <a:t>Bs </a:t>
            </a:r>
            <a:r>
              <a:rPr kumimoji="0" lang="zh-CN" altLang="en-US" sz="1600">
                <a:solidFill>
                  <a:srgbClr val="000066"/>
                </a:solidFill>
                <a:latin typeface="Tahoma" charset="0"/>
                <a:ea typeface="黑体" charset="-122"/>
              </a:rPr>
              <a:t>寿命第一次测量</a:t>
            </a:r>
            <a:r>
              <a:rPr kumimoji="0" lang="en-US" altLang="zh-CN" sz="1600">
                <a:solidFill>
                  <a:srgbClr val="000066"/>
                </a:solidFill>
                <a:latin typeface="Tahoma" charset="0"/>
                <a:ea typeface="黑体" charset="-122"/>
              </a:rPr>
              <a:t>;</a:t>
            </a:r>
            <a:r>
              <a:rPr kumimoji="0" lang="zh-CN" altLang="en-US" sz="1600">
                <a:solidFill>
                  <a:srgbClr val="000066"/>
                </a:solidFill>
                <a:latin typeface="Tahoma" charset="0"/>
                <a:ea typeface="黑体" charset="-122"/>
              </a:rPr>
              <a:t>积极参与粒子物理重大发现</a:t>
            </a:r>
            <a:r>
              <a:rPr kumimoji="0" lang="en-US" altLang="zh-CN" sz="1600">
                <a:solidFill>
                  <a:srgbClr val="000066"/>
                </a:solidFill>
                <a:latin typeface="Tahoma" charset="0"/>
                <a:ea typeface="黑体" charset="-122"/>
              </a:rPr>
              <a:t>:</a:t>
            </a:r>
            <a:r>
              <a:rPr kumimoji="0" lang="zh-CN" altLang="en-US" sz="1600">
                <a:solidFill>
                  <a:srgbClr val="000066"/>
                </a:solidFill>
                <a:latin typeface="Tahoma" charset="0"/>
                <a:ea typeface="黑体" charset="-122"/>
              </a:rPr>
              <a:t>标准模型精确验证与测量</a:t>
            </a:r>
            <a:r>
              <a:rPr kumimoji="0" lang="en-US" altLang="zh-CN" sz="1600">
                <a:solidFill>
                  <a:srgbClr val="000066"/>
                </a:solidFill>
                <a:latin typeface="Tahoma" charset="0"/>
                <a:ea typeface="黑体" charset="-122"/>
              </a:rPr>
              <a:t>(OPAL</a:t>
            </a:r>
            <a:r>
              <a:rPr kumimoji="0" lang="zh-CN" altLang="en-US" sz="1600">
                <a:solidFill>
                  <a:srgbClr val="000066"/>
                </a:solidFill>
                <a:latin typeface="Tahoma" charset="0"/>
                <a:ea typeface="黑体" charset="-122"/>
              </a:rPr>
              <a:t>，</a:t>
            </a:r>
            <a:r>
              <a:rPr kumimoji="0" lang="en-US" altLang="zh-CN" sz="1600">
                <a:solidFill>
                  <a:srgbClr val="000066"/>
                </a:solidFill>
                <a:latin typeface="Tahoma" charset="0"/>
                <a:ea typeface="黑体" charset="-122"/>
              </a:rPr>
              <a:t>1990-1994)</a:t>
            </a:r>
            <a:r>
              <a:rPr kumimoji="0" lang="zh-CN" altLang="en-US" sz="1600">
                <a:solidFill>
                  <a:srgbClr val="000066"/>
                </a:solidFill>
                <a:latin typeface="Tahoma" charset="0"/>
                <a:ea typeface="黑体" charset="-122"/>
              </a:rPr>
              <a:t>，中性 </a:t>
            </a:r>
            <a:r>
              <a:rPr kumimoji="0" lang="en-US" altLang="zh-CN" sz="1600">
                <a:solidFill>
                  <a:srgbClr val="000066"/>
                </a:solidFill>
                <a:latin typeface="Tahoma" charset="0"/>
                <a:ea typeface="黑体" charset="-122"/>
              </a:rPr>
              <a:t>B </a:t>
            </a:r>
            <a:r>
              <a:rPr kumimoji="0" lang="zh-CN" altLang="en-US" sz="1600">
                <a:solidFill>
                  <a:srgbClr val="000066"/>
                </a:solidFill>
                <a:latin typeface="Tahoma" charset="0"/>
                <a:ea typeface="黑体" charset="-122"/>
              </a:rPr>
              <a:t>介子</a:t>
            </a:r>
            <a:r>
              <a:rPr kumimoji="0" lang="en-US" altLang="zh-CN" sz="1600">
                <a:solidFill>
                  <a:srgbClr val="000066"/>
                </a:solidFill>
                <a:latin typeface="Tahoma" charset="0"/>
                <a:ea typeface="黑体" charset="-122"/>
              </a:rPr>
              <a:t>-</a:t>
            </a:r>
            <a:r>
              <a:rPr kumimoji="0" lang="zh-CN" altLang="en-US" sz="1600">
                <a:solidFill>
                  <a:srgbClr val="000066"/>
                </a:solidFill>
                <a:latin typeface="Tahoma" charset="0"/>
                <a:ea typeface="黑体" charset="-122"/>
              </a:rPr>
              <a:t>反介子震荡直接测量 </a:t>
            </a:r>
            <a:r>
              <a:rPr kumimoji="0" lang="en-US" altLang="zh-CN" sz="1600">
                <a:solidFill>
                  <a:srgbClr val="000066"/>
                </a:solidFill>
                <a:latin typeface="Tahoma" charset="0"/>
                <a:ea typeface="黑体" charset="-122"/>
              </a:rPr>
              <a:t>(OPAL</a:t>
            </a:r>
            <a:r>
              <a:rPr kumimoji="0" lang="zh-CN" altLang="en-US" sz="1600">
                <a:solidFill>
                  <a:srgbClr val="000066"/>
                </a:solidFill>
                <a:latin typeface="Tahoma" charset="0"/>
                <a:ea typeface="黑体" charset="-122"/>
              </a:rPr>
              <a:t>，</a:t>
            </a:r>
            <a:r>
              <a:rPr kumimoji="0" lang="en-US" altLang="zh-CN" sz="1600">
                <a:solidFill>
                  <a:srgbClr val="000066"/>
                </a:solidFill>
                <a:latin typeface="Tahoma" charset="0"/>
                <a:ea typeface="黑体" charset="-122"/>
              </a:rPr>
              <a:t>1994)</a:t>
            </a:r>
            <a:r>
              <a:rPr kumimoji="0" lang="zh-CN" altLang="en-US" sz="1600">
                <a:solidFill>
                  <a:srgbClr val="000066"/>
                </a:solidFill>
                <a:latin typeface="Tahoma" charset="0"/>
                <a:ea typeface="黑体" charset="-122"/>
              </a:rPr>
              <a:t>，</a:t>
            </a:r>
            <a:r>
              <a:rPr kumimoji="0" lang="en-US" altLang="zh-CN" sz="1600">
                <a:solidFill>
                  <a:srgbClr val="000066"/>
                </a:solidFill>
                <a:latin typeface="Tahoma" charset="0"/>
                <a:ea typeface="黑体" charset="-122"/>
              </a:rPr>
              <a:t>B </a:t>
            </a:r>
            <a:r>
              <a:rPr kumimoji="0" lang="zh-CN" altLang="en-US" sz="1600">
                <a:solidFill>
                  <a:srgbClr val="000066"/>
                </a:solidFill>
                <a:latin typeface="Tahoma" charset="0"/>
                <a:ea typeface="黑体" charset="-122"/>
              </a:rPr>
              <a:t>介子中 </a:t>
            </a:r>
            <a:r>
              <a:rPr kumimoji="0" lang="en-US" altLang="zh-CN" sz="1600">
                <a:solidFill>
                  <a:srgbClr val="000066"/>
                </a:solidFill>
                <a:latin typeface="Tahoma" charset="0"/>
                <a:ea typeface="黑体" charset="-122"/>
              </a:rPr>
              <a:t>CP </a:t>
            </a:r>
            <a:r>
              <a:rPr kumimoji="0" lang="zh-CN" altLang="en-US" sz="1600">
                <a:solidFill>
                  <a:srgbClr val="000066"/>
                </a:solidFill>
                <a:latin typeface="Tahoma" charset="0"/>
                <a:ea typeface="黑体" charset="-122"/>
              </a:rPr>
              <a:t>破坏发现</a:t>
            </a:r>
            <a:r>
              <a:rPr kumimoji="0" lang="en-US" altLang="zh-CN" sz="1600">
                <a:solidFill>
                  <a:srgbClr val="000066"/>
                </a:solidFill>
                <a:latin typeface="Tahoma" charset="0"/>
                <a:ea typeface="黑体" charset="-122"/>
              </a:rPr>
              <a:t>(BaBar</a:t>
            </a:r>
            <a:r>
              <a:rPr kumimoji="0" lang="zh-CN" altLang="en-US" sz="1600">
                <a:solidFill>
                  <a:srgbClr val="000066"/>
                </a:solidFill>
                <a:latin typeface="Tahoma" charset="0"/>
                <a:ea typeface="黑体" charset="-122"/>
              </a:rPr>
              <a:t>， </a:t>
            </a:r>
            <a:r>
              <a:rPr kumimoji="0" lang="en-US" altLang="zh-CN" sz="1600">
                <a:solidFill>
                  <a:srgbClr val="000066"/>
                </a:solidFill>
                <a:latin typeface="Tahoma" charset="0"/>
                <a:ea typeface="黑体" charset="-122"/>
              </a:rPr>
              <a:t>2001)</a:t>
            </a:r>
            <a:r>
              <a:rPr kumimoji="0" lang="zh-CN" altLang="en-US" sz="1600">
                <a:solidFill>
                  <a:srgbClr val="000066"/>
                </a:solidFill>
                <a:latin typeface="Tahoma" charset="0"/>
                <a:ea typeface="黑体" charset="-122"/>
              </a:rPr>
              <a:t> </a:t>
            </a:r>
          </a:p>
          <a:p>
            <a:pPr>
              <a:lnSpc>
                <a:spcPct val="90000"/>
              </a:lnSpc>
              <a:buClrTx/>
              <a:buFont typeface="Arial" charset="0"/>
              <a:buChar char="•"/>
            </a:pPr>
            <a:r>
              <a:rPr kumimoji="0" lang="en-US" altLang="zh-CN" sz="1600">
                <a:solidFill>
                  <a:srgbClr val="000066"/>
                </a:solidFill>
                <a:latin typeface="Tahoma" charset="0"/>
                <a:ea typeface="黑体" charset="-122"/>
              </a:rPr>
              <a:t>Higgs </a:t>
            </a:r>
            <a:r>
              <a:rPr kumimoji="0" lang="zh-CN" altLang="en-US" sz="1600">
                <a:solidFill>
                  <a:srgbClr val="000066"/>
                </a:solidFill>
                <a:latin typeface="Tahoma" charset="0"/>
                <a:ea typeface="黑体" charset="-122"/>
              </a:rPr>
              <a:t>粒子发现</a:t>
            </a:r>
            <a:r>
              <a:rPr kumimoji="0" lang="en-US" altLang="zh-CN" sz="1600">
                <a:solidFill>
                  <a:srgbClr val="000066"/>
                </a:solidFill>
                <a:latin typeface="Tahoma" charset="0"/>
                <a:ea typeface="黑体" charset="-122"/>
              </a:rPr>
              <a:t>(ATLAS</a:t>
            </a:r>
            <a:r>
              <a:rPr kumimoji="0" lang="zh-CN" altLang="en-US" sz="1600">
                <a:solidFill>
                  <a:srgbClr val="000066"/>
                </a:solidFill>
                <a:latin typeface="Tahoma" charset="0"/>
                <a:ea typeface="黑体" charset="-122"/>
              </a:rPr>
              <a:t>，</a:t>
            </a:r>
            <a:r>
              <a:rPr kumimoji="0" lang="en-US" altLang="zh-CN" sz="1600">
                <a:solidFill>
                  <a:srgbClr val="000066"/>
                </a:solidFill>
                <a:latin typeface="Tahoma" charset="0"/>
                <a:ea typeface="黑体" charset="-122"/>
              </a:rPr>
              <a:t>2012)</a:t>
            </a:r>
            <a:endParaRPr kumimoji="0" lang="zh-CN" altLang="en-US" sz="1600">
              <a:solidFill>
                <a:srgbClr val="000066"/>
              </a:solidFill>
              <a:latin typeface="Tahoma" charset="0"/>
              <a:ea typeface="黑体" charset="-122"/>
            </a:endParaRPr>
          </a:p>
        </p:txBody>
      </p:sp>
      <p:sp>
        <p:nvSpPr>
          <p:cNvPr id="17413" name="Rectangle 5"/>
          <p:cNvSpPr>
            <a:spLocks noChangeArrowheads="1"/>
          </p:cNvSpPr>
          <p:nvPr/>
        </p:nvSpPr>
        <p:spPr bwMode="auto">
          <a:xfrm>
            <a:off x="3352800" y="3136900"/>
            <a:ext cx="61722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Font typeface="Wingdings" charset="2"/>
              <a:buChar char="§"/>
              <a:defRPr kumimoji="1" sz="3200">
                <a:solidFill>
                  <a:schemeClr val="tx1"/>
                </a:solidFill>
                <a:latin typeface="Arial" charset="0"/>
                <a:ea typeface="宋体" charset="-122"/>
              </a:defRPr>
            </a:lvl1pPr>
            <a:lvl2pPr marL="742950" indent="-285750">
              <a:spcBef>
                <a:spcPct val="20000"/>
              </a:spcBef>
              <a:buClr>
                <a:schemeClr val="hlink"/>
              </a:buClr>
              <a:buChar char="•"/>
              <a:defRPr kumimoji="1" sz="2800">
                <a:solidFill>
                  <a:schemeClr val="tx1"/>
                </a:solidFill>
                <a:latin typeface="Arial" charset="0"/>
                <a:ea typeface="宋体" charset="-122"/>
              </a:defRPr>
            </a:lvl2pPr>
            <a:lvl3pPr marL="1143000" indent="-228600">
              <a:spcBef>
                <a:spcPct val="20000"/>
              </a:spcBef>
              <a:buClr>
                <a:schemeClr val="folHlink"/>
              </a:buClr>
              <a:buFont typeface="Wingdings" charset="2"/>
              <a:buChar char="§"/>
              <a:defRPr kumimoji="1" sz="2400">
                <a:solidFill>
                  <a:schemeClr val="tx1"/>
                </a:solidFill>
                <a:latin typeface="Arial" charset="0"/>
                <a:ea typeface="宋体" charset="-122"/>
              </a:defRPr>
            </a:lvl3pPr>
            <a:lvl4pPr marL="1600200" indent="-228600">
              <a:spcBef>
                <a:spcPct val="20000"/>
              </a:spcBef>
              <a:buClr>
                <a:schemeClr val="hlink"/>
              </a:buClr>
              <a:buSzPct val="115000"/>
              <a:buChar char="•"/>
              <a:defRPr kumimoji="1" sz="2000">
                <a:solidFill>
                  <a:schemeClr val="tx1"/>
                </a:solidFill>
                <a:latin typeface="Arial" charset="0"/>
                <a:ea typeface="宋体" charset="-122"/>
              </a:defRPr>
            </a:lvl4pPr>
            <a:lvl5pPr marL="2057400" indent="-228600">
              <a:spcBef>
                <a:spcPct val="20000"/>
              </a:spcBef>
              <a:buClr>
                <a:schemeClr val="folHlink"/>
              </a:buClr>
              <a:buFont typeface="Wingdings" charset="2"/>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Font typeface="Wingdings" charset="2"/>
              <a:buChar char="§"/>
              <a:defRPr kumimoji="1" sz="2000">
                <a:solidFill>
                  <a:schemeClr val="tx1"/>
                </a:solidFill>
                <a:latin typeface="Arial" charset="0"/>
                <a:ea typeface="宋体" charset="-122"/>
              </a:defRPr>
            </a:lvl9pPr>
          </a:lstStyle>
          <a:p>
            <a:pPr eaLnBrk="1" hangingPunct="1">
              <a:lnSpc>
                <a:spcPct val="90000"/>
              </a:lnSpc>
              <a:spcBef>
                <a:spcPts val="600"/>
              </a:spcBef>
              <a:buSzPct val="60000"/>
              <a:buFont typeface="Wingdings" charset="2"/>
              <a:buChar char="n"/>
            </a:pPr>
            <a:endParaRPr kumimoji="0" lang="en-US" altLang="zh-CN" sz="2000">
              <a:solidFill>
                <a:srgbClr val="000066"/>
              </a:solidFill>
              <a:latin typeface="楷体_GB2312" charset="0"/>
              <a:ea typeface="楷体_GB2312" charset="0"/>
            </a:endParaRPr>
          </a:p>
        </p:txBody>
      </p:sp>
      <p:pic>
        <p:nvPicPr>
          <p:cNvPr id="17414" name="图片 2" descr="DSC_647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765175"/>
            <a:ext cx="1439862" cy="192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492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希格斯粒子</a:t>
            </a:r>
            <a:endPar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希格斯粒子是基本粒子的质量来源。</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基本粒子与希格斯粒子相互作用产生质量。</a:t>
            </a:r>
            <a:endParaRPr 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3</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188" y="2311785"/>
            <a:ext cx="4991063" cy="4455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6301025" y="1850120"/>
            <a:ext cx="1723549" cy="461665"/>
          </a:xfrm>
          <a:prstGeom prst="rect">
            <a:avLst/>
          </a:prstGeom>
        </p:spPr>
        <p:txBody>
          <a:bodyPr wrap="none">
            <a:spAutoFit/>
          </a:bodyPr>
          <a:lstStyle/>
          <a:p>
            <a:r>
              <a:rPr lang="zh-CN" altLang="en-US"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希格斯粒子</a:t>
            </a:r>
            <a:endParaRPr lang="en-US" sz="2400" dirty="0"/>
          </a:p>
        </p:txBody>
      </p:sp>
      <p:cxnSp>
        <p:nvCxnSpPr>
          <p:cNvPr id="9" name="Straight Arrow Connector 8"/>
          <p:cNvCxnSpPr/>
          <p:nvPr/>
        </p:nvCxnSpPr>
        <p:spPr bwMode="auto">
          <a:xfrm flipH="1">
            <a:off x="6001265" y="2481004"/>
            <a:ext cx="1013254" cy="2072932"/>
          </a:xfrm>
          <a:prstGeom prst="straightConnector1">
            <a:avLst/>
          </a:prstGeom>
          <a:solidFill>
            <a:schemeClr val="accent1"/>
          </a:solidFill>
          <a:ln w="444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01922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展望：宇宙学与暗物质的寻找</a:t>
            </a:r>
            <a:endParaRPr 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暗物质有质量，与上帝粒子有相互作用。</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该粒子的研究是研究宇宙学的工具</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30</a:t>
            </a:fld>
            <a:endParaRPr lang="en-US"/>
          </a:p>
        </p:txBody>
      </p:sp>
      <p:pic>
        <p:nvPicPr>
          <p:cNvPr id="5" name="Picture 4"/>
          <p:cNvPicPr>
            <a:picLocks noChangeAspect="1"/>
          </p:cNvPicPr>
          <p:nvPr/>
        </p:nvPicPr>
        <p:blipFill>
          <a:blip r:embed="rId2"/>
          <a:stretch>
            <a:fillRect/>
          </a:stretch>
        </p:blipFill>
        <p:spPr>
          <a:xfrm>
            <a:off x="273423" y="1679940"/>
            <a:ext cx="8426824" cy="5027901"/>
          </a:xfrm>
          <a:prstGeom prst="rect">
            <a:avLst/>
          </a:prstGeom>
        </p:spPr>
      </p:pic>
      <p:sp>
        <p:nvSpPr>
          <p:cNvPr id="6" name="Rectangle 5"/>
          <p:cNvSpPr/>
          <p:nvPr/>
        </p:nvSpPr>
        <p:spPr>
          <a:xfrm>
            <a:off x="4292244" y="6260068"/>
            <a:ext cx="2031325" cy="369332"/>
          </a:xfrm>
          <a:prstGeom prst="rect">
            <a:avLst/>
          </a:prstGeom>
          <a:solidFill>
            <a:schemeClr val="bg1"/>
          </a:solidFill>
        </p:spPr>
        <p:txBody>
          <a:bodyPr wrap="none">
            <a:spAutoFit/>
          </a:bodyPr>
          <a:lstStyle/>
          <a:p>
            <a:r>
              <a:rPr lang="zh-CN" altLang="en-US" dirty="0"/>
              <a:t>暗物质存在的证据</a:t>
            </a:r>
            <a:endParaRPr lang="en-US" dirty="0"/>
          </a:p>
        </p:txBody>
      </p:sp>
    </p:spTree>
    <p:extLst>
      <p:ext uri="{BB962C8B-B14F-4D97-AF65-F5344CB8AC3E}">
        <p14:creationId xmlns:p14="http://schemas.microsoft.com/office/powerpoint/2010/main" val="339031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近年的研究进展</a:t>
            </a:r>
            <a:endParaRPr lang="en-US" dirty="0"/>
          </a:p>
        </p:txBody>
      </p:sp>
      <p:sp>
        <p:nvSpPr>
          <p:cNvPr id="3" name="Content Placeholder 2"/>
          <p:cNvSpPr>
            <a:spLocks noGrp="1"/>
          </p:cNvSpPr>
          <p:nvPr>
            <p:ph idx="1"/>
          </p:nvPr>
        </p:nvSpPr>
        <p:spPr>
          <a:xfrm>
            <a:off x="0" y="800100"/>
            <a:ext cx="9325232" cy="5638800"/>
          </a:xfrm>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质量起源问题完全解决了吗？</a:t>
            </a:r>
            <a:endPar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到今年初，没有证据表明上帝粒子是电子、夸克等组成世界的质量来源</a:t>
            </a:r>
          </a:p>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31</a:t>
            </a:fld>
            <a:endParaRPr lang="en-US"/>
          </a:p>
        </p:txBody>
      </p:sp>
      <p:pic>
        <p:nvPicPr>
          <p:cNvPr id="5" name="Picture 4"/>
          <p:cNvPicPr>
            <a:picLocks noChangeAspect="1"/>
          </p:cNvPicPr>
          <p:nvPr/>
        </p:nvPicPr>
        <p:blipFill>
          <a:blip r:embed="rId2"/>
          <a:stretch>
            <a:fillRect/>
          </a:stretch>
        </p:blipFill>
        <p:spPr>
          <a:xfrm>
            <a:off x="0" y="1916507"/>
            <a:ext cx="8526162" cy="4750993"/>
          </a:xfrm>
          <a:prstGeom prst="rect">
            <a:avLst/>
          </a:prstGeom>
        </p:spPr>
      </p:pic>
      <p:cxnSp>
        <p:nvCxnSpPr>
          <p:cNvPr id="7" name="Straight Arrow Connector 6"/>
          <p:cNvCxnSpPr/>
          <p:nvPr/>
        </p:nvCxnSpPr>
        <p:spPr bwMode="auto">
          <a:xfrm flipH="1">
            <a:off x="5889812" y="3671047"/>
            <a:ext cx="1272988" cy="726141"/>
          </a:xfrm>
          <a:prstGeom prst="straightConnector1">
            <a:avLst/>
          </a:prstGeom>
          <a:solidFill>
            <a:schemeClr val="accent1"/>
          </a:solidFill>
          <a:ln w="44450" cap="flat" cmpd="sng" algn="ctr">
            <a:solidFill>
              <a:schemeClr val="tx1"/>
            </a:solidFill>
            <a:prstDash val="solid"/>
            <a:round/>
            <a:headEnd type="none" w="med" len="med"/>
            <a:tailEnd type="triangle"/>
          </a:ln>
          <a:effectLst/>
        </p:spPr>
      </p:cxnSp>
      <p:sp>
        <p:nvSpPr>
          <p:cNvPr id="8" name="Rectangle 7"/>
          <p:cNvSpPr/>
          <p:nvPr/>
        </p:nvSpPr>
        <p:spPr>
          <a:xfrm>
            <a:off x="7005481" y="3257781"/>
            <a:ext cx="646331" cy="369332"/>
          </a:xfrm>
          <a:prstGeom prst="rect">
            <a:avLst/>
          </a:prstGeom>
        </p:spPr>
        <p:txBody>
          <a:bodyPr wrap="none">
            <a:spAutoFit/>
          </a:bodyPr>
          <a:lstStyle/>
          <a:p>
            <a:r>
              <a:rPr lang="zh-CN" altLang="en-US"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rPr>
              <a:t>夸克</a:t>
            </a:r>
            <a:endParaRPr lang="en-US" dirty="0"/>
          </a:p>
        </p:txBody>
      </p:sp>
    </p:spTree>
    <p:extLst>
      <p:ext uri="{BB962C8B-B14F-4D97-AF65-F5344CB8AC3E}">
        <p14:creationId xmlns:p14="http://schemas.microsoft.com/office/powerpoint/2010/main" val="1927693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质量起源问题</a:t>
            </a:r>
            <a:endPar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2013</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年诺贝尔奖： 希格斯粒子的理论与基本粒子的质量起源</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32</a:t>
            </a:fld>
            <a:endParaRPr lang="en-US"/>
          </a:p>
        </p:txBody>
      </p:sp>
      <p:pic>
        <p:nvPicPr>
          <p:cNvPr id="5" name="Picture 4"/>
          <p:cNvPicPr>
            <a:picLocks noChangeAspect="1"/>
          </p:cNvPicPr>
          <p:nvPr/>
        </p:nvPicPr>
        <p:blipFill>
          <a:blip r:embed="rId2"/>
          <a:stretch>
            <a:fillRect/>
          </a:stretch>
        </p:blipFill>
        <p:spPr>
          <a:xfrm>
            <a:off x="0" y="2804982"/>
            <a:ext cx="9144000" cy="2568539"/>
          </a:xfrm>
          <a:prstGeom prst="rect">
            <a:avLst/>
          </a:prstGeom>
        </p:spPr>
      </p:pic>
    </p:spTree>
    <p:extLst>
      <p:ext uri="{BB962C8B-B14F-4D97-AF65-F5344CB8AC3E}">
        <p14:creationId xmlns:p14="http://schemas.microsoft.com/office/powerpoint/2010/main" val="1812137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总结</a:t>
            </a:r>
            <a:endParaRPr 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r>
              <a:rPr lang="zh-CN" altLang="en-US"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希格斯粒子（上帝粒子）是基本粒子的质量来源。</a:t>
            </a:r>
            <a:endParaRPr lang="en-US" altLang="zh-CN"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a:p>
            <a:pPr lvl="1"/>
            <a:r>
              <a:rPr lang="zh-CN" altLang="en-US" sz="24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rPr>
              <a:t>介绍强子对撞机的实验证据</a:t>
            </a:r>
            <a:endParaRPr lang="en-US" altLang="zh-CN" sz="24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endParaRPr>
          </a:p>
          <a:p>
            <a:r>
              <a:rPr lang="zh-CN" altLang="en-US"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希格斯粒子的研究才刚开始。</a:t>
            </a:r>
            <a:endParaRPr lang="en-US" altLang="zh-CN"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a:p>
            <a:pPr lvl="1"/>
            <a:r>
              <a:rPr lang="zh-CN" altLang="en-US" sz="24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rPr>
              <a:t>开始在宇宙学暗物质研究中起关键作用</a:t>
            </a:r>
            <a:endParaRPr lang="en-US" altLang="zh-CN" sz="24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endParaRPr>
          </a:p>
          <a:p>
            <a:pPr lvl="1"/>
            <a:r>
              <a:rPr lang="zh-CN" altLang="en-US" sz="24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rPr>
              <a:t>未来的应用还未有待探索。</a:t>
            </a:r>
            <a:endParaRPr lang="en-US" altLang="zh-CN"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33</a:t>
            </a:fld>
            <a:endParaRPr lang="en-US"/>
          </a:p>
        </p:txBody>
      </p:sp>
    </p:spTree>
    <p:extLst>
      <p:ext uri="{BB962C8B-B14F-4D97-AF65-F5344CB8AC3E}">
        <p14:creationId xmlns:p14="http://schemas.microsoft.com/office/powerpoint/2010/main" val="454305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大型强子对撞机上的</a:t>
            </a:r>
            <a:r>
              <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ATLAS</a:t>
            </a:r>
            <a:r>
              <a:rPr lang="en-US" dirty="0"/>
              <a:t> </a:t>
            </a:r>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实验</a:t>
            </a:r>
            <a:r>
              <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p>
        </p:txBody>
      </p:sp>
      <p:sp>
        <p:nvSpPr>
          <p:cNvPr id="3" name="Content Placeholder 2"/>
          <p:cNvSpPr>
            <a:spLocks noGrp="1"/>
          </p:cNvSpPr>
          <p:nvPr>
            <p:ph idx="1"/>
          </p:nvPr>
        </p:nvSpPr>
        <p:spPr/>
        <p:txBody>
          <a:bodyPr/>
          <a:lstStyle/>
          <a:p>
            <a:r>
              <a:rPr lang="en-US" dirty="0" err="1"/>
              <a:t>df</a:t>
            </a:r>
            <a:endParaRPr lang="en-US" dirty="0"/>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34</a:t>
            </a:fld>
            <a:endParaRPr lang="en-US"/>
          </a:p>
        </p:txBody>
      </p:sp>
      <p:pic>
        <p:nvPicPr>
          <p:cNvPr id="5" name="Picture 4"/>
          <p:cNvPicPr>
            <a:picLocks noChangeAspect="1"/>
          </p:cNvPicPr>
          <p:nvPr/>
        </p:nvPicPr>
        <p:blipFill>
          <a:blip r:embed="rId2"/>
          <a:stretch>
            <a:fillRect/>
          </a:stretch>
        </p:blipFill>
        <p:spPr>
          <a:xfrm>
            <a:off x="12358" y="801129"/>
            <a:ext cx="9144000" cy="5834447"/>
          </a:xfrm>
          <a:prstGeom prst="rect">
            <a:avLst/>
          </a:prstGeom>
        </p:spPr>
      </p:pic>
    </p:spTree>
    <p:extLst>
      <p:ext uri="{BB962C8B-B14F-4D97-AF65-F5344CB8AC3E}">
        <p14:creationId xmlns:p14="http://schemas.microsoft.com/office/powerpoint/2010/main" val="818991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寻找上帝粒子</a:t>
            </a:r>
            <a:endPar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a:xfrm>
            <a:off x="152400" y="442784"/>
            <a:ext cx="8839200" cy="5638800"/>
          </a:xfrm>
        </p:spPr>
        <p:txBody>
          <a:bodyPr/>
          <a:lstStyle/>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35</a:t>
            </a:fld>
            <a:endParaRPr lang="en-US"/>
          </a:p>
        </p:txBody>
      </p:sp>
      <p:sp>
        <p:nvSpPr>
          <p:cNvPr id="6" name="TextBox 5"/>
          <p:cNvSpPr txBox="1"/>
          <p:nvPr/>
        </p:nvSpPr>
        <p:spPr>
          <a:xfrm>
            <a:off x="-2360428" y="1360967"/>
            <a:ext cx="184731"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2"/>
          <a:stretch>
            <a:fillRect/>
          </a:stretch>
        </p:blipFill>
        <p:spPr>
          <a:xfrm>
            <a:off x="152400" y="779811"/>
            <a:ext cx="8818605" cy="5887689"/>
          </a:xfrm>
          <a:prstGeom prst="rect">
            <a:avLst/>
          </a:prstGeom>
        </p:spPr>
      </p:pic>
    </p:spTree>
    <p:extLst>
      <p:ext uri="{BB962C8B-B14F-4D97-AF65-F5344CB8AC3E}">
        <p14:creationId xmlns:p14="http://schemas.microsoft.com/office/powerpoint/2010/main" val="1568219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bwMode="auto">
          <a:xfrm>
            <a:off x="1439863" y="0"/>
            <a:ext cx="6227762" cy="476250"/>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en-US" altLang="zh-CN" sz="3200" b="1" dirty="0">
                <a:solidFill>
                  <a:srgbClr val="FF0000"/>
                </a:solidFill>
                <a:ea typeface="黑体" charset="0"/>
                <a:cs typeface="黑体" charset="0"/>
              </a:rPr>
              <a:t> </a:t>
            </a:r>
          </a:p>
        </p:txBody>
      </p:sp>
      <p:sp>
        <p:nvSpPr>
          <p:cNvPr id="4" name="标题 1"/>
          <p:cNvSpPr txBox="1">
            <a:spLocks/>
          </p:cNvSpPr>
          <p:nvPr/>
        </p:nvSpPr>
        <p:spPr bwMode="auto">
          <a:xfrm>
            <a:off x="395288" y="45442"/>
            <a:ext cx="8477250" cy="50323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0000" lnSpcReduction="20000"/>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zh-CN" altLang="en-US" sz="3600" b="1" u="none" dirty="0">
                <a:solidFill>
                  <a:srgbClr val="FF0000"/>
                </a:solidFill>
                <a:ea typeface="黑体" charset="0"/>
                <a:cs typeface="黑体" charset="0"/>
              </a:rPr>
              <a:t>本单位的工作基础 </a:t>
            </a:r>
            <a:r>
              <a:rPr kumimoji="0" lang="en-US" altLang="zh-CN" sz="3600" b="1" u="none" dirty="0">
                <a:solidFill>
                  <a:srgbClr val="FF0000"/>
                </a:solidFill>
                <a:ea typeface="黑体" charset="0"/>
                <a:cs typeface="黑体" charset="0"/>
              </a:rPr>
              <a:t>(2)</a:t>
            </a:r>
            <a:endParaRPr kumimoji="0" lang="zh-CN" altLang="en-US" sz="3600" b="1" u="none" dirty="0">
              <a:solidFill>
                <a:srgbClr val="FF0000"/>
              </a:solidFill>
              <a:ea typeface="黑体" charset="0"/>
              <a:cs typeface="黑体" charset="0"/>
            </a:endParaRPr>
          </a:p>
        </p:txBody>
      </p:sp>
      <p:sp>
        <p:nvSpPr>
          <p:cNvPr id="6" name="文本框 9"/>
          <p:cNvSpPr txBox="1"/>
          <p:nvPr/>
        </p:nvSpPr>
        <p:spPr>
          <a:xfrm>
            <a:off x="0" y="819957"/>
            <a:ext cx="9327703" cy="3945696"/>
          </a:xfrm>
          <a:prstGeom prst="rect">
            <a:avLst/>
          </a:prstGeom>
          <a:noFill/>
        </p:spPr>
        <p:txBody>
          <a:bodyPr wrap="square">
            <a:spAutoFit/>
          </a:bodyPr>
          <a:lstStyle>
            <a:lvl1pPr marL="342900" indent="-342900">
              <a:defRPr sz="800" u="sng">
                <a:solidFill>
                  <a:schemeClr val="tx1"/>
                </a:solidFill>
                <a:latin typeface="Arial" charset="0"/>
                <a:ea typeface="宋体" charset="-122"/>
              </a:defRPr>
            </a:lvl1pPr>
            <a:lvl2pPr indent="-45720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lvl="1">
              <a:lnSpc>
                <a:spcPct val="90000"/>
              </a:lnSpc>
              <a:spcBef>
                <a:spcPct val="20000"/>
              </a:spcBef>
              <a:buClr>
                <a:schemeClr val="folHlink"/>
              </a:buClr>
              <a:buFont typeface="Wingdings" charset="2"/>
              <a:buChar char="n"/>
            </a:pPr>
            <a:r>
              <a:rPr lang="zh-CN" altLang="en-US" sz="2000" b="1" u="none" dirty="0"/>
              <a:t>团队成员在</a:t>
            </a:r>
            <a:r>
              <a:rPr lang="zh-CN" altLang="zh-CN" sz="2000" b="1" u="none" dirty="0"/>
              <a:t>希格斯粒子发现中对双光子，</a:t>
            </a:r>
            <a:r>
              <a:rPr lang="en-US" altLang="zh-CN" sz="2000" b="1" u="none" dirty="0"/>
              <a:t>Z Z </a:t>
            </a:r>
            <a:r>
              <a:rPr lang="zh-CN" altLang="zh-CN" sz="2000" b="1" u="none" dirty="0"/>
              <a:t>道，及统计合并做出突出贡献</a:t>
            </a:r>
            <a:r>
              <a:rPr lang="zh-CN" altLang="en-US" sz="2000" b="1" u="none" dirty="0"/>
              <a:t>。</a:t>
            </a:r>
            <a:endParaRPr lang="en-US" altLang="zh-CN" sz="2000" b="1" u="none" dirty="0"/>
          </a:p>
          <a:p>
            <a:pPr lvl="1">
              <a:lnSpc>
                <a:spcPct val="90000"/>
              </a:lnSpc>
              <a:spcBef>
                <a:spcPct val="20000"/>
              </a:spcBef>
              <a:buClr>
                <a:schemeClr val="folHlink"/>
              </a:buClr>
              <a:buFont typeface="Wingdings" charset="2"/>
              <a:buChar char="n"/>
            </a:pPr>
            <a:r>
              <a:rPr lang="en-US" altLang="zh-CN" sz="2000" b="1" u="none" dirty="0"/>
              <a:t>Di-Higgs</a:t>
            </a:r>
            <a:r>
              <a:rPr lang="zh-CN" altLang="en-US" sz="2000" b="1" u="none" dirty="0"/>
              <a:t>粒子的寻找、</a:t>
            </a:r>
            <a:r>
              <a:rPr lang="en-US" altLang="zh-CN" sz="2000" b="1" u="none" dirty="0"/>
              <a:t>H</a:t>
            </a:r>
            <a:r>
              <a:rPr lang="en-US" altLang="zh-CN" sz="2000" b="1" u="none" dirty="0">
                <a:latin typeface="Symbol" charset="2"/>
                <a:ea typeface="Symbol" charset="2"/>
                <a:cs typeface="Symbol" charset="2"/>
              </a:rPr>
              <a:t>g</a:t>
            </a:r>
            <a:r>
              <a:rPr lang="zh-CN" altLang="en-US" sz="2000" b="1" u="none" dirty="0">
                <a:latin typeface="Symbol" charset="2"/>
                <a:ea typeface="Symbol" charset="2"/>
                <a:cs typeface="Symbol" charset="2"/>
              </a:rPr>
              <a:t>共振态的寻找、</a:t>
            </a:r>
            <a:r>
              <a:rPr lang="zh-CN" altLang="zh-CN" sz="2000" b="1" u="none" dirty="0"/>
              <a:t>利用四轻子道研究希格斯性质并寻找额外共振态新粒</a:t>
            </a:r>
            <a:r>
              <a:rPr lang="zh-CN" altLang="en-US" sz="2000" b="1" u="none" dirty="0"/>
              <a:t>等新物理做出突出贡献。</a:t>
            </a:r>
            <a:r>
              <a:rPr lang="zh-CN" altLang="zh-CN" sz="2000" b="1" u="none" dirty="0"/>
              <a:t> </a:t>
            </a: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marL="0" lvl="1" indent="0">
              <a:lnSpc>
                <a:spcPct val="90000"/>
              </a:lnSpc>
              <a:spcBef>
                <a:spcPct val="20000"/>
              </a:spcBef>
              <a:buClr>
                <a:schemeClr val="folHlink"/>
              </a:buClr>
            </a:pPr>
            <a:endParaRPr lang="en-US" altLang="zh-CN" sz="2000" b="1" u="none" dirty="0"/>
          </a:p>
          <a:p>
            <a:pPr lvl="1">
              <a:lnSpc>
                <a:spcPct val="90000"/>
              </a:lnSpc>
              <a:spcBef>
                <a:spcPct val="20000"/>
              </a:spcBef>
              <a:buClr>
                <a:schemeClr val="folHlink"/>
              </a:buClr>
              <a:buFont typeface="Wingdings" charset="2"/>
              <a:buChar char="n"/>
            </a:pPr>
            <a:endParaRPr lang="en-US" altLang="zh-CN" sz="2000" b="1" u="none" dirty="0"/>
          </a:p>
          <a:p>
            <a:pPr lvl="1">
              <a:lnSpc>
                <a:spcPct val="90000"/>
              </a:lnSpc>
              <a:spcBef>
                <a:spcPct val="20000"/>
              </a:spcBef>
              <a:buClr>
                <a:schemeClr val="folHlink"/>
              </a:buClr>
              <a:buFont typeface="Wingdings" charset="2"/>
              <a:buChar char="n"/>
            </a:pPr>
            <a:endParaRPr lang="en-US" altLang="zh-CN" sz="2400" b="1" u="none" dirty="0">
              <a:solidFill>
                <a:srgbClr val="FF2600"/>
              </a:solidFill>
            </a:endParaRPr>
          </a:p>
          <a:p>
            <a:pPr lvl="1">
              <a:buFont typeface="Symbol" charset="2"/>
              <a:buChar char="-"/>
            </a:pPr>
            <a:endParaRPr kumimoji="1" lang="en-US" altLang="zh-CN" sz="2000" i="1" dirty="0"/>
          </a:p>
          <a:p>
            <a:pPr lvl="1">
              <a:buFont typeface="Symbol" charset="2"/>
              <a:buChar char="-"/>
            </a:pPr>
            <a:endParaRPr kumimoji="1" lang="en-US" altLang="zh-CN" sz="2000" i="1" dirty="0"/>
          </a:p>
          <a:p>
            <a:pPr lvl="1">
              <a:buFont typeface="Symbol" charset="2"/>
              <a:buChar char="-"/>
            </a:pPr>
            <a:endParaRPr kumimoji="1" lang="en-US" altLang="zh-CN" sz="2000" i="1" dirty="0"/>
          </a:p>
          <a:p>
            <a:pPr lvl="1">
              <a:buFont typeface="Symbol" charset="2"/>
              <a:buChar char="-"/>
            </a:pPr>
            <a:endParaRPr kumimoji="1" lang="en-US" altLang="zh-CN" sz="2000" i="1" dirty="0"/>
          </a:p>
          <a:p>
            <a:pPr lvl="1">
              <a:buFont typeface="Symbol" charset="2"/>
              <a:buChar char="-"/>
            </a:pPr>
            <a:endParaRPr kumimoji="1" lang="en-US" altLang="zh-CN" sz="2000" i="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828" y="2384717"/>
            <a:ext cx="3893709" cy="397769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12588"/>
            <a:ext cx="4472548" cy="4187066"/>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2236275" y="3446806"/>
                <a:ext cx="139512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1" i="1" u="none" smtClean="0">
                          <a:solidFill>
                            <a:srgbClr val="3333CC"/>
                          </a:solidFill>
                          <a:latin typeface="Cambria Math" charset="0"/>
                        </a:rPr>
                        <m:t>𝑽𝑩𝑭</m:t>
                      </m:r>
                      <m:r>
                        <a:rPr lang="zh-CN" altLang="en-US" sz="1600" b="1" i="1" u="none" smtClean="0">
                          <a:solidFill>
                            <a:srgbClr val="3333CC"/>
                          </a:solidFill>
                          <a:latin typeface="Cambria Math" charset="0"/>
                        </a:rPr>
                        <m:t> </m:t>
                      </m:r>
                      <m:r>
                        <a:rPr lang="en-US" altLang="zh-CN" sz="1600" b="1" i="1" u="none" smtClean="0">
                          <a:solidFill>
                            <a:srgbClr val="3333CC"/>
                          </a:solidFill>
                          <a:latin typeface="Cambria Math" charset="0"/>
                        </a:rPr>
                        <m:t>𝑯</m:t>
                      </m:r>
                      <m:r>
                        <a:rPr lang="is-IS" altLang="zh-CN" sz="1600" b="1" i="1" u="none" smtClean="0">
                          <a:solidFill>
                            <a:srgbClr val="3333CC"/>
                          </a:solidFill>
                          <a:latin typeface="Cambria Math" charset="0"/>
                          <a:ea typeface="Cambria Math" charset="0"/>
                          <a:cs typeface="Cambria Math" charset="0"/>
                        </a:rPr>
                        <m:t>→</m:t>
                      </m:r>
                      <m:r>
                        <a:rPr lang="is-IS" altLang="zh-CN" sz="1600" b="1" i="1" u="none" smtClean="0">
                          <a:solidFill>
                            <a:srgbClr val="3333CC"/>
                          </a:solidFill>
                          <a:latin typeface="Cambria Math" charset="0"/>
                          <a:ea typeface="Cambria Math" charset="0"/>
                          <a:cs typeface="Cambria Math" charset="0"/>
                        </a:rPr>
                        <m:t>𝜸𝜸</m:t>
                      </m:r>
                    </m:oMath>
                  </m:oMathPara>
                </a14:m>
                <a:endParaRPr lang="en-US" sz="1600" b="1" u="none" dirty="0">
                  <a:solidFill>
                    <a:srgbClr val="3333CC"/>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236275" y="3446806"/>
                <a:ext cx="1395126" cy="338554"/>
              </a:xfrm>
              <a:prstGeom prst="rect">
                <a:avLst/>
              </a:prstGeom>
              <a:blipFill rotWithShape="0">
                <a:blip r:embed="rId5"/>
                <a:stretch>
                  <a:fillRect t="-87500" b="-1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925683" y="4459144"/>
                <a:ext cx="825162" cy="338554"/>
              </a:xfrm>
              <a:prstGeom prst="rect">
                <a:avLst/>
              </a:prstGeom>
              <a:noFill/>
            </p:spPr>
            <p:txBody>
              <a:bodyPr wrap="none" rtlCol="0">
                <a:spAutoFit/>
              </a:bodyPr>
              <a:lstStyle/>
              <a:p>
                <a14:m>
                  <m:oMath xmlns:m="http://schemas.openxmlformats.org/officeDocument/2006/math">
                    <m:r>
                      <a:rPr lang="en-US" altLang="zh-CN" sz="1600" b="1" i="1" u="none" smtClean="0">
                        <a:solidFill>
                          <a:srgbClr val="3333CC"/>
                        </a:solidFill>
                        <a:latin typeface="Cambria Math" charset="0"/>
                      </a:rPr>
                      <m:t>𝑯</m:t>
                    </m:r>
                    <m:r>
                      <a:rPr lang="is-IS" altLang="zh-CN" sz="1600" b="1" i="1" u="none" smtClean="0">
                        <a:solidFill>
                          <a:srgbClr val="3333CC"/>
                        </a:solidFill>
                        <a:latin typeface="Cambria Math" charset="0"/>
                        <a:ea typeface="Cambria Math" charset="0"/>
                        <a:cs typeface="Cambria Math" charset="0"/>
                      </a:rPr>
                      <m:t>→</m:t>
                    </m:r>
                  </m:oMath>
                </a14:m>
                <a:r>
                  <a:rPr lang="en-US" sz="1600" b="1" i="1" u="none" dirty="0">
                    <a:solidFill>
                      <a:srgbClr val="3333CC"/>
                    </a:solidFill>
                  </a:rPr>
                  <a:t>bb</a:t>
                </a:r>
              </a:p>
            </p:txBody>
          </p:sp>
        </mc:Choice>
        <mc:Fallback xmlns="">
          <p:sp>
            <p:nvSpPr>
              <p:cNvPr id="14" name="TextBox 13"/>
              <p:cNvSpPr txBox="1">
                <a:spLocks noRot="1" noChangeAspect="1" noMove="1" noResize="1" noEditPoints="1" noAdjustHandles="1" noChangeArrowheads="1" noChangeShapeType="1" noTextEdit="1"/>
              </p:cNvSpPr>
              <p:nvPr/>
            </p:nvSpPr>
            <p:spPr>
              <a:xfrm>
                <a:off x="6925683" y="4459144"/>
                <a:ext cx="825162" cy="338554"/>
              </a:xfrm>
              <a:prstGeom prst="rect">
                <a:avLst/>
              </a:prstGeom>
              <a:blipFill rotWithShape="0">
                <a:blip r:embed="rId6"/>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679724" y="4606389"/>
                <a:ext cx="5774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1" i="1" u="none" smtClean="0">
                          <a:solidFill>
                            <a:srgbClr val="3333CC"/>
                          </a:solidFill>
                          <a:latin typeface="Cambria Math" charset="0"/>
                        </a:rPr>
                        <m:t>𝒕𝒕𝑯</m:t>
                      </m:r>
                    </m:oMath>
                  </m:oMathPara>
                </a14:m>
                <a:endParaRPr lang="en-US" sz="1600" b="1" i="1" u="none" dirty="0">
                  <a:solidFill>
                    <a:srgbClr val="3333CC"/>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679724" y="4606389"/>
                <a:ext cx="577401" cy="338554"/>
              </a:xfrm>
              <a:prstGeom prst="rect">
                <a:avLst/>
              </a:prstGeom>
              <a:blipFill rotWithShape="0">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4120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Screen Shot 2014-02-12 at 上午8.54.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125538"/>
            <a:ext cx="3001962"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Rectangle 2"/>
          <p:cNvSpPr>
            <a:spLocks noGrp="1" noRot="1" noChangeArrowheads="1"/>
          </p:cNvSpPr>
          <p:nvPr>
            <p:ph type="title" idx="4294967295"/>
          </p:nvPr>
        </p:nvSpPr>
        <p:spPr>
          <a:xfrm>
            <a:off x="250825" y="-17463"/>
            <a:ext cx="8540750" cy="1143001"/>
          </a:xfrm>
          <a:solidFill>
            <a:schemeClr val="accent1"/>
          </a:solidFill>
        </p:spPr>
        <p:txBody>
          <a:bodyPr/>
          <a:lstStyle/>
          <a:p>
            <a:r>
              <a:rPr kumimoji="0" lang="zh-CN" altLang="en-US" sz="3200" b="1">
                <a:solidFill>
                  <a:srgbClr val="FF0000"/>
                </a:solidFill>
                <a:ea typeface="黑体" charset="-122"/>
              </a:rPr>
              <a:t>矢量波色子</a:t>
            </a:r>
            <a:r>
              <a:rPr kumimoji="0" lang="en-US" altLang="zh-CN" sz="3200" b="1">
                <a:solidFill>
                  <a:srgbClr val="FF0000"/>
                </a:solidFill>
                <a:ea typeface="黑体" charset="-122"/>
              </a:rPr>
              <a:t>(VBF)</a:t>
            </a:r>
            <a:r>
              <a:rPr kumimoji="0" lang="zh-CN" altLang="en-US" sz="3200" b="1">
                <a:solidFill>
                  <a:srgbClr val="FF0000"/>
                </a:solidFill>
                <a:ea typeface="黑体" charset="-122"/>
              </a:rPr>
              <a:t>希格斯</a:t>
            </a:r>
            <a:r>
              <a:rPr kumimoji="0" lang="en-US" altLang="zh-CN" sz="3200" b="1">
                <a:solidFill>
                  <a:srgbClr val="FF0000"/>
                </a:solidFill>
                <a:ea typeface="黑体" charset="-122"/>
              </a:rPr>
              <a:t>(Higgs)</a:t>
            </a:r>
            <a:r>
              <a:rPr kumimoji="0" lang="zh-CN" altLang="en-US" sz="3200" b="1">
                <a:solidFill>
                  <a:srgbClr val="FF0000"/>
                </a:solidFill>
                <a:ea typeface="黑体" charset="-122"/>
              </a:rPr>
              <a:t>产生并衰变到双光子道的研究</a:t>
            </a:r>
            <a:r>
              <a:rPr kumimoji="0" lang="en-US" altLang="zh-CN" sz="3200" b="1">
                <a:solidFill>
                  <a:srgbClr val="FF0000"/>
                </a:solidFill>
                <a:ea typeface="黑体" charset="-122"/>
              </a:rPr>
              <a:t>:VBF</a:t>
            </a:r>
            <a:r>
              <a:rPr kumimoji="0" lang="zh-CN" altLang="en-US" sz="3200" b="1">
                <a:solidFill>
                  <a:srgbClr val="FF0000"/>
                </a:solidFill>
                <a:ea typeface="黑体" charset="-122"/>
              </a:rPr>
              <a:t> </a:t>
            </a:r>
            <a:r>
              <a:rPr kumimoji="0" lang="en-US" altLang="zh-CN" sz="3200" b="1">
                <a:solidFill>
                  <a:srgbClr val="FF0000"/>
                </a:solidFill>
                <a:ea typeface="黑体" charset="-122"/>
              </a:rPr>
              <a:t>H→</a:t>
            </a:r>
            <a:r>
              <a:rPr kumimoji="0" lang="en-US" altLang="zh-CN" sz="3200" b="1">
                <a:solidFill>
                  <a:srgbClr val="FF0000"/>
                </a:solidFill>
                <a:latin typeface="Symbol" charset="2"/>
                <a:sym typeface="Wingdings" charset="2"/>
              </a:rPr>
              <a:t>gg</a:t>
            </a:r>
            <a:endParaRPr kumimoji="0" lang="en-US" altLang="zh-CN" sz="3200" b="1">
              <a:solidFill>
                <a:srgbClr val="FF0000"/>
              </a:solidFill>
              <a:ea typeface="黑体" charset="-122"/>
            </a:endParaRPr>
          </a:p>
        </p:txBody>
      </p:sp>
      <p:sp>
        <p:nvSpPr>
          <p:cNvPr id="174083" name="Rectangle 3"/>
          <p:cNvSpPr>
            <a:spLocks noGrp="1" noRot="1" noChangeArrowheads="1"/>
          </p:cNvSpPr>
          <p:nvPr>
            <p:ph type="body" idx="4294967295"/>
          </p:nvPr>
        </p:nvSpPr>
        <p:spPr>
          <a:xfrm>
            <a:off x="-17463" y="765175"/>
            <a:ext cx="9396413" cy="5803900"/>
          </a:xfrm>
        </p:spPr>
        <p:txBody>
          <a:bodyPr/>
          <a:lstStyle/>
          <a:p>
            <a:pPr>
              <a:lnSpc>
                <a:spcPct val="90000"/>
              </a:lnSpc>
              <a:buFont typeface="Wingdings" charset="2"/>
              <a:buNone/>
            </a:pPr>
            <a:endParaRPr kumimoji="0" lang="zh-CN" altLang="en-US" b="1" dirty="0">
              <a:solidFill>
                <a:srgbClr val="FF0066"/>
              </a:solidFill>
              <a:ea typeface="黑体" charset="-122"/>
            </a:endParaRPr>
          </a:p>
          <a:p>
            <a:pPr>
              <a:lnSpc>
                <a:spcPct val="90000"/>
              </a:lnSpc>
            </a:pPr>
            <a:r>
              <a:rPr kumimoji="0" lang="zh-CN" altLang="en-US" sz="2400" b="1" dirty="0">
                <a:solidFill>
                  <a:srgbClr val="C00000"/>
                </a:solidFill>
                <a:ea typeface="黑体" charset="-122"/>
              </a:rPr>
              <a:t>研究方向：</a:t>
            </a:r>
            <a:r>
              <a:rPr kumimoji="0" lang="zh-CN" altLang="en-US" sz="2400" b="1" dirty="0"/>
              <a:t>希格斯粒子性质研究和新物理</a:t>
            </a:r>
            <a:endParaRPr kumimoji="0" lang="en-US" altLang="zh-CN" sz="2400" b="1" dirty="0"/>
          </a:p>
          <a:p>
            <a:pPr>
              <a:lnSpc>
                <a:spcPct val="90000"/>
              </a:lnSpc>
              <a:buFont typeface="Wingdings" charset="2"/>
              <a:buNone/>
            </a:pPr>
            <a:r>
              <a:rPr kumimoji="0" lang="en-US" altLang="zh-CN" sz="2400" b="1" dirty="0"/>
              <a:t>    </a:t>
            </a:r>
            <a:r>
              <a:rPr kumimoji="0" lang="zh-CN" altLang="en-US" sz="2400" b="1" dirty="0"/>
              <a:t>的寻找</a:t>
            </a:r>
            <a:endParaRPr kumimoji="0" lang="en-US" altLang="zh-CN" sz="2400" b="1" dirty="0"/>
          </a:p>
          <a:p>
            <a:pPr lvl="1">
              <a:lnSpc>
                <a:spcPct val="90000"/>
              </a:lnSpc>
            </a:pPr>
            <a:r>
              <a:rPr kumimoji="0" lang="zh-CN" altLang="en-US" sz="2000" b="1" dirty="0">
                <a:solidFill>
                  <a:srgbClr val="0000FF"/>
                </a:solidFill>
                <a:ea typeface="黑体" charset="-122"/>
              </a:rPr>
              <a:t>实现在</a:t>
            </a:r>
            <a:r>
              <a:rPr kumimoji="0" lang="en-US" altLang="zh-CN" sz="2000" b="1" dirty="0">
                <a:solidFill>
                  <a:srgbClr val="0000FF"/>
                </a:solidFill>
                <a:ea typeface="黑体" charset="-122"/>
              </a:rPr>
              <a:t>ATLAS</a:t>
            </a:r>
            <a:r>
              <a:rPr kumimoji="0" lang="zh-CN" altLang="en-US" sz="2000" b="1" dirty="0">
                <a:solidFill>
                  <a:srgbClr val="0000FF"/>
                </a:solidFill>
                <a:ea typeface="黑体" charset="-122"/>
              </a:rPr>
              <a:t>首次观测到希格斯第</a:t>
            </a:r>
            <a:r>
              <a:rPr kumimoji="0" lang="en-US" altLang="zh-CN" sz="2000" b="1" dirty="0">
                <a:solidFill>
                  <a:srgbClr val="0000FF"/>
                </a:solidFill>
                <a:ea typeface="黑体" charset="-122"/>
              </a:rPr>
              <a:t>2</a:t>
            </a:r>
            <a:r>
              <a:rPr kumimoji="0" lang="zh-CN" altLang="en-US" sz="2000" b="1" dirty="0">
                <a:solidFill>
                  <a:srgbClr val="0000FF"/>
                </a:solidFill>
                <a:ea typeface="黑体" charset="-122"/>
              </a:rPr>
              <a:t>大</a:t>
            </a:r>
            <a:endParaRPr kumimoji="0" lang="en-US" altLang="zh-CN" sz="2000" b="1" dirty="0">
              <a:solidFill>
                <a:srgbClr val="0000FF"/>
              </a:solidFill>
              <a:ea typeface="黑体" charset="-122"/>
            </a:endParaRPr>
          </a:p>
          <a:p>
            <a:pPr lvl="1">
              <a:lnSpc>
                <a:spcPct val="90000"/>
              </a:lnSpc>
              <a:buFontTx/>
              <a:buNone/>
            </a:pPr>
            <a:r>
              <a:rPr kumimoji="0" lang="en-US" altLang="zh-CN" sz="2000" b="1" dirty="0">
                <a:solidFill>
                  <a:srgbClr val="0000FF"/>
                </a:solidFill>
                <a:ea typeface="黑体" charset="-122"/>
              </a:rPr>
              <a:t>  </a:t>
            </a:r>
            <a:r>
              <a:rPr kumimoji="0" lang="zh-CN" altLang="en-US" sz="2000" b="1" dirty="0">
                <a:solidFill>
                  <a:srgbClr val="0000FF"/>
                </a:solidFill>
                <a:ea typeface="黑体" charset="-122"/>
              </a:rPr>
              <a:t>产生模式</a:t>
            </a:r>
            <a:r>
              <a:rPr kumimoji="0" lang="en-US" altLang="zh-CN" sz="2000" b="1" dirty="0">
                <a:solidFill>
                  <a:srgbClr val="0000FF"/>
                </a:solidFill>
                <a:ea typeface="黑体" charset="-122"/>
              </a:rPr>
              <a:t>VBF Higgs</a:t>
            </a:r>
            <a:r>
              <a:rPr kumimoji="0" lang="zh-CN" altLang="en-US" sz="2000" b="1" dirty="0">
                <a:solidFill>
                  <a:srgbClr val="0000FF"/>
                </a:solidFill>
                <a:ea typeface="黑体" charset="-122"/>
              </a:rPr>
              <a:t>和测量其性质。</a:t>
            </a:r>
            <a:endParaRPr kumimoji="0" lang="en-US" altLang="zh-CN" sz="2000" b="1" dirty="0">
              <a:solidFill>
                <a:srgbClr val="0000FF"/>
              </a:solidFill>
              <a:ea typeface="黑体" charset="-122"/>
            </a:endParaRPr>
          </a:p>
          <a:p>
            <a:pPr lvl="1">
              <a:lnSpc>
                <a:spcPct val="90000"/>
              </a:lnSpc>
            </a:pPr>
            <a:r>
              <a:rPr kumimoji="0" lang="zh-CN" altLang="en-US" sz="2000" b="1" dirty="0">
                <a:solidFill>
                  <a:srgbClr val="0000FF"/>
                </a:solidFill>
                <a:ea typeface="黑体" charset="-122"/>
              </a:rPr>
              <a:t>可能的相关新物理寻找。</a:t>
            </a:r>
          </a:p>
          <a:p>
            <a:pPr>
              <a:lnSpc>
                <a:spcPct val="90000"/>
              </a:lnSpc>
            </a:pPr>
            <a:r>
              <a:rPr kumimoji="0" lang="zh-CN" altLang="en-US" sz="2400" b="1" dirty="0">
                <a:solidFill>
                  <a:srgbClr val="C00000"/>
                </a:solidFill>
                <a:ea typeface="黑体" charset="-122"/>
              </a:rPr>
              <a:t>研究内容：</a:t>
            </a:r>
            <a:r>
              <a:rPr kumimoji="0" lang="zh-CN" altLang="en-US" sz="2400" b="1" dirty="0"/>
              <a:t>通过分析</a:t>
            </a:r>
            <a:r>
              <a:rPr kumimoji="0" lang="en-US" altLang="zh-CN" sz="2400" b="1" dirty="0"/>
              <a:t>RUN 1</a:t>
            </a:r>
            <a:r>
              <a:rPr kumimoji="0" lang="zh-CN" altLang="en-US" sz="2400" b="1" dirty="0"/>
              <a:t>和</a:t>
            </a:r>
            <a:r>
              <a:rPr kumimoji="0" lang="en-US" altLang="zh-CN" sz="2400" b="1" dirty="0"/>
              <a:t>RUN 2 </a:t>
            </a:r>
            <a:r>
              <a:rPr kumimoji="0" lang="zh-CN" altLang="en-US" sz="2400" b="1" dirty="0"/>
              <a:t>的数据，选择出</a:t>
            </a:r>
            <a:r>
              <a:rPr kumimoji="0" lang="en-US" altLang="zh-CN" sz="2400" b="1" dirty="0"/>
              <a:t>VBF </a:t>
            </a:r>
            <a:r>
              <a:rPr kumimoji="0" lang="zh-CN" altLang="en-US" sz="2400" b="1" dirty="0"/>
              <a:t>希格斯的样本。进而进一步测量</a:t>
            </a:r>
            <a:r>
              <a:rPr kumimoji="0" lang="en-US" altLang="zh-CN" sz="2400" b="1" dirty="0"/>
              <a:t>VBF Higgs </a:t>
            </a:r>
            <a:r>
              <a:rPr kumimoji="0" lang="zh-CN" altLang="en-US" sz="2400" b="1" dirty="0"/>
              <a:t>的产生截面，自旋，宇称等性质。如果这些性质与标准模型的预言有偏差，转入新物理的寻找。</a:t>
            </a:r>
          </a:p>
          <a:p>
            <a:pPr>
              <a:lnSpc>
                <a:spcPct val="90000"/>
              </a:lnSpc>
              <a:buSzPct val="50000"/>
              <a:buFont typeface="Wingdings" charset="2"/>
              <a:buChar char="n"/>
            </a:pPr>
            <a:r>
              <a:rPr kumimoji="0" lang="en-US" altLang="zh-CN" sz="2400" b="1" dirty="0">
                <a:solidFill>
                  <a:srgbClr val="C00000"/>
                </a:solidFill>
                <a:ea typeface="黑体" charset="-122"/>
              </a:rPr>
              <a:t> </a:t>
            </a:r>
            <a:r>
              <a:rPr kumimoji="0" lang="zh-CN" altLang="en-US" sz="2400" b="1" dirty="0">
                <a:solidFill>
                  <a:srgbClr val="C00000"/>
                </a:solidFill>
                <a:ea typeface="黑体" charset="-122"/>
              </a:rPr>
              <a:t>研究方案：</a:t>
            </a:r>
            <a:r>
              <a:rPr kumimoji="0" lang="en-US" altLang="zh-CN" sz="2400" b="1" dirty="0"/>
              <a:t>VBF </a:t>
            </a:r>
            <a:r>
              <a:rPr kumimoji="0" lang="zh-CN" altLang="en-US" sz="2400" b="1" dirty="0"/>
              <a:t>事例特点：两个前向性</a:t>
            </a:r>
            <a:r>
              <a:rPr kumimoji="0" lang="en-US" altLang="zh-CN" sz="2400" b="1" dirty="0"/>
              <a:t>(forward)</a:t>
            </a:r>
            <a:r>
              <a:rPr kumimoji="0" lang="zh-CN" altLang="en-US" sz="2400" b="1" dirty="0"/>
              <a:t>喷注，在探测器中心较低的喷注行为</a:t>
            </a:r>
            <a:r>
              <a:rPr kumimoji="0" lang="en-US" altLang="zh-CN" sz="2400" b="1" dirty="0"/>
              <a:t>(low jet activities in the central region of the detector). </a:t>
            </a:r>
            <a:r>
              <a:rPr kumimoji="0" lang="zh-CN" altLang="en-US" sz="2400" b="1" dirty="0"/>
              <a:t>多变量分析方法</a:t>
            </a:r>
            <a:r>
              <a:rPr kumimoji="0" lang="en-US" altLang="zh-CN" sz="2400" b="1" dirty="0"/>
              <a:t>(Multivariate analysis)</a:t>
            </a:r>
            <a:r>
              <a:rPr kumimoji="0" lang="zh-CN" altLang="en-US" sz="2400" b="1" dirty="0"/>
              <a:t>能最大限度利用这一特点提高敏感度</a:t>
            </a:r>
            <a:r>
              <a:rPr kumimoji="0" lang="en-US" altLang="zh-CN" sz="2400" b="1" dirty="0">
                <a:sym typeface="Wingdings" charset="2"/>
              </a:rPr>
              <a:t>(sensitivity)</a:t>
            </a:r>
            <a:r>
              <a:rPr kumimoji="0" lang="zh-CN" altLang="en-US" sz="2400" b="1" dirty="0">
                <a:sym typeface="Wingdings" charset="2"/>
              </a:rPr>
              <a:t>。</a:t>
            </a:r>
            <a:endParaRPr kumimoji="0" lang="zh-CN" altLang="en-US" sz="2400" b="1" dirty="0"/>
          </a:p>
          <a:p>
            <a:pPr>
              <a:lnSpc>
                <a:spcPct val="90000"/>
              </a:lnSpc>
            </a:pPr>
            <a:r>
              <a:rPr kumimoji="0" lang="en-US" altLang="zh-CN" sz="2400" b="1" dirty="0">
                <a:solidFill>
                  <a:srgbClr val="C00000"/>
                </a:solidFill>
                <a:ea typeface="黑体" charset="-122"/>
              </a:rPr>
              <a:t> </a:t>
            </a:r>
            <a:r>
              <a:rPr kumimoji="0" lang="zh-CN" altLang="en-US" sz="2400" b="1" dirty="0">
                <a:solidFill>
                  <a:srgbClr val="C00000"/>
                </a:solidFill>
                <a:ea typeface="黑体" charset="-122"/>
              </a:rPr>
              <a:t>关键问题：</a:t>
            </a:r>
            <a:r>
              <a:rPr kumimoji="0" lang="zh-CN" altLang="en-US" sz="2400" b="1" dirty="0"/>
              <a:t>是如何解决对可约背景没有足够的蒙卡</a:t>
            </a:r>
            <a:r>
              <a:rPr kumimoji="0" lang="en-US" altLang="zh-CN" sz="2400" b="1" dirty="0"/>
              <a:t>(MC)</a:t>
            </a:r>
            <a:r>
              <a:rPr kumimoji="0" lang="zh-CN" altLang="zh-CN" sz="2400" b="1" dirty="0"/>
              <a:t>。</a:t>
            </a:r>
            <a:r>
              <a:rPr kumimoji="0" lang="zh-CN" altLang="en-US" sz="2400" b="1" dirty="0"/>
              <a:t>我们</a:t>
            </a:r>
            <a:r>
              <a:rPr kumimoji="0" lang="zh-CN" altLang="en-US" sz="2400" b="1" dirty="0">
                <a:sym typeface="Wingdings" charset="2"/>
              </a:rPr>
              <a:t>利用数据中用光子的反隔离</a:t>
            </a:r>
            <a:r>
              <a:rPr kumimoji="0" lang="en-US" altLang="zh-CN" sz="2400" b="1" dirty="0">
                <a:sym typeface="Wingdings" charset="2"/>
              </a:rPr>
              <a:t>(reverse-isolation) </a:t>
            </a:r>
            <a:r>
              <a:rPr kumimoji="0" lang="zh-CN" altLang="en-US" sz="2400" b="1" dirty="0">
                <a:sym typeface="Wingdings" charset="2"/>
              </a:rPr>
              <a:t>区域中的事例。</a:t>
            </a:r>
            <a:endParaRPr kumimoji="0" lang="en-US" altLang="zh-CN" sz="2400" b="1" dirty="0">
              <a:sym typeface="Wingdings" charset="2"/>
            </a:endParaRPr>
          </a:p>
          <a:p>
            <a:pPr>
              <a:lnSpc>
                <a:spcPct val="90000"/>
              </a:lnSpc>
              <a:buFont typeface="Wingdings" charset="2"/>
              <a:buNone/>
            </a:pPr>
            <a:endParaRPr kumimoji="0" lang="en-US" altLang="zh-CN" sz="1800" b="1" dirty="0">
              <a:ea typeface="黑体" charset="-122"/>
            </a:endParaRPr>
          </a:p>
          <a:p>
            <a:pPr>
              <a:lnSpc>
                <a:spcPct val="90000"/>
              </a:lnSpc>
              <a:buFont typeface="Wingdings" charset="2"/>
              <a:buNone/>
            </a:pPr>
            <a:r>
              <a:rPr kumimoji="0" lang="zh-CN" altLang="en-US" sz="1800" b="1" dirty="0">
                <a:solidFill>
                  <a:srgbClr val="0000FF"/>
                </a:solidFill>
                <a:ea typeface="黑体" charset="-122"/>
              </a:rPr>
              <a:t>  　</a:t>
            </a:r>
          </a:p>
        </p:txBody>
      </p:sp>
    </p:spTree>
    <p:extLst>
      <p:ext uri="{BB962C8B-B14F-4D97-AF65-F5344CB8AC3E}">
        <p14:creationId xmlns:p14="http://schemas.microsoft.com/office/powerpoint/2010/main" val="1880988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图片 1" descr="thumb_fig_04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3550" y="3860800"/>
            <a:ext cx="4124325"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3"/>
          <p:cNvSpPr>
            <a:spLocks noGrp="1" noRot="1" noChangeArrowheads="1"/>
          </p:cNvSpPr>
          <p:nvPr>
            <p:ph type="body" idx="4294967295"/>
          </p:nvPr>
        </p:nvSpPr>
        <p:spPr>
          <a:xfrm>
            <a:off x="-107950" y="692150"/>
            <a:ext cx="9771063" cy="5105400"/>
          </a:xfrm>
        </p:spPr>
        <p:txBody>
          <a:bodyPr/>
          <a:lstStyle/>
          <a:p>
            <a:pPr>
              <a:lnSpc>
                <a:spcPct val="90000"/>
              </a:lnSpc>
              <a:buFont typeface="Wingdings" charset="2"/>
              <a:buNone/>
            </a:pPr>
            <a:endParaRPr kumimoji="0" lang="zh-CN" altLang="en-US" sz="2800" b="1">
              <a:ea typeface="黑体" charset="-122"/>
            </a:endParaRPr>
          </a:p>
          <a:p>
            <a:pPr>
              <a:lnSpc>
                <a:spcPct val="90000"/>
              </a:lnSpc>
            </a:pPr>
            <a:r>
              <a:rPr kumimoji="0" lang="zh-CN" altLang="en-US" sz="2400" b="1">
                <a:solidFill>
                  <a:srgbClr val="C00000"/>
                </a:solidFill>
                <a:ea typeface="黑体" charset="-122"/>
              </a:rPr>
              <a:t>研究基础：</a:t>
            </a:r>
            <a:r>
              <a:rPr kumimoji="0" lang="zh-CN" altLang="en-US" sz="2400" b="1">
                <a:ea typeface="黑体" charset="-122"/>
              </a:rPr>
              <a:t>高能所团队领导该分析，并已取得阶段性成果</a:t>
            </a:r>
          </a:p>
          <a:p>
            <a:pPr lvl="1">
              <a:lnSpc>
                <a:spcPct val="90000"/>
              </a:lnSpc>
            </a:pPr>
            <a:r>
              <a:rPr kumimoji="0" lang="zh-CN" altLang="en-US" sz="2000" b="1">
                <a:solidFill>
                  <a:srgbClr val="0000FF"/>
                </a:solidFill>
                <a:ea typeface="黑体" charset="-122"/>
              </a:rPr>
              <a:t>在</a:t>
            </a:r>
            <a:r>
              <a:rPr kumimoji="0" lang="en-US" altLang="zh-CN" sz="2000" b="1">
                <a:solidFill>
                  <a:srgbClr val="0000FF"/>
                </a:solidFill>
                <a:ea typeface="黑体" charset="-122"/>
              </a:rPr>
              <a:t>RUN1</a:t>
            </a:r>
            <a:r>
              <a:rPr kumimoji="0" lang="zh-CN" altLang="en-US" sz="2000" b="1">
                <a:solidFill>
                  <a:srgbClr val="0000FF"/>
                </a:solidFill>
                <a:ea typeface="黑体" charset="-122"/>
              </a:rPr>
              <a:t>观测到</a:t>
            </a:r>
            <a:r>
              <a:rPr kumimoji="0" lang="en-US" altLang="zh-CN" sz="2000" b="1">
                <a:solidFill>
                  <a:srgbClr val="0000FF"/>
                </a:solidFill>
                <a:ea typeface="黑体" charset="-122"/>
              </a:rPr>
              <a:t>125.5GeV</a:t>
            </a:r>
            <a:r>
              <a:rPr kumimoji="0" lang="zh-CN" altLang="en-US" sz="2000" b="1">
                <a:solidFill>
                  <a:srgbClr val="0000FF"/>
                </a:solidFill>
                <a:ea typeface="黑体" charset="-122"/>
              </a:rPr>
              <a:t>的证据</a:t>
            </a:r>
            <a:r>
              <a:rPr kumimoji="0" lang="en-US" altLang="zh-CN" sz="2000" b="1">
                <a:solidFill>
                  <a:srgbClr val="0000FF"/>
                </a:solidFill>
                <a:ea typeface="黑体" charset="-122"/>
              </a:rPr>
              <a:t>(3.3</a:t>
            </a:r>
            <a:r>
              <a:rPr kumimoji="0" lang="en-US" altLang="zh-CN" sz="2000" b="1">
                <a:solidFill>
                  <a:srgbClr val="0000FF"/>
                </a:solidFill>
                <a:latin typeface="Symbol" charset="2"/>
                <a:ea typeface="黑体" charset="-122"/>
              </a:rPr>
              <a:t>s</a:t>
            </a:r>
            <a:r>
              <a:rPr kumimoji="0" lang="en-US" altLang="zh-CN" sz="2000" b="1">
                <a:solidFill>
                  <a:srgbClr val="0000FF"/>
                </a:solidFill>
                <a:ea typeface="黑体" charset="-122"/>
              </a:rPr>
              <a:t>)</a:t>
            </a:r>
            <a:r>
              <a:rPr kumimoji="0" lang="zh-CN" altLang="en-US" sz="2000" b="1">
                <a:solidFill>
                  <a:srgbClr val="0000FF"/>
                </a:solidFill>
                <a:ea typeface="黑体" charset="-122"/>
              </a:rPr>
              <a:t>，其中</a:t>
            </a:r>
            <a:r>
              <a:rPr kumimoji="0" lang="en-US" altLang="zh-CN" sz="2000" b="1">
                <a:solidFill>
                  <a:srgbClr val="0000FF"/>
                </a:solidFill>
                <a:ea typeface="黑体" charset="-122"/>
              </a:rPr>
              <a:t>H</a:t>
            </a:r>
            <a:r>
              <a:rPr kumimoji="0" lang="en-US" altLang="zh-CN" sz="2000" b="1">
                <a:solidFill>
                  <a:srgbClr val="0000FF"/>
                </a:solidFill>
                <a:latin typeface="Calibri" charset="0"/>
                <a:ea typeface="黑体" charset="-122"/>
              </a:rPr>
              <a:t>→</a:t>
            </a:r>
            <a:r>
              <a:rPr kumimoji="0" lang="en-US" altLang="zh-CN" sz="2000" b="1">
                <a:solidFill>
                  <a:srgbClr val="0000FF"/>
                </a:solidFill>
                <a:latin typeface="Symbol" charset="2"/>
                <a:ea typeface="黑体" charset="-122"/>
              </a:rPr>
              <a:t>gg</a:t>
            </a:r>
            <a:r>
              <a:rPr kumimoji="0" lang="zh-CN" altLang="en-US" sz="2000" b="1">
                <a:solidFill>
                  <a:srgbClr val="0000FF"/>
                </a:solidFill>
                <a:ea typeface="黑体" charset="-122"/>
              </a:rPr>
              <a:t>贡献</a:t>
            </a:r>
            <a:r>
              <a:rPr kumimoji="0" lang="en-US" altLang="zh-CN" sz="2000" b="1">
                <a:solidFill>
                  <a:srgbClr val="0000FF"/>
                </a:solidFill>
                <a:ea typeface="黑体" charset="-122"/>
              </a:rPr>
              <a:t>2.5</a:t>
            </a:r>
            <a:r>
              <a:rPr kumimoji="0" lang="en-US" altLang="zh-CN" sz="2000" b="1">
                <a:solidFill>
                  <a:srgbClr val="0000FF"/>
                </a:solidFill>
                <a:latin typeface="Symbol" charset="2"/>
                <a:ea typeface="黑体" charset="-122"/>
              </a:rPr>
              <a:t>s</a:t>
            </a:r>
            <a:r>
              <a:rPr kumimoji="0" lang="zh-CN" altLang="en-US" sz="2000" b="1">
                <a:solidFill>
                  <a:srgbClr val="0000FF"/>
                </a:solidFill>
                <a:latin typeface="Symbol" charset="2"/>
                <a:ea typeface="黑体" charset="-122"/>
              </a:rPr>
              <a:t>。</a:t>
            </a:r>
            <a:endParaRPr kumimoji="0" lang="zh-CN" altLang="en-US" sz="2000" b="1">
              <a:solidFill>
                <a:srgbClr val="0000FF"/>
              </a:solidFill>
              <a:ea typeface="黑体" charset="-122"/>
            </a:endParaRPr>
          </a:p>
          <a:p>
            <a:pPr lvl="1">
              <a:lnSpc>
                <a:spcPct val="90000"/>
              </a:lnSpc>
            </a:pPr>
            <a:r>
              <a:rPr kumimoji="0" lang="zh-CN" altLang="en-US" sz="2400" b="1">
                <a:solidFill>
                  <a:srgbClr val="0000FF"/>
                </a:solidFill>
                <a:ea typeface="黑体" charset="-122"/>
              </a:rPr>
              <a:t> </a:t>
            </a:r>
            <a:r>
              <a:rPr kumimoji="0" lang="zh-CN" altLang="en-US" sz="2000" b="1">
                <a:solidFill>
                  <a:srgbClr val="0000FF"/>
                </a:solidFill>
                <a:ea typeface="黑体" charset="-122"/>
              </a:rPr>
              <a:t>在</a:t>
            </a:r>
            <a:r>
              <a:rPr kumimoji="0" lang="en-US" altLang="zh-CN" sz="2000" b="1">
                <a:solidFill>
                  <a:srgbClr val="0000FF"/>
                </a:solidFill>
                <a:ea typeface="黑体" charset="-122"/>
              </a:rPr>
              <a:t>RUN2</a:t>
            </a:r>
            <a:r>
              <a:rPr kumimoji="0" lang="zh-CN" altLang="en-US" sz="2000" b="1">
                <a:solidFill>
                  <a:srgbClr val="0000FF"/>
                </a:solidFill>
                <a:ea typeface="黑体" charset="-122"/>
              </a:rPr>
              <a:t>至</a:t>
            </a:r>
            <a:r>
              <a:rPr kumimoji="0" lang="en-US" altLang="zh-CN" sz="2000" b="1">
                <a:solidFill>
                  <a:srgbClr val="0000FF"/>
                </a:solidFill>
                <a:ea typeface="黑体" charset="-122"/>
              </a:rPr>
              <a:t>2017</a:t>
            </a:r>
            <a:r>
              <a:rPr kumimoji="0" lang="zh-CN" altLang="en-US" sz="2000" b="1">
                <a:solidFill>
                  <a:srgbClr val="0000FF"/>
                </a:solidFill>
                <a:ea typeface="黑体" charset="-122"/>
              </a:rPr>
              <a:t>年夏天数据，观测信号强度是标准模型预言的</a:t>
            </a:r>
            <a:r>
              <a:rPr kumimoji="0" lang="en-US" altLang="zh-CN" sz="2000" b="1">
                <a:solidFill>
                  <a:srgbClr val="0000FF"/>
                </a:solidFill>
                <a:ea typeface="黑体" charset="-122"/>
              </a:rPr>
              <a:t>2.24</a:t>
            </a:r>
            <a:r>
              <a:rPr kumimoji="0" lang="zh-CN" altLang="en-US" sz="2000" b="1">
                <a:solidFill>
                  <a:srgbClr val="0000FF"/>
                </a:solidFill>
                <a:ea typeface="黑体" charset="-122"/>
              </a:rPr>
              <a:t>倍：</a:t>
            </a:r>
            <a:endParaRPr kumimoji="0" lang="en-US" altLang="zh-CN" sz="2000" b="1">
              <a:solidFill>
                <a:srgbClr val="0000FF"/>
              </a:solidFill>
              <a:ea typeface="黑体" charset="-122"/>
            </a:endParaRPr>
          </a:p>
          <a:p>
            <a:pPr lvl="1">
              <a:lnSpc>
                <a:spcPct val="90000"/>
              </a:lnSpc>
              <a:buFontTx/>
              <a:buNone/>
            </a:pPr>
            <a:endParaRPr kumimoji="0" lang="zh-CN" altLang="en-US" sz="2000" b="1">
              <a:solidFill>
                <a:srgbClr val="0000FF"/>
              </a:solidFill>
              <a:ea typeface="黑体" charset="-122"/>
            </a:endParaRPr>
          </a:p>
          <a:p>
            <a:pPr>
              <a:lnSpc>
                <a:spcPct val="90000"/>
              </a:lnSpc>
            </a:pPr>
            <a:r>
              <a:rPr kumimoji="0" lang="zh-CN" altLang="en-US" sz="2400" b="1">
                <a:solidFill>
                  <a:srgbClr val="C00000"/>
                </a:solidFill>
                <a:ea typeface="黑体" charset="-122"/>
              </a:rPr>
              <a:t>预期的目标及可能达到水平：</a:t>
            </a:r>
            <a:endParaRPr kumimoji="0" lang="en-US" altLang="zh-CN" sz="2400" b="1">
              <a:solidFill>
                <a:srgbClr val="C00000"/>
              </a:solidFill>
              <a:ea typeface="黑体" charset="-122"/>
            </a:endParaRPr>
          </a:p>
          <a:p>
            <a:pPr lvl="1">
              <a:lnSpc>
                <a:spcPct val="90000"/>
              </a:lnSpc>
            </a:pPr>
            <a:r>
              <a:rPr kumimoji="0" lang="zh-CN" altLang="en-US" sz="2000" b="1">
                <a:solidFill>
                  <a:srgbClr val="0000FF"/>
                </a:solidFill>
                <a:ea typeface="黑体" charset="-122"/>
              </a:rPr>
              <a:t>利用</a:t>
            </a:r>
            <a:r>
              <a:rPr kumimoji="0" lang="en-US" altLang="zh-CN" sz="2000" b="1">
                <a:solidFill>
                  <a:srgbClr val="0000FF"/>
                </a:solidFill>
                <a:ea typeface="黑体" charset="-122"/>
              </a:rPr>
              <a:t>RUN2</a:t>
            </a:r>
            <a:r>
              <a:rPr kumimoji="0" lang="zh-CN" altLang="en-US" sz="2000" b="1">
                <a:solidFill>
                  <a:srgbClr val="0000FF"/>
                </a:solidFill>
                <a:ea typeface="黑体" charset="-122"/>
              </a:rPr>
              <a:t>的</a:t>
            </a:r>
            <a:r>
              <a:rPr kumimoji="0" lang="en-US" altLang="zh-CN" sz="2000" b="1">
                <a:solidFill>
                  <a:srgbClr val="0000FF"/>
                </a:solidFill>
                <a:ea typeface="黑体" charset="-122"/>
              </a:rPr>
              <a:t>10</a:t>
            </a:r>
            <a:r>
              <a:rPr kumimoji="0" lang="zh-CN" altLang="en-US" sz="2000" b="1">
                <a:solidFill>
                  <a:srgbClr val="0000FF"/>
                </a:solidFill>
                <a:ea typeface="黑体" charset="-122"/>
              </a:rPr>
              <a:t>倍于</a:t>
            </a:r>
            <a:r>
              <a:rPr kumimoji="0" lang="en-US" altLang="zh-CN" sz="2000" b="1">
                <a:solidFill>
                  <a:srgbClr val="0000FF"/>
                </a:solidFill>
                <a:ea typeface="黑体" charset="-122"/>
              </a:rPr>
              <a:t>RUN1</a:t>
            </a:r>
            <a:r>
              <a:rPr kumimoji="0" lang="zh-CN" altLang="en-US" sz="2000" b="1">
                <a:solidFill>
                  <a:srgbClr val="0000FF"/>
                </a:solidFill>
                <a:ea typeface="黑体" charset="-122"/>
              </a:rPr>
              <a:t>数据可以在</a:t>
            </a:r>
            <a:r>
              <a:rPr kumimoji="0" lang="en-US" altLang="zh-CN" sz="2000" b="1">
                <a:solidFill>
                  <a:srgbClr val="0000FF"/>
                </a:solidFill>
                <a:ea typeface="黑体" charset="-122"/>
              </a:rPr>
              <a:t>ATLAS</a:t>
            </a:r>
            <a:r>
              <a:rPr kumimoji="0" lang="zh-CN" altLang="en-US" sz="2000" b="1">
                <a:solidFill>
                  <a:srgbClr val="0000FF"/>
                </a:solidFill>
                <a:ea typeface="黑体" charset="-122"/>
              </a:rPr>
              <a:t>实现</a:t>
            </a:r>
            <a:r>
              <a:rPr kumimoji="0" lang="en-US" altLang="zh-CN" sz="2000" b="1">
                <a:solidFill>
                  <a:srgbClr val="0000FF"/>
                </a:solidFill>
                <a:ea typeface="黑体" charset="-122"/>
              </a:rPr>
              <a:t>VBF</a:t>
            </a:r>
            <a:r>
              <a:rPr kumimoji="0" lang="zh-CN" altLang="en-US" sz="2000" b="1">
                <a:solidFill>
                  <a:srgbClr val="0000FF"/>
                </a:solidFill>
                <a:ea typeface="黑体" charset="-122"/>
              </a:rPr>
              <a:t>希格斯粒子首次观测。</a:t>
            </a:r>
            <a:endParaRPr kumimoji="0" lang="en-US" altLang="zh-CN" sz="2000" b="1">
              <a:solidFill>
                <a:srgbClr val="0000FF"/>
              </a:solidFill>
              <a:ea typeface="黑体" charset="-122"/>
            </a:endParaRPr>
          </a:p>
          <a:p>
            <a:pPr lvl="1">
              <a:lnSpc>
                <a:spcPct val="90000"/>
              </a:lnSpc>
            </a:pPr>
            <a:r>
              <a:rPr kumimoji="0" lang="zh-CN" altLang="en-US" sz="2000" b="1">
                <a:solidFill>
                  <a:srgbClr val="0000FF"/>
                </a:solidFill>
                <a:ea typeface="黑体" charset="-122"/>
              </a:rPr>
              <a:t>根据现有的结果，略有超出标准模型的迹象。</a:t>
            </a:r>
            <a:endParaRPr kumimoji="0" lang="en-US" altLang="zh-CN" sz="2000" b="1">
              <a:solidFill>
                <a:srgbClr val="0000FF"/>
              </a:solidFill>
              <a:ea typeface="黑体" charset="-122"/>
            </a:endParaRPr>
          </a:p>
          <a:p>
            <a:pPr lvl="1">
              <a:lnSpc>
                <a:spcPct val="90000"/>
              </a:lnSpc>
            </a:pPr>
            <a:r>
              <a:rPr kumimoji="0" lang="zh-CN" altLang="en-US" sz="2000" b="1">
                <a:solidFill>
                  <a:srgbClr val="0000FF"/>
                </a:solidFill>
                <a:ea typeface="黑体" charset="-122"/>
              </a:rPr>
              <a:t>无论首次观测或发现超出标准模型的新物理都将是世界一流物理结果。</a:t>
            </a:r>
            <a:endParaRPr kumimoji="0" lang="en-US" altLang="zh-CN" sz="2000" b="1">
              <a:solidFill>
                <a:srgbClr val="0000FF"/>
              </a:solidFill>
              <a:ea typeface="黑体" charset="-122"/>
            </a:endParaRPr>
          </a:p>
          <a:p>
            <a:pPr lvl="1">
              <a:lnSpc>
                <a:spcPct val="90000"/>
              </a:lnSpc>
            </a:pPr>
            <a:endParaRPr kumimoji="0" lang="en-US" altLang="zh-CN" sz="2000" b="1">
              <a:solidFill>
                <a:srgbClr val="0000FF"/>
              </a:solidFill>
              <a:ea typeface="黑体" charset="-122"/>
            </a:endParaRPr>
          </a:p>
          <a:p>
            <a:pPr lvl="1">
              <a:lnSpc>
                <a:spcPct val="90000"/>
              </a:lnSpc>
            </a:pPr>
            <a:endParaRPr kumimoji="0" lang="zh-CN" altLang="en-US" sz="2000" b="1">
              <a:solidFill>
                <a:srgbClr val="C00000"/>
              </a:solidFill>
              <a:ea typeface="黑体" charset="-122"/>
            </a:endParaRPr>
          </a:p>
          <a:p>
            <a:pPr>
              <a:lnSpc>
                <a:spcPct val="90000"/>
              </a:lnSpc>
              <a:buFont typeface="Wingdings" charset="2"/>
              <a:buNone/>
            </a:pPr>
            <a:endParaRPr kumimoji="0" lang="zh-CN" altLang="en-US" sz="2800" b="1">
              <a:solidFill>
                <a:srgbClr val="0000FF"/>
              </a:solidFill>
              <a:ea typeface="黑体" charset="-122"/>
            </a:endParaRPr>
          </a:p>
        </p:txBody>
      </p:sp>
      <p:pic>
        <p:nvPicPr>
          <p:cNvPr id="10243" name="图片 4" descr="Screen Shot 2013-09-11 at 下午11.53.4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 y="4005263"/>
            <a:ext cx="3981450"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文本框 5"/>
          <p:cNvSpPr txBox="1">
            <a:spLocks noChangeArrowheads="1"/>
          </p:cNvSpPr>
          <p:nvPr/>
        </p:nvSpPr>
        <p:spPr bwMode="auto">
          <a:xfrm>
            <a:off x="1187450" y="4508500"/>
            <a:ext cx="1781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eaLnBrk="1" hangingPunct="1"/>
            <a:r>
              <a:rPr kumimoji="1" lang="en-US" altLang="zh-CN" sz="1800" b="1">
                <a:solidFill>
                  <a:srgbClr val="FF0000"/>
                </a:solidFill>
              </a:rPr>
              <a:t>3.3σ evidence</a:t>
            </a:r>
            <a:endParaRPr kumimoji="1" lang="zh-CN" altLang="en-US" sz="1800" b="1">
              <a:solidFill>
                <a:srgbClr val="FF0000"/>
              </a:solidFill>
            </a:endParaRPr>
          </a:p>
        </p:txBody>
      </p:sp>
      <p:sp>
        <p:nvSpPr>
          <p:cNvPr id="10245" name="矩形 1"/>
          <p:cNvSpPr>
            <a:spLocks noChangeArrowheads="1"/>
          </p:cNvSpPr>
          <p:nvPr/>
        </p:nvSpPr>
        <p:spPr bwMode="auto">
          <a:xfrm>
            <a:off x="1331913" y="5632450"/>
            <a:ext cx="33115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u="sng">
                <a:solidFill>
                  <a:schemeClr val="tx1"/>
                </a:solidFill>
                <a:latin typeface="Arial" charset="0"/>
                <a:ea typeface="宋体" charset="-122"/>
              </a:defRPr>
            </a:lvl1pPr>
            <a:lvl2pPr>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r>
              <a:rPr lang="en-US" altLang="zh-CN" sz="1200" b="1">
                <a:solidFill>
                  <a:srgbClr val="0000FF"/>
                </a:solidFill>
                <a:ea typeface="黑体" charset="-122"/>
              </a:rPr>
              <a:t>Phys.Lett.B 726(2013),pp.88-119</a:t>
            </a:r>
          </a:p>
          <a:p>
            <a:pPr marL="0" lvl="1"/>
            <a:r>
              <a:rPr lang="en-US" altLang="zh-CN" sz="1200" b="1">
                <a:solidFill>
                  <a:srgbClr val="0000FF"/>
                </a:solidFill>
                <a:ea typeface="黑体" charset="-122"/>
              </a:rPr>
              <a:t>Phys. Rev.D 90,112015(2014)</a:t>
            </a:r>
            <a:endParaRPr lang="zh-CN" altLang="en-US" sz="1200" b="1">
              <a:solidFill>
                <a:srgbClr val="0000FF"/>
              </a:solidFill>
              <a:ea typeface="黑体" charset="-122"/>
            </a:endParaRPr>
          </a:p>
          <a:p>
            <a:endParaRPr lang="en-US" altLang="zh-CN" sz="1400" b="1">
              <a:solidFill>
                <a:srgbClr val="0000FF"/>
              </a:solidFill>
              <a:ea typeface="黑体" charset="-122"/>
            </a:endParaRPr>
          </a:p>
          <a:p>
            <a:endParaRPr lang="zh-CN" altLang="en-US" sz="1400"/>
          </a:p>
        </p:txBody>
      </p:sp>
      <p:graphicFrame>
        <p:nvGraphicFramePr>
          <p:cNvPr id="10246" name="对象 5"/>
          <p:cNvGraphicFramePr>
            <a:graphicFrameLocks noChangeAspect="1"/>
          </p:cNvGraphicFramePr>
          <p:nvPr/>
        </p:nvGraphicFramePr>
        <p:xfrm>
          <a:off x="3995738" y="2276475"/>
          <a:ext cx="2376487" cy="504825"/>
        </p:xfrm>
        <a:graphic>
          <a:graphicData uri="http://schemas.openxmlformats.org/presentationml/2006/ole">
            <mc:AlternateContent xmlns:mc="http://schemas.openxmlformats.org/markup-compatibility/2006">
              <mc:Choice xmlns:v="urn:schemas-microsoft-com:vml" Requires="v">
                <p:oleObj spid="_x0000_s1179" r:id="rId5" imgW="2758320" imgH="626760" progId="Equation.KSEE3">
                  <p:embed/>
                </p:oleObj>
              </mc:Choice>
              <mc:Fallback>
                <p:oleObj r:id="rId5" imgW="2758320" imgH="626760" progId="Equation.KSEE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2276475"/>
                        <a:ext cx="237648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oleObj>
              </mc:Fallback>
            </mc:AlternateContent>
          </a:graphicData>
        </a:graphic>
      </p:graphicFrame>
      <p:sp>
        <p:nvSpPr>
          <p:cNvPr id="10247" name="文本框 2"/>
          <p:cNvSpPr txBox="1">
            <a:spLocks noChangeArrowheads="1"/>
          </p:cNvSpPr>
          <p:nvPr/>
        </p:nvSpPr>
        <p:spPr bwMode="auto">
          <a:xfrm>
            <a:off x="3059113" y="4356100"/>
            <a:ext cx="812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r>
              <a:rPr kumimoji="1" lang="en-US" altLang="zh-CN" sz="1800" b="1" u="none">
                <a:solidFill>
                  <a:srgbClr val="800000"/>
                </a:solidFill>
              </a:rPr>
              <a:t>RUN1 </a:t>
            </a:r>
            <a:endParaRPr kumimoji="1" lang="zh-CN" altLang="en-US" sz="1800" b="1" u="none">
              <a:solidFill>
                <a:srgbClr val="800000"/>
              </a:solidFill>
            </a:endParaRPr>
          </a:p>
        </p:txBody>
      </p:sp>
      <p:sp>
        <p:nvSpPr>
          <p:cNvPr id="10248" name="文本框 11"/>
          <p:cNvSpPr txBox="1">
            <a:spLocks noChangeArrowheads="1"/>
          </p:cNvSpPr>
          <p:nvPr/>
        </p:nvSpPr>
        <p:spPr bwMode="auto">
          <a:xfrm>
            <a:off x="6300788" y="5013325"/>
            <a:ext cx="17891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r>
              <a:rPr kumimoji="1" lang="en-US" altLang="zh-CN" sz="1800" b="1" u="none">
                <a:solidFill>
                  <a:srgbClr val="800000"/>
                </a:solidFill>
              </a:rPr>
              <a:t>RUN2</a:t>
            </a:r>
            <a:r>
              <a:rPr kumimoji="1" lang="zh-CN" altLang="en-US" sz="1800" b="1" u="none">
                <a:solidFill>
                  <a:srgbClr val="800000"/>
                </a:solidFill>
              </a:rPr>
              <a:t>：</a:t>
            </a:r>
            <a:r>
              <a:rPr kumimoji="1" lang="en-US" altLang="zh-CN" sz="1800" b="1" u="none">
                <a:solidFill>
                  <a:srgbClr val="800000"/>
                </a:solidFill>
              </a:rPr>
              <a:t>2016</a:t>
            </a:r>
            <a:r>
              <a:rPr kumimoji="1" lang="zh-CN" altLang="en-US" sz="1800" b="1" u="none">
                <a:solidFill>
                  <a:srgbClr val="800000"/>
                </a:solidFill>
              </a:rPr>
              <a:t>夏</a:t>
            </a:r>
            <a:r>
              <a:rPr kumimoji="1" lang="en-US" altLang="zh-CN" sz="1800" b="1" u="none">
                <a:solidFill>
                  <a:srgbClr val="800000"/>
                </a:solidFill>
              </a:rPr>
              <a:t> </a:t>
            </a:r>
            <a:endParaRPr kumimoji="1" lang="zh-CN" altLang="en-US" sz="1800" b="1" u="none">
              <a:solidFill>
                <a:srgbClr val="800000"/>
              </a:solidFill>
            </a:endParaRPr>
          </a:p>
        </p:txBody>
      </p:sp>
      <p:sp>
        <p:nvSpPr>
          <p:cNvPr id="13" name="Rectangle 2"/>
          <p:cNvSpPr txBox="1">
            <a:spLocks noRot="1" noChangeArrowheads="1"/>
          </p:cNvSpPr>
          <p:nvPr/>
        </p:nvSpPr>
        <p:spPr bwMode="auto">
          <a:xfrm>
            <a:off x="279400" y="53975"/>
            <a:ext cx="8540750" cy="1143000"/>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algn="ctr"/>
            <a:r>
              <a:rPr lang="zh-CN" altLang="en-US" sz="3200" b="1" u="none">
                <a:solidFill>
                  <a:srgbClr val="FF0000"/>
                </a:solidFill>
                <a:ea typeface="黑体" charset="-122"/>
              </a:rPr>
              <a:t>矢量波色子</a:t>
            </a:r>
            <a:r>
              <a:rPr lang="en-US" altLang="zh-CN" sz="3200" b="1" u="none">
                <a:solidFill>
                  <a:srgbClr val="FF0000"/>
                </a:solidFill>
                <a:ea typeface="黑体" charset="-122"/>
              </a:rPr>
              <a:t>(VBF)</a:t>
            </a:r>
            <a:r>
              <a:rPr lang="zh-CN" altLang="en-US" sz="3200" b="1" u="none">
                <a:solidFill>
                  <a:srgbClr val="FF0000"/>
                </a:solidFill>
                <a:ea typeface="黑体" charset="-122"/>
              </a:rPr>
              <a:t>希格斯</a:t>
            </a:r>
            <a:r>
              <a:rPr lang="en-US" altLang="zh-CN" sz="3200" b="1" u="none">
                <a:solidFill>
                  <a:srgbClr val="FF0000"/>
                </a:solidFill>
                <a:ea typeface="黑体" charset="-122"/>
              </a:rPr>
              <a:t>(Higgs)</a:t>
            </a:r>
            <a:r>
              <a:rPr lang="zh-CN" altLang="en-US" sz="3200" b="1" u="none">
                <a:solidFill>
                  <a:srgbClr val="FF0000"/>
                </a:solidFill>
                <a:ea typeface="黑体" charset="-122"/>
              </a:rPr>
              <a:t>产生并衰变到双光子道的研究</a:t>
            </a:r>
            <a:r>
              <a:rPr lang="en-US" altLang="zh-CN" sz="3200" b="1" u="none">
                <a:solidFill>
                  <a:srgbClr val="FF0000"/>
                </a:solidFill>
                <a:ea typeface="黑体" charset="-122"/>
              </a:rPr>
              <a:t>:VBF</a:t>
            </a:r>
            <a:r>
              <a:rPr lang="zh-CN" altLang="en-US" sz="3200" b="1" u="none">
                <a:solidFill>
                  <a:srgbClr val="FF0000"/>
                </a:solidFill>
                <a:ea typeface="黑体" charset="-122"/>
              </a:rPr>
              <a:t> </a:t>
            </a:r>
            <a:r>
              <a:rPr lang="en-US" altLang="zh-CN" sz="3200" b="1" u="none">
                <a:solidFill>
                  <a:srgbClr val="FF0000"/>
                </a:solidFill>
                <a:ea typeface="黑体" charset="-122"/>
              </a:rPr>
              <a:t>H→</a:t>
            </a:r>
            <a:r>
              <a:rPr lang="en-US" altLang="zh-CN" sz="3200" b="1" u="none">
                <a:solidFill>
                  <a:srgbClr val="FF0000"/>
                </a:solidFill>
                <a:latin typeface="Symbol" charset="2"/>
                <a:sym typeface="Wingdings" charset="2"/>
              </a:rPr>
              <a:t>gg</a:t>
            </a:r>
            <a:endParaRPr lang="en-US" altLang="zh-CN" sz="3200" b="1" u="none">
              <a:solidFill>
                <a:srgbClr val="FF0000"/>
              </a:solidFill>
              <a:ea typeface="黑体" charset="-122"/>
            </a:endParaRPr>
          </a:p>
        </p:txBody>
      </p:sp>
    </p:spTree>
    <p:extLst>
      <p:ext uri="{BB962C8B-B14F-4D97-AF65-F5344CB8AC3E}">
        <p14:creationId xmlns:p14="http://schemas.microsoft.com/office/powerpoint/2010/main" val="268396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5" name="对象 1"/>
          <p:cNvGraphicFramePr>
            <a:graphicFrameLocks noChangeAspect="1"/>
          </p:cNvGraphicFramePr>
          <p:nvPr/>
        </p:nvGraphicFramePr>
        <p:xfrm>
          <a:off x="6443663" y="1069975"/>
          <a:ext cx="2465387" cy="2430463"/>
        </p:xfrm>
        <a:graphic>
          <a:graphicData uri="http://schemas.openxmlformats.org/presentationml/2006/ole">
            <mc:AlternateContent xmlns:mc="http://schemas.openxmlformats.org/markup-compatibility/2006">
              <mc:Choice xmlns:v="urn:schemas-microsoft-com:vml" Requires="v">
                <p:oleObj spid="_x0000_s2203" name="Acrobat Document" r:id="rId3" imgW="5156200" imgH="3784600" progId="AcroExch.Document.DC">
                  <p:embed/>
                </p:oleObj>
              </mc:Choice>
              <mc:Fallback>
                <p:oleObj name="Acrobat Document" r:id="rId3" imgW="5156200" imgH="3784600" progId="AcroExch.Document.DC">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069975"/>
                        <a:ext cx="2465387" cy="243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09575" y="879475"/>
            <a:ext cx="7553325" cy="6005513"/>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a:lnSpc>
                <a:spcPct val="70000"/>
              </a:lnSpc>
            </a:pPr>
            <a:r>
              <a:rPr kumimoji="0" lang="en-US" altLang="en-US" sz="2400" b="1" dirty="0" err="1">
                <a:solidFill>
                  <a:srgbClr val="C00000"/>
                </a:solidFill>
                <a:ea typeface="黑体" charset="-122"/>
              </a:rPr>
              <a:t>研究方向</a:t>
            </a:r>
            <a:r>
              <a:rPr kumimoji="0" lang="zh-CN" altLang="en-US" sz="2400" b="1" dirty="0">
                <a:solidFill>
                  <a:srgbClr val="C00000"/>
                </a:solidFill>
                <a:ea typeface="黑体" charset="-122"/>
              </a:rPr>
              <a:t>：</a:t>
            </a:r>
            <a:r>
              <a:rPr kumimoji="0" lang="en-US" altLang="en-US" sz="2100" b="1" dirty="0" err="1">
                <a:ea typeface="黑体" charset="-122"/>
              </a:rPr>
              <a:t>希格斯</a:t>
            </a:r>
            <a:r>
              <a:rPr kumimoji="0" lang="zh-CN" altLang="en-US" sz="2100" b="1" dirty="0">
                <a:ea typeface="黑体" charset="-122"/>
              </a:rPr>
              <a:t>粒子性质实验研究</a:t>
            </a:r>
            <a:endParaRPr kumimoji="0" lang="en-US" altLang="zh-CN" sz="2100" b="1" dirty="0">
              <a:ea typeface="黑体" charset="-122"/>
            </a:endParaRPr>
          </a:p>
          <a:p>
            <a:pPr>
              <a:lnSpc>
                <a:spcPct val="70000"/>
              </a:lnSpc>
            </a:pPr>
            <a:r>
              <a:rPr kumimoji="0" lang="en-US" altLang="en-US" sz="2400" b="1" dirty="0" err="1">
                <a:solidFill>
                  <a:srgbClr val="C00000"/>
                </a:solidFill>
                <a:ea typeface="黑体" charset="-122"/>
              </a:rPr>
              <a:t>研究内容</a:t>
            </a:r>
            <a:r>
              <a:rPr kumimoji="0" lang="zh-CN" altLang="en-US" sz="2400" b="1" dirty="0">
                <a:solidFill>
                  <a:srgbClr val="C00000"/>
                </a:solidFill>
                <a:ea typeface="黑体" charset="-122"/>
              </a:rPr>
              <a:t>：</a:t>
            </a:r>
            <a:endParaRPr kumimoji="0" lang="en-US" altLang="zh-CN" sz="2400" b="1" dirty="0">
              <a:solidFill>
                <a:srgbClr val="C00000"/>
              </a:solidFill>
              <a:ea typeface="黑体" charset="-122"/>
            </a:endParaRPr>
          </a:p>
          <a:p>
            <a:pPr lvl="1">
              <a:lnSpc>
                <a:spcPct val="70000"/>
              </a:lnSpc>
            </a:pPr>
            <a:r>
              <a:rPr kumimoji="0" lang="zh-CN" altLang="en-US" sz="1800" b="1" dirty="0">
                <a:solidFill>
                  <a:srgbClr val="0000FF"/>
                </a:solidFill>
                <a:latin typeface="Calibri" charset="0"/>
                <a:ea typeface="黑体" charset="-122"/>
              </a:rPr>
              <a:t>在实验上确定</a:t>
            </a:r>
            <a:r>
              <a:rPr kumimoji="0" lang="en-US" altLang="zh-CN" sz="1800" b="1" dirty="0" err="1">
                <a:solidFill>
                  <a:srgbClr val="0000FF"/>
                </a:solidFill>
                <a:latin typeface="Calibri" charset="0"/>
                <a:ea typeface="黑体" charset="-122"/>
              </a:rPr>
              <a:t>ttH</a:t>
            </a:r>
            <a:r>
              <a:rPr kumimoji="0" lang="zh-CN" altLang="en-US" sz="1800" b="1" dirty="0">
                <a:solidFill>
                  <a:srgbClr val="0000FF"/>
                </a:solidFill>
                <a:latin typeface="Calibri" charset="0"/>
                <a:ea typeface="黑体" charset="-122"/>
              </a:rPr>
              <a:t>多轻子末态以及双底夸克末态产生过程；</a:t>
            </a:r>
            <a:endParaRPr kumimoji="0" lang="en-US" altLang="zh-CN" sz="1800" b="1" dirty="0">
              <a:solidFill>
                <a:srgbClr val="0000FF"/>
              </a:solidFill>
              <a:latin typeface="Calibri" charset="0"/>
              <a:ea typeface="黑体" charset="-122"/>
            </a:endParaRPr>
          </a:p>
          <a:p>
            <a:pPr lvl="1">
              <a:lnSpc>
                <a:spcPct val="70000"/>
              </a:lnSpc>
            </a:pPr>
            <a:r>
              <a:rPr kumimoji="0" lang="zh-CN" altLang="en-US" sz="1800" b="1" dirty="0">
                <a:solidFill>
                  <a:srgbClr val="0000FF"/>
                </a:solidFill>
                <a:latin typeface="Calibri" charset="0"/>
                <a:ea typeface="黑体" charset="-122"/>
              </a:rPr>
              <a:t>对产生截面进行精确测量；</a:t>
            </a:r>
            <a:endParaRPr kumimoji="0" lang="en-US" altLang="zh-CN" sz="1800" b="1" dirty="0">
              <a:solidFill>
                <a:srgbClr val="0000FF"/>
              </a:solidFill>
              <a:latin typeface="Calibri" charset="0"/>
              <a:ea typeface="黑体" charset="-122"/>
            </a:endParaRPr>
          </a:p>
          <a:p>
            <a:pPr lvl="1">
              <a:lnSpc>
                <a:spcPct val="70000"/>
              </a:lnSpc>
            </a:pPr>
            <a:r>
              <a:rPr kumimoji="0" lang="zh-CN" altLang="en-US" sz="1800" b="1" dirty="0">
                <a:solidFill>
                  <a:srgbClr val="0000FF"/>
                </a:solidFill>
                <a:latin typeface="Calibri" charset="0"/>
                <a:ea typeface="黑体" charset="-122"/>
              </a:rPr>
              <a:t>直接测量</a:t>
            </a:r>
            <a:r>
              <a:rPr kumimoji="0" lang="en-US" altLang="en-US" sz="1800" b="1" dirty="0" err="1">
                <a:solidFill>
                  <a:srgbClr val="0000FF"/>
                </a:solidFill>
                <a:latin typeface="Calibri" charset="0"/>
                <a:ea typeface="黑体" charset="-122"/>
              </a:rPr>
              <a:t>希格斯</a:t>
            </a:r>
            <a:r>
              <a:rPr kumimoji="0" lang="zh-CN" altLang="en-US" sz="1800" b="1" dirty="0">
                <a:solidFill>
                  <a:srgbClr val="0000FF"/>
                </a:solidFill>
                <a:latin typeface="Calibri" charset="0"/>
                <a:ea typeface="黑体" charset="-122"/>
              </a:rPr>
              <a:t>粒子和费米子的耦合常数。</a:t>
            </a:r>
            <a:endParaRPr kumimoji="0" lang="en-US" altLang="zh-CN" sz="1800" b="1" dirty="0">
              <a:solidFill>
                <a:srgbClr val="0000FF"/>
              </a:solidFill>
              <a:latin typeface="Calibri" charset="0"/>
              <a:ea typeface="黑体" charset="-122"/>
            </a:endParaRPr>
          </a:p>
          <a:p>
            <a:pPr>
              <a:lnSpc>
                <a:spcPct val="70000"/>
              </a:lnSpc>
            </a:pPr>
            <a:r>
              <a:rPr kumimoji="0" lang="zh-CN" altLang="en-US" sz="2400" b="1" dirty="0">
                <a:solidFill>
                  <a:srgbClr val="C00000"/>
                </a:solidFill>
                <a:ea typeface="黑体" charset="-122"/>
              </a:rPr>
              <a:t>研究方案：</a:t>
            </a:r>
            <a:endParaRPr kumimoji="0" lang="en-US" altLang="zh-CN" sz="2400" b="1" dirty="0">
              <a:solidFill>
                <a:srgbClr val="C00000"/>
              </a:solidFill>
              <a:ea typeface="黑体" charset="-122"/>
            </a:endParaRPr>
          </a:p>
          <a:p>
            <a:pPr lvl="1">
              <a:lnSpc>
                <a:spcPct val="70000"/>
              </a:lnSpc>
            </a:pPr>
            <a:r>
              <a:rPr kumimoji="0" lang="zh-CN" altLang="en-US" sz="1800" b="1" dirty="0">
                <a:solidFill>
                  <a:srgbClr val="0000FF"/>
                </a:solidFill>
                <a:latin typeface="Calibri" charset="0"/>
                <a:ea typeface="黑体" charset="-122"/>
              </a:rPr>
              <a:t>研究轻子孤立化鉴别方案，提高轻子鉴别效率；</a:t>
            </a:r>
            <a:endParaRPr kumimoji="0" lang="en-US" altLang="zh-CN" sz="1800" b="1" dirty="0">
              <a:solidFill>
                <a:srgbClr val="0000FF"/>
              </a:solidFill>
              <a:latin typeface="Calibri" charset="0"/>
              <a:ea typeface="黑体" charset="-122"/>
            </a:endParaRPr>
          </a:p>
          <a:p>
            <a:pPr lvl="1">
              <a:lnSpc>
                <a:spcPct val="70000"/>
              </a:lnSpc>
            </a:pPr>
            <a:r>
              <a:rPr kumimoji="0" lang="zh-CN" altLang="en-US" sz="1800" b="1" dirty="0">
                <a:solidFill>
                  <a:srgbClr val="0000FF"/>
                </a:solidFill>
                <a:latin typeface="Calibri" charset="0"/>
                <a:ea typeface="黑体" charset="-122"/>
              </a:rPr>
              <a:t>在丢失</a:t>
            </a:r>
            <a:r>
              <a:rPr kumimoji="0" lang="en-US" altLang="zh-CN" sz="1800" b="1" dirty="0">
                <a:solidFill>
                  <a:srgbClr val="0000FF"/>
                </a:solidFill>
                <a:latin typeface="Calibri" charset="0"/>
                <a:ea typeface="黑体" charset="-122"/>
              </a:rPr>
              <a:t>2</a:t>
            </a:r>
            <a:r>
              <a:rPr kumimoji="0" lang="zh-CN" altLang="en-US" sz="1800" b="1" dirty="0">
                <a:solidFill>
                  <a:srgbClr val="0000FF"/>
                </a:solidFill>
                <a:latin typeface="Calibri" charset="0"/>
                <a:ea typeface="黑体" charset="-122"/>
              </a:rPr>
              <a:t>个中微子的末态中重建希格斯质量，压低本底；</a:t>
            </a:r>
            <a:endParaRPr kumimoji="0" lang="en-US" altLang="zh-CN" sz="1800" b="1" dirty="0">
              <a:solidFill>
                <a:srgbClr val="0000FF"/>
              </a:solidFill>
              <a:latin typeface="Calibri" charset="0"/>
              <a:ea typeface="黑体" charset="-122"/>
            </a:endParaRPr>
          </a:p>
          <a:p>
            <a:pPr lvl="1">
              <a:lnSpc>
                <a:spcPct val="70000"/>
              </a:lnSpc>
            </a:pPr>
            <a:r>
              <a:rPr kumimoji="0" lang="zh-CN" altLang="en-US" sz="1800" b="1" dirty="0">
                <a:solidFill>
                  <a:srgbClr val="0000FF"/>
                </a:solidFill>
                <a:latin typeface="Calibri" charset="0"/>
                <a:ea typeface="黑体" charset="-122"/>
              </a:rPr>
              <a:t>改进底夸克喷注的鉴别效率，压低来自于轻夸克喷注的本底；</a:t>
            </a:r>
            <a:endParaRPr kumimoji="0" lang="en-US" altLang="zh-CN" sz="1800" b="1" dirty="0">
              <a:solidFill>
                <a:srgbClr val="0000FF"/>
              </a:solidFill>
              <a:latin typeface="Calibri" charset="0"/>
              <a:ea typeface="黑体" charset="-122"/>
            </a:endParaRPr>
          </a:p>
          <a:p>
            <a:pPr lvl="1">
              <a:lnSpc>
                <a:spcPct val="70000"/>
              </a:lnSpc>
            </a:pPr>
            <a:r>
              <a:rPr kumimoji="0" lang="zh-CN" altLang="en-US" sz="1800" b="1" dirty="0">
                <a:solidFill>
                  <a:srgbClr val="0000FF"/>
                </a:solidFill>
                <a:latin typeface="Calibri" charset="0"/>
                <a:ea typeface="黑体" charset="-122"/>
              </a:rPr>
              <a:t>研究新的区分变量，</a:t>
            </a:r>
            <a:r>
              <a:rPr kumimoji="0" lang="zh-TW" altLang="en-US" sz="1800" b="1" dirty="0">
                <a:solidFill>
                  <a:srgbClr val="0000FF"/>
                </a:solidFill>
                <a:latin typeface="Calibri" charset="0"/>
                <a:ea typeface="黑体" charset="-122"/>
              </a:rPr>
              <a:t>寻找最佳的运动学多变量鉴别</a:t>
            </a:r>
            <a:r>
              <a:rPr kumimoji="0" lang="zh-CN" altLang="en-US" sz="1800" b="1" dirty="0">
                <a:solidFill>
                  <a:srgbClr val="0000FF"/>
                </a:solidFill>
                <a:latin typeface="Calibri" charset="0"/>
                <a:ea typeface="黑体" charset="-122"/>
              </a:rPr>
              <a:t>。</a:t>
            </a:r>
            <a:endParaRPr kumimoji="0" lang="en-US" altLang="zh-CN" sz="1800" b="1" dirty="0">
              <a:solidFill>
                <a:srgbClr val="0000FF"/>
              </a:solidFill>
              <a:latin typeface="Calibri" charset="0"/>
              <a:ea typeface="黑体" charset="-122"/>
            </a:endParaRPr>
          </a:p>
          <a:p>
            <a:pPr>
              <a:lnSpc>
                <a:spcPct val="70000"/>
              </a:lnSpc>
            </a:pPr>
            <a:r>
              <a:rPr kumimoji="0" lang="zh-CN" altLang="en-US" sz="2400" b="1" dirty="0">
                <a:solidFill>
                  <a:srgbClr val="C00000"/>
                </a:solidFill>
                <a:ea typeface="黑体" charset="-122"/>
              </a:rPr>
              <a:t>关键问题：</a:t>
            </a:r>
            <a:endParaRPr kumimoji="0" lang="en-US" altLang="zh-CN" sz="2400" b="1" dirty="0">
              <a:solidFill>
                <a:srgbClr val="C00000"/>
              </a:solidFill>
              <a:ea typeface="黑体" charset="-122"/>
            </a:endParaRPr>
          </a:p>
          <a:p>
            <a:pPr lvl="1">
              <a:lnSpc>
                <a:spcPct val="70000"/>
              </a:lnSpc>
            </a:pPr>
            <a:r>
              <a:rPr kumimoji="0" lang="zh-CN" altLang="en-US" sz="1800" b="1" dirty="0">
                <a:solidFill>
                  <a:srgbClr val="0000FF"/>
                </a:solidFill>
                <a:latin typeface="Calibri" charset="0"/>
                <a:ea typeface="黑体" charset="-122"/>
              </a:rPr>
              <a:t>本底主导的末态中对各种本底的压制和估计，希格斯粒子质量重建的困难</a:t>
            </a:r>
            <a:r>
              <a:rPr kumimoji="0" lang="en-US" altLang="zh-CN" sz="1800" b="1" dirty="0">
                <a:solidFill>
                  <a:srgbClr val="0000FF"/>
                </a:solidFill>
                <a:latin typeface="Calibri" charset="0"/>
                <a:ea typeface="黑体" charset="-122"/>
              </a:rPr>
              <a:t>, </a:t>
            </a:r>
            <a:r>
              <a:rPr kumimoji="0" lang="zh-CN" altLang="en-US" sz="1800" b="1" dirty="0">
                <a:solidFill>
                  <a:srgbClr val="0000FF"/>
                </a:solidFill>
                <a:latin typeface="Calibri" charset="0"/>
                <a:ea typeface="黑体" charset="-122"/>
              </a:rPr>
              <a:t>多变量分析的优化。</a:t>
            </a:r>
            <a:endParaRPr kumimoji="0" lang="en-US" altLang="zh-CN" sz="1800" b="1" dirty="0">
              <a:solidFill>
                <a:srgbClr val="0000FF"/>
              </a:solidFill>
              <a:latin typeface="Calibri" charset="0"/>
              <a:ea typeface="黑体" charset="-122"/>
            </a:endParaRPr>
          </a:p>
          <a:p>
            <a:pPr>
              <a:lnSpc>
                <a:spcPct val="70000"/>
              </a:lnSpc>
            </a:pPr>
            <a:r>
              <a:rPr kumimoji="0" lang="zh-CN" altLang="en-US" sz="2400" b="1" dirty="0">
                <a:solidFill>
                  <a:srgbClr val="C00000"/>
                </a:solidFill>
                <a:ea typeface="黑体" charset="-122"/>
              </a:rPr>
              <a:t>研究基础：</a:t>
            </a:r>
            <a:endParaRPr kumimoji="0" lang="en-US" altLang="zh-TW" sz="2400" b="1" dirty="0">
              <a:solidFill>
                <a:srgbClr val="C00000"/>
              </a:solidFill>
              <a:ea typeface="黑体" charset="-122"/>
            </a:endParaRPr>
          </a:p>
          <a:p>
            <a:pPr lvl="1">
              <a:lnSpc>
                <a:spcPct val="70000"/>
              </a:lnSpc>
            </a:pPr>
            <a:r>
              <a:rPr kumimoji="0" lang="zh-TW" altLang="en-US" sz="1800" b="1" dirty="0">
                <a:solidFill>
                  <a:srgbClr val="0000FF"/>
                </a:solidFill>
                <a:latin typeface="Calibri" charset="0"/>
                <a:ea typeface="黑体" charset="-122"/>
              </a:rPr>
              <a:t>高能所</a:t>
            </a:r>
            <a:r>
              <a:rPr kumimoji="0" lang="zh-CN" altLang="en-US" sz="1800" b="1" dirty="0">
                <a:solidFill>
                  <a:srgbClr val="0000FF"/>
                </a:solidFill>
                <a:latin typeface="Calibri" charset="0"/>
                <a:ea typeface="黑体" charset="-122"/>
              </a:rPr>
              <a:t>团队从</a:t>
            </a:r>
            <a:r>
              <a:rPr kumimoji="0" lang="en-US" altLang="zh-CN" sz="1800" b="1" dirty="0">
                <a:solidFill>
                  <a:srgbClr val="0000FF"/>
                </a:solidFill>
                <a:latin typeface="Calibri" charset="0"/>
                <a:ea typeface="黑体" charset="-122"/>
              </a:rPr>
              <a:t>2005</a:t>
            </a:r>
            <a:r>
              <a:rPr kumimoji="0" lang="zh-CN" altLang="en-US" sz="1800" b="1" dirty="0">
                <a:solidFill>
                  <a:srgbClr val="0000FF"/>
                </a:solidFill>
                <a:latin typeface="Calibri" charset="0"/>
                <a:ea typeface="黑体" charset="-122"/>
              </a:rPr>
              <a:t>年开始就参与</a:t>
            </a:r>
            <a:r>
              <a:rPr kumimoji="0" lang="en-US" altLang="zh-CN" sz="1800" b="1" dirty="0" err="1">
                <a:solidFill>
                  <a:srgbClr val="0000FF"/>
                </a:solidFill>
                <a:latin typeface="Calibri" charset="0"/>
                <a:ea typeface="黑体" charset="-122"/>
              </a:rPr>
              <a:t>ttH</a:t>
            </a:r>
            <a:r>
              <a:rPr kumimoji="0" lang="zh-CN" altLang="en-US" sz="1800" b="1" dirty="0">
                <a:solidFill>
                  <a:srgbClr val="0000FF"/>
                </a:solidFill>
                <a:latin typeface="Calibri" charset="0"/>
                <a:ea typeface="黑体" charset="-122"/>
              </a:rPr>
              <a:t>可行性研究，并在多个末态分析中做出显著性贡献；</a:t>
            </a:r>
            <a:endParaRPr kumimoji="0" lang="en-US" altLang="zh-TW" sz="1800" b="1" dirty="0">
              <a:solidFill>
                <a:srgbClr val="0000FF"/>
              </a:solidFill>
              <a:latin typeface="Calibri" charset="0"/>
              <a:ea typeface="黑体" charset="-122"/>
            </a:endParaRPr>
          </a:p>
          <a:p>
            <a:pPr lvl="1">
              <a:lnSpc>
                <a:spcPct val="70000"/>
              </a:lnSpc>
            </a:pPr>
            <a:r>
              <a:rPr kumimoji="0" lang="zh-CN" altLang="en-US" sz="1800" b="1" dirty="0">
                <a:solidFill>
                  <a:srgbClr val="0000FF"/>
                </a:solidFill>
                <a:latin typeface="Calibri" charset="0"/>
                <a:ea typeface="黑体" charset="-122"/>
              </a:rPr>
              <a:t>团队成员有多年顶夸克以及希格斯粒子相关物理研究经验，有助于更好研究本底。</a:t>
            </a:r>
            <a:endParaRPr kumimoji="0" lang="en-US" altLang="zh-CN" sz="1800" b="1" dirty="0">
              <a:solidFill>
                <a:srgbClr val="0000FF"/>
              </a:solidFill>
              <a:latin typeface="Calibri" charset="0"/>
              <a:ea typeface="黑体" charset="-122"/>
            </a:endParaRPr>
          </a:p>
          <a:p>
            <a:pPr>
              <a:lnSpc>
                <a:spcPct val="70000"/>
              </a:lnSpc>
            </a:pPr>
            <a:r>
              <a:rPr kumimoji="0" lang="zh-TW" altLang="en-US" sz="2400" b="1" dirty="0">
                <a:solidFill>
                  <a:srgbClr val="C00000"/>
                </a:solidFill>
                <a:ea typeface="黑体" charset="-122"/>
              </a:rPr>
              <a:t>预期的目标及可能达到水平</a:t>
            </a:r>
            <a:r>
              <a:rPr kumimoji="0" lang="zh-CN" altLang="en-US" sz="2400" b="1" dirty="0">
                <a:solidFill>
                  <a:srgbClr val="C00000"/>
                </a:solidFill>
                <a:ea typeface="黑体" charset="-122"/>
              </a:rPr>
              <a:t>：</a:t>
            </a:r>
            <a:endParaRPr kumimoji="0" lang="en-US" altLang="zh-TW" sz="2400" b="1" dirty="0">
              <a:solidFill>
                <a:srgbClr val="C00000"/>
              </a:solidFill>
              <a:ea typeface="黑体" charset="-122"/>
            </a:endParaRPr>
          </a:p>
          <a:p>
            <a:pPr lvl="1">
              <a:lnSpc>
                <a:spcPct val="70000"/>
              </a:lnSpc>
            </a:pPr>
            <a:r>
              <a:rPr kumimoji="0" lang="zh-TW" altLang="en-US" sz="1800" b="1" dirty="0">
                <a:solidFill>
                  <a:srgbClr val="0000FF"/>
                </a:solidFill>
                <a:latin typeface="Calibri" charset="0"/>
                <a:ea typeface="黑体" charset="-122"/>
              </a:rPr>
              <a:t>利用</a:t>
            </a:r>
            <a:r>
              <a:rPr kumimoji="0" lang="en-US" altLang="zh-TW" sz="1800" b="1" dirty="0">
                <a:solidFill>
                  <a:srgbClr val="0000FF"/>
                </a:solidFill>
                <a:latin typeface="Calibri" charset="0"/>
                <a:ea typeface="黑体" charset="-122"/>
              </a:rPr>
              <a:t>Run 2</a:t>
            </a:r>
            <a:r>
              <a:rPr kumimoji="0" lang="zh-TW" altLang="en-US" sz="1800" b="1" dirty="0">
                <a:solidFill>
                  <a:srgbClr val="0000FF"/>
                </a:solidFill>
                <a:latin typeface="Calibri" charset="0"/>
                <a:ea typeface="黑体" charset="-122"/>
              </a:rPr>
              <a:t>数据</a:t>
            </a:r>
            <a:r>
              <a:rPr kumimoji="0" lang="zh-CN" altLang="en-US" sz="1800" b="1" dirty="0">
                <a:solidFill>
                  <a:srgbClr val="0000FF"/>
                </a:solidFill>
                <a:latin typeface="Calibri" charset="0"/>
                <a:ea typeface="黑体" charset="-122"/>
              </a:rPr>
              <a:t>预计能够在实验上确定</a:t>
            </a:r>
            <a:r>
              <a:rPr kumimoji="0" lang="en-US" altLang="zh-CN" sz="1800" b="1" dirty="0" err="1">
                <a:solidFill>
                  <a:srgbClr val="0000FF"/>
                </a:solidFill>
                <a:latin typeface="Calibri" charset="0"/>
                <a:ea typeface="黑体" charset="-122"/>
              </a:rPr>
              <a:t>ttH</a:t>
            </a:r>
            <a:r>
              <a:rPr kumimoji="0" lang="zh-CN" altLang="en-US" sz="1800" b="1" dirty="0">
                <a:solidFill>
                  <a:srgbClr val="0000FF"/>
                </a:solidFill>
                <a:latin typeface="Calibri" charset="0"/>
                <a:ea typeface="黑体" charset="-122"/>
              </a:rPr>
              <a:t>多轻子末态以及双底夸克末态的产生过程，精确测量产生截面，测量希格斯粒子与顶夸克的耦合常数。</a:t>
            </a:r>
          </a:p>
          <a:p>
            <a:pPr lvl="1">
              <a:lnSpc>
                <a:spcPct val="70000"/>
              </a:lnSpc>
            </a:pPr>
            <a:r>
              <a:rPr kumimoji="0" lang="zh-CN" altLang="en-US" sz="1800" b="1" dirty="0">
                <a:solidFill>
                  <a:srgbClr val="0000FF"/>
                </a:solidFill>
                <a:latin typeface="Calibri" charset="0"/>
                <a:ea typeface="黑体" charset="-122"/>
              </a:rPr>
              <a:t>从而检验</a:t>
            </a:r>
            <a:r>
              <a:rPr kumimoji="0" lang="en-US" altLang="zh-CN" sz="1800" b="1" dirty="0">
                <a:solidFill>
                  <a:srgbClr val="0000FF"/>
                </a:solidFill>
                <a:latin typeface="Calibri" charset="0"/>
                <a:ea typeface="黑体" charset="-122"/>
              </a:rPr>
              <a:t>LHC</a:t>
            </a:r>
            <a:r>
              <a:rPr kumimoji="0" lang="zh-CN" altLang="en-US" sz="1800" b="1" dirty="0">
                <a:solidFill>
                  <a:srgbClr val="0000FF"/>
                </a:solidFill>
                <a:latin typeface="Calibri" charset="0"/>
                <a:ea typeface="黑体" charset="-122"/>
              </a:rPr>
              <a:t>上发现的希格斯粒子是否为标准模型的希格斯粒子</a:t>
            </a:r>
            <a:endParaRPr kumimoji="0" lang="en-US" altLang="zh-TW" sz="1800" b="1" dirty="0">
              <a:solidFill>
                <a:srgbClr val="0000FF"/>
              </a:solidFill>
              <a:latin typeface="Calibri" charset="0"/>
              <a:ea typeface="黑体" charset="-122"/>
            </a:endParaRPr>
          </a:p>
        </p:txBody>
      </p:sp>
      <p:sp>
        <p:nvSpPr>
          <p:cNvPr id="5" name="Rectangle 2"/>
          <p:cNvSpPr txBox="1">
            <a:spLocks noRot="1" noChangeArrowheads="1"/>
          </p:cNvSpPr>
          <p:nvPr/>
        </p:nvSpPr>
        <p:spPr bwMode="auto">
          <a:xfrm>
            <a:off x="1352550" y="17463"/>
            <a:ext cx="6519863" cy="896937"/>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800" u="sng">
                <a:solidFill>
                  <a:schemeClr val="tx1"/>
                </a:solidFill>
                <a:latin typeface="Arial" panose="020B0604020202020204" pitchFamily="34" charset="0"/>
                <a:ea typeface="宋体" panose="02010600030101010101" pitchFamily="2" charset="-122"/>
              </a:defRPr>
            </a:lvl1pPr>
            <a:lvl2pPr marL="742950" indent="-285750">
              <a:defRPr sz="800" u="sng">
                <a:solidFill>
                  <a:schemeClr val="tx1"/>
                </a:solidFill>
                <a:latin typeface="Arial" panose="020B0604020202020204" pitchFamily="34" charset="0"/>
                <a:ea typeface="宋体" panose="02010600030101010101" pitchFamily="2" charset="-122"/>
              </a:defRPr>
            </a:lvl2pPr>
            <a:lvl3pPr marL="1143000" indent="-228600">
              <a:defRPr sz="800" u="sng">
                <a:solidFill>
                  <a:schemeClr val="tx1"/>
                </a:solidFill>
                <a:latin typeface="Arial" panose="020B0604020202020204" pitchFamily="34" charset="0"/>
                <a:ea typeface="宋体" panose="02010600030101010101" pitchFamily="2" charset="-122"/>
              </a:defRPr>
            </a:lvl3pPr>
            <a:lvl4pPr marL="1600200" indent="-228600">
              <a:defRPr sz="800" u="sng">
                <a:solidFill>
                  <a:schemeClr val="tx1"/>
                </a:solidFill>
                <a:latin typeface="Arial" panose="020B0604020202020204" pitchFamily="34" charset="0"/>
                <a:ea typeface="宋体" panose="02010600030101010101" pitchFamily="2" charset="-122"/>
              </a:defRPr>
            </a:lvl4pPr>
            <a:lvl5pPr marL="2057400" indent="-228600">
              <a:defRPr sz="800"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800"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800"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800"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800" u="sng">
                <a:solidFill>
                  <a:schemeClr val="tx1"/>
                </a:solidFill>
                <a:latin typeface="Arial" panose="020B0604020202020204" pitchFamily="34" charset="0"/>
                <a:ea typeface="宋体" panose="02010600030101010101" pitchFamily="2" charset="-122"/>
              </a:defRPr>
            </a:lvl9pPr>
          </a:lstStyle>
          <a:p>
            <a:pPr algn="ctr">
              <a:defRPr/>
            </a:pPr>
            <a:r>
              <a:rPr kumimoji="1" lang="zh-CN" altLang="en-US" sz="3200" b="1" u="none" dirty="0">
                <a:solidFill>
                  <a:srgbClr val="FF0000"/>
                </a:solidFill>
                <a:ea typeface="黑体" panose="02010609060101010101" pitchFamily="49" charset="-122"/>
                <a:cs typeface="宋体" charset="0"/>
              </a:rPr>
              <a:t>利用多轻子末态以及双底夸克末态测量</a:t>
            </a:r>
            <a:r>
              <a:rPr kumimoji="1" lang="en-US" altLang="zh-CN" sz="3200" b="1" u="none" dirty="0" err="1">
                <a:solidFill>
                  <a:srgbClr val="FF0000"/>
                </a:solidFill>
                <a:ea typeface="黑体" panose="02010609060101010101" pitchFamily="49" charset="-122"/>
                <a:cs typeface="宋体" charset="0"/>
              </a:rPr>
              <a:t>希格斯</a:t>
            </a:r>
            <a:r>
              <a:rPr kumimoji="1" lang="zh-CN" altLang="en-US" sz="3200" b="1" u="none" dirty="0">
                <a:solidFill>
                  <a:srgbClr val="FF0000"/>
                </a:solidFill>
                <a:ea typeface="黑体" panose="02010609060101010101" pitchFamily="49" charset="-122"/>
                <a:cs typeface="宋体" charset="0"/>
              </a:rPr>
              <a:t>和顶夸克的耦合</a:t>
            </a:r>
            <a:endParaRPr kumimoji="1" lang="en-US" altLang="zh-CN" sz="3200" b="1" dirty="0">
              <a:solidFill>
                <a:srgbClr val="FF0000"/>
              </a:solidFill>
              <a:ea typeface="黑体" panose="02010609060101010101" pitchFamily="49" charset="-122"/>
              <a:cs typeface="宋体" charset="0"/>
            </a:endParaRPr>
          </a:p>
        </p:txBody>
      </p:sp>
    </p:spTree>
    <p:extLst>
      <p:ext uri="{BB962C8B-B14F-4D97-AF65-F5344CB8AC3E}">
        <p14:creationId xmlns:p14="http://schemas.microsoft.com/office/powerpoint/2010/main" val="122344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研究现状： 寻找希格斯玻色子</a:t>
            </a:r>
          </a:p>
        </p:txBody>
      </p:sp>
      <p:sp>
        <p:nvSpPr>
          <p:cNvPr id="3" name="Content Placeholder 2"/>
          <p:cNvSpPr>
            <a:spLocks noGrp="1"/>
          </p:cNvSpPr>
          <p:nvPr>
            <p:ph idx="1"/>
          </p:nvPr>
        </p:nvSpPr>
        <p:spPr/>
        <p:txBody>
          <a:bodyPr/>
          <a:lstStyle/>
          <a:p>
            <a:r>
              <a:rPr lang="zh-CN" altLang="en-US" sz="28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如何在真空寻找希格斯玻色子？</a:t>
            </a:r>
            <a:endParaRPr lang="en-US" altLang="zh-CN" sz="28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4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通过高能量对撞它从真空中激发出来</a:t>
            </a:r>
            <a:endParaRPr lang="en-US" altLang="zh-CN" sz="24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位于瑞士日内瓦的大型强子对撞机</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400"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周长</a:t>
            </a:r>
            <a:r>
              <a:rPr lang="en-US" altLang="zh-CN" sz="2400"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27</a:t>
            </a:r>
            <a:r>
              <a:rPr lang="zh-CN" altLang="en-US" sz="2400"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公里</a:t>
            </a:r>
            <a:endParaRPr lang="en-US" altLang="zh-CN" sz="2400"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400"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目标是寻找希格斯玻色子。</a:t>
            </a:r>
            <a:endParaRPr lang="en-US" altLang="zh-CN" sz="28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4</a:t>
            </a:fld>
            <a:endParaRPr lang="en-US"/>
          </a:p>
        </p:txBody>
      </p:sp>
      <p:pic>
        <p:nvPicPr>
          <p:cNvPr id="5" name="Picture 4"/>
          <p:cNvPicPr>
            <a:picLocks noChangeAspect="1"/>
          </p:cNvPicPr>
          <p:nvPr/>
        </p:nvPicPr>
        <p:blipFill>
          <a:blip r:embed="rId2"/>
          <a:stretch>
            <a:fillRect/>
          </a:stretch>
        </p:blipFill>
        <p:spPr>
          <a:xfrm>
            <a:off x="0" y="3529914"/>
            <a:ext cx="4079879" cy="2648343"/>
          </a:xfrm>
          <a:prstGeom prst="rect">
            <a:avLst/>
          </a:prstGeom>
        </p:spPr>
      </p:pic>
      <p:pic>
        <p:nvPicPr>
          <p:cNvPr id="7" name="Picture 6"/>
          <p:cNvPicPr>
            <a:picLocks noChangeAspect="1"/>
          </p:cNvPicPr>
          <p:nvPr/>
        </p:nvPicPr>
        <p:blipFill>
          <a:blip r:embed="rId3"/>
          <a:stretch>
            <a:fillRect/>
          </a:stretch>
        </p:blipFill>
        <p:spPr>
          <a:xfrm>
            <a:off x="4079879" y="3529914"/>
            <a:ext cx="4987921" cy="2648343"/>
          </a:xfrm>
          <a:prstGeom prst="rect">
            <a:avLst/>
          </a:prstGeom>
        </p:spPr>
      </p:pic>
    </p:spTree>
    <p:extLst>
      <p:ext uri="{BB962C8B-B14F-4D97-AF65-F5344CB8AC3E}">
        <p14:creationId xmlns:p14="http://schemas.microsoft.com/office/powerpoint/2010/main" val="18908168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765175"/>
            <a:ext cx="2951163" cy="212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4" name="Rectangle 2"/>
          <p:cNvSpPr>
            <a:spLocks noGrp="1" noRot="1" noChangeArrowheads="1"/>
          </p:cNvSpPr>
          <p:nvPr>
            <p:ph type="title" idx="4294967295"/>
          </p:nvPr>
        </p:nvSpPr>
        <p:spPr>
          <a:xfrm>
            <a:off x="179388" y="0"/>
            <a:ext cx="8540750" cy="765175"/>
          </a:xfrm>
          <a:solidFill>
            <a:schemeClr val="accent1"/>
          </a:solidFill>
        </p:spPr>
        <p:txBody>
          <a:bodyPr/>
          <a:lstStyle/>
          <a:p>
            <a:pPr>
              <a:defRPr/>
            </a:pPr>
            <a:r>
              <a:rPr lang="zh-CN" altLang="en-US" sz="3200" b="1" dirty="0">
                <a:solidFill>
                  <a:srgbClr val="FF0000"/>
                </a:solidFill>
                <a:ea typeface="黑体" charset="0"/>
                <a:cs typeface="黑体" charset="0"/>
              </a:rPr>
              <a:t>超出标准模型的重希格斯粒子研究</a:t>
            </a:r>
            <a:endParaRPr lang="en-US" altLang="zh-CN" sz="3200" b="1" dirty="0">
              <a:solidFill>
                <a:srgbClr val="FF0000"/>
              </a:solidFill>
              <a:ea typeface="黑体" charset="0"/>
              <a:cs typeface="黑体" charset="0"/>
            </a:endParaRPr>
          </a:p>
        </p:txBody>
      </p:sp>
      <p:sp>
        <p:nvSpPr>
          <p:cNvPr id="8195" name="Rectangle 3"/>
          <p:cNvSpPr>
            <a:spLocks noGrp="1" noRot="1" noChangeArrowheads="1"/>
          </p:cNvSpPr>
          <p:nvPr>
            <p:ph type="body" idx="4294967295"/>
          </p:nvPr>
        </p:nvSpPr>
        <p:spPr>
          <a:xfrm>
            <a:off x="-6350" y="333375"/>
            <a:ext cx="9150350" cy="5805488"/>
          </a:xfrm>
        </p:spPr>
        <p:txBody>
          <a:bodyPr/>
          <a:lstStyle/>
          <a:p>
            <a:pPr>
              <a:lnSpc>
                <a:spcPct val="90000"/>
              </a:lnSpc>
              <a:buFont typeface="Wingdings" charset="2"/>
              <a:buNone/>
            </a:pPr>
            <a:endParaRPr lang="zh-CN" altLang="en-US" b="1" dirty="0">
              <a:solidFill>
                <a:srgbClr val="FF0066"/>
              </a:solidFill>
              <a:ea typeface="黑体" charset="-122"/>
            </a:endParaRPr>
          </a:p>
          <a:p>
            <a:pPr>
              <a:lnSpc>
                <a:spcPct val="90000"/>
              </a:lnSpc>
            </a:pPr>
            <a:r>
              <a:rPr lang="zh-CN" altLang="en-US" sz="2000" b="1" dirty="0">
                <a:solidFill>
                  <a:srgbClr val="C00000"/>
                </a:solidFill>
              </a:rPr>
              <a:t>研究方向</a:t>
            </a:r>
            <a:r>
              <a:rPr lang="en-US" altLang="zh-CN" sz="2000" b="1" dirty="0">
                <a:solidFill>
                  <a:srgbClr val="C00000"/>
                </a:solidFill>
              </a:rPr>
              <a:t>:</a:t>
            </a:r>
            <a:r>
              <a:rPr lang="en-US" altLang="zh-CN" sz="2000" b="1" dirty="0"/>
              <a:t>　</a:t>
            </a:r>
            <a:r>
              <a:rPr lang="zh-CN" altLang="en-US" sz="2000" b="1" dirty="0"/>
              <a:t>寻找超出标准模型的新物理。</a:t>
            </a:r>
            <a:endParaRPr lang="zh-CN" altLang="en-US" sz="2000" b="1" dirty="0">
              <a:solidFill>
                <a:srgbClr val="0000FF"/>
              </a:solidFill>
              <a:ea typeface="黑体" charset="-122"/>
            </a:endParaRPr>
          </a:p>
          <a:p>
            <a:pPr>
              <a:lnSpc>
                <a:spcPct val="90000"/>
              </a:lnSpc>
            </a:pPr>
            <a:r>
              <a:rPr lang="zh-CN" altLang="en-US" sz="2000" b="1" dirty="0">
                <a:solidFill>
                  <a:srgbClr val="C00000"/>
                </a:solidFill>
              </a:rPr>
              <a:t>研究内容：</a:t>
            </a:r>
            <a:r>
              <a:rPr lang="zh-CN" altLang="en-US" sz="2000" b="1" dirty="0"/>
              <a:t>通过分析</a:t>
            </a:r>
            <a:r>
              <a:rPr lang="en-US" altLang="zh-CN" sz="2000" b="1" dirty="0"/>
              <a:t>RUN 2 </a:t>
            </a:r>
            <a:r>
              <a:rPr lang="zh-CN" altLang="en-US" sz="2000" b="1" dirty="0"/>
              <a:t>的数据，选</a:t>
            </a:r>
            <a:endParaRPr lang="en-US" altLang="zh-CN" sz="2000" b="1" dirty="0"/>
          </a:p>
          <a:p>
            <a:pPr>
              <a:lnSpc>
                <a:spcPct val="90000"/>
              </a:lnSpc>
              <a:buFont typeface="Wingdings" charset="2"/>
              <a:buNone/>
            </a:pPr>
            <a:r>
              <a:rPr lang="en-US" altLang="zh-CN" sz="2000" b="1" dirty="0"/>
              <a:t>   </a:t>
            </a:r>
            <a:r>
              <a:rPr lang="zh-CN" altLang="en-US" sz="2000" b="1" dirty="0"/>
              <a:t>择重希格斯衰变到希格斯粒子和标量子并</a:t>
            </a:r>
            <a:endParaRPr lang="en-US" altLang="zh-CN" sz="2000" b="1" dirty="0"/>
          </a:p>
          <a:p>
            <a:pPr>
              <a:lnSpc>
                <a:spcPct val="90000"/>
              </a:lnSpc>
              <a:buFont typeface="Wingdings" charset="2"/>
              <a:buNone/>
            </a:pPr>
            <a:r>
              <a:rPr lang="en-US" altLang="zh-CN" sz="2000" b="1" dirty="0"/>
              <a:t>  </a:t>
            </a:r>
            <a:r>
              <a:rPr lang="zh-CN" altLang="en-US" sz="2000" b="1" dirty="0"/>
              <a:t>进一步衰变到双光子和两个</a:t>
            </a:r>
            <a:r>
              <a:rPr lang="en-US" altLang="zh-CN" sz="2000" b="1" dirty="0"/>
              <a:t>W</a:t>
            </a:r>
            <a:r>
              <a:rPr lang="zh-CN" altLang="en-US" sz="2000" b="1" dirty="0"/>
              <a:t>玻色子或四</a:t>
            </a:r>
            <a:endParaRPr lang="en-US" altLang="zh-CN" sz="2000" b="1" dirty="0"/>
          </a:p>
          <a:p>
            <a:pPr>
              <a:lnSpc>
                <a:spcPct val="90000"/>
              </a:lnSpc>
              <a:buFont typeface="Wingdings" charset="2"/>
              <a:buNone/>
            </a:pPr>
            <a:r>
              <a:rPr lang="en-US" altLang="zh-CN" sz="2000" b="1" dirty="0"/>
              <a:t>   </a:t>
            </a:r>
            <a:r>
              <a:rPr lang="zh-CN" altLang="en-US" sz="2000" b="1" dirty="0"/>
              <a:t>个</a:t>
            </a:r>
            <a:r>
              <a:rPr lang="en-US" altLang="zh-CN" sz="2000" b="1" dirty="0"/>
              <a:t>W</a:t>
            </a:r>
            <a:r>
              <a:rPr lang="zh-CN" altLang="en-US" sz="2000" b="1" dirty="0"/>
              <a:t>玻色子。</a:t>
            </a:r>
            <a:endParaRPr lang="en-US" altLang="zh-CN" sz="2000" b="1" dirty="0"/>
          </a:p>
          <a:p>
            <a:pPr>
              <a:lnSpc>
                <a:spcPct val="90000"/>
              </a:lnSpc>
              <a:buSzPct val="50000"/>
              <a:buFont typeface="Wingdings" charset="2"/>
              <a:buChar char="n"/>
            </a:pPr>
            <a:r>
              <a:rPr lang="en-US" altLang="zh-CN" sz="2000" b="1" dirty="0">
                <a:solidFill>
                  <a:srgbClr val="C00000"/>
                </a:solidFill>
              </a:rPr>
              <a:t>   </a:t>
            </a:r>
            <a:r>
              <a:rPr lang="zh-CN" altLang="en-US" sz="2000" b="1" dirty="0">
                <a:solidFill>
                  <a:srgbClr val="C00000"/>
                </a:solidFill>
              </a:rPr>
              <a:t>研究方案：</a:t>
            </a:r>
          </a:p>
          <a:p>
            <a:pPr lvl="1">
              <a:lnSpc>
                <a:spcPct val="90000"/>
              </a:lnSpc>
              <a:buSzPct val="50000"/>
              <a:buFont typeface="Wingdings" charset="2"/>
              <a:buChar char="l"/>
            </a:pPr>
            <a:r>
              <a:rPr lang="zh-CN" altLang="en-US" sz="1600" b="1" dirty="0">
                <a:solidFill>
                  <a:srgbClr val="0000FF"/>
                </a:solidFill>
                <a:ea typeface="黑体" charset="-122"/>
              </a:rPr>
              <a:t>对</a:t>
            </a:r>
            <a:r>
              <a:rPr lang="en-US" altLang="zh-CN" sz="1600" b="1" dirty="0" err="1">
                <a:solidFill>
                  <a:srgbClr val="0000FF"/>
                </a:solidFill>
                <a:ea typeface="黑体" charset="-122"/>
              </a:rPr>
              <a:t>WW</a:t>
            </a:r>
            <a:r>
              <a:rPr lang="en-US" altLang="zh-CN" sz="1600" b="1" dirty="0" err="1">
                <a:solidFill>
                  <a:srgbClr val="0000FF"/>
                </a:solidFill>
                <a:latin typeface="Symbol" charset="2"/>
              </a:rPr>
              <a:t>gg</a:t>
            </a:r>
            <a:r>
              <a:rPr lang="zh-CN" altLang="en-US" sz="1600" b="1" dirty="0">
                <a:solidFill>
                  <a:srgbClr val="0000FF"/>
                </a:solidFill>
                <a:ea typeface="黑体" charset="-122"/>
              </a:rPr>
              <a:t>采用</a:t>
            </a:r>
            <a:r>
              <a:rPr lang="en-US" altLang="zh-CN" sz="1600" b="1" dirty="0">
                <a:solidFill>
                  <a:srgbClr val="0000FF"/>
                </a:solidFill>
                <a:ea typeface="黑体" charset="-122"/>
              </a:rPr>
              <a:t>W</a:t>
            </a:r>
            <a:r>
              <a:rPr lang="zh-CN" altLang="en-US" sz="1600" b="1" dirty="0">
                <a:solidFill>
                  <a:srgbClr val="0000FF"/>
                </a:solidFill>
                <a:ea typeface="黑体" charset="-122"/>
              </a:rPr>
              <a:t>全轻子和半轻子衰变的子；</a:t>
            </a:r>
          </a:p>
          <a:p>
            <a:pPr lvl="1">
              <a:lnSpc>
                <a:spcPct val="90000"/>
              </a:lnSpc>
              <a:buSzPct val="50000"/>
              <a:buFont typeface="Wingdings" charset="2"/>
              <a:buChar char="l"/>
            </a:pPr>
            <a:r>
              <a:rPr lang="en-US" altLang="zh-CN" sz="1600" b="1" dirty="0">
                <a:solidFill>
                  <a:srgbClr val="0000FF"/>
                </a:solidFill>
                <a:ea typeface="黑体" charset="-122"/>
              </a:rPr>
              <a:t>WWWW</a:t>
            </a:r>
            <a:r>
              <a:rPr lang="zh-CN" altLang="en-US" sz="1600" b="1" dirty="0">
                <a:solidFill>
                  <a:srgbClr val="0000FF"/>
                </a:solidFill>
                <a:ea typeface="黑体" charset="-122"/>
              </a:rPr>
              <a:t>采取同号轻子加上多喷注末态来有效压低背景。</a:t>
            </a:r>
            <a:endParaRPr lang="en-US" altLang="zh-CN" sz="1600" b="1" dirty="0">
              <a:solidFill>
                <a:srgbClr val="0000FF"/>
              </a:solidFill>
              <a:ea typeface="黑体" charset="-122"/>
            </a:endParaRPr>
          </a:p>
          <a:p>
            <a:pPr>
              <a:lnSpc>
                <a:spcPct val="90000"/>
              </a:lnSpc>
              <a:buSzPct val="50000"/>
              <a:buFont typeface="Wingdings" charset="2"/>
              <a:buChar char="n"/>
            </a:pPr>
            <a:r>
              <a:rPr lang="en-US" altLang="zh-CN" sz="2000" b="1" dirty="0">
                <a:solidFill>
                  <a:srgbClr val="C00000"/>
                </a:solidFill>
              </a:rPr>
              <a:t>  </a:t>
            </a:r>
            <a:r>
              <a:rPr lang="zh-CN" altLang="en-US" sz="2000" b="1" dirty="0">
                <a:solidFill>
                  <a:srgbClr val="C00000"/>
                </a:solidFill>
              </a:rPr>
              <a:t>关键问题：</a:t>
            </a:r>
            <a:r>
              <a:rPr lang="zh-CN" altLang="en-US" sz="2000" b="1" dirty="0"/>
              <a:t>是在统计比较低的情况下如何对背景的</a:t>
            </a:r>
            <a:endParaRPr lang="en-US" altLang="zh-CN" sz="2000" b="1" dirty="0"/>
          </a:p>
          <a:p>
            <a:pPr>
              <a:lnSpc>
                <a:spcPct val="90000"/>
              </a:lnSpc>
              <a:buSzPct val="50000"/>
              <a:buFont typeface="Wingdings" charset="2"/>
              <a:buNone/>
            </a:pPr>
            <a:r>
              <a:rPr lang="en-US" altLang="zh-CN" sz="2000" b="1" dirty="0"/>
              <a:t> </a:t>
            </a:r>
            <a:r>
              <a:rPr lang="zh-CN" altLang="en-US" sz="2000" b="1" dirty="0"/>
              <a:t>贡献进行估测；我们采取各种数据驱动的方法来估测。</a:t>
            </a:r>
            <a:endParaRPr lang="zh-CN" altLang="en-US" sz="2000" b="1" dirty="0">
              <a:ea typeface="黑体" charset="-122"/>
            </a:endParaRPr>
          </a:p>
          <a:p>
            <a:pPr>
              <a:lnSpc>
                <a:spcPct val="90000"/>
              </a:lnSpc>
            </a:pPr>
            <a:r>
              <a:rPr lang="zh-CN" altLang="en-US" sz="2000" b="1" dirty="0">
                <a:solidFill>
                  <a:srgbClr val="C00000"/>
                </a:solidFill>
              </a:rPr>
              <a:t>研究基础：</a:t>
            </a:r>
          </a:p>
          <a:p>
            <a:pPr lvl="1">
              <a:lnSpc>
                <a:spcPct val="90000"/>
              </a:lnSpc>
            </a:pPr>
            <a:r>
              <a:rPr lang="zh-CN" altLang="en-US" sz="1600" b="1" dirty="0">
                <a:solidFill>
                  <a:srgbClr val="0000FF"/>
                </a:solidFill>
                <a:ea typeface="黑体" charset="-122"/>
              </a:rPr>
              <a:t>我们原创性提出了</a:t>
            </a:r>
            <a:r>
              <a:rPr lang="en-US" altLang="zh-CN" sz="1600" b="1" dirty="0" err="1">
                <a:solidFill>
                  <a:srgbClr val="0000FF"/>
                </a:solidFill>
                <a:ea typeface="黑体" charset="-122"/>
              </a:rPr>
              <a:t>WW</a:t>
            </a:r>
            <a:r>
              <a:rPr lang="en-US" altLang="zh-CN" sz="1600" b="1" dirty="0" err="1">
                <a:solidFill>
                  <a:srgbClr val="0000FF"/>
                </a:solidFill>
                <a:latin typeface="Symbol" charset="2"/>
                <a:ea typeface="黑体" charset="-122"/>
              </a:rPr>
              <a:t>gg</a:t>
            </a:r>
            <a:r>
              <a:rPr lang="zh-CN" altLang="en-US" sz="1600" b="1" dirty="0">
                <a:solidFill>
                  <a:srgbClr val="0000FF"/>
                </a:solidFill>
                <a:ea typeface="黑体" charset="-122"/>
              </a:rPr>
              <a:t>分析</a:t>
            </a:r>
          </a:p>
          <a:p>
            <a:pPr lvl="2">
              <a:lnSpc>
                <a:spcPct val="90000"/>
              </a:lnSpc>
            </a:pPr>
            <a:r>
              <a:rPr lang="en-US" altLang="zh-CN" sz="1200" b="1" dirty="0">
                <a:solidFill>
                  <a:srgbClr val="0000FF"/>
                </a:solidFill>
                <a:ea typeface="黑体" charset="-122"/>
              </a:rPr>
              <a:t>(Phys. Lett. B, 755 (2016) 509-52</a:t>
            </a:r>
            <a:r>
              <a:rPr lang="en-US" altLang="zh-CN" sz="1200" b="1" dirty="0">
                <a:latin typeface="Symbol" charset="2"/>
              </a:rPr>
              <a:t>)</a:t>
            </a:r>
            <a:r>
              <a:rPr lang="zh-CN" altLang="en-US" sz="1200" b="1" dirty="0">
                <a:latin typeface="Symbol" charset="2"/>
              </a:rPr>
              <a:t>。</a:t>
            </a:r>
            <a:endParaRPr lang="en-US" altLang="zh-CN" sz="1200" b="1" dirty="0">
              <a:latin typeface="Symbol" charset="2"/>
            </a:endParaRPr>
          </a:p>
          <a:p>
            <a:pPr lvl="1">
              <a:lnSpc>
                <a:spcPct val="90000"/>
              </a:lnSpc>
            </a:pPr>
            <a:r>
              <a:rPr lang="zh-CN" altLang="en-US" sz="1600" b="1" dirty="0">
                <a:solidFill>
                  <a:srgbClr val="0000FF"/>
                </a:solidFill>
                <a:ea typeface="黑体" charset="-122"/>
              </a:rPr>
              <a:t>在以为我们为主导</a:t>
            </a:r>
            <a:r>
              <a:rPr lang="en-US" altLang="zh-CN" sz="1600" b="1" dirty="0">
                <a:solidFill>
                  <a:srgbClr val="0000FF"/>
                </a:solidFill>
                <a:ea typeface="黑体" charset="-122"/>
              </a:rPr>
              <a:t>ATLAS</a:t>
            </a:r>
            <a:r>
              <a:rPr lang="zh-CN" altLang="en-US" sz="1600" b="1" dirty="0">
                <a:solidFill>
                  <a:srgbClr val="0000FF"/>
                </a:solidFill>
                <a:ea typeface="黑体" charset="-122"/>
              </a:rPr>
              <a:t>的</a:t>
            </a:r>
            <a:r>
              <a:rPr lang="en-US" altLang="zh-CN" sz="1600" b="1" dirty="0">
                <a:solidFill>
                  <a:srgbClr val="0000FF"/>
                </a:solidFill>
                <a:ea typeface="黑体" charset="-122"/>
              </a:rPr>
              <a:t>RUN1</a:t>
            </a:r>
            <a:r>
              <a:rPr lang="zh-CN" altLang="en-US" sz="1600" b="1" dirty="0">
                <a:solidFill>
                  <a:srgbClr val="0000FF"/>
                </a:solidFill>
                <a:ea typeface="黑体" charset="-122"/>
              </a:rPr>
              <a:t>重希格斯研究观测到</a:t>
            </a:r>
            <a:r>
              <a:rPr lang="en-US" altLang="zh-CN" sz="1600" b="1" dirty="0">
                <a:solidFill>
                  <a:srgbClr val="0000FF"/>
                </a:solidFill>
                <a:ea typeface="黑体" charset="-122"/>
              </a:rPr>
              <a:t>2.5</a:t>
            </a:r>
            <a:r>
              <a:rPr lang="en-US" altLang="zh-CN" sz="1600" b="1" dirty="0">
                <a:solidFill>
                  <a:srgbClr val="0000FF"/>
                </a:solidFill>
                <a:latin typeface="Symbol" charset="2"/>
                <a:ea typeface="黑体" charset="-122"/>
              </a:rPr>
              <a:t>s.</a:t>
            </a:r>
          </a:p>
          <a:p>
            <a:pPr lvl="2">
              <a:lnSpc>
                <a:spcPct val="90000"/>
              </a:lnSpc>
            </a:pPr>
            <a:r>
              <a:rPr lang="en-US" altLang="zh-CN" sz="1200" b="1" dirty="0">
                <a:solidFill>
                  <a:srgbClr val="0000FF"/>
                </a:solidFill>
                <a:latin typeface="Symbol" charset="2"/>
                <a:ea typeface="黑体" charset="-122"/>
              </a:rPr>
              <a:t>(</a:t>
            </a:r>
            <a:r>
              <a:rPr lang="en-US" altLang="zh-CN" sz="1200" b="1" dirty="0">
                <a:solidFill>
                  <a:srgbClr val="0000FF"/>
                </a:solidFill>
                <a:ea typeface="黑体" charset="-122"/>
              </a:rPr>
              <a:t>Phys. Rev. D 92, 092004 (2015)</a:t>
            </a:r>
            <a:r>
              <a:rPr lang="en-US" altLang="zh-CN" sz="1200" b="1" dirty="0">
                <a:solidFill>
                  <a:srgbClr val="0000FF"/>
                </a:solidFill>
                <a:latin typeface="Symbol" charset="2"/>
                <a:ea typeface="黑体" charset="-122"/>
              </a:rPr>
              <a:t>)</a:t>
            </a:r>
            <a:r>
              <a:rPr lang="zh-CN" altLang="en-US" sz="1200" b="1" dirty="0">
                <a:solidFill>
                  <a:srgbClr val="0000FF"/>
                </a:solidFill>
                <a:latin typeface="Symbol" charset="2"/>
                <a:ea typeface="黑体" charset="-122"/>
              </a:rPr>
              <a:t>。</a:t>
            </a:r>
            <a:endParaRPr lang="en-US" altLang="zh-CN" sz="1200" b="1" dirty="0">
              <a:solidFill>
                <a:srgbClr val="0000FF"/>
              </a:solidFill>
              <a:latin typeface="Symbol" charset="2"/>
              <a:ea typeface="黑体" charset="-122"/>
            </a:endParaRPr>
          </a:p>
          <a:p>
            <a:pPr>
              <a:lnSpc>
                <a:spcPct val="90000"/>
              </a:lnSpc>
            </a:pPr>
            <a:r>
              <a:rPr kumimoji="0" lang="zh-CN" altLang="en-US" sz="2000" b="1" dirty="0">
                <a:solidFill>
                  <a:srgbClr val="C00000"/>
                </a:solidFill>
                <a:ea typeface="黑体" charset="-122"/>
              </a:rPr>
              <a:t>预期的目标及可能达到水平：</a:t>
            </a:r>
            <a:endParaRPr kumimoji="0" lang="en-US" altLang="zh-CN" sz="2000" b="1" dirty="0">
              <a:solidFill>
                <a:srgbClr val="C00000"/>
              </a:solidFill>
              <a:ea typeface="黑体" charset="-122"/>
            </a:endParaRPr>
          </a:p>
          <a:p>
            <a:pPr lvl="1">
              <a:lnSpc>
                <a:spcPct val="90000"/>
              </a:lnSpc>
            </a:pPr>
            <a:r>
              <a:rPr lang="zh-CN" altLang="en-US" sz="1600" b="1" dirty="0">
                <a:solidFill>
                  <a:srgbClr val="0000FF"/>
                </a:solidFill>
                <a:ea typeface="黑体" charset="-122"/>
              </a:rPr>
              <a:t>利用</a:t>
            </a:r>
            <a:r>
              <a:rPr lang="en-US" altLang="zh-CN" sz="1600" b="1" dirty="0">
                <a:solidFill>
                  <a:srgbClr val="0000FF"/>
                </a:solidFill>
                <a:ea typeface="黑体" charset="-122"/>
              </a:rPr>
              <a:t>RUN2</a:t>
            </a:r>
            <a:r>
              <a:rPr lang="zh-CN" altLang="en-US" sz="1600" b="1" dirty="0">
                <a:solidFill>
                  <a:srgbClr val="0000FF"/>
                </a:solidFill>
                <a:ea typeface="黑体" charset="-122"/>
              </a:rPr>
              <a:t>数据有可能观测到重希格斯粒子的信号或在一定相空间进行排除。</a:t>
            </a:r>
            <a:endParaRPr lang="en-US" altLang="zh-CN" sz="1600" b="1" dirty="0">
              <a:solidFill>
                <a:srgbClr val="0000FF"/>
              </a:solidFill>
              <a:ea typeface="黑体" charset="-122"/>
            </a:endParaRPr>
          </a:p>
          <a:p>
            <a:pPr lvl="1">
              <a:lnSpc>
                <a:spcPct val="90000"/>
              </a:lnSpc>
            </a:pPr>
            <a:r>
              <a:rPr lang="zh-CN" altLang="en-US" sz="1600" b="1" dirty="0">
                <a:solidFill>
                  <a:srgbClr val="0000FF"/>
                </a:solidFill>
                <a:ea typeface="黑体" charset="-122"/>
              </a:rPr>
              <a:t>如果发现重希格斯粒子将打开新粒子一扇窗口，可能引发一系列新发现。</a:t>
            </a:r>
            <a:endParaRPr lang="en-US" altLang="zh-CN" sz="1600" b="1" dirty="0">
              <a:solidFill>
                <a:srgbClr val="0000FF"/>
              </a:solidFill>
              <a:ea typeface="黑体" charset="-122"/>
            </a:endParaRPr>
          </a:p>
          <a:p>
            <a:pPr>
              <a:lnSpc>
                <a:spcPct val="90000"/>
              </a:lnSpc>
            </a:pPr>
            <a:endParaRPr lang="en-US" altLang="zh-CN" b="1" dirty="0">
              <a:solidFill>
                <a:srgbClr val="0000FF"/>
              </a:solidFill>
              <a:latin typeface="Symbol" charset="2"/>
              <a:ea typeface="黑体" charset="-122"/>
            </a:endParaRPr>
          </a:p>
          <a:p>
            <a:pPr>
              <a:lnSpc>
                <a:spcPct val="90000"/>
              </a:lnSpc>
            </a:pPr>
            <a:endParaRPr lang="en-US" altLang="zh-CN" b="1" dirty="0">
              <a:solidFill>
                <a:srgbClr val="0000FF"/>
              </a:solidFill>
              <a:ea typeface="黑体" charset="-122"/>
            </a:endParaRPr>
          </a:p>
          <a:p>
            <a:pPr>
              <a:lnSpc>
                <a:spcPct val="90000"/>
              </a:lnSpc>
            </a:pPr>
            <a:endParaRPr lang="zh-CN" altLang="en-US" b="1" dirty="0">
              <a:solidFill>
                <a:srgbClr val="0000FF"/>
              </a:solidFill>
              <a:ea typeface="黑体" charset="-122"/>
            </a:endParaRPr>
          </a:p>
          <a:p>
            <a:pPr lvl="1">
              <a:lnSpc>
                <a:spcPct val="90000"/>
              </a:lnSpc>
              <a:buFontTx/>
              <a:buNone/>
            </a:pPr>
            <a:endParaRPr lang="en-US" altLang="zh-CN" b="1" dirty="0"/>
          </a:p>
          <a:p>
            <a:pPr>
              <a:lnSpc>
                <a:spcPct val="90000"/>
              </a:lnSpc>
              <a:buFont typeface="Wingdings" charset="2"/>
              <a:buNone/>
            </a:pPr>
            <a:r>
              <a:rPr lang="zh-CN" altLang="en-US" b="1" dirty="0">
                <a:solidFill>
                  <a:srgbClr val="0000FF"/>
                </a:solidFill>
                <a:ea typeface="黑体" charset="-122"/>
              </a:rPr>
              <a:t>  </a:t>
            </a:r>
            <a:r>
              <a:rPr lang="zh-CN" altLang="en-US" sz="2400" b="1" dirty="0">
                <a:solidFill>
                  <a:srgbClr val="0000FF"/>
                </a:solidFill>
                <a:ea typeface="黑体" charset="-122"/>
              </a:rPr>
              <a:t>　</a:t>
            </a:r>
          </a:p>
        </p:txBody>
      </p:sp>
      <p:pic>
        <p:nvPicPr>
          <p:cNvPr id="10" name="内容占位符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227763" y="2997200"/>
            <a:ext cx="2520950" cy="213201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293" name="文本框 10"/>
          <p:cNvSpPr txBox="1">
            <a:spLocks noChangeArrowheads="1"/>
          </p:cNvSpPr>
          <p:nvPr/>
        </p:nvSpPr>
        <p:spPr bwMode="auto">
          <a:xfrm>
            <a:off x="7667625" y="1484313"/>
            <a:ext cx="6032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r>
              <a:rPr kumimoji="1" lang="en-US" altLang="zh-CN" sz="1200" b="1" u="none">
                <a:solidFill>
                  <a:srgbClr val="800000"/>
                </a:solidFill>
              </a:rPr>
              <a:t>RUN1 </a:t>
            </a:r>
            <a:endParaRPr kumimoji="1" lang="zh-CN" altLang="en-US" sz="1200" b="1" u="none">
              <a:solidFill>
                <a:srgbClr val="800000"/>
              </a:solidFill>
            </a:endParaRPr>
          </a:p>
        </p:txBody>
      </p:sp>
      <p:sp>
        <p:nvSpPr>
          <p:cNvPr id="12294" name="文本框 11"/>
          <p:cNvSpPr txBox="1">
            <a:spLocks noChangeArrowheads="1"/>
          </p:cNvSpPr>
          <p:nvPr/>
        </p:nvSpPr>
        <p:spPr bwMode="auto">
          <a:xfrm>
            <a:off x="7380288" y="3644900"/>
            <a:ext cx="12541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u="sng">
                <a:solidFill>
                  <a:schemeClr val="tx1"/>
                </a:solidFill>
                <a:latin typeface="Arial" charset="0"/>
                <a:ea typeface="宋体" charset="-122"/>
              </a:defRPr>
            </a:lvl1pPr>
            <a:lvl2pPr marL="742950" indent="-28575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r>
              <a:rPr kumimoji="1" lang="en-US" altLang="zh-CN" sz="1200" b="1" u="none">
                <a:solidFill>
                  <a:srgbClr val="800000"/>
                </a:solidFill>
              </a:rPr>
              <a:t>RUN2</a:t>
            </a:r>
            <a:r>
              <a:rPr kumimoji="1" lang="zh-CN" altLang="en-US" sz="1200" b="1" u="none">
                <a:solidFill>
                  <a:srgbClr val="800000"/>
                </a:solidFill>
              </a:rPr>
              <a:t>：</a:t>
            </a:r>
            <a:r>
              <a:rPr kumimoji="1" lang="en-US" altLang="zh-CN" sz="1200" b="1" u="none">
                <a:solidFill>
                  <a:srgbClr val="800000"/>
                </a:solidFill>
              </a:rPr>
              <a:t>2016</a:t>
            </a:r>
            <a:r>
              <a:rPr kumimoji="1" lang="zh-CN" altLang="en-US" sz="1200" b="1" u="none">
                <a:solidFill>
                  <a:srgbClr val="800000"/>
                </a:solidFill>
              </a:rPr>
              <a:t>夏</a:t>
            </a:r>
            <a:r>
              <a:rPr kumimoji="1" lang="en-US" altLang="zh-CN" sz="1200" b="1" u="none">
                <a:solidFill>
                  <a:srgbClr val="800000"/>
                </a:solidFill>
              </a:rPr>
              <a:t> </a:t>
            </a:r>
            <a:endParaRPr kumimoji="1" lang="zh-CN" altLang="en-US" sz="1200" b="1" u="none">
              <a:solidFill>
                <a:srgbClr val="800000"/>
              </a:solidFill>
            </a:endParaRPr>
          </a:p>
        </p:txBody>
      </p:sp>
    </p:spTree>
    <p:extLst>
      <p:ext uri="{BB962C8B-B14F-4D97-AF65-F5344CB8AC3E}">
        <p14:creationId xmlns:p14="http://schemas.microsoft.com/office/powerpoint/2010/main" val="247824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836613"/>
            <a:ext cx="1695450" cy="15843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107950" y="1023938"/>
            <a:ext cx="8864600" cy="6005512"/>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fontScale="92500" lnSpcReduction="10000"/>
          </a:bodyPr>
          <a:lstStyle/>
          <a:p>
            <a:pPr>
              <a:buFont typeface="Wingdings" charset="0"/>
              <a:buChar char="§"/>
              <a:defRPr/>
            </a:pPr>
            <a:r>
              <a:rPr kumimoji="0" lang="en-US" b="1" dirty="0">
                <a:solidFill>
                  <a:srgbClr val="C00000"/>
                </a:solidFill>
                <a:ea typeface="黑体" charset="0"/>
                <a:cs typeface="黑体" charset="0"/>
              </a:rPr>
              <a:t>研究方向</a:t>
            </a:r>
            <a:r>
              <a:rPr kumimoji="0" lang="zh-CN" altLang="en-US" b="1" dirty="0">
                <a:solidFill>
                  <a:srgbClr val="C00000"/>
                </a:solidFill>
                <a:ea typeface="黑体" charset="0"/>
                <a:cs typeface="黑体" charset="0"/>
              </a:rPr>
              <a:t>：</a:t>
            </a:r>
            <a:r>
              <a:rPr lang="en-US" b="1" dirty="0"/>
              <a:t>希格斯</a:t>
            </a:r>
            <a:r>
              <a:rPr lang="zh-CN" altLang="en-US" b="1" dirty="0"/>
              <a:t>粒子性质实验研究</a:t>
            </a:r>
            <a:endParaRPr lang="en-US" b="1" dirty="0"/>
          </a:p>
          <a:p>
            <a:pPr>
              <a:buFont typeface="Wingdings" charset="0"/>
              <a:buChar char="§"/>
              <a:defRPr/>
            </a:pPr>
            <a:r>
              <a:rPr kumimoji="0" lang="en-US" b="1" dirty="0">
                <a:solidFill>
                  <a:srgbClr val="C00000"/>
                </a:solidFill>
                <a:ea typeface="黑体" charset="0"/>
                <a:cs typeface="黑体" charset="0"/>
              </a:rPr>
              <a:t>研究内容</a:t>
            </a:r>
            <a:r>
              <a:rPr kumimoji="0" lang="zh-CN" altLang="en-US" b="1" dirty="0">
                <a:solidFill>
                  <a:srgbClr val="C00000"/>
                </a:solidFill>
                <a:ea typeface="黑体" charset="0"/>
                <a:cs typeface="黑体" charset="0"/>
              </a:rPr>
              <a:t>：</a:t>
            </a:r>
            <a:endParaRPr kumimoji="0" lang="en-US" altLang="zh-CN" b="1" dirty="0">
              <a:solidFill>
                <a:srgbClr val="C00000"/>
              </a:solidFill>
              <a:ea typeface="黑体" charset="0"/>
              <a:cs typeface="黑体" charset="0"/>
            </a:endParaRPr>
          </a:p>
          <a:p>
            <a:pPr marL="742950" lvl="2" indent="-342900">
              <a:buFont typeface="Wingdings" charset="0"/>
              <a:buChar char="§"/>
              <a:defRPr/>
            </a:pPr>
            <a:r>
              <a:rPr kumimoji="0" lang="zh-CN" altLang="en-US" sz="2800" b="1" dirty="0">
                <a:solidFill>
                  <a:srgbClr val="0000FF"/>
                </a:solidFill>
                <a:ea typeface="黑体" charset="0"/>
                <a:cs typeface="黑体" charset="0"/>
              </a:rPr>
              <a:t>利用四轻子末态寻找</a:t>
            </a:r>
            <a:r>
              <a:rPr kumimoji="0" lang="en-US" sz="2800" b="1" dirty="0">
                <a:solidFill>
                  <a:srgbClr val="0000FF"/>
                </a:solidFill>
                <a:ea typeface="黑体" charset="0"/>
                <a:cs typeface="黑体" charset="0"/>
              </a:rPr>
              <a:t>希格斯</a:t>
            </a:r>
            <a:r>
              <a:rPr kumimoji="0" lang="zh-CN" altLang="en-US" sz="2800" b="1" dirty="0">
                <a:solidFill>
                  <a:srgbClr val="0000FF"/>
                </a:solidFill>
                <a:ea typeface="黑体" charset="0"/>
                <a:cs typeface="黑体" charset="0"/>
              </a:rPr>
              <a:t>反常耦合迹象</a:t>
            </a:r>
            <a:endParaRPr kumimoji="0" lang="en-US" sz="2800" b="1" dirty="0">
              <a:solidFill>
                <a:srgbClr val="0000FF"/>
              </a:solidFill>
              <a:ea typeface="黑体" charset="0"/>
              <a:cs typeface="黑体" charset="0"/>
            </a:endParaRPr>
          </a:p>
          <a:p>
            <a:pPr>
              <a:buFont typeface="Wingdings" charset="0"/>
              <a:buChar char="§"/>
              <a:defRPr/>
            </a:pPr>
            <a:r>
              <a:rPr kumimoji="0" lang="zh-CN" altLang="en-US" b="1" dirty="0">
                <a:solidFill>
                  <a:srgbClr val="C00000"/>
                </a:solidFill>
                <a:ea typeface="黑体" charset="0"/>
                <a:cs typeface="黑体" charset="0"/>
              </a:rPr>
              <a:t>研究方案：</a:t>
            </a:r>
            <a:endParaRPr kumimoji="0" lang="en-US" altLang="zh-CN" b="1" dirty="0">
              <a:solidFill>
                <a:srgbClr val="C00000"/>
              </a:solidFill>
              <a:ea typeface="黑体" charset="0"/>
              <a:cs typeface="黑体" charset="0"/>
            </a:endParaRPr>
          </a:p>
          <a:p>
            <a:pPr lvl="1" algn="just">
              <a:defRPr/>
            </a:pPr>
            <a:r>
              <a:rPr kumimoji="0" lang="zh-CN" altLang="en-US" b="1" dirty="0">
                <a:solidFill>
                  <a:srgbClr val="0000FF"/>
                </a:solidFill>
                <a:ea typeface="黑体" charset="0"/>
                <a:cs typeface="黑体" charset="0"/>
              </a:rPr>
              <a:t>研究</a:t>
            </a:r>
            <a:r>
              <a:rPr kumimoji="0" lang="zh-TW" altLang="en-US" b="1" dirty="0">
                <a:solidFill>
                  <a:srgbClr val="0000FF"/>
                </a:solidFill>
                <a:ea typeface="黑体" charset="0"/>
                <a:cs typeface="黑体" charset="0"/>
              </a:rPr>
              <a:t>寻找最佳的运动学多变量鉴别，提高</a:t>
            </a:r>
            <a:r>
              <a:rPr kumimoji="0" lang="zh-CN" altLang="en-US" b="1" dirty="0">
                <a:solidFill>
                  <a:srgbClr val="0000FF"/>
                </a:solidFill>
                <a:ea typeface="黑体" charset="0"/>
                <a:cs typeface="黑体" charset="0"/>
              </a:rPr>
              <a:t>不同模型希格斯粒子</a:t>
            </a:r>
            <a:r>
              <a:rPr kumimoji="0" lang="zh-TW" altLang="en-US" b="1" dirty="0">
                <a:solidFill>
                  <a:srgbClr val="0000FF"/>
                </a:solidFill>
                <a:ea typeface="黑体" charset="0"/>
                <a:cs typeface="黑体" charset="0"/>
              </a:rPr>
              <a:t>鉴别灵敏度和</a:t>
            </a:r>
            <a:r>
              <a:rPr kumimoji="0" lang="zh-CN" altLang="en-US" b="1" dirty="0">
                <a:solidFill>
                  <a:srgbClr val="0000FF"/>
                </a:solidFill>
                <a:ea typeface="黑体" charset="0"/>
                <a:cs typeface="黑体" charset="0"/>
              </a:rPr>
              <a:t>反常耦合</a:t>
            </a:r>
            <a:r>
              <a:rPr kumimoji="0" lang="zh-TW" altLang="en-US" b="1" dirty="0">
                <a:solidFill>
                  <a:srgbClr val="0000FF"/>
                </a:solidFill>
                <a:ea typeface="黑体" charset="0"/>
                <a:cs typeface="黑体" charset="0"/>
              </a:rPr>
              <a:t>测量精度</a:t>
            </a:r>
            <a:r>
              <a:rPr kumimoji="0" lang="zh-CN" altLang="en-US" b="1" dirty="0">
                <a:solidFill>
                  <a:srgbClr val="0000FF"/>
                </a:solidFill>
                <a:ea typeface="黑体" charset="0"/>
                <a:cs typeface="黑体" charset="0"/>
              </a:rPr>
              <a:t>。</a:t>
            </a:r>
            <a:endParaRPr kumimoji="0" lang="en-US" altLang="zh-TW" b="1" dirty="0">
              <a:solidFill>
                <a:srgbClr val="0000FF"/>
              </a:solidFill>
              <a:ea typeface="黑体" charset="0"/>
              <a:cs typeface="黑体" charset="0"/>
            </a:endParaRPr>
          </a:p>
          <a:p>
            <a:pPr lvl="1" algn="just">
              <a:defRPr/>
            </a:pPr>
            <a:r>
              <a:rPr kumimoji="0" lang="zh-CN" altLang="en-US" b="1" dirty="0">
                <a:solidFill>
                  <a:srgbClr val="0000FF"/>
                </a:solidFill>
                <a:ea typeface="黑体" charset="0"/>
                <a:cs typeface="黑体" charset="0"/>
              </a:rPr>
              <a:t>研究</a:t>
            </a:r>
            <a:r>
              <a:rPr kumimoji="0" lang="zh-TW" altLang="en-US" b="1" dirty="0">
                <a:solidFill>
                  <a:srgbClr val="0000FF"/>
                </a:solidFill>
                <a:ea typeface="黑体" charset="0"/>
                <a:cs typeface="黑体" charset="0"/>
              </a:rPr>
              <a:t>信号与本底之间以及不同种类希格斯粒子之间的干涉效应</a:t>
            </a:r>
            <a:r>
              <a:rPr kumimoji="0" lang="zh-CN" altLang="en-US" b="1" dirty="0">
                <a:solidFill>
                  <a:srgbClr val="0000FF"/>
                </a:solidFill>
                <a:ea typeface="黑体" charset="0"/>
                <a:cs typeface="黑体" charset="0"/>
              </a:rPr>
              <a:t>，提高分析准确度。</a:t>
            </a:r>
            <a:endParaRPr kumimoji="0" lang="en-US" altLang="zh-CN" b="1" dirty="0">
              <a:solidFill>
                <a:srgbClr val="0000FF"/>
              </a:solidFill>
              <a:ea typeface="黑体" charset="0"/>
              <a:cs typeface="黑体" charset="0"/>
            </a:endParaRPr>
          </a:p>
          <a:p>
            <a:pPr>
              <a:buFont typeface="Wingdings" charset="0"/>
              <a:buChar char="§"/>
              <a:defRPr/>
            </a:pPr>
            <a:r>
              <a:rPr kumimoji="0" lang="zh-CN" altLang="en-US" b="1" dirty="0">
                <a:solidFill>
                  <a:srgbClr val="C00000"/>
                </a:solidFill>
                <a:ea typeface="黑体" charset="0"/>
                <a:cs typeface="黑体" charset="0"/>
              </a:rPr>
              <a:t>关键问题：</a:t>
            </a:r>
            <a:endParaRPr kumimoji="0" lang="en-US" altLang="zh-CN" b="1" dirty="0">
              <a:solidFill>
                <a:srgbClr val="C00000"/>
              </a:solidFill>
              <a:ea typeface="黑体" charset="0"/>
              <a:cs typeface="黑体" charset="0"/>
            </a:endParaRPr>
          </a:p>
          <a:p>
            <a:pPr lvl="1" algn="just">
              <a:defRPr/>
            </a:pPr>
            <a:r>
              <a:rPr kumimoji="0" lang="zh-CN" altLang="en-US" b="1" dirty="0">
                <a:solidFill>
                  <a:srgbClr val="0000FF"/>
                </a:solidFill>
                <a:ea typeface="黑体" charset="0"/>
                <a:cs typeface="黑体" charset="0"/>
              </a:rPr>
              <a:t>各中新物理模型中希格斯粒子性质的蒙卡模拟，理论校验，这方面将与理论家密切合作。</a:t>
            </a:r>
            <a:endParaRPr kumimoji="0" lang="en-US" altLang="zh-CN" b="1" dirty="0">
              <a:solidFill>
                <a:srgbClr val="0000FF"/>
              </a:solidFill>
              <a:ea typeface="黑体" charset="0"/>
              <a:cs typeface="黑体" charset="0"/>
            </a:endParaRPr>
          </a:p>
          <a:p>
            <a:pPr>
              <a:buFont typeface="Wingdings" charset="0"/>
              <a:buChar char="§"/>
              <a:defRPr/>
            </a:pPr>
            <a:r>
              <a:rPr kumimoji="0" lang="zh-CN" altLang="en-US" b="1" dirty="0">
                <a:solidFill>
                  <a:srgbClr val="C00000"/>
                </a:solidFill>
                <a:ea typeface="黑体" charset="0"/>
                <a:cs typeface="黑体" charset="0"/>
              </a:rPr>
              <a:t>研究基础：</a:t>
            </a:r>
            <a:endParaRPr kumimoji="0" lang="en-US" altLang="zh-TW" b="1" dirty="0">
              <a:solidFill>
                <a:srgbClr val="C00000"/>
              </a:solidFill>
              <a:ea typeface="黑体" charset="0"/>
              <a:cs typeface="黑体" charset="0"/>
            </a:endParaRPr>
          </a:p>
          <a:p>
            <a:pPr lvl="1" algn="just">
              <a:defRPr/>
            </a:pPr>
            <a:r>
              <a:rPr kumimoji="0" lang="zh-TW" altLang="en-US" b="1" dirty="0">
                <a:solidFill>
                  <a:srgbClr val="0000FF"/>
                </a:solidFill>
                <a:ea typeface="黑体" charset="0"/>
                <a:cs typeface="黑体" charset="0"/>
              </a:rPr>
              <a:t>在</a:t>
            </a:r>
            <a:r>
              <a:rPr kumimoji="0" lang="en-US" altLang="zh-CN" b="1" dirty="0">
                <a:solidFill>
                  <a:srgbClr val="0000FF"/>
                </a:solidFill>
                <a:ea typeface="黑体" charset="0"/>
                <a:cs typeface="黑体" charset="0"/>
              </a:rPr>
              <a:t>CMS</a:t>
            </a:r>
            <a:r>
              <a:rPr kumimoji="0" lang="en-US" altLang="zh-TW" b="1" dirty="0">
                <a:solidFill>
                  <a:srgbClr val="0000FF"/>
                </a:solidFill>
                <a:ea typeface="黑体" charset="0"/>
                <a:cs typeface="黑体" charset="0"/>
              </a:rPr>
              <a:t> RUN1</a:t>
            </a:r>
            <a:r>
              <a:rPr kumimoji="0" lang="zh-TW" altLang="en-US" b="1" dirty="0">
                <a:solidFill>
                  <a:srgbClr val="0000FF"/>
                </a:solidFill>
                <a:ea typeface="黑体" charset="0"/>
                <a:cs typeface="黑体" charset="0"/>
              </a:rPr>
              <a:t>分析中，高能所</a:t>
            </a:r>
            <a:r>
              <a:rPr kumimoji="0" lang="zh-CN" altLang="en-US" b="1" dirty="0">
                <a:solidFill>
                  <a:srgbClr val="0000FF"/>
                </a:solidFill>
                <a:ea typeface="黑体" charset="0"/>
                <a:cs typeface="黑体" charset="0"/>
              </a:rPr>
              <a:t>团队完成了三</a:t>
            </a:r>
            <a:r>
              <a:rPr kumimoji="0" lang="zh-TW" altLang="en-US" b="1" dirty="0">
                <a:solidFill>
                  <a:srgbClr val="0000FF"/>
                </a:solidFill>
                <a:ea typeface="黑体" charset="0"/>
                <a:cs typeface="黑体" charset="0"/>
              </a:rPr>
              <a:t>个独立分析之一</a:t>
            </a:r>
            <a:r>
              <a:rPr kumimoji="0" lang="zh-CN" altLang="en-US" b="1" dirty="0">
                <a:solidFill>
                  <a:srgbClr val="0000FF"/>
                </a:solidFill>
                <a:ea typeface="黑体" charset="0"/>
                <a:cs typeface="黑体" charset="0"/>
              </a:rPr>
              <a:t>。</a:t>
            </a:r>
            <a:endParaRPr kumimoji="0" lang="en-US" altLang="zh-TW" b="1" dirty="0">
              <a:solidFill>
                <a:srgbClr val="0000FF"/>
              </a:solidFill>
              <a:ea typeface="黑体" charset="0"/>
              <a:cs typeface="黑体" charset="0"/>
            </a:endParaRPr>
          </a:p>
          <a:p>
            <a:pPr lvl="1" algn="just">
              <a:defRPr/>
            </a:pPr>
            <a:r>
              <a:rPr kumimoji="0" lang="zh-CN" altLang="en-US" b="1" dirty="0">
                <a:solidFill>
                  <a:srgbClr val="0000FF"/>
                </a:solidFill>
                <a:ea typeface="黑体" charset="0"/>
                <a:cs typeface="黑体" charset="0"/>
              </a:rPr>
              <a:t>团队成员在该末态干涉效应上曾做过深入研究。</a:t>
            </a:r>
            <a:endParaRPr kumimoji="0" lang="en-US" altLang="zh-CN" b="1" dirty="0">
              <a:solidFill>
                <a:srgbClr val="0000FF"/>
              </a:solidFill>
              <a:ea typeface="黑体" charset="0"/>
              <a:cs typeface="黑体" charset="0"/>
            </a:endParaRPr>
          </a:p>
          <a:p>
            <a:pPr>
              <a:buFont typeface="Wingdings" charset="0"/>
              <a:buChar char="§"/>
              <a:defRPr/>
            </a:pPr>
            <a:r>
              <a:rPr kumimoji="0" lang="zh-TW" altLang="en-US" b="1" dirty="0">
                <a:solidFill>
                  <a:srgbClr val="C00000"/>
                </a:solidFill>
                <a:ea typeface="黑体" charset="0"/>
                <a:cs typeface="黑体" charset="0"/>
              </a:rPr>
              <a:t>预期的目标及可能达到水平</a:t>
            </a:r>
            <a:r>
              <a:rPr kumimoji="0" lang="zh-CN" altLang="en-US" b="1" dirty="0">
                <a:solidFill>
                  <a:srgbClr val="C00000"/>
                </a:solidFill>
                <a:ea typeface="黑体" charset="0"/>
                <a:cs typeface="黑体" charset="0"/>
              </a:rPr>
              <a:t>：</a:t>
            </a:r>
            <a:endParaRPr kumimoji="0" lang="en-US" altLang="zh-TW" b="1" dirty="0">
              <a:solidFill>
                <a:srgbClr val="C00000"/>
              </a:solidFill>
              <a:ea typeface="黑体" charset="0"/>
              <a:cs typeface="黑体" charset="0"/>
            </a:endParaRPr>
          </a:p>
          <a:p>
            <a:pPr lvl="1" algn="just">
              <a:defRPr/>
            </a:pPr>
            <a:r>
              <a:rPr kumimoji="0" lang="zh-TW" altLang="en-US" b="1" dirty="0">
                <a:solidFill>
                  <a:srgbClr val="0000FF"/>
                </a:solidFill>
                <a:ea typeface="黑体" charset="0"/>
                <a:cs typeface="黑体" charset="0"/>
              </a:rPr>
              <a:t>利用</a:t>
            </a:r>
            <a:r>
              <a:rPr kumimoji="0" lang="en-US" altLang="zh-TW" b="1" dirty="0">
                <a:solidFill>
                  <a:srgbClr val="0000FF"/>
                </a:solidFill>
                <a:ea typeface="黑体" charset="0"/>
                <a:cs typeface="黑体" charset="0"/>
              </a:rPr>
              <a:t>Run 2</a:t>
            </a:r>
            <a:r>
              <a:rPr kumimoji="0" lang="zh-TW" altLang="en-US" b="1" dirty="0">
                <a:solidFill>
                  <a:srgbClr val="0000FF"/>
                </a:solidFill>
                <a:ea typeface="黑体" charset="0"/>
                <a:cs typeface="黑体" charset="0"/>
              </a:rPr>
              <a:t>数据</a:t>
            </a:r>
            <a:r>
              <a:rPr kumimoji="0" lang="zh-CN" altLang="en-US" b="1" dirty="0">
                <a:solidFill>
                  <a:srgbClr val="0000FF"/>
                </a:solidFill>
                <a:ea typeface="黑体" charset="0"/>
                <a:cs typeface="黑体" charset="0"/>
              </a:rPr>
              <a:t>预计能够</a:t>
            </a:r>
            <a:r>
              <a:rPr kumimoji="0" lang="zh-TW" altLang="en-US" b="1" dirty="0">
                <a:solidFill>
                  <a:srgbClr val="0000FF"/>
                </a:solidFill>
                <a:ea typeface="黑体" charset="0"/>
                <a:cs typeface="黑体" charset="0"/>
              </a:rPr>
              <a:t>将分析灵敏度</a:t>
            </a:r>
            <a:r>
              <a:rPr kumimoji="0" lang="zh-CN" altLang="en-US" b="1" dirty="0">
                <a:solidFill>
                  <a:srgbClr val="0000FF"/>
                </a:solidFill>
                <a:ea typeface="黑体" charset="0"/>
                <a:cs typeface="黑体" charset="0"/>
              </a:rPr>
              <a:t>提升到</a:t>
            </a:r>
            <a:r>
              <a:rPr kumimoji="0" lang="en-US" altLang="zh-CN" b="1" dirty="0">
                <a:solidFill>
                  <a:srgbClr val="0000FF"/>
                </a:solidFill>
                <a:ea typeface="黑体" charset="0"/>
                <a:cs typeface="黑体" charset="0"/>
              </a:rPr>
              <a:t>10%</a:t>
            </a:r>
            <a:r>
              <a:rPr kumimoji="0" lang="zh-CN" altLang="en-US" b="1" dirty="0">
                <a:solidFill>
                  <a:srgbClr val="0000FF"/>
                </a:solidFill>
                <a:ea typeface="黑体" charset="0"/>
                <a:cs typeface="黑体" charset="0"/>
              </a:rPr>
              <a:t>的精度，显著提高检验不同新物理模型的能力。</a:t>
            </a:r>
            <a:endParaRPr kumimoji="0" lang="en-US" altLang="zh-TW" b="1" dirty="0">
              <a:solidFill>
                <a:srgbClr val="0000FF"/>
              </a:solidFill>
              <a:ea typeface="黑体" charset="0"/>
              <a:cs typeface="黑体" charset="0"/>
            </a:endParaRPr>
          </a:p>
        </p:txBody>
      </p:sp>
      <p:sp>
        <p:nvSpPr>
          <p:cNvPr id="5" name="Rectangle 2"/>
          <p:cNvSpPr txBox="1">
            <a:spLocks noRot="1" noChangeArrowheads="1"/>
          </p:cNvSpPr>
          <p:nvPr/>
        </p:nvSpPr>
        <p:spPr bwMode="auto">
          <a:xfrm>
            <a:off x="279400" y="17463"/>
            <a:ext cx="8540750" cy="765175"/>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200" b="1" u="none" dirty="0">
                <a:solidFill>
                  <a:srgbClr val="FF0000"/>
                </a:solidFill>
                <a:ea typeface="黑体" charset="0"/>
                <a:cs typeface="黑体" charset="0"/>
              </a:rPr>
              <a:t>利用四轻子末态寻找</a:t>
            </a:r>
            <a:r>
              <a:rPr lang="en-US" altLang="zh-CN" sz="3200" b="1" u="none" dirty="0">
                <a:solidFill>
                  <a:srgbClr val="FF0000"/>
                </a:solidFill>
                <a:ea typeface="黑体" charset="0"/>
                <a:cs typeface="黑体" charset="0"/>
              </a:rPr>
              <a:t>希格斯</a:t>
            </a:r>
            <a:r>
              <a:rPr lang="zh-CN" altLang="en-US" sz="3200" b="1" u="none" dirty="0">
                <a:solidFill>
                  <a:srgbClr val="FF0000"/>
                </a:solidFill>
                <a:ea typeface="黑体" charset="0"/>
                <a:cs typeface="黑体" charset="0"/>
              </a:rPr>
              <a:t>反常耦合性质</a:t>
            </a:r>
            <a:endParaRPr lang="en-US" altLang="zh-CN" sz="3200" b="1" dirty="0">
              <a:solidFill>
                <a:srgbClr val="FF0000"/>
              </a:solidFill>
              <a:ea typeface="黑体" charset="0"/>
              <a:cs typeface="黑体" charset="0"/>
            </a:endParaRPr>
          </a:p>
        </p:txBody>
      </p:sp>
    </p:spTree>
    <p:extLst>
      <p:ext uri="{BB962C8B-B14F-4D97-AF65-F5344CB8AC3E}">
        <p14:creationId xmlns:p14="http://schemas.microsoft.com/office/powerpoint/2010/main" val="607706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0825" y="1196975"/>
            <a:ext cx="8540750" cy="427037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zh-CN" altLang="en-US" sz="2400"/>
              <a:t>高能所提供</a:t>
            </a:r>
            <a:r>
              <a:rPr lang="en-US" altLang="zh-CN" sz="2400"/>
              <a:t>Tier2 </a:t>
            </a:r>
            <a:r>
              <a:rPr lang="zh-CN" altLang="en-US" sz="2400"/>
              <a:t>节点计算和高速数据传输，储存和处理能力可以基本满足</a:t>
            </a:r>
            <a:r>
              <a:rPr lang="en-US" altLang="zh-CN" sz="2400"/>
              <a:t>LHC </a:t>
            </a:r>
            <a:r>
              <a:rPr lang="zh-CN" altLang="en-US" sz="2400"/>
              <a:t>实验的需求。 </a:t>
            </a:r>
          </a:p>
          <a:p>
            <a:r>
              <a:rPr lang="en-US" altLang="zh-CN" sz="2400"/>
              <a:t>LHC Run2 </a:t>
            </a:r>
            <a:r>
              <a:rPr lang="zh-CN" altLang="en-US" sz="2400"/>
              <a:t>取数自</a:t>
            </a:r>
            <a:r>
              <a:rPr lang="en-US" altLang="zh-CN" sz="2400"/>
              <a:t>2015 </a:t>
            </a:r>
            <a:r>
              <a:rPr lang="zh-CN" altLang="en-US" sz="2400"/>
              <a:t>年开始 将持续到</a:t>
            </a:r>
            <a:r>
              <a:rPr lang="en-US" altLang="zh-CN" sz="2400"/>
              <a:t>2021</a:t>
            </a:r>
            <a:r>
              <a:rPr lang="zh-CN" altLang="en-US" sz="2400"/>
              <a:t>年，提供高质量，大统计量的最高能量前沿对撞数据；新数据为我们进行</a:t>
            </a:r>
            <a:r>
              <a:rPr lang="en-US" altLang="zh-CN" sz="2400"/>
              <a:t>Higgs </a:t>
            </a:r>
            <a:r>
              <a:rPr lang="zh-CN" altLang="en-US" sz="2400"/>
              <a:t>研究，新粒子，新物理寻找提供了实验基础。 </a:t>
            </a:r>
          </a:p>
          <a:p>
            <a:r>
              <a:rPr lang="zh-CN" altLang="en-US" sz="2400"/>
              <a:t>本项目依托高能物理研究所、核探测与核电子学国家重点实验室、中科院粒子加速器物理核技术重点实验室。</a:t>
            </a:r>
          </a:p>
        </p:txBody>
      </p:sp>
      <p:sp>
        <p:nvSpPr>
          <p:cNvPr id="4" name="Rectangle 2"/>
          <p:cNvSpPr txBox="1">
            <a:spLocks noRot="1" noChangeArrowheads="1"/>
          </p:cNvSpPr>
          <p:nvPr/>
        </p:nvSpPr>
        <p:spPr bwMode="auto">
          <a:xfrm>
            <a:off x="250825" y="260350"/>
            <a:ext cx="8540750" cy="765175"/>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200" b="1" u="none" dirty="0">
                <a:solidFill>
                  <a:srgbClr val="FF0000"/>
                </a:solidFill>
                <a:ea typeface="黑体" charset="0"/>
                <a:cs typeface="黑体" charset="0"/>
              </a:rPr>
              <a:t>支撑与保障条件</a:t>
            </a:r>
            <a:endParaRPr lang="en-US" altLang="zh-CN" sz="3200" b="1" u="none" dirty="0">
              <a:solidFill>
                <a:srgbClr val="FF0000"/>
              </a:solidFill>
              <a:ea typeface="黑体" charset="0"/>
              <a:cs typeface="黑体" charset="0"/>
            </a:endParaRPr>
          </a:p>
        </p:txBody>
      </p:sp>
    </p:spTree>
    <p:extLst>
      <p:ext uri="{BB962C8B-B14F-4D97-AF65-F5344CB8AC3E}">
        <p14:creationId xmlns:p14="http://schemas.microsoft.com/office/powerpoint/2010/main" val="283895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Rot="1" noChangeArrowheads="1"/>
          </p:cNvSpPr>
          <p:nvPr/>
        </p:nvSpPr>
        <p:spPr bwMode="auto">
          <a:xfrm>
            <a:off x="19309" y="-1"/>
            <a:ext cx="3112531" cy="611256"/>
          </a:xfrm>
          <a:prstGeom prst="rect">
            <a:avLst/>
          </a:prstGeom>
          <a:solidFill>
            <a:schemeClr val="accent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en-US" altLang="zh-CN" sz="3200" b="1" dirty="0">
                <a:solidFill>
                  <a:srgbClr val="FF0000"/>
                </a:solidFill>
                <a:ea typeface="黑体" charset="0"/>
                <a:cs typeface="黑体" charset="0"/>
              </a:rPr>
              <a:t> </a:t>
            </a:r>
          </a:p>
        </p:txBody>
      </p:sp>
      <p:sp>
        <p:nvSpPr>
          <p:cNvPr id="9" name="标题 1"/>
          <p:cNvSpPr txBox="1">
            <a:spLocks/>
          </p:cNvSpPr>
          <p:nvPr/>
        </p:nvSpPr>
        <p:spPr bwMode="auto">
          <a:xfrm>
            <a:off x="-2535511" y="106430"/>
            <a:ext cx="8475663" cy="5048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kumimoji="0" lang="zh-CN" altLang="en-US" sz="2800" b="1" u="none" kern="0" dirty="0">
                <a:solidFill>
                  <a:srgbClr val="FF0000"/>
                </a:solidFill>
                <a:ea typeface="黑体" charset="0"/>
                <a:cs typeface="黑体" charset="0"/>
              </a:rPr>
              <a:t>课题的任务与目标：</a:t>
            </a:r>
          </a:p>
        </p:txBody>
      </p:sp>
      <mc:AlternateContent xmlns:mc="http://schemas.openxmlformats.org/markup-compatibility/2006" xmlns:a14="http://schemas.microsoft.com/office/drawing/2010/main">
        <mc:Choice Requires="a14">
          <p:graphicFrame>
            <p:nvGraphicFramePr>
              <p:cNvPr id="4" name="Diagram 3"/>
              <p:cNvGraphicFramePr/>
              <p:nvPr>
                <p:extLst>
                  <p:ext uri="{D42A27DB-BD31-4B8C-83A1-F6EECF244321}">
                    <p14:modId xmlns:p14="http://schemas.microsoft.com/office/powerpoint/2010/main" val="1586823231"/>
                  </p:ext>
                </p:extLst>
              </p:nvPr>
            </p:nvGraphicFramePr>
            <p:xfrm>
              <a:off x="19309" y="-603448"/>
              <a:ext cx="9268997" cy="5456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 3"/>
              <p:cNvGraphicFramePr/>
              <p:nvPr>
                <p:extLst>
                  <p:ext uri="{D42A27DB-BD31-4B8C-83A1-F6EECF244321}">
                    <p14:modId xmlns:p14="http://schemas.microsoft.com/office/powerpoint/2010/main" val="1586823231"/>
                  </p:ext>
                </p:extLst>
              </p:nvPr>
            </p:nvGraphicFramePr>
            <p:xfrm>
              <a:off x="19309" y="-603448"/>
              <a:ext cx="9268997" cy="54564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6" name="Content Placeholder 2"/>
          <p:cNvSpPr>
            <a:spLocks noGrp="1"/>
          </p:cNvSpPr>
          <p:nvPr>
            <p:ph idx="1"/>
          </p:nvPr>
        </p:nvSpPr>
        <p:spPr>
          <a:xfrm>
            <a:off x="19309" y="4154432"/>
            <a:ext cx="8839200" cy="5638800"/>
          </a:xfrm>
        </p:spPr>
        <p:txBody>
          <a:bodyPr/>
          <a:lstStyle/>
          <a:p>
            <a:r>
              <a:rPr lang="zh-CN" altLang="en-US" sz="28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目标：</a:t>
            </a:r>
            <a:endParaRPr lang="en-US" altLang="zh-CN" sz="28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8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精确测量希格斯玻色子性质</a:t>
            </a:r>
            <a:endParaRPr lang="en-US" altLang="zh-CN" sz="28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sz="28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利用希格斯玻色子寻找新物理</a:t>
            </a:r>
            <a:endParaRPr lang="en-US" altLang="zh-CN" sz="28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Tree>
    <p:extLst>
      <p:ext uri="{BB962C8B-B14F-4D97-AF65-F5344CB8AC3E}">
        <p14:creationId xmlns:p14="http://schemas.microsoft.com/office/powerpoint/2010/main" val="1682177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1</a:t>
            </a: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希格斯玻色子主要衰变道（</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H-&gt;bb)</a:t>
            </a:r>
            <a:endParaRPr 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意义： 底</a:t>
            </a:r>
            <a:r>
              <a:rPr lang="zh-CN" alt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夸克对是希格斯玻色子</a:t>
            </a:r>
            <a:r>
              <a:rPr lang="zh-CN" altLang="en-US" sz="2000" kern="1200" dirty="0" smtClean="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的最主要</a:t>
            </a:r>
            <a:r>
              <a:rPr lang="zh-CN" alt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衰变，急要精确测量。</a:t>
            </a:r>
            <a:endParaRPr lang="en-US" altLang="zh-CN"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主要挑战： 背景是信号的一万倍以上，提高信噪比</a:t>
            </a:r>
            <a:endParaRPr lang="en-US" altLang="zh-CN"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sz="2000"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44</a:t>
            </a:fld>
            <a:endParaRPr lang="en-US"/>
          </a:p>
        </p:txBody>
      </p:sp>
      <p:pic>
        <p:nvPicPr>
          <p:cNvPr id="6" name="Picture 5"/>
          <p:cNvPicPr>
            <a:picLocks noChangeAspect="1"/>
          </p:cNvPicPr>
          <p:nvPr/>
        </p:nvPicPr>
        <p:blipFill>
          <a:blip r:embed="rId2"/>
          <a:stretch>
            <a:fillRect/>
          </a:stretch>
        </p:blipFill>
        <p:spPr>
          <a:xfrm>
            <a:off x="-1" y="1886324"/>
            <a:ext cx="8580329" cy="4781176"/>
          </a:xfrm>
          <a:prstGeom prst="rect">
            <a:avLst/>
          </a:prstGeom>
        </p:spPr>
      </p:pic>
    </p:spTree>
    <p:extLst>
      <p:ext uri="{BB962C8B-B14F-4D97-AF65-F5344CB8AC3E}">
        <p14:creationId xmlns:p14="http://schemas.microsoft.com/office/powerpoint/2010/main" val="415543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4</a:t>
            </a:r>
            <a:r>
              <a:rPr lang="zh-CN" altLang="en-US"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：测量希格斯玻色子性质</a:t>
            </a:r>
            <a:endParaRPr lang="en-US" dirty="0"/>
          </a:p>
        </p:txBody>
      </p:sp>
      <p:sp>
        <p:nvSpPr>
          <p:cNvPr id="3" name="Content Placeholder 2"/>
          <p:cNvSpPr>
            <a:spLocks noGrp="1"/>
          </p:cNvSpPr>
          <p:nvPr>
            <p:ph idx="1"/>
          </p:nvPr>
        </p:nvSpPr>
        <p:spPr>
          <a:xfrm>
            <a:off x="152400" y="769208"/>
            <a:ext cx="8839200" cy="5638800"/>
          </a:xfrm>
        </p:spPr>
        <p:txBody>
          <a:bodyPr/>
          <a:lstStyle/>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在双光子与</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ZZ</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末态，精确测量希格斯玻色子</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CP</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对称性</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希格斯的耦合常数是否实数</a:t>
            </a:r>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如该耦合有虚部，那么</a:t>
            </a:r>
            <a:r>
              <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CP</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对称性会破坏</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b="1" dirty="0">
                <a:solidFill>
                  <a:srgbClr val="C00000"/>
                </a:solidFill>
                <a:ea typeface="黑体" charset="0"/>
                <a:cs typeface="黑体" charset="0"/>
              </a:rPr>
              <a:t>研究方案：</a:t>
            </a:r>
            <a:endParaRPr lang="en-US" altLang="zh-CN" b="1" dirty="0">
              <a:solidFill>
                <a:srgbClr val="C00000"/>
              </a:solidFill>
              <a:ea typeface="黑体" charset="0"/>
              <a:cs typeface="黑体" charset="0"/>
            </a:endParaRPr>
          </a:p>
          <a:p>
            <a:pPr marL="742950" lvl="2" indent="-342900"/>
            <a:r>
              <a:rPr lang="zh-CN" altLang="en-US" sz="2000"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利用</a:t>
            </a:r>
            <a:r>
              <a:rPr lang="zh-TW" altLang="en-US" sz="2000"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运动学多变量鉴别，</a:t>
            </a:r>
            <a:r>
              <a:rPr lang="zh-CN" altLang="en-US" sz="2000"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与</a:t>
            </a:r>
            <a:r>
              <a:rPr lang="zh-TW" altLang="en-US" sz="2000"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干涉效应</a:t>
            </a:r>
            <a:r>
              <a:rPr lang="zh-CN" altLang="en-US" sz="2000"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，提高分析准确度</a:t>
            </a:r>
            <a:r>
              <a:rPr lang="zh-CN" altLang="en-US" b="1" dirty="0">
                <a:solidFill>
                  <a:srgbClr val="0000FF"/>
                </a:solidFill>
                <a:ea typeface="黑体" charset="0"/>
                <a:cs typeface="黑体" charset="0"/>
              </a:rPr>
              <a:t>。</a:t>
            </a:r>
            <a:endParaRPr lang="en-US" altLang="zh-CN" b="1" dirty="0">
              <a:solidFill>
                <a:srgbClr val="C00000"/>
              </a:solidFill>
              <a:ea typeface="黑体" charset="0"/>
              <a:cs typeface="黑体" charset="0"/>
            </a:endParaRPr>
          </a:p>
          <a:p>
            <a:r>
              <a:rPr lang="zh-CN" altLang="en-US" b="1" dirty="0">
                <a:solidFill>
                  <a:srgbClr val="C00000"/>
                </a:solidFill>
                <a:ea typeface="黑体" charset="0"/>
                <a:cs typeface="黑体" charset="0"/>
              </a:rPr>
              <a:t>预期目标：</a:t>
            </a:r>
            <a:endParaRPr lang="en-US" altLang="zh-CN" b="1" dirty="0">
              <a:solidFill>
                <a:srgbClr val="C00000"/>
              </a:solidFill>
              <a:ea typeface="黑体" charset="0"/>
              <a:cs typeface="黑体"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确定是否有非标准模型的新物理</a:t>
            </a:r>
            <a:r>
              <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p>
          <a:p>
            <a:pPr lvl="1"/>
            <a:endParaRPr lang="en-US" altLang="zh-CN" b="1" dirty="0">
              <a:solidFill>
                <a:srgbClr val="C00000"/>
              </a:solidFill>
              <a:ea typeface="黑体" charset="0"/>
              <a:cs typeface="黑体" charset="0"/>
            </a:endParaRPr>
          </a:p>
          <a:p>
            <a:endParaRPr lang="en-US" altLang="zh-CN" b="1" dirty="0">
              <a:solidFill>
                <a:srgbClr val="C00000"/>
              </a:solidFill>
              <a:ea typeface="黑体" charset="0"/>
              <a:cs typeface="黑体" charset="0"/>
            </a:endParaRPr>
          </a:p>
          <a:p>
            <a:pPr lvl="1" algn="just">
              <a:defRPr/>
            </a:pPr>
            <a:endParaRPr lang="en-US" altLang="zh-TW" b="1" dirty="0">
              <a:solidFill>
                <a:srgbClr val="0000FF"/>
              </a:solidFill>
              <a:ea typeface="黑体" charset="0"/>
              <a:cs typeface="黑体" charset="0"/>
            </a:endParaRPr>
          </a:p>
          <a:p>
            <a:pPr lvl="1"/>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45</a:t>
            </a:fld>
            <a:endParaRPr lang="en-US"/>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7148" y="3694669"/>
            <a:ext cx="3262889" cy="304902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3694670"/>
            <a:ext cx="3244440" cy="316333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294422" y="3984030"/>
                <a:ext cx="89979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b="1" i="1" u="none" smtClean="0">
                          <a:solidFill>
                            <a:srgbClr val="3333CC"/>
                          </a:solidFill>
                          <a:latin typeface="Cambria Math" charset="0"/>
                        </a:rPr>
                        <m:t>𝑯</m:t>
                      </m:r>
                      <m:r>
                        <a:rPr lang="is-IS" altLang="zh-CN" sz="1600" b="1" i="1" u="none" smtClean="0">
                          <a:solidFill>
                            <a:srgbClr val="3333CC"/>
                          </a:solidFill>
                          <a:latin typeface="Cambria Math" charset="0"/>
                          <a:ea typeface="Cambria Math" charset="0"/>
                          <a:cs typeface="Cambria Math" charset="0"/>
                        </a:rPr>
                        <m:t>→</m:t>
                      </m:r>
                      <m:r>
                        <m:rPr>
                          <m:sty m:val="p"/>
                        </m:rPr>
                        <a:rPr lang="en-US" altLang="zh-CN" sz="1600" b="1" i="1" smtClean="0">
                          <a:solidFill>
                            <a:srgbClr val="3333CC"/>
                          </a:solidFill>
                          <a:latin typeface="Cambria Math" charset="0"/>
                          <a:ea typeface="Cambria Math" charset="0"/>
                          <a:cs typeface="Cambria Math" charset="0"/>
                        </a:rPr>
                        <m:t>ZZ</m:t>
                      </m:r>
                    </m:oMath>
                  </m:oMathPara>
                </a14:m>
                <a:endParaRPr lang="en-US" sz="1600" b="1" u="none" dirty="0">
                  <a:solidFill>
                    <a:srgbClr val="3333CC"/>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294422" y="3984030"/>
                <a:ext cx="899798" cy="33855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72528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CCC954-940C-3645-9B2F-385A8475BF35}"/>
              </a:ext>
            </a:extLst>
          </p:cNvPr>
          <p:cNvSpPr>
            <a:spLocks noGrp="1"/>
          </p:cNvSpPr>
          <p:nvPr>
            <p:ph type="title"/>
          </p:nvPr>
        </p:nvSpPr>
        <p:spPr/>
        <p:txBody>
          <a:bodyPr/>
          <a:lstStyle/>
          <a:p>
            <a:r>
              <a:rPr lang="en-US" dirty="0"/>
              <a:t>For</a:t>
            </a:r>
            <a:r>
              <a:rPr lang="zh-CN" altLang="en-US" dirty="0"/>
              <a:t> </a:t>
            </a:r>
            <a:r>
              <a:rPr lang="en-US" altLang="zh-CN" dirty="0"/>
              <a:t>other</a:t>
            </a:r>
            <a:r>
              <a:rPr lang="zh-CN" altLang="en-US" dirty="0"/>
              <a:t> </a:t>
            </a:r>
            <a:r>
              <a:rPr lang="en-US" altLang="zh-CN" dirty="0"/>
              <a:t>uses</a:t>
            </a:r>
            <a:endParaRPr lang="en-US" dirty="0"/>
          </a:p>
        </p:txBody>
      </p:sp>
      <p:sp>
        <p:nvSpPr>
          <p:cNvPr id="4" name="Slide Number Placeholder 3">
            <a:extLst>
              <a:ext uri="{FF2B5EF4-FFF2-40B4-BE49-F238E27FC236}">
                <a16:creationId xmlns:a16="http://schemas.microsoft.com/office/drawing/2014/main" xmlns="" id="{3E438FD4-0DB4-F247-A0D6-A162A8D5CD9A}"/>
              </a:ext>
            </a:extLst>
          </p:cNvPr>
          <p:cNvSpPr>
            <a:spLocks noGrp="1"/>
          </p:cNvSpPr>
          <p:nvPr>
            <p:ph type="sldNum" sz="quarter" idx="12"/>
          </p:nvPr>
        </p:nvSpPr>
        <p:spPr/>
        <p:txBody>
          <a:bodyPr/>
          <a:lstStyle/>
          <a:p>
            <a:pPr>
              <a:defRPr/>
            </a:pPr>
            <a:fld id="{628267AE-12AC-6D4E-BBA4-95C28F47D5CA}" type="slidenum">
              <a:rPr lang="en-US" smtClean="0"/>
              <a:pPr>
                <a:defRPr/>
              </a:pPr>
              <a:t>46</a:t>
            </a:fld>
            <a:endParaRPr lang="en-US"/>
          </a:p>
        </p:txBody>
      </p:sp>
      <p:pic>
        <p:nvPicPr>
          <p:cNvPr id="5" name="Content Placeholder 4" descr="王峰相片.png">
            <a:extLst>
              <a:ext uri="{FF2B5EF4-FFF2-40B4-BE49-F238E27FC236}">
                <a16:creationId xmlns:a16="http://schemas.microsoft.com/office/drawing/2014/main" xmlns="" id="{0DB2A3C9-6862-5F41-9648-264E034E2B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287" y="866008"/>
            <a:ext cx="889000" cy="1231900"/>
          </a:xfrm>
          <a:prstGeom prst="rect">
            <a:avLst/>
          </a:prstGeom>
        </p:spPr>
      </p:pic>
      <p:sp>
        <p:nvSpPr>
          <p:cNvPr id="6" name="TextBox 5">
            <a:extLst>
              <a:ext uri="{FF2B5EF4-FFF2-40B4-BE49-F238E27FC236}">
                <a16:creationId xmlns:a16="http://schemas.microsoft.com/office/drawing/2014/main" xmlns="" id="{226A03F1-F9D4-D54D-AA6B-3581087DF9EE}"/>
              </a:ext>
            </a:extLst>
          </p:cNvPr>
          <p:cNvSpPr txBox="1"/>
          <p:nvPr/>
        </p:nvSpPr>
        <p:spPr>
          <a:xfrm>
            <a:off x="392605" y="2097908"/>
            <a:ext cx="812363" cy="369332"/>
          </a:xfrm>
          <a:prstGeom prst="rect">
            <a:avLst/>
          </a:prstGeom>
          <a:noFill/>
        </p:spPr>
        <p:txBody>
          <a:bodyPr wrap="square" rtlCol="0">
            <a:spAutoFit/>
          </a:bodyPr>
          <a:lstStyle/>
          <a:p>
            <a:r>
              <a:rPr lang="ja-JP" altLang="en-US"/>
              <a:t>王峰</a:t>
            </a:r>
            <a:endParaRPr lang="en-US" dirty="0"/>
          </a:p>
        </p:txBody>
      </p:sp>
      <p:pic>
        <p:nvPicPr>
          <p:cNvPr id="8" name="Picture 7">
            <a:extLst>
              <a:ext uri="{FF2B5EF4-FFF2-40B4-BE49-F238E27FC236}">
                <a16:creationId xmlns:a16="http://schemas.microsoft.com/office/drawing/2014/main" xmlns="" id="{59082527-5018-7E44-BDD2-D1C5915E91AF}"/>
              </a:ext>
            </a:extLst>
          </p:cNvPr>
          <p:cNvPicPr>
            <a:picLocks noChangeAspect="1"/>
          </p:cNvPicPr>
          <p:nvPr/>
        </p:nvPicPr>
        <p:blipFill>
          <a:blip r:embed="rId3"/>
          <a:stretch>
            <a:fillRect/>
          </a:stretch>
        </p:blipFill>
        <p:spPr>
          <a:xfrm>
            <a:off x="5200099" y="983054"/>
            <a:ext cx="912429" cy="1299520"/>
          </a:xfrm>
          <a:prstGeom prst="rect">
            <a:avLst/>
          </a:prstGeom>
        </p:spPr>
      </p:pic>
      <p:sp>
        <p:nvSpPr>
          <p:cNvPr id="9" name="TextBox 8">
            <a:extLst>
              <a:ext uri="{FF2B5EF4-FFF2-40B4-BE49-F238E27FC236}">
                <a16:creationId xmlns:a16="http://schemas.microsoft.com/office/drawing/2014/main" xmlns="" id="{E8B7FD0F-FD62-C348-B6D8-BD90AFE85724}"/>
              </a:ext>
            </a:extLst>
          </p:cNvPr>
          <p:cNvSpPr txBox="1"/>
          <p:nvPr/>
        </p:nvSpPr>
        <p:spPr>
          <a:xfrm>
            <a:off x="5250131" y="2384474"/>
            <a:ext cx="812363" cy="646331"/>
          </a:xfrm>
          <a:prstGeom prst="rect">
            <a:avLst/>
          </a:prstGeom>
          <a:noFill/>
        </p:spPr>
        <p:txBody>
          <a:bodyPr wrap="square" rtlCol="0">
            <a:spAutoFit/>
          </a:bodyPr>
          <a:lstStyle/>
          <a:p>
            <a:r>
              <a:rPr lang="ja-JP" altLang="en-US"/>
              <a:t>彭娜</a:t>
            </a:r>
            <a:r>
              <a:rPr lang="zh-CN" altLang="en-US" dirty="0"/>
              <a:t> </a:t>
            </a:r>
            <a:r>
              <a:rPr lang="en-US" altLang="zh-CN" dirty="0"/>
              <a:t>PhD</a:t>
            </a:r>
            <a:endParaRPr lang="en-US" dirty="0"/>
          </a:p>
        </p:txBody>
      </p:sp>
      <p:pic>
        <p:nvPicPr>
          <p:cNvPr id="11" name="Picture 10">
            <a:extLst>
              <a:ext uri="{FF2B5EF4-FFF2-40B4-BE49-F238E27FC236}">
                <a16:creationId xmlns:a16="http://schemas.microsoft.com/office/drawing/2014/main" xmlns="" id="{3C41EBBE-1764-0241-BE9E-2B5BC908CA1F}"/>
              </a:ext>
            </a:extLst>
          </p:cNvPr>
          <p:cNvPicPr>
            <a:picLocks noChangeAspect="1"/>
          </p:cNvPicPr>
          <p:nvPr/>
        </p:nvPicPr>
        <p:blipFill>
          <a:blip r:embed="rId4"/>
          <a:stretch>
            <a:fillRect/>
          </a:stretch>
        </p:blipFill>
        <p:spPr>
          <a:xfrm>
            <a:off x="1965924" y="866008"/>
            <a:ext cx="949709" cy="1367581"/>
          </a:xfrm>
          <a:prstGeom prst="rect">
            <a:avLst/>
          </a:prstGeom>
        </p:spPr>
      </p:pic>
      <p:sp>
        <p:nvSpPr>
          <p:cNvPr id="12" name="TextBox 11">
            <a:extLst>
              <a:ext uri="{FF2B5EF4-FFF2-40B4-BE49-F238E27FC236}">
                <a16:creationId xmlns:a16="http://schemas.microsoft.com/office/drawing/2014/main" xmlns="" id="{0E43506E-0140-494F-B709-434DBE6105C1}"/>
              </a:ext>
            </a:extLst>
          </p:cNvPr>
          <p:cNvSpPr txBox="1"/>
          <p:nvPr/>
        </p:nvSpPr>
        <p:spPr>
          <a:xfrm>
            <a:off x="1734206" y="2165969"/>
            <a:ext cx="1793547" cy="369332"/>
          </a:xfrm>
          <a:prstGeom prst="rect">
            <a:avLst/>
          </a:prstGeom>
          <a:noFill/>
        </p:spPr>
        <p:txBody>
          <a:bodyPr wrap="square" rtlCol="0">
            <a:spAutoFit/>
          </a:bodyPr>
          <a:lstStyle/>
          <a:p>
            <a:r>
              <a:rPr lang="en-US" altLang="ja-JP" dirty="0"/>
              <a:t>Duncan</a:t>
            </a:r>
            <a:r>
              <a:rPr lang="zh-CN" altLang="en-US" dirty="0"/>
              <a:t> </a:t>
            </a:r>
            <a:r>
              <a:rPr lang="en-US" altLang="zh-CN" dirty="0"/>
              <a:t>Leggat</a:t>
            </a:r>
            <a:endParaRPr lang="en-US" dirty="0"/>
          </a:p>
        </p:txBody>
      </p:sp>
      <p:sp>
        <p:nvSpPr>
          <p:cNvPr id="13" name="TextBox 12">
            <a:extLst>
              <a:ext uri="{FF2B5EF4-FFF2-40B4-BE49-F238E27FC236}">
                <a16:creationId xmlns:a16="http://schemas.microsoft.com/office/drawing/2014/main" xmlns="" id="{B4977168-A3F6-F741-9CB9-EFBA2EA85F36}"/>
              </a:ext>
            </a:extLst>
          </p:cNvPr>
          <p:cNvSpPr txBox="1"/>
          <p:nvPr/>
        </p:nvSpPr>
        <p:spPr>
          <a:xfrm>
            <a:off x="2091559" y="2535301"/>
            <a:ext cx="2638097" cy="369332"/>
          </a:xfrm>
          <a:prstGeom prst="rect">
            <a:avLst/>
          </a:prstGeom>
          <a:noFill/>
        </p:spPr>
        <p:txBody>
          <a:bodyPr wrap="square" rtlCol="0">
            <a:spAutoFit/>
          </a:bodyPr>
          <a:lstStyle/>
          <a:p>
            <a:r>
              <a:rPr lang="en-US" altLang="zh-CN" dirty="0"/>
              <a:t>2</a:t>
            </a:r>
            <a:r>
              <a:rPr lang="ja-JP" altLang="en-US"/>
              <a:t>个博士后</a:t>
            </a:r>
            <a:r>
              <a:rPr lang="zh-CN" altLang="en-US" dirty="0"/>
              <a:t>； </a:t>
            </a:r>
            <a:r>
              <a:rPr lang="en-US" altLang="zh-CN" dirty="0"/>
              <a:t>1</a:t>
            </a:r>
            <a:r>
              <a:rPr lang="ja-JP" altLang="en-US"/>
              <a:t>个博士生</a:t>
            </a:r>
            <a:endParaRPr lang="en-US" dirty="0"/>
          </a:p>
        </p:txBody>
      </p:sp>
    </p:spTree>
    <p:extLst>
      <p:ext uri="{BB962C8B-B14F-4D97-AF65-F5344CB8AC3E}">
        <p14:creationId xmlns:p14="http://schemas.microsoft.com/office/powerpoint/2010/main" val="51644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任务</a:t>
            </a:r>
            <a:r>
              <a:rPr lang="en-US" altLang="zh-CN"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5</a:t>
            </a:r>
            <a:r>
              <a:rPr lang="zh-CN" altLang="en-US" sz="32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：在双希格斯末态研究其自耦合与找新物理</a:t>
            </a:r>
            <a:endParaRPr lang="en-US" sz="3200" dirty="0"/>
          </a:p>
        </p:txBody>
      </p:sp>
      <p:sp>
        <p:nvSpPr>
          <p:cNvPr id="3" name="Content Placeholder 2"/>
          <p:cNvSpPr>
            <a:spLocks noGrp="1"/>
          </p:cNvSpPr>
          <p:nvPr>
            <p:ph idx="1"/>
          </p:nvPr>
        </p:nvSpPr>
        <p:spPr/>
        <p:txBody>
          <a:bodyPr/>
          <a:lstStyle/>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希格斯玻色子的质量来源其自耦合。</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该研究对宇宙学非常重要：宇宙形成机制的与真空稳定性</a:t>
            </a:r>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未来</a:t>
            </a:r>
            <a:r>
              <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20-50</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年，高能量前沿的主要研究目标</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研究内容：</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利用双希格斯玻色子末态，研究其自耦合与找新物理（重玻色子）</a:t>
            </a:r>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研究方案：</a:t>
            </a:r>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en-US" altLang="zh-CN" kern="1200" dirty="0" err="1">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WWgg</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采用</a:t>
            </a:r>
            <a:r>
              <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W</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全轻子和半轻子衰变</a:t>
            </a:r>
            <a:endPar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r>
              <a:rPr lang="en-US" altLang="zh-CN"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WWWW</a:t>
            </a:r>
            <a:r>
              <a:rPr lang="zh-CN" alt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采取同号轻子加上多喷注末态来有效压低背景。</a:t>
            </a:r>
            <a:endParaRPr lang="en-US" kern="1200" dirty="0">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pPr lvl="1"/>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47</a:t>
            </a:fld>
            <a:endParaRPr lang="en-US"/>
          </a:p>
        </p:txBody>
      </p:sp>
      <p:pic>
        <p:nvPicPr>
          <p:cNvPr id="5" name="Picture 4"/>
          <p:cNvPicPr>
            <a:picLocks noChangeAspect="1"/>
          </p:cNvPicPr>
          <p:nvPr/>
        </p:nvPicPr>
        <p:blipFill>
          <a:blip r:embed="rId2"/>
          <a:stretch>
            <a:fillRect/>
          </a:stretch>
        </p:blipFill>
        <p:spPr>
          <a:xfrm>
            <a:off x="152400" y="4027278"/>
            <a:ext cx="2850292" cy="2754522"/>
          </a:xfrm>
          <a:prstGeom prst="rect">
            <a:avLst/>
          </a:prstGeom>
        </p:spPr>
      </p:pic>
      <p:pic>
        <p:nvPicPr>
          <p:cNvPr id="6"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7602" y="4707688"/>
            <a:ext cx="4611099" cy="1769312"/>
          </a:xfrm>
          <a:prstGeom prst="rect">
            <a:avLst/>
          </a:prstGeom>
        </p:spPr>
      </p:pic>
    </p:spTree>
    <p:extLst>
      <p:ext uri="{BB962C8B-B14F-4D97-AF65-F5344CB8AC3E}">
        <p14:creationId xmlns:p14="http://schemas.microsoft.com/office/powerpoint/2010/main" val="134005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大型强子对撞机上的</a:t>
            </a:r>
            <a:r>
              <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ATLAS</a:t>
            </a:r>
            <a:r>
              <a:rPr lang="en-US" altLang="zh-CN"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/CMS</a:t>
            </a:r>
            <a:r>
              <a:rPr lang="en-US" dirty="0"/>
              <a:t> </a:t>
            </a:r>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实验</a:t>
            </a:r>
            <a:r>
              <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 </a:t>
            </a:r>
          </a:p>
        </p:txBody>
      </p:sp>
      <p:sp>
        <p:nvSpPr>
          <p:cNvPr id="3" name="Content Placeholder 2"/>
          <p:cNvSpPr>
            <a:spLocks noGrp="1"/>
          </p:cNvSpPr>
          <p:nvPr>
            <p:ph idx="1"/>
          </p:nvPr>
        </p:nvSpPr>
        <p:spPr/>
        <p:txBody>
          <a:bodyPr/>
          <a:lstStyle/>
          <a:p>
            <a:r>
              <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ATLAS/CMS</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国际合作组各有三千物理学家。</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6</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层楼高的探测器</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如同高速相机，记录质子对撞后粒子的动量</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5</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 y="3748642"/>
            <a:ext cx="4176584" cy="28252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84" y="3786220"/>
            <a:ext cx="4813336" cy="2766358"/>
          </a:xfrm>
          <a:prstGeom prst="rect">
            <a:avLst/>
          </a:prstGeom>
        </p:spPr>
      </p:pic>
      <p:sp>
        <p:nvSpPr>
          <p:cNvPr id="5" name="Rectangle 4"/>
          <p:cNvSpPr/>
          <p:nvPr/>
        </p:nvSpPr>
        <p:spPr>
          <a:xfrm>
            <a:off x="986660" y="3303732"/>
            <a:ext cx="882614" cy="369332"/>
          </a:xfrm>
          <a:prstGeom prst="rect">
            <a:avLst/>
          </a:prstGeom>
        </p:spPr>
        <p:txBody>
          <a:bodyPr wrap="none">
            <a:spAutoFit/>
          </a:bodyPr>
          <a:lstStyle/>
          <a:p>
            <a:r>
              <a:rPr lang="en-US" altLang="zh-CN">
                <a:solidFill>
                  <a:srgbClr val="0070C0"/>
                </a:solidFill>
                <a:effectLst>
                  <a:outerShdw blurRad="38100" dist="38100" dir="2700000" algn="tl">
                    <a:srgbClr val="000000">
                      <a:alpha val="43137"/>
                    </a:srgbClr>
                  </a:outerShdw>
                </a:effectLst>
                <a:latin typeface="微软雅黑" pitchFamily="34" charset="-122"/>
                <a:ea typeface="微软雅黑" pitchFamily="34" charset="-122"/>
              </a:rPr>
              <a:t>ATLAS</a:t>
            </a:r>
            <a:endParaRPr lang="en-US"/>
          </a:p>
        </p:txBody>
      </p:sp>
      <p:sp>
        <p:nvSpPr>
          <p:cNvPr id="8" name="Rectangle 7"/>
          <p:cNvSpPr/>
          <p:nvPr/>
        </p:nvSpPr>
        <p:spPr>
          <a:xfrm>
            <a:off x="5648430" y="3264488"/>
            <a:ext cx="697627" cy="369332"/>
          </a:xfrm>
          <a:prstGeom prst="rect">
            <a:avLst/>
          </a:prstGeom>
        </p:spPr>
        <p:txBody>
          <a:bodyPr wrap="none">
            <a:spAutoFit/>
          </a:bodyPr>
          <a:lstStyle/>
          <a:p>
            <a:r>
              <a:rPr lang="en-US" altLang="zh-CN" smtClean="0">
                <a:solidFill>
                  <a:srgbClr val="0070C0"/>
                </a:solidFill>
                <a:effectLst>
                  <a:outerShdw blurRad="38100" dist="38100" dir="2700000" algn="tl">
                    <a:srgbClr val="000000">
                      <a:alpha val="43137"/>
                    </a:srgbClr>
                  </a:outerShdw>
                </a:effectLst>
                <a:latin typeface="微软雅黑" pitchFamily="34" charset="-122"/>
                <a:ea typeface="微软雅黑" pitchFamily="34" charset="-122"/>
              </a:rPr>
              <a:t>CMS</a:t>
            </a:r>
            <a:endParaRPr lang="en-US"/>
          </a:p>
        </p:txBody>
      </p:sp>
    </p:spTree>
    <p:extLst>
      <p:ext uri="{BB962C8B-B14F-4D97-AF65-F5344CB8AC3E}">
        <p14:creationId xmlns:p14="http://schemas.microsoft.com/office/powerpoint/2010/main" val="1817323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希格斯玻色子的发现</a:t>
            </a:r>
            <a:endPar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3" name="Content Placeholder 2"/>
          <p:cNvSpPr>
            <a:spLocks noGrp="1"/>
          </p:cNvSpPr>
          <p:nvPr>
            <p:ph idx="1"/>
          </p:nvPr>
        </p:nvSpPr>
        <p:spPr/>
        <p:txBody>
          <a:bodyPr/>
          <a:lstStyle/>
          <a:p>
            <a:r>
              <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2012</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年，</a:t>
            </a:r>
            <a:r>
              <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ATLAS</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a:t>
            </a:r>
            <a:r>
              <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CMS</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实验发现希格斯玻色子</a:t>
            </a:r>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r>
              <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2013</a:t>
            </a:r>
            <a:r>
              <a:rPr lang="zh-CN" alt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年诺贝尔奖： 希格斯粒子的理论与基本粒子的质量起源</a:t>
            </a:r>
            <a:endParaRPr lang="en-US" altLang="zh-CN"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a:p>
            <a:endParaRPr lang="en-US" kern="1200" dirty="0">
              <a:solidFill>
                <a:srgbClr val="0070C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
        <p:nvSpPr>
          <p:cNvPr id="4" name="Slide Number Placeholder 3"/>
          <p:cNvSpPr>
            <a:spLocks noGrp="1"/>
          </p:cNvSpPr>
          <p:nvPr>
            <p:ph type="sldNum" sz="quarter" idx="12"/>
          </p:nvPr>
        </p:nvSpPr>
        <p:spPr/>
        <p:txBody>
          <a:bodyPr/>
          <a:lstStyle/>
          <a:p>
            <a:pPr>
              <a:defRPr/>
            </a:pPr>
            <a:fld id="{628267AE-12AC-6D4E-BBA4-95C28F47D5CA}" type="slidenum">
              <a:rPr lang="en-US" smtClean="0"/>
              <a:pPr>
                <a:defRPr/>
              </a:pPr>
              <a:t>6</a:t>
            </a:fld>
            <a:endParaRPr lang="en-US"/>
          </a:p>
        </p:txBody>
      </p:sp>
      <p:pic>
        <p:nvPicPr>
          <p:cNvPr id="5" name="Picture 4"/>
          <p:cNvPicPr>
            <a:picLocks noChangeAspect="1"/>
          </p:cNvPicPr>
          <p:nvPr/>
        </p:nvPicPr>
        <p:blipFill>
          <a:blip r:embed="rId2"/>
          <a:stretch>
            <a:fillRect/>
          </a:stretch>
        </p:blipFill>
        <p:spPr>
          <a:xfrm>
            <a:off x="3704579" y="3511803"/>
            <a:ext cx="5437751" cy="15274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3065"/>
            <a:ext cx="3855308" cy="5164935"/>
          </a:xfrm>
          <a:prstGeom prst="rect">
            <a:avLst/>
          </a:prstGeom>
        </p:spPr>
      </p:pic>
    </p:spTree>
    <p:extLst>
      <p:ext uri="{BB962C8B-B14F-4D97-AF65-F5344CB8AC3E}">
        <p14:creationId xmlns:p14="http://schemas.microsoft.com/office/powerpoint/2010/main" val="16789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529DE-D5EC-3941-A5CD-2D196A96F375}"/>
              </a:ext>
            </a:extLst>
          </p:cNvPr>
          <p:cNvSpPr>
            <a:spLocks noGrp="1"/>
          </p:cNvSpPr>
          <p:nvPr>
            <p:ph type="title"/>
          </p:nvPr>
        </p:nvSpPr>
        <p:spPr>
          <a:xfrm>
            <a:off x="-65212" y="-203916"/>
            <a:ext cx="8842375" cy="1143000"/>
          </a:xfrm>
        </p:spPr>
        <p:txBody>
          <a:bodyPr/>
          <a:lstStyle/>
          <a:p>
            <a:r>
              <a:rPr lang="zh-CN" alt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希格斯粒子性质研究的目的、意义</a:t>
            </a:r>
            <a:endParaRPr lang="en-US" sz="360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graphicFrame>
        <p:nvGraphicFramePr>
          <p:cNvPr id="4" name="Content Placeholder 3">
            <a:extLst>
              <a:ext uri="{FF2B5EF4-FFF2-40B4-BE49-F238E27FC236}">
                <a16:creationId xmlns:a16="http://schemas.microsoft.com/office/drawing/2014/main" xmlns="" id="{E63456C0-15B1-4347-86F4-9B3DBEAD5C85}"/>
              </a:ext>
            </a:extLst>
          </p:cNvPr>
          <p:cNvGraphicFramePr>
            <a:graphicFrameLocks noGrp="1"/>
          </p:cNvGraphicFramePr>
          <p:nvPr>
            <p:ph idx="1"/>
            <p:extLst/>
          </p:nvPr>
        </p:nvGraphicFramePr>
        <p:xfrm>
          <a:off x="107505" y="1844824"/>
          <a:ext cx="6192688" cy="4270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65DCF560-F170-C54F-8B86-3015BFEE0CFD}"/>
              </a:ext>
            </a:extLst>
          </p:cNvPr>
          <p:cNvPicPr>
            <a:picLocks noChangeAspect="1"/>
          </p:cNvPicPr>
          <p:nvPr/>
        </p:nvPicPr>
        <p:blipFill rotWithShape="1">
          <a:blip r:embed="rId7"/>
          <a:srcRect l="1" t="10716" r="33639" b="7519"/>
          <a:stretch/>
        </p:blipFill>
        <p:spPr>
          <a:xfrm>
            <a:off x="0" y="5388993"/>
            <a:ext cx="2094149" cy="1442734"/>
          </a:xfrm>
          <a:prstGeom prst="rect">
            <a:avLst/>
          </a:prstGeom>
          <a:ln w="34925">
            <a:solidFill>
              <a:srgbClr val="C00000"/>
            </a:solidFill>
          </a:ln>
        </p:spPr>
      </p:pic>
      <p:sp>
        <p:nvSpPr>
          <p:cNvPr id="6" name="TextBox 5">
            <a:extLst>
              <a:ext uri="{FF2B5EF4-FFF2-40B4-BE49-F238E27FC236}">
                <a16:creationId xmlns:a16="http://schemas.microsoft.com/office/drawing/2014/main" xmlns="" id="{4A4C25C9-EFEC-294D-9868-EB8F987C72CF}"/>
              </a:ext>
            </a:extLst>
          </p:cNvPr>
          <p:cNvSpPr txBox="1"/>
          <p:nvPr/>
        </p:nvSpPr>
        <p:spPr>
          <a:xfrm>
            <a:off x="6942701" y="3518346"/>
            <a:ext cx="2079185" cy="923330"/>
          </a:xfrm>
          <a:prstGeom prst="rect">
            <a:avLst/>
          </a:prstGeom>
          <a:noFill/>
        </p:spPr>
        <p:txBody>
          <a:bodyPr wrap="square" rtlCol="0">
            <a:spAutoFit/>
          </a:bodyPr>
          <a:lstStyle/>
          <a:p>
            <a:r>
              <a:rPr lang="ja-JP" altLang="en-US" sz="1800" b="1" u="none">
                <a:solidFill>
                  <a:srgbClr val="0000FF"/>
                </a:solidFill>
              </a:rPr>
              <a:t>决定原子的半径</a:t>
            </a:r>
            <a:r>
              <a:rPr lang="zh-CN" altLang="en-US" sz="1800" b="1" u="none" dirty="0">
                <a:solidFill>
                  <a:srgbClr val="0000FF"/>
                </a:solidFill>
              </a:rPr>
              <a:t>，</a:t>
            </a:r>
            <a:r>
              <a:rPr lang="ja-JP" altLang="en-US" sz="1800" b="1" u="none">
                <a:solidFill>
                  <a:srgbClr val="0000FF"/>
                </a:solidFill>
              </a:rPr>
              <a:t>真空是否稳定</a:t>
            </a:r>
            <a:r>
              <a:rPr lang="zh-CN" altLang="en-US" sz="1800" b="1" u="none" dirty="0">
                <a:solidFill>
                  <a:srgbClr val="0000FF"/>
                </a:solidFill>
              </a:rPr>
              <a:t>，（</a:t>
            </a:r>
            <a:r>
              <a:rPr lang="ja-JP" altLang="en-US" sz="1800" b="1" u="none">
                <a:solidFill>
                  <a:srgbClr val="0000FF"/>
                </a:solidFill>
              </a:rPr>
              <a:t>宇宙的命运</a:t>
            </a:r>
            <a:r>
              <a:rPr lang="zh-CN" altLang="en-US" sz="1800" b="1" u="none" dirty="0">
                <a:solidFill>
                  <a:srgbClr val="0000FF"/>
                </a:solidFill>
              </a:rPr>
              <a:t>）</a:t>
            </a:r>
            <a:endParaRPr lang="en-US" sz="1800" b="1" u="none" dirty="0">
              <a:solidFill>
                <a:srgbClr val="0000FF"/>
              </a:solidFill>
            </a:endParaRPr>
          </a:p>
        </p:txBody>
      </p:sp>
      <p:sp>
        <p:nvSpPr>
          <p:cNvPr id="7" name="TextBox 6">
            <a:extLst>
              <a:ext uri="{FF2B5EF4-FFF2-40B4-BE49-F238E27FC236}">
                <a16:creationId xmlns:a16="http://schemas.microsoft.com/office/drawing/2014/main" xmlns="" id="{63F0AD36-70FA-654B-BE54-67E241CE45BB}"/>
              </a:ext>
            </a:extLst>
          </p:cNvPr>
          <p:cNvSpPr txBox="1"/>
          <p:nvPr/>
        </p:nvSpPr>
        <p:spPr>
          <a:xfrm>
            <a:off x="6793808" y="5388993"/>
            <a:ext cx="2073623" cy="369332"/>
          </a:xfrm>
          <a:prstGeom prst="rect">
            <a:avLst/>
          </a:prstGeom>
          <a:noFill/>
        </p:spPr>
        <p:txBody>
          <a:bodyPr wrap="square" rtlCol="0">
            <a:spAutoFit/>
          </a:bodyPr>
          <a:lstStyle/>
          <a:p>
            <a:r>
              <a:rPr lang="ja-JP" altLang="en-US" sz="1800" b="1" u="none" dirty="0">
                <a:solidFill>
                  <a:srgbClr val="0000FF"/>
                </a:solidFill>
              </a:rPr>
              <a:t>宇宙是否存在相变</a:t>
            </a:r>
            <a:endParaRPr lang="en-US" sz="1800" b="1" u="none" dirty="0">
              <a:solidFill>
                <a:srgbClr val="0000FF"/>
              </a:solidFill>
            </a:endParaRPr>
          </a:p>
        </p:txBody>
      </p:sp>
      <p:pic>
        <p:nvPicPr>
          <p:cNvPr id="8" name="Picture 8" descr="higgs">
            <a:extLst>
              <a:ext uri="{FF2B5EF4-FFF2-40B4-BE49-F238E27FC236}">
                <a16:creationId xmlns:a16="http://schemas.microsoft.com/office/drawing/2014/main" xmlns="" id="{1D24278B-EA5B-0548-B854-52A6CA322F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9448" y="1300173"/>
            <a:ext cx="1393824" cy="1493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Screen Shot 2017-07-05 at 17.30.56.png">
            <a:extLst>
              <a:ext uri="{FF2B5EF4-FFF2-40B4-BE49-F238E27FC236}">
                <a16:creationId xmlns:a16="http://schemas.microsoft.com/office/drawing/2014/main" xmlns="" id="{BAF8C625-AB29-DD4B-B5E1-4414E02D9B20}"/>
              </a:ext>
            </a:extLst>
          </p:cNvPr>
          <p:cNvPicPr>
            <a:picLocks noChangeAspect="1"/>
          </p:cNvPicPr>
          <p:nvPr/>
        </p:nvPicPr>
        <p:blipFill rotWithShape="1">
          <a:blip r:embed="rId9">
            <a:extLst>
              <a:ext uri="{28A0092B-C50C-407E-A947-70E740481C1C}">
                <a14:useLocalDpi xmlns:a14="http://schemas.microsoft.com/office/drawing/2010/main" val="0"/>
              </a:ext>
            </a:extLst>
          </a:blip>
          <a:srcRect l="50292" t="-396" r="1"/>
          <a:stretch/>
        </p:blipFill>
        <p:spPr>
          <a:xfrm>
            <a:off x="7740352" y="1290108"/>
            <a:ext cx="1127079" cy="1491346"/>
          </a:xfrm>
          <a:prstGeom prst="rect">
            <a:avLst/>
          </a:prstGeom>
        </p:spPr>
      </p:pic>
      <p:sp>
        <p:nvSpPr>
          <p:cNvPr id="10" name="TextBox 9">
            <a:extLst>
              <a:ext uri="{FF2B5EF4-FFF2-40B4-BE49-F238E27FC236}">
                <a16:creationId xmlns:a16="http://schemas.microsoft.com/office/drawing/2014/main" xmlns="" id="{EACA3C5B-C566-1548-89E0-1AA98DB41A58}"/>
              </a:ext>
            </a:extLst>
          </p:cNvPr>
          <p:cNvSpPr txBox="1"/>
          <p:nvPr/>
        </p:nvSpPr>
        <p:spPr>
          <a:xfrm>
            <a:off x="6923534" y="2781454"/>
            <a:ext cx="2317983" cy="338554"/>
          </a:xfrm>
          <a:prstGeom prst="rect">
            <a:avLst/>
          </a:prstGeom>
          <a:noFill/>
        </p:spPr>
        <p:txBody>
          <a:bodyPr wrap="square" rtlCol="0">
            <a:spAutoFit/>
          </a:bodyPr>
          <a:lstStyle/>
          <a:p>
            <a:r>
              <a:rPr lang="en-US" altLang="zh-CN" sz="1600" b="1" u="none" dirty="0"/>
              <a:t>2013</a:t>
            </a:r>
            <a:r>
              <a:rPr lang="ja-JP" altLang="en-US" sz="1600" b="1" u="none"/>
              <a:t>年诺贝尔奖</a:t>
            </a:r>
            <a:endParaRPr lang="en-US" sz="1600" b="1" u="none" dirty="0"/>
          </a:p>
        </p:txBody>
      </p:sp>
      <p:sp>
        <p:nvSpPr>
          <p:cNvPr id="11" name="Right Arrow 10">
            <a:extLst>
              <a:ext uri="{FF2B5EF4-FFF2-40B4-BE49-F238E27FC236}">
                <a16:creationId xmlns:a16="http://schemas.microsoft.com/office/drawing/2014/main" xmlns="" id="{E9E4A086-C884-9547-8EBB-7F08CFA7E66D}"/>
              </a:ext>
            </a:extLst>
          </p:cNvPr>
          <p:cNvSpPr/>
          <p:nvPr/>
        </p:nvSpPr>
        <p:spPr bwMode="auto">
          <a:xfrm>
            <a:off x="5707837" y="2276872"/>
            <a:ext cx="720080" cy="288032"/>
          </a:xfrm>
          <a:prstGeom prst="right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a typeface="宋体" pitchFamily="2" charset="-122"/>
            </a:endParaRPr>
          </a:p>
        </p:txBody>
      </p:sp>
      <p:sp>
        <p:nvSpPr>
          <p:cNvPr id="12" name="Right Arrow 11">
            <a:extLst>
              <a:ext uri="{FF2B5EF4-FFF2-40B4-BE49-F238E27FC236}">
                <a16:creationId xmlns:a16="http://schemas.microsoft.com/office/drawing/2014/main" xmlns="" id="{CA45CF24-271A-044B-A13C-8FAC73B01331}"/>
              </a:ext>
            </a:extLst>
          </p:cNvPr>
          <p:cNvSpPr/>
          <p:nvPr/>
        </p:nvSpPr>
        <p:spPr bwMode="auto">
          <a:xfrm>
            <a:off x="6185040" y="3835995"/>
            <a:ext cx="720080" cy="288032"/>
          </a:xfrm>
          <a:prstGeom prst="rightArrow">
            <a:avLst/>
          </a:prstGeom>
          <a:solidFill>
            <a:srgbClr val="00B0F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a typeface="宋体" pitchFamily="2" charset="-122"/>
            </a:endParaRPr>
          </a:p>
        </p:txBody>
      </p:sp>
      <p:sp>
        <p:nvSpPr>
          <p:cNvPr id="13" name="Right Arrow 12">
            <a:extLst>
              <a:ext uri="{FF2B5EF4-FFF2-40B4-BE49-F238E27FC236}">
                <a16:creationId xmlns:a16="http://schemas.microsoft.com/office/drawing/2014/main" xmlns="" id="{58C633C7-53F7-1947-BD6B-70747750163C}"/>
              </a:ext>
            </a:extLst>
          </p:cNvPr>
          <p:cNvSpPr/>
          <p:nvPr/>
        </p:nvSpPr>
        <p:spPr bwMode="auto">
          <a:xfrm>
            <a:off x="5796844" y="5395118"/>
            <a:ext cx="720080" cy="288032"/>
          </a:xfrm>
          <a:prstGeom prst="rightArrow">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a typeface="宋体" pitchFamily="2" charset="-122"/>
            </a:endParaRPr>
          </a:p>
        </p:txBody>
      </p:sp>
      <p:sp>
        <p:nvSpPr>
          <p:cNvPr id="15" name="TextBox 14">
            <a:extLst>
              <a:ext uri="{FF2B5EF4-FFF2-40B4-BE49-F238E27FC236}">
                <a16:creationId xmlns:a16="http://schemas.microsoft.com/office/drawing/2014/main" xmlns="" id="{C5DDBB3B-DD70-7C4C-BC06-34E7CAEB0645}"/>
              </a:ext>
            </a:extLst>
          </p:cNvPr>
          <p:cNvSpPr txBox="1"/>
          <p:nvPr/>
        </p:nvSpPr>
        <p:spPr>
          <a:xfrm>
            <a:off x="1425165" y="1005781"/>
            <a:ext cx="5002752" cy="461665"/>
          </a:xfrm>
          <a:prstGeom prst="rect">
            <a:avLst/>
          </a:prstGeom>
          <a:solidFill>
            <a:srgbClr val="92D050"/>
          </a:solidFill>
        </p:spPr>
        <p:txBody>
          <a:bodyPr wrap="square" rtlCol="0">
            <a:spAutoFit/>
          </a:bodyPr>
          <a:lstStyle/>
          <a:p>
            <a:r>
              <a:rPr lang="ja-JP" altLang="en-US" sz="2400" b="1" u="none"/>
              <a:t>希格斯粒子</a:t>
            </a:r>
            <a:r>
              <a:rPr lang="zh-CN" altLang="en-US" sz="2400" b="1" u="none" dirty="0"/>
              <a:t>：</a:t>
            </a:r>
            <a:r>
              <a:rPr lang="ja-JP" altLang="en-US" sz="2400" b="1" u="none"/>
              <a:t>基本粒子的质量起源</a:t>
            </a:r>
            <a:endParaRPr lang="en-US" sz="2400" b="1" u="none" dirty="0"/>
          </a:p>
        </p:txBody>
      </p:sp>
      <p:sp>
        <p:nvSpPr>
          <p:cNvPr id="16" name="TextBox 15">
            <a:extLst>
              <a:ext uri="{FF2B5EF4-FFF2-40B4-BE49-F238E27FC236}">
                <a16:creationId xmlns:a16="http://schemas.microsoft.com/office/drawing/2014/main" xmlns="" id="{5CD3045D-E883-4547-A00F-DE0874EB93A4}"/>
              </a:ext>
            </a:extLst>
          </p:cNvPr>
          <p:cNvSpPr txBox="1"/>
          <p:nvPr/>
        </p:nvSpPr>
        <p:spPr>
          <a:xfrm>
            <a:off x="2401185" y="6327665"/>
            <a:ext cx="5542087" cy="461665"/>
          </a:xfrm>
          <a:prstGeom prst="rect">
            <a:avLst/>
          </a:prstGeom>
          <a:solidFill>
            <a:srgbClr val="FFFF00"/>
          </a:solidFill>
        </p:spPr>
        <p:txBody>
          <a:bodyPr wrap="square" rtlCol="0">
            <a:spAutoFit/>
          </a:bodyPr>
          <a:lstStyle/>
          <a:p>
            <a:r>
              <a:rPr lang="ja-JP" altLang="en-US" sz="2400" b="1" u="none" dirty="0"/>
              <a:t>把自然界的</a:t>
            </a:r>
            <a:r>
              <a:rPr lang="en-US" altLang="zh-CN" sz="2400" b="1" u="none" dirty="0">
                <a:solidFill>
                  <a:srgbClr val="0000FF"/>
                </a:solidFill>
              </a:rPr>
              <a:t>4</a:t>
            </a:r>
            <a:r>
              <a:rPr lang="ja-JP" altLang="en-US" sz="2400" b="1" u="none" dirty="0"/>
              <a:t>种基本相互作用扩展到</a:t>
            </a:r>
            <a:r>
              <a:rPr lang="en-US" altLang="zh-CN" sz="2400" b="1" u="none" dirty="0">
                <a:solidFill>
                  <a:srgbClr val="FF0000"/>
                </a:solidFill>
              </a:rPr>
              <a:t>6</a:t>
            </a:r>
            <a:r>
              <a:rPr lang="ja-JP" altLang="en-US" sz="2400" b="1" u="none" dirty="0"/>
              <a:t>种</a:t>
            </a:r>
            <a:endParaRPr lang="en-US" sz="2400" b="1" u="none" dirty="0"/>
          </a:p>
        </p:txBody>
      </p:sp>
      <p:sp>
        <p:nvSpPr>
          <p:cNvPr id="3" name="TextBox 2">
            <a:extLst>
              <a:ext uri="{FF2B5EF4-FFF2-40B4-BE49-F238E27FC236}">
                <a16:creationId xmlns:a16="http://schemas.microsoft.com/office/drawing/2014/main" xmlns="" id="{D91F4119-6C8D-0446-A400-B8D430DA4B6F}"/>
              </a:ext>
            </a:extLst>
          </p:cNvPr>
          <p:cNvSpPr txBox="1"/>
          <p:nvPr/>
        </p:nvSpPr>
        <p:spPr>
          <a:xfrm>
            <a:off x="2301766" y="3835995"/>
            <a:ext cx="17867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88215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https://atlas.web.cern.ch/Atlas/GROUPS/PHYSICS/PAPERS/HIGG-2015-07/fig_05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633732"/>
            <a:ext cx="2345436" cy="180022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srcRect/>
          <a:stretch>
            <a:fillRect/>
          </a:stretch>
        </p:blipFill>
        <p:spPr bwMode="auto">
          <a:xfrm>
            <a:off x="4355976" y="1261120"/>
            <a:ext cx="4520827" cy="1447800"/>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a:stretch>
            <a:fillRect/>
          </a:stretch>
        </p:blipFill>
        <p:spPr bwMode="auto">
          <a:xfrm>
            <a:off x="179512" y="1196752"/>
            <a:ext cx="3886200" cy="1461314"/>
          </a:xfrm>
          <a:prstGeom prst="rect">
            <a:avLst/>
          </a:prstGeom>
          <a:noFill/>
          <a:ln w="9525">
            <a:noFill/>
            <a:miter lim="800000"/>
            <a:headEnd/>
            <a:tailEnd/>
          </a:ln>
        </p:spPr>
      </p:pic>
      <p:sp>
        <p:nvSpPr>
          <p:cNvPr id="12" name="TextBox 11"/>
          <p:cNvSpPr txBox="1"/>
          <p:nvPr/>
        </p:nvSpPr>
        <p:spPr>
          <a:xfrm>
            <a:off x="107504" y="745540"/>
            <a:ext cx="5670142" cy="523220"/>
          </a:xfrm>
          <a:prstGeom prst="rect">
            <a:avLst/>
          </a:prstGeom>
          <a:noFill/>
        </p:spPr>
        <p:txBody>
          <a:bodyPr wrap="none" rtlCol="0">
            <a:spAutoFit/>
          </a:bodyPr>
          <a:lstStyle/>
          <a:p>
            <a:r>
              <a:rPr lang="zh-CN" altLang="en-US" sz="2800" dirty="0"/>
              <a:t>希格斯粒子产生模式的首次观测： </a:t>
            </a:r>
            <a:endParaRPr lang="en-US" sz="2800" dirty="0"/>
          </a:p>
        </p:txBody>
      </p:sp>
      <p:sp>
        <p:nvSpPr>
          <p:cNvPr id="16" name="TextBox 15"/>
          <p:cNvSpPr txBox="1"/>
          <p:nvPr/>
        </p:nvSpPr>
        <p:spPr>
          <a:xfrm>
            <a:off x="123244" y="2652123"/>
            <a:ext cx="1787815" cy="646331"/>
          </a:xfrm>
          <a:prstGeom prst="rect">
            <a:avLst/>
          </a:prstGeom>
          <a:noFill/>
        </p:spPr>
        <p:txBody>
          <a:bodyPr wrap="square" rtlCol="0">
            <a:spAutoFit/>
          </a:bodyPr>
          <a:lstStyle/>
          <a:p>
            <a:r>
              <a:rPr lang="en-US" altLang="zh-CN" sz="1800" b="1" dirty="0">
                <a:solidFill>
                  <a:srgbClr val="C00000"/>
                </a:solidFill>
              </a:rPr>
              <a:t>RUN1:</a:t>
            </a:r>
            <a:r>
              <a:rPr lang="zh-CN" altLang="en-US" sz="1800" b="1" dirty="0">
                <a:solidFill>
                  <a:srgbClr val="C00000"/>
                </a:solidFill>
              </a:rPr>
              <a:t> </a:t>
            </a:r>
            <a:r>
              <a:rPr lang="en-US" altLang="zh-CN" sz="1800" b="1" dirty="0">
                <a:solidFill>
                  <a:srgbClr val="C00000"/>
                </a:solidFill>
              </a:rPr>
              <a:t>2012</a:t>
            </a:r>
          </a:p>
          <a:p>
            <a:r>
              <a:rPr lang="en-US" altLang="zh-CN" sz="1800" b="1" dirty="0">
                <a:solidFill>
                  <a:srgbClr val="C00000"/>
                </a:solidFill>
              </a:rPr>
              <a:t>ATLAS/CMS</a:t>
            </a:r>
            <a:endParaRPr lang="en-US" sz="1800" b="1" dirty="0">
              <a:solidFill>
                <a:srgbClr val="C00000"/>
              </a:solidFill>
            </a:endParaRPr>
          </a:p>
        </p:txBody>
      </p:sp>
      <p:sp>
        <p:nvSpPr>
          <p:cNvPr id="17" name="TextBox 16"/>
          <p:cNvSpPr txBox="1"/>
          <p:nvPr/>
        </p:nvSpPr>
        <p:spPr>
          <a:xfrm>
            <a:off x="2170749" y="2661645"/>
            <a:ext cx="1951230" cy="646331"/>
          </a:xfrm>
          <a:prstGeom prst="rect">
            <a:avLst/>
          </a:prstGeom>
          <a:noFill/>
        </p:spPr>
        <p:txBody>
          <a:bodyPr wrap="square" rtlCol="0">
            <a:spAutoFit/>
          </a:bodyPr>
          <a:lstStyle/>
          <a:p>
            <a:r>
              <a:rPr lang="en-US" altLang="zh-CN" sz="1800" b="1" dirty="0">
                <a:solidFill>
                  <a:srgbClr val="C00000"/>
                </a:solidFill>
              </a:rPr>
              <a:t>RUN2:</a:t>
            </a:r>
            <a:r>
              <a:rPr lang="zh-CN" altLang="en-US" sz="1800" b="1" dirty="0">
                <a:solidFill>
                  <a:srgbClr val="C00000"/>
                </a:solidFill>
              </a:rPr>
              <a:t> </a:t>
            </a:r>
            <a:r>
              <a:rPr lang="en-US" altLang="zh-CN" sz="1800" b="1" dirty="0">
                <a:solidFill>
                  <a:srgbClr val="C00000"/>
                </a:solidFill>
              </a:rPr>
              <a:t>2018</a:t>
            </a:r>
          </a:p>
          <a:p>
            <a:r>
              <a:rPr lang="en-US" altLang="zh-CN" sz="1800" b="1" dirty="0">
                <a:solidFill>
                  <a:srgbClr val="C00000"/>
                </a:solidFill>
              </a:rPr>
              <a:t>ATLAS</a:t>
            </a:r>
            <a:r>
              <a:rPr lang="zh-CN" altLang="en-US" sz="1800" b="1" dirty="0">
                <a:solidFill>
                  <a:srgbClr val="C00000"/>
                </a:solidFill>
              </a:rPr>
              <a:t> </a:t>
            </a:r>
            <a:endParaRPr lang="en-US" sz="1800" b="1" dirty="0">
              <a:solidFill>
                <a:srgbClr val="C00000"/>
              </a:solidFill>
            </a:endParaRPr>
          </a:p>
        </p:txBody>
      </p:sp>
      <p:sp>
        <p:nvSpPr>
          <p:cNvPr id="18" name="TextBox 17"/>
          <p:cNvSpPr txBox="1"/>
          <p:nvPr/>
        </p:nvSpPr>
        <p:spPr>
          <a:xfrm>
            <a:off x="4501249" y="2710661"/>
            <a:ext cx="1951230" cy="646331"/>
          </a:xfrm>
          <a:prstGeom prst="rect">
            <a:avLst/>
          </a:prstGeom>
          <a:noFill/>
        </p:spPr>
        <p:txBody>
          <a:bodyPr wrap="square" rtlCol="0">
            <a:spAutoFit/>
          </a:bodyPr>
          <a:lstStyle/>
          <a:p>
            <a:r>
              <a:rPr lang="en-US" altLang="zh-CN" sz="1800" b="1" dirty="0">
                <a:solidFill>
                  <a:srgbClr val="C00000"/>
                </a:solidFill>
              </a:rPr>
              <a:t>RUN2:</a:t>
            </a:r>
            <a:r>
              <a:rPr lang="zh-CN" altLang="en-US" sz="1800" b="1" dirty="0">
                <a:solidFill>
                  <a:srgbClr val="C00000"/>
                </a:solidFill>
              </a:rPr>
              <a:t> </a:t>
            </a:r>
            <a:r>
              <a:rPr lang="en-US" altLang="zh-CN" sz="1800" b="1" dirty="0">
                <a:solidFill>
                  <a:srgbClr val="C00000"/>
                </a:solidFill>
              </a:rPr>
              <a:t>2018</a:t>
            </a:r>
          </a:p>
          <a:p>
            <a:r>
              <a:rPr lang="en-US" altLang="zh-CN" sz="1800" b="1" dirty="0">
                <a:solidFill>
                  <a:srgbClr val="C00000"/>
                </a:solidFill>
              </a:rPr>
              <a:t>ATLAS/CMS</a:t>
            </a:r>
            <a:r>
              <a:rPr lang="zh-CN" altLang="en-US" sz="1800" b="1" dirty="0">
                <a:solidFill>
                  <a:srgbClr val="C00000"/>
                </a:solidFill>
              </a:rPr>
              <a:t> </a:t>
            </a:r>
            <a:endParaRPr lang="en-US" sz="1800" b="1" dirty="0">
              <a:solidFill>
                <a:srgbClr val="C00000"/>
              </a:solidFill>
            </a:endParaRPr>
          </a:p>
        </p:txBody>
      </p:sp>
      <p:sp>
        <p:nvSpPr>
          <p:cNvPr id="19" name="TextBox 18"/>
          <p:cNvSpPr txBox="1"/>
          <p:nvPr/>
        </p:nvSpPr>
        <p:spPr>
          <a:xfrm>
            <a:off x="6616389" y="2841622"/>
            <a:ext cx="1951230" cy="646331"/>
          </a:xfrm>
          <a:prstGeom prst="rect">
            <a:avLst/>
          </a:prstGeom>
          <a:noFill/>
        </p:spPr>
        <p:txBody>
          <a:bodyPr wrap="square" rtlCol="0">
            <a:spAutoFit/>
          </a:bodyPr>
          <a:lstStyle/>
          <a:p>
            <a:r>
              <a:rPr lang="en-US" altLang="zh-CN" sz="1800" b="1" dirty="0">
                <a:solidFill>
                  <a:srgbClr val="C00000"/>
                </a:solidFill>
              </a:rPr>
              <a:t>RUN2:</a:t>
            </a:r>
            <a:r>
              <a:rPr lang="zh-CN" altLang="en-US" sz="1800" b="1" dirty="0">
                <a:solidFill>
                  <a:srgbClr val="C00000"/>
                </a:solidFill>
              </a:rPr>
              <a:t> </a:t>
            </a:r>
            <a:r>
              <a:rPr lang="en-US" altLang="zh-CN" sz="1800" b="1" dirty="0">
                <a:solidFill>
                  <a:srgbClr val="C00000"/>
                </a:solidFill>
              </a:rPr>
              <a:t>2018</a:t>
            </a:r>
          </a:p>
          <a:p>
            <a:r>
              <a:rPr lang="en-US" altLang="zh-CN" sz="1800" b="1" dirty="0">
                <a:solidFill>
                  <a:srgbClr val="C00000"/>
                </a:solidFill>
              </a:rPr>
              <a:t>ATLAS/CMS</a:t>
            </a:r>
            <a:endParaRPr lang="en-US" sz="1800" b="1" dirty="0">
              <a:solidFill>
                <a:srgbClr val="C00000"/>
              </a:solidFill>
            </a:endParaRPr>
          </a:p>
        </p:txBody>
      </p:sp>
      <p:sp>
        <p:nvSpPr>
          <p:cNvPr id="20" name="TextBox 19"/>
          <p:cNvSpPr txBox="1"/>
          <p:nvPr/>
        </p:nvSpPr>
        <p:spPr>
          <a:xfrm>
            <a:off x="45468" y="3388862"/>
            <a:ext cx="5670142" cy="523220"/>
          </a:xfrm>
          <a:prstGeom prst="rect">
            <a:avLst/>
          </a:prstGeom>
          <a:noFill/>
        </p:spPr>
        <p:txBody>
          <a:bodyPr wrap="none" rtlCol="0">
            <a:spAutoFit/>
          </a:bodyPr>
          <a:lstStyle/>
          <a:p>
            <a:r>
              <a:rPr lang="zh-CN" altLang="en-US" sz="2800" dirty="0"/>
              <a:t>希格斯粒子衰变模式的首次观测： </a:t>
            </a:r>
            <a:endParaRPr lang="en-US" sz="2800" dirty="0"/>
          </a:p>
        </p:txBody>
      </p:sp>
      <p:pic>
        <p:nvPicPr>
          <p:cNvPr id="21" name="Picture 2" descr="https://atlas.web.cern.ch/Atlas/GROUPS/PHYSICS/PAPERS/HIGG-2015-07/fig_05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4454" y="3573016"/>
            <a:ext cx="2302002" cy="179451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23" name="Object 22"/>
          <p:cNvGraphicFramePr>
            <a:graphicFrameLocks noChangeAspect="1"/>
          </p:cNvGraphicFramePr>
          <p:nvPr>
            <p:extLst/>
          </p:nvPr>
        </p:nvGraphicFramePr>
        <p:xfrm>
          <a:off x="7789011" y="4283269"/>
          <a:ext cx="1204255" cy="230953"/>
        </p:xfrm>
        <a:graphic>
          <a:graphicData uri="http://schemas.openxmlformats.org/presentationml/2006/ole">
            <mc:AlternateContent xmlns:mc="http://schemas.openxmlformats.org/markup-compatibility/2006">
              <mc:Choice xmlns:v="urn:schemas-microsoft-com:vml" Requires="v">
                <p:oleObj spid="_x0000_s3308" name="Equation" r:id="rId7" imgW="1854000" imgH="355320" progId="Equation.DSMT4">
                  <p:embed/>
                </p:oleObj>
              </mc:Choice>
              <mc:Fallback>
                <p:oleObj name="Equation" r:id="rId7" imgW="1854000" imgH="355320" progId="Equation.DSMT4">
                  <p:embed/>
                  <p:pic>
                    <p:nvPicPr>
                      <p:cNvPr id="0" name=""/>
                      <p:cNvPicPr/>
                      <p:nvPr/>
                    </p:nvPicPr>
                    <p:blipFill>
                      <a:blip r:embed="rId8"/>
                      <a:stretch>
                        <a:fillRect/>
                      </a:stretch>
                    </p:blipFill>
                    <p:spPr>
                      <a:xfrm>
                        <a:off x="7789011" y="4283269"/>
                        <a:ext cx="1204255" cy="230953"/>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4246927" y="4875270"/>
          <a:ext cx="2065475" cy="341966"/>
        </p:xfrm>
        <a:graphic>
          <a:graphicData uri="http://schemas.openxmlformats.org/presentationml/2006/ole">
            <mc:AlternateContent xmlns:mc="http://schemas.openxmlformats.org/markup-compatibility/2006">
              <mc:Choice xmlns:v="urn:schemas-microsoft-com:vml" Requires="v">
                <p:oleObj spid="_x0000_s3309" name="Equation" r:id="rId9" imgW="1917360" imgH="317160" progId="Equation.DSMT4">
                  <p:embed/>
                </p:oleObj>
              </mc:Choice>
              <mc:Fallback>
                <p:oleObj name="Equation" r:id="rId9" imgW="1917360" imgH="317160" progId="Equation.DSMT4">
                  <p:embed/>
                  <p:pic>
                    <p:nvPicPr>
                      <p:cNvPr id="0" name=""/>
                      <p:cNvPicPr>
                        <a:picLocks noChangeAspect="1" noChangeArrowheads="1"/>
                      </p:cNvPicPr>
                      <p:nvPr/>
                    </p:nvPicPr>
                    <p:blipFill>
                      <a:blip r:embed="rId10"/>
                      <a:srcRect/>
                      <a:stretch>
                        <a:fillRect/>
                      </a:stretch>
                    </p:blipFill>
                    <p:spPr bwMode="auto">
                      <a:xfrm>
                        <a:off x="4246927" y="4875270"/>
                        <a:ext cx="2065475" cy="341966"/>
                      </a:xfrm>
                      <a:prstGeom prst="rect">
                        <a:avLst/>
                      </a:prstGeom>
                      <a:noFill/>
                      <a:ln>
                        <a:noFill/>
                      </a:ln>
                      <a:extLst/>
                    </p:spPr>
                  </p:pic>
                </p:oleObj>
              </mc:Fallback>
            </mc:AlternateContent>
          </a:graphicData>
        </a:graphic>
      </p:graphicFrame>
      <p:pic>
        <p:nvPicPr>
          <p:cNvPr id="25" name="Picture 6" descr="Image result for higgs boson decay into two photo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49" y="3990387"/>
            <a:ext cx="4094478" cy="1409821"/>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Box 25"/>
          <p:cNvSpPr txBox="1"/>
          <p:nvPr/>
        </p:nvSpPr>
        <p:spPr>
          <a:xfrm>
            <a:off x="169857" y="5195448"/>
            <a:ext cx="3703200" cy="400110"/>
          </a:xfrm>
          <a:prstGeom prst="rect">
            <a:avLst/>
          </a:prstGeom>
          <a:noFill/>
        </p:spPr>
        <p:txBody>
          <a:bodyPr wrap="square" rtlCol="0">
            <a:spAutoFit/>
          </a:bodyPr>
          <a:lstStyle/>
          <a:p>
            <a:r>
              <a:rPr lang="en-US" altLang="zh-CN" sz="2000" b="1" dirty="0">
                <a:solidFill>
                  <a:srgbClr val="C00000"/>
                </a:solidFill>
              </a:rPr>
              <a:t>RUN1:</a:t>
            </a:r>
            <a:r>
              <a:rPr lang="zh-CN" altLang="en-US" sz="2000" b="1" dirty="0">
                <a:solidFill>
                  <a:srgbClr val="C00000"/>
                </a:solidFill>
              </a:rPr>
              <a:t> </a:t>
            </a:r>
            <a:r>
              <a:rPr lang="en-US" altLang="zh-CN" sz="2000" b="1" dirty="0">
                <a:solidFill>
                  <a:srgbClr val="C00000"/>
                </a:solidFill>
              </a:rPr>
              <a:t>2013  ATLAS/CMS</a:t>
            </a:r>
            <a:endParaRPr lang="en-US" sz="2000" b="1" dirty="0">
              <a:solidFill>
                <a:srgbClr val="C00000"/>
              </a:solidFill>
            </a:endParaRPr>
          </a:p>
        </p:txBody>
      </p:sp>
      <p:sp>
        <p:nvSpPr>
          <p:cNvPr id="27" name="TextBox 26"/>
          <p:cNvSpPr txBox="1"/>
          <p:nvPr/>
        </p:nvSpPr>
        <p:spPr>
          <a:xfrm>
            <a:off x="6740493" y="4828162"/>
            <a:ext cx="1951230" cy="646331"/>
          </a:xfrm>
          <a:prstGeom prst="rect">
            <a:avLst/>
          </a:prstGeom>
          <a:noFill/>
        </p:spPr>
        <p:txBody>
          <a:bodyPr wrap="square" rtlCol="0">
            <a:spAutoFit/>
          </a:bodyPr>
          <a:lstStyle/>
          <a:p>
            <a:r>
              <a:rPr lang="en-US" altLang="zh-CN" sz="1800" b="1" dirty="0">
                <a:solidFill>
                  <a:srgbClr val="C00000"/>
                </a:solidFill>
              </a:rPr>
              <a:t>RUN1:</a:t>
            </a:r>
            <a:r>
              <a:rPr lang="zh-CN" altLang="en-US" sz="1800" b="1" dirty="0">
                <a:solidFill>
                  <a:srgbClr val="C00000"/>
                </a:solidFill>
              </a:rPr>
              <a:t> </a:t>
            </a:r>
            <a:endParaRPr lang="en-US" altLang="zh-CN" sz="1800" b="1" dirty="0">
              <a:solidFill>
                <a:srgbClr val="C00000"/>
              </a:solidFill>
            </a:endParaRPr>
          </a:p>
          <a:p>
            <a:r>
              <a:rPr lang="en-US" altLang="zh-CN" sz="1800" b="1" dirty="0">
                <a:solidFill>
                  <a:srgbClr val="C00000"/>
                </a:solidFill>
              </a:rPr>
              <a:t>ATLAS</a:t>
            </a:r>
            <a:r>
              <a:rPr lang="zh-CN" altLang="en-US" sz="1800" b="1" dirty="0">
                <a:solidFill>
                  <a:srgbClr val="C00000"/>
                </a:solidFill>
              </a:rPr>
              <a:t>／</a:t>
            </a:r>
            <a:r>
              <a:rPr lang="en-US" altLang="zh-CN" sz="1800" b="1" dirty="0">
                <a:solidFill>
                  <a:srgbClr val="C00000"/>
                </a:solidFill>
              </a:rPr>
              <a:t>CMS</a:t>
            </a:r>
            <a:endParaRPr lang="en-US" sz="1800" b="1" dirty="0">
              <a:solidFill>
                <a:srgbClr val="C00000"/>
              </a:solidFill>
            </a:endParaRPr>
          </a:p>
        </p:txBody>
      </p:sp>
      <p:sp>
        <p:nvSpPr>
          <p:cNvPr id="28" name="TextBox 27"/>
          <p:cNvSpPr txBox="1"/>
          <p:nvPr/>
        </p:nvSpPr>
        <p:spPr>
          <a:xfrm>
            <a:off x="4232203" y="5362941"/>
            <a:ext cx="1208553" cy="461665"/>
          </a:xfrm>
          <a:prstGeom prst="rect">
            <a:avLst/>
          </a:prstGeom>
          <a:noFill/>
        </p:spPr>
        <p:txBody>
          <a:bodyPr wrap="square" rtlCol="0">
            <a:spAutoFit/>
          </a:bodyPr>
          <a:lstStyle/>
          <a:p>
            <a:r>
              <a:rPr lang="en-US" sz="1200" b="1" dirty="0">
                <a:solidFill>
                  <a:srgbClr val="C00000"/>
                </a:solidFill>
              </a:rPr>
              <a:t>RUN2: 2018</a:t>
            </a:r>
          </a:p>
          <a:p>
            <a:r>
              <a:rPr lang="en-US" sz="1200" b="1" dirty="0">
                <a:solidFill>
                  <a:srgbClr val="C00000"/>
                </a:solidFill>
              </a:rPr>
              <a:t>ATLAS/CMS</a:t>
            </a:r>
          </a:p>
        </p:txBody>
      </p:sp>
      <p:sp>
        <p:nvSpPr>
          <p:cNvPr id="29" name="TextBox 28"/>
          <p:cNvSpPr txBox="1"/>
          <p:nvPr/>
        </p:nvSpPr>
        <p:spPr>
          <a:xfrm>
            <a:off x="5173369" y="5381563"/>
            <a:ext cx="1208553" cy="461665"/>
          </a:xfrm>
          <a:prstGeom prst="rect">
            <a:avLst/>
          </a:prstGeom>
          <a:noFill/>
        </p:spPr>
        <p:txBody>
          <a:bodyPr wrap="square" rtlCol="0">
            <a:spAutoFit/>
          </a:bodyPr>
          <a:lstStyle/>
          <a:p>
            <a:r>
              <a:rPr lang="en-US" sz="1200" b="1" dirty="0">
                <a:solidFill>
                  <a:srgbClr val="C00000"/>
                </a:solidFill>
              </a:rPr>
              <a:t>RUN2: 2017</a:t>
            </a:r>
          </a:p>
          <a:p>
            <a:r>
              <a:rPr lang="en-US" sz="1200" b="1" dirty="0">
                <a:solidFill>
                  <a:srgbClr val="C00000"/>
                </a:solidFill>
              </a:rPr>
              <a:t>ATLAS/CMS</a:t>
            </a:r>
          </a:p>
        </p:txBody>
      </p:sp>
      <p:sp>
        <p:nvSpPr>
          <p:cNvPr id="30" name="TextBox 29"/>
          <p:cNvSpPr txBox="1"/>
          <p:nvPr/>
        </p:nvSpPr>
        <p:spPr>
          <a:xfrm>
            <a:off x="6870949" y="1063418"/>
            <a:ext cx="1449436" cy="307777"/>
          </a:xfrm>
          <a:prstGeom prst="rect">
            <a:avLst/>
          </a:prstGeom>
          <a:noFill/>
        </p:spPr>
        <p:txBody>
          <a:bodyPr wrap="none" rtlCol="0">
            <a:spAutoFit/>
          </a:bodyPr>
          <a:lstStyle/>
          <a:p>
            <a:r>
              <a:rPr lang="zh-CN" altLang="en-US" sz="1400" b="1" u="none" dirty="0">
                <a:solidFill>
                  <a:srgbClr val="3333CC"/>
                </a:solidFill>
              </a:rPr>
              <a:t>顶夸克熔合</a:t>
            </a:r>
            <a:r>
              <a:rPr lang="en-US" altLang="zh-CN" sz="1400" b="1" u="none" dirty="0">
                <a:solidFill>
                  <a:srgbClr val="3333CC"/>
                </a:solidFill>
              </a:rPr>
              <a:t>(</a:t>
            </a:r>
            <a:r>
              <a:rPr lang="en-US" altLang="zh-CN" sz="1400" b="1" u="none" dirty="0" err="1">
                <a:solidFill>
                  <a:srgbClr val="3333CC"/>
                </a:solidFill>
              </a:rPr>
              <a:t>ttH</a:t>
            </a:r>
            <a:r>
              <a:rPr lang="en-US" altLang="zh-CN" sz="1400" b="1" u="none" dirty="0">
                <a:solidFill>
                  <a:srgbClr val="3333CC"/>
                </a:solidFill>
              </a:rPr>
              <a:t>)</a:t>
            </a:r>
            <a:endParaRPr lang="en-US" sz="1400" b="1" u="none" dirty="0">
              <a:solidFill>
                <a:srgbClr val="3333CC"/>
              </a:solidFill>
            </a:endParaRPr>
          </a:p>
        </p:txBody>
      </p:sp>
      <p:sp>
        <p:nvSpPr>
          <p:cNvPr id="31" name="TextBox 30"/>
          <p:cNvSpPr txBox="1"/>
          <p:nvPr/>
        </p:nvSpPr>
        <p:spPr>
          <a:xfrm>
            <a:off x="4716016" y="1196752"/>
            <a:ext cx="1808508" cy="307777"/>
          </a:xfrm>
          <a:prstGeom prst="rect">
            <a:avLst/>
          </a:prstGeom>
          <a:noFill/>
        </p:spPr>
        <p:txBody>
          <a:bodyPr wrap="none" rtlCol="0">
            <a:spAutoFit/>
          </a:bodyPr>
          <a:lstStyle/>
          <a:p>
            <a:r>
              <a:rPr lang="en-US" altLang="zh-CN" sz="1400" b="1" u="none" dirty="0">
                <a:solidFill>
                  <a:srgbClr val="3333CC"/>
                </a:solidFill>
              </a:rPr>
              <a:t>W/Z</a:t>
            </a:r>
            <a:r>
              <a:rPr lang="zh-CN" altLang="en-US" sz="1400" b="1" u="none" dirty="0">
                <a:solidFill>
                  <a:srgbClr val="3333CC"/>
                </a:solidFill>
              </a:rPr>
              <a:t>制动辐射</a:t>
            </a:r>
            <a:r>
              <a:rPr lang="en-US" altLang="zh-CN" sz="1400" b="1" u="none" dirty="0">
                <a:solidFill>
                  <a:srgbClr val="3333CC"/>
                </a:solidFill>
              </a:rPr>
              <a:t>(W/ZH)</a:t>
            </a:r>
            <a:endParaRPr lang="en-US" sz="1400" b="1" u="none" dirty="0">
              <a:solidFill>
                <a:srgbClr val="3333CC"/>
              </a:solidFill>
            </a:endParaRPr>
          </a:p>
        </p:txBody>
      </p:sp>
      <p:sp>
        <p:nvSpPr>
          <p:cNvPr id="32" name="TextBox 31"/>
          <p:cNvSpPr txBox="1"/>
          <p:nvPr/>
        </p:nvSpPr>
        <p:spPr>
          <a:xfrm>
            <a:off x="3093838" y="1959332"/>
            <a:ext cx="1919115" cy="307777"/>
          </a:xfrm>
          <a:prstGeom prst="rect">
            <a:avLst/>
          </a:prstGeom>
          <a:noFill/>
        </p:spPr>
        <p:txBody>
          <a:bodyPr wrap="none" rtlCol="0">
            <a:spAutoFit/>
          </a:bodyPr>
          <a:lstStyle/>
          <a:p>
            <a:r>
              <a:rPr lang="zh-CN" altLang="en-US" sz="1400" b="1" u="none" dirty="0">
                <a:solidFill>
                  <a:srgbClr val="3333CC"/>
                </a:solidFill>
              </a:rPr>
              <a:t>矢量玻色子熔合</a:t>
            </a:r>
            <a:r>
              <a:rPr lang="en-US" altLang="zh-CN" sz="1400" b="1" u="none" dirty="0">
                <a:solidFill>
                  <a:srgbClr val="3333CC"/>
                </a:solidFill>
              </a:rPr>
              <a:t>(VBF)</a:t>
            </a:r>
            <a:endParaRPr lang="en-US" sz="1400" b="1" u="none" dirty="0">
              <a:solidFill>
                <a:srgbClr val="3333CC"/>
              </a:solidFill>
            </a:endParaRPr>
          </a:p>
        </p:txBody>
      </p:sp>
      <p:sp>
        <p:nvSpPr>
          <p:cNvPr id="33" name="TextBox 32"/>
          <p:cNvSpPr txBox="1"/>
          <p:nvPr/>
        </p:nvSpPr>
        <p:spPr>
          <a:xfrm>
            <a:off x="1050276" y="2098158"/>
            <a:ext cx="1369286" cy="307777"/>
          </a:xfrm>
          <a:prstGeom prst="rect">
            <a:avLst/>
          </a:prstGeom>
          <a:noFill/>
        </p:spPr>
        <p:txBody>
          <a:bodyPr wrap="none" rtlCol="0">
            <a:spAutoFit/>
          </a:bodyPr>
          <a:lstStyle/>
          <a:p>
            <a:r>
              <a:rPr lang="zh-CN" altLang="en-US" sz="1400" b="1" u="none" dirty="0">
                <a:solidFill>
                  <a:srgbClr val="3333CC"/>
                </a:solidFill>
              </a:rPr>
              <a:t>胶子熔合</a:t>
            </a:r>
            <a:r>
              <a:rPr lang="en-US" altLang="zh-CN" sz="1400" b="1" u="none" dirty="0">
                <a:solidFill>
                  <a:srgbClr val="3333CC"/>
                </a:solidFill>
              </a:rPr>
              <a:t>(</a:t>
            </a:r>
            <a:r>
              <a:rPr lang="en-US" altLang="zh-CN" sz="1400" b="1" u="none" dirty="0" err="1">
                <a:solidFill>
                  <a:srgbClr val="3333CC"/>
                </a:solidFill>
              </a:rPr>
              <a:t>ggH</a:t>
            </a:r>
            <a:r>
              <a:rPr lang="en-US" altLang="zh-CN" sz="1400" b="1" u="none" dirty="0">
                <a:solidFill>
                  <a:srgbClr val="3333CC"/>
                </a:solidFill>
              </a:rPr>
              <a:t>)</a:t>
            </a:r>
            <a:endParaRPr lang="en-US" sz="1400" b="1" u="none" dirty="0">
              <a:solidFill>
                <a:srgbClr val="3333CC"/>
              </a:solidFill>
            </a:endParaRPr>
          </a:p>
        </p:txBody>
      </p:sp>
      <mc:AlternateContent xmlns:mc="http://schemas.openxmlformats.org/markup-compatibility/2006" xmlns:a14="http://schemas.microsoft.com/office/drawing/2010/main">
        <mc:Choice Requires="a14">
          <p:sp>
            <p:nvSpPr>
              <p:cNvPr id="34" name="文本框 9"/>
              <p:cNvSpPr txBox="1"/>
              <p:nvPr/>
            </p:nvSpPr>
            <p:spPr>
              <a:xfrm>
                <a:off x="51426" y="5636039"/>
                <a:ext cx="8967664" cy="763286"/>
              </a:xfrm>
              <a:prstGeom prst="rect">
                <a:avLst/>
              </a:prstGeom>
              <a:noFill/>
            </p:spPr>
            <p:txBody>
              <a:bodyPr wrap="square">
                <a:spAutoFit/>
              </a:bodyPr>
              <a:lstStyle>
                <a:lvl1pPr marL="342900" indent="-342900">
                  <a:defRPr sz="800" u="sng">
                    <a:solidFill>
                      <a:schemeClr val="tx1"/>
                    </a:solidFill>
                    <a:latin typeface="Arial" charset="0"/>
                    <a:ea typeface="宋体" charset="-122"/>
                  </a:defRPr>
                </a:lvl1pPr>
                <a:lvl2pPr indent="-457200">
                  <a:defRPr sz="800" u="sng">
                    <a:solidFill>
                      <a:schemeClr val="tx1"/>
                    </a:solidFill>
                    <a:latin typeface="Arial" charset="0"/>
                    <a:ea typeface="宋体" charset="-122"/>
                  </a:defRPr>
                </a:lvl2pPr>
                <a:lvl3pPr marL="1143000" indent="-228600">
                  <a:defRPr sz="800" u="sng">
                    <a:solidFill>
                      <a:schemeClr val="tx1"/>
                    </a:solidFill>
                    <a:latin typeface="Arial" charset="0"/>
                    <a:ea typeface="宋体" charset="-122"/>
                  </a:defRPr>
                </a:lvl3pPr>
                <a:lvl4pPr marL="1600200" indent="-228600">
                  <a:defRPr sz="800" u="sng">
                    <a:solidFill>
                      <a:schemeClr val="tx1"/>
                    </a:solidFill>
                    <a:latin typeface="Arial" charset="0"/>
                    <a:ea typeface="宋体" charset="-122"/>
                  </a:defRPr>
                </a:lvl4pPr>
                <a:lvl5pPr marL="2057400" indent="-228600">
                  <a:defRPr sz="800" u="sng">
                    <a:solidFill>
                      <a:schemeClr val="tx1"/>
                    </a:solidFill>
                    <a:latin typeface="Arial" charset="0"/>
                    <a:ea typeface="宋体" charset="-122"/>
                  </a:defRPr>
                </a:lvl5pPr>
                <a:lvl6pPr marL="2514600" indent="-228600" eaLnBrk="0" fontAlgn="base" hangingPunct="0">
                  <a:spcBef>
                    <a:spcPct val="0"/>
                  </a:spcBef>
                  <a:spcAft>
                    <a:spcPct val="0"/>
                  </a:spcAft>
                  <a:defRPr sz="800" u="sng">
                    <a:solidFill>
                      <a:schemeClr val="tx1"/>
                    </a:solidFill>
                    <a:latin typeface="Arial" charset="0"/>
                    <a:ea typeface="宋体" charset="-122"/>
                  </a:defRPr>
                </a:lvl6pPr>
                <a:lvl7pPr marL="2971800" indent="-228600" eaLnBrk="0" fontAlgn="base" hangingPunct="0">
                  <a:spcBef>
                    <a:spcPct val="0"/>
                  </a:spcBef>
                  <a:spcAft>
                    <a:spcPct val="0"/>
                  </a:spcAft>
                  <a:defRPr sz="800" u="sng">
                    <a:solidFill>
                      <a:schemeClr val="tx1"/>
                    </a:solidFill>
                    <a:latin typeface="Arial" charset="0"/>
                    <a:ea typeface="宋体" charset="-122"/>
                  </a:defRPr>
                </a:lvl7pPr>
                <a:lvl8pPr marL="3429000" indent="-228600" eaLnBrk="0" fontAlgn="base" hangingPunct="0">
                  <a:spcBef>
                    <a:spcPct val="0"/>
                  </a:spcBef>
                  <a:spcAft>
                    <a:spcPct val="0"/>
                  </a:spcAft>
                  <a:defRPr sz="800" u="sng">
                    <a:solidFill>
                      <a:schemeClr val="tx1"/>
                    </a:solidFill>
                    <a:latin typeface="Arial" charset="0"/>
                    <a:ea typeface="宋体" charset="-122"/>
                  </a:defRPr>
                </a:lvl8pPr>
                <a:lvl9pPr marL="3886200" indent="-228600" eaLnBrk="0" fontAlgn="base" hangingPunct="0">
                  <a:spcBef>
                    <a:spcPct val="0"/>
                  </a:spcBef>
                  <a:spcAft>
                    <a:spcPct val="0"/>
                  </a:spcAft>
                  <a:defRPr sz="800" u="sng">
                    <a:solidFill>
                      <a:schemeClr val="tx1"/>
                    </a:solidFill>
                    <a:latin typeface="Arial" charset="0"/>
                    <a:ea typeface="宋体" charset="-122"/>
                  </a:defRPr>
                </a:lvl9pPr>
              </a:lstStyle>
              <a:p>
                <a:pPr>
                  <a:lnSpc>
                    <a:spcPct val="90000"/>
                  </a:lnSpc>
                  <a:spcBef>
                    <a:spcPct val="20000"/>
                  </a:spcBef>
                  <a:buClr>
                    <a:schemeClr val="folHlink"/>
                  </a:buClr>
                  <a:buFont typeface="Wingdings" charset="2"/>
                  <a:buNone/>
                </a:pPr>
                <a:r>
                  <a:rPr lang="zh-CN" altLang="en-US" sz="2400" b="1" u="none" dirty="0">
                    <a:solidFill>
                      <a:srgbClr val="C00000"/>
                    </a:solidFill>
                  </a:rPr>
                  <a:t> </a:t>
                </a:r>
                <a:endParaRPr lang="en-US" altLang="zh-CN" sz="2000" b="1" u="none" dirty="0"/>
              </a:p>
              <a:p>
                <a:pPr lvl="1">
                  <a:lnSpc>
                    <a:spcPct val="90000"/>
                  </a:lnSpc>
                  <a:spcBef>
                    <a:spcPct val="20000"/>
                  </a:spcBef>
                  <a:buClr>
                    <a:schemeClr val="folHlink"/>
                  </a:buClr>
                  <a:buFont typeface="Wingdings" charset="2"/>
                  <a:buChar char="n"/>
                </a:pPr>
                <a:r>
                  <a:rPr lang="en-US" altLang="zh-CN" sz="2000" b="1" u="none" dirty="0">
                    <a:solidFill>
                      <a:srgbClr val="FF0000"/>
                    </a:solidFill>
                  </a:rPr>
                  <a:t>2018</a:t>
                </a:r>
                <a:r>
                  <a:rPr lang="zh-CN" altLang="en-US" sz="2000" b="1" u="none" dirty="0">
                    <a:solidFill>
                      <a:srgbClr val="FF0000"/>
                    </a:solidFill>
                  </a:rPr>
                  <a:t>年</a:t>
                </a:r>
                <a:r>
                  <a:rPr lang="en-US" altLang="zh-CN" sz="2000" b="1" u="none" dirty="0">
                    <a:solidFill>
                      <a:srgbClr val="FF0000"/>
                    </a:solidFill>
                  </a:rPr>
                  <a:t>,3</a:t>
                </a:r>
                <a:r>
                  <a:rPr lang="zh-CN" altLang="en-US" sz="2000" b="1" u="none" dirty="0">
                    <a:solidFill>
                      <a:srgbClr val="FF0000"/>
                    </a:solidFill>
                  </a:rPr>
                  <a:t>种希格斯粒子的产生模式和衰变模式</a:t>
                </a:r>
                <a14:m>
                  <m:oMath xmlns:m="http://schemas.openxmlformats.org/officeDocument/2006/math">
                    <m:r>
                      <a:rPr lang="en-US" altLang="zh-CN" sz="2000" b="0" i="1" u="none" smtClean="0">
                        <a:solidFill>
                          <a:srgbClr val="FF0000"/>
                        </a:solidFill>
                        <a:latin typeface="Cambria Math" charset="0"/>
                      </a:rPr>
                      <m:t>𝐻</m:t>
                    </m:r>
                    <m:r>
                      <a:rPr lang="is-IS" altLang="zh-CN" sz="2000" b="0" i="1" u="none" smtClean="0">
                        <a:solidFill>
                          <a:srgbClr val="FF0000"/>
                        </a:solidFill>
                        <a:latin typeface="Cambria Math" charset="0"/>
                        <a:ea typeface="Cambria Math" charset="0"/>
                        <a:cs typeface="Cambria Math" charset="0"/>
                      </a:rPr>
                      <m:t>→</m:t>
                    </m:r>
                    <m:r>
                      <a:rPr lang="en-US" altLang="zh-CN" sz="2000" b="0" i="1" u="none" smtClean="0">
                        <a:solidFill>
                          <a:srgbClr val="FF0000"/>
                        </a:solidFill>
                        <a:latin typeface="Cambria Math" charset="0"/>
                        <a:ea typeface="Cambria Math" charset="0"/>
                        <a:cs typeface="Cambria Math" charset="0"/>
                      </a:rPr>
                      <m:t>𝑏𝑏</m:t>
                    </m:r>
                  </m:oMath>
                </a14:m>
                <a:r>
                  <a:rPr lang="zh-CN" altLang="en-US" sz="2000" b="1" u="none" dirty="0">
                    <a:solidFill>
                      <a:srgbClr val="FF0000"/>
                    </a:solidFill>
                  </a:rPr>
                  <a:t>被首次观测到 </a:t>
                </a:r>
                <a:endParaRPr lang="en-US" altLang="zh-CN" sz="2000" i="1" u="none" dirty="0">
                  <a:solidFill>
                    <a:srgbClr val="FF0000"/>
                  </a:solidFill>
                </a:endParaRPr>
              </a:p>
            </p:txBody>
          </p:sp>
        </mc:Choice>
        <mc:Fallback xmlns="">
          <p:sp>
            <p:nvSpPr>
              <p:cNvPr id="34" name="文本框 9"/>
              <p:cNvSpPr txBox="1">
                <a:spLocks noRot="1" noChangeAspect="1" noMove="1" noResize="1" noEditPoints="1" noAdjustHandles="1" noChangeArrowheads="1" noChangeShapeType="1" noTextEdit="1"/>
              </p:cNvSpPr>
              <p:nvPr/>
            </p:nvSpPr>
            <p:spPr>
              <a:xfrm>
                <a:off x="51426" y="5636039"/>
                <a:ext cx="8967664" cy="763286"/>
              </a:xfrm>
              <a:prstGeom prst="rect">
                <a:avLst/>
              </a:prstGeom>
              <a:blipFill rotWithShape="0">
                <a:blip r:embed="rId12"/>
                <a:stretch>
                  <a:fillRect l="-611" b="-14400"/>
                </a:stretch>
              </a:blipFill>
            </p:spPr>
            <p:txBody>
              <a:bodyPr/>
              <a:lstStyle/>
              <a:p>
                <a:r>
                  <a:rPr lang="en-US">
                    <a:noFill/>
                  </a:rPr>
                  <a:t> </a:t>
                </a:r>
              </a:p>
            </p:txBody>
          </p:sp>
        </mc:Fallback>
      </mc:AlternateContent>
      <p:sp>
        <p:nvSpPr>
          <p:cNvPr id="35" name="标题 1"/>
          <p:cNvSpPr txBox="1">
            <a:spLocks/>
          </p:cNvSpPr>
          <p:nvPr/>
        </p:nvSpPr>
        <p:spPr bwMode="auto">
          <a:xfrm>
            <a:off x="-5629" y="54106"/>
            <a:ext cx="8475663" cy="5048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研究发展现状 </a:t>
            </a:r>
            <a:r>
              <a:rPr lang="en-US" altLang="zh-CN"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(1)</a:t>
            </a:r>
            <a:endPar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Tree>
    <p:extLst>
      <p:ext uri="{BB962C8B-B14F-4D97-AF65-F5344CB8AC3E}">
        <p14:creationId xmlns:p14="http://schemas.microsoft.com/office/powerpoint/2010/main" val="1216006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88024" y="908720"/>
            <a:ext cx="4131393" cy="3960440"/>
          </a:xfrm>
          <a:prstGeom prst="rect">
            <a:avLst/>
          </a:prstGeom>
          <a:ln>
            <a:noFill/>
          </a:ln>
        </p:spPr>
      </p:pic>
      <p:pic>
        <p:nvPicPr>
          <p:cNvPr id="3" name="Picture 2"/>
          <p:cNvPicPr>
            <a:picLocks noChangeAspect="1"/>
          </p:cNvPicPr>
          <p:nvPr/>
        </p:nvPicPr>
        <p:blipFill>
          <a:blip r:embed="rId3"/>
          <a:stretch>
            <a:fillRect/>
          </a:stretch>
        </p:blipFill>
        <p:spPr>
          <a:xfrm>
            <a:off x="16777" y="1268760"/>
            <a:ext cx="4616522" cy="3384376"/>
          </a:xfrm>
          <a:prstGeom prst="rect">
            <a:avLst/>
          </a:prstGeom>
        </p:spPr>
      </p:pic>
      <p:sp>
        <p:nvSpPr>
          <p:cNvPr id="4" name="TextBox 3"/>
          <p:cNvSpPr txBox="1"/>
          <p:nvPr/>
        </p:nvSpPr>
        <p:spPr>
          <a:xfrm>
            <a:off x="260521" y="4960991"/>
            <a:ext cx="4455495" cy="1200329"/>
          </a:xfrm>
          <a:prstGeom prst="rect">
            <a:avLst/>
          </a:prstGeom>
          <a:noFill/>
        </p:spPr>
        <p:txBody>
          <a:bodyPr wrap="square" rtlCol="0">
            <a:spAutoFit/>
          </a:bodyPr>
          <a:lstStyle/>
          <a:p>
            <a:r>
              <a:rPr lang="zh-CN" altLang="en-US"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希格斯粒子质量测量精度已达</a:t>
            </a:r>
            <a:r>
              <a:rPr lang="en-US" altLang="zh-CN"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 0.17% </a:t>
            </a:r>
            <a:r>
              <a:rPr lang="zh-CN" altLang="en-US"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a:t>
            </a:r>
            <a:r>
              <a:rPr lang="en-US" altLang="zh-CN"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 </a:t>
            </a:r>
            <a:r>
              <a:rPr lang="it-IT" altLang="zh-CN"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125.26±0.21 </a:t>
            </a:r>
            <a:r>
              <a:rPr lang="it-IT" altLang="zh-CN" sz="2400" dirty="0" err="1">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GeV</a:t>
            </a:r>
            <a:r>
              <a:rPr lang="en-US" altLang="zh-CN"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 </a:t>
            </a:r>
          </a:p>
          <a:p>
            <a:r>
              <a:rPr lang="zh-CN" altLang="en-US" sz="2400" dirty="0">
                <a:effectLst>
                  <a:outerShdw blurRad="38100" dist="38100" dir="2700000" algn="tl">
                    <a:srgbClr val="000000">
                      <a:alpha val="43137"/>
                    </a:srgbClr>
                  </a:outerShdw>
                </a:effectLst>
                <a:latin typeface="微软雅黑" pitchFamily="34" charset="-122"/>
                <a:ea typeface="微软雅黑" pitchFamily="34" charset="-122"/>
              </a:rPr>
              <a:t>统计误差仍占主导</a:t>
            </a:r>
            <a:endParaRPr lang="en-US" sz="2400"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1" name="TextBox 10"/>
          <p:cNvSpPr txBox="1"/>
          <p:nvPr/>
        </p:nvSpPr>
        <p:spPr>
          <a:xfrm>
            <a:off x="4788024" y="4941168"/>
            <a:ext cx="4248472" cy="1938992"/>
          </a:xfrm>
          <a:prstGeom prst="rect">
            <a:avLst/>
          </a:prstGeom>
          <a:noFill/>
        </p:spPr>
        <p:txBody>
          <a:bodyPr wrap="square" rtlCol="0">
            <a:spAutoFit/>
          </a:bodyPr>
          <a:lstStyle/>
          <a:p>
            <a:r>
              <a:rPr lang="zh-CN" altLang="en-US"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希格斯粒子与基本粒子的耦合强度随粒子质量的演变关系，在目前测量精度（</a:t>
            </a:r>
            <a:r>
              <a:rPr lang="zh-CN" altLang="zh-CN"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a:t>
            </a:r>
            <a:r>
              <a:rPr lang="en-US" altLang="zh-CN"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10-25%</a:t>
            </a:r>
            <a:r>
              <a:rPr lang="zh-CN" altLang="en-US"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）范围内尚符合标准模型的预测：与粒子质量成正相关</a:t>
            </a:r>
            <a:endParaRPr lang="en-US" sz="24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2" name="标题 1"/>
          <p:cNvSpPr txBox="1">
            <a:spLocks/>
          </p:cNvSpPr>
          <p:nvPr/>
        </p:nvSpPr>
        <p:spPr bwMode="auto">
          <a:xfrm>
            <a:off x="260521" y="79805"/>
            <a:ext cx="8475663" cy="5048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charset="0"/>
                <a:ea typeface="宋体" pitchFamily="2" charset="-122"/>
                <a:cs typeface="宋体" charset="0"/>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研究发展现状 </a:t>
            </a:r>
            <a:r>
              <a:rPr lang="en-US" altLang="zh-CN" sz="3600"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rPr>
              <a:t>(2)</a:t>
            </a:r>
            <a:endParaRPr lang="zh-CN" altLang="en-US" sz="36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cs typeface="ＭＳ Ｐゴシック" charset="0"/>
            </a:endParaRPr>
          </a:p>
        </p:txBody>
      </p:sp>
    </p:spTree>
    <p:extLst>
      <p:ext uri="{BB962C8B-B14F-4D97-AF65-F5344CB8AC3E}">
        <p14:creationId xmlns:p14="http://schemas.microsoft.com/office/powerpoint/2010/main" val="213574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CalibriSmall">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7"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y25_cepc_rome_zhijun" id="{FBD7621B-325C-5F4F-B60A-44FC84F9F7EB}" vid="{1C5BD276-B902-A443-8B9B-6A1609A34F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22882</TotalTime>
  <Words>4165</Words>
  <Application>Microsoft Macintosh PowerPoint</Application>
  <PresentationFormat>On-screen Show (4:3)</PresentationFormat>
  <Paragraphs>543</Paragraphs>
  <Slides>47</Slides>
  <Notes>5</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47</vt:i4>
      </vt:variant>
    </vt:vector>
  </HeadingPairs>
  <TitlesOfParts>
    <vt:vector size="66" baseType="lpstr">
      <vt:lpstr>Beirut</vt:lpstr>
      <vt:lpstr>Calibri</vt:lpstr>
      <vt:lpstr>Cambria Math</vt:lpstr>
      <vt:lpstr>ＭＳ Ｐゴシック</vt:lpstr>
      <vt:lpstr>PT Sans</vt:lpstr>
      <vt:lpstr>Symbol</vt:lpstr>
      <vt:lpstr>Tahoma</vt:lpstr>
      <vt:lpstr>Times New Roman</vt:lpstr>
      <vt:lpstr>Wingdings</vt:lpstr>
      <vt:lpstr>华文楷体</vt:lpstr>
      <vt:lpstr>宋体</vt:lpstr>
      <vt:lpstr>微软雅黑</vt:lpstr>
      <vt:lpstr>楷体_GB2312</vt:lpstr>
      <vt:lpstr>黑体</vt:lpstr>
      <vt:lpstr>Arial</vt:lpstr>
      <vt:lpstr>NewCalibriSmall</vt:lpstr>
      <vt:lpstr>Equation</vt:lpstr>
      <vt:lpstr>Equation.KSEE3</vt:lpstr>
      <vt:lpstr>Acrobat Document</vt:lpstr>
      <vt:lpstr>高能前沿精确测量希格斯性质的研究</vt:lpstr>
      <vt:lpstr>研究的目的、意义: 什么是基本粒子？</vt:lpstr>
      <vt:lpstr>希格斯粒子</vt:lpstr>
      <vt:lpstr>研究现状： 寻找希格斯玻色子</vt:lpstr>
      <vt:lpstr>大型强子对撞机上的ATLAS/CMS 实验 </vt:lpstr>
      <vt:lpstr>希格斯玻色子的发现</vt:lpstr>
      <vt:lpstr>希格斯粒子性质研究的目的、意义</vt:lpstr>
      <vt:lpstr>PowerPoint Presentation</vt:lpstr>
      <vt:lpstr>PowerPoint Presentation</vt:lpstr>
      <vt:lpstr>PowerPoint Presentation</vt:lpstr>
      <vt:lpstr>PowerPoint Presentation</vt:lpstr>
      <vt:lpstr>PowerPoint Presentation</vt:lpstr>
      <vt:lpstr>PowerPoint Presentation</vt:lpstr>
      <vt:lpstr>任务1：希格斯玻色子主要衰变道（H-&gt;bb)</vt:lpstr>
      <vt:lpstr>任务1： 希格斯玻色子主要衰变道（H-&gt;bb)</vt:lpstr>
      <vt:lpstr>任务2：希格斯玻色子ttH产生模式</vt:lpstr>
      <vt:lpstr>任务2：希格斯玻色子ttH产生模式</vt:lpstr>
      <vt:lpstr>任务3： 矢量玻色子希格斯（VBF H→γγ）  </vt:lpstr>
      <vt:lpstr>任务3： 矢量玻色子希格斯（VBF H→γγ） </vt:lpstr>
      <vt:lpstr>任务4: H-&gt;ZZ-&gt;4l道希格斯性质测量</vt:lpstr>
      <vt:lpstr>任务4： 希格斯质量精确测量 </vt:lpstr>
      <vt:lpstr>任务5：在Hγ末态寻找新物理</vt:lpstr>
      <vt:lpstr>任务6：重希格斯粒子的寻找</vt:lpstr>
      <vt:lpstr>考核指标</vt:lpstr>
      <vt:lpstr>支撑与保障条件</vt:lpstr>
      <vt:lpstr>预算</vt:lpstr>
      <vt:lpstr>backup</vt:lpstr>
      <vt:lpstr>PowerPoint Presentation</vt:lpstr>
      <vt:lpstr>项目申请人</vt:lpstr>
      <vt:lpstr>展望：宇宙学与暗物质的寻找</vt:lpstr>
      <vt:lpstr>近年的研究进展</vt:lpstr>
      <vt:lpstr>质量起源问题</vt:lpstr>
      <vt:lpstr>总结</vt:lpstr>
      <vt:lpstr>大型强子对撞机上的ATLAS 实验 </vt:lpstr>
      <vt:lpstr>寻找上帝粒子</vt:lpstr>
      <vt:lpstr>PowerPoint Presentation</vt:lpstr>
      <vt:lpstr>矢量波色子(VBF)希格斯(Higgs)产生并衰变到双光子道的研究:VBF H→gg</vt:lpstr>
      <vt:lpstr>PowerPoint Presentation</vt:lpstr>
      <vt:lpstr>PowerPoint Presentation</vt:lpstr>
      <vt:lpstr>超出标准模型的重希格斯粒子研究</vt:lpstr>
      <vt:lpstr>PowerPoint Presentation</vt:lpstr>
      <vt:lpstr>PowerPoint Presentation</vt:lpstr>
      <vt:lpstr>PowerPoint Presentation</vt:lpstr>
      <vt:lpstr>任务1： 希格斯玻色子主要衰变道（H-&gt;bb)</vt:lpstr>
      <vt:lpstr>任务4：测量希格斯玻色子性质</vt:lpstr>
      <vt:lpstr>For other uses</vt:lpstr>
      <vt:lpstr>任务5：在双希格斯末态研究其自耦合与找新物理</vt:lpstr>
    </vt:vector>
  </TitlesOfParts>
  <Manager/>
  <Company>University of California</Company>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Higgs Production</dc:title>
  <dc:subject/>
  <dc:creator>Jason Nielsen</dc:creator>
  <cp:keywords/>
  <dc:description/>
  <cp:lastModifiedBy>fangyq@ihep.ac.cn</cp:lastModifiedBy>
  <cp:revision>246</cp:revision>
  <cp:lastPrinted>2018-08-26T00:32:31Z</cp:lastPrinted>
  <dcterms:created xsi:type="dcterms:W3CDTF">2017-07-19T04:55:56Z</dcterms:created>
  <dcterms:modified xsi:type="dcterms:W3CDTF">2018-09-26T19:51:19Z</dcterms:modified>
  <cp:category/>
</cp:coreProperties>
</file>