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8" r:id="rId4"/>
    <p:sldId id="269" r:id="rId5"/>
    <p:sldId id="257" r:id="rId6"/>
    <p:sldId id="260" r:id="rId7"/>
    <p:sldId id="261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D665C1-C9D0-40AB-9027-1DECC2B650DC}" v="2547" dt="2018-08-07T04:20:13.980"/>
    <p1510:client id="{2F867B5A-9288-4749-AA34-568CE0DB1508}" v="22" dt="2018-08-06T21:47:13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Schuy" userId="89200a850d545cc8" providerId="LiveId" clId="{65D665C1-C9D0-40AB-9027-1DECC2B650DC}"/>
    <pc:docChg chg="undo custSel addSld delSld modSld sldOrd delSection">
      <pc:chgData name="Alex Schuy" userId="89200a850d545cc8" providerId="LiveId" clId="{65D665C1-C9D0-40AB-9027-1DECC2B650DC}" dt="2018-08-07T04:20:13.980" v="2542" actId="20577"/>
      <pc:docMkLst>
        <pc:docMk/>
      </pc:docMkLst>
      <pc:sldChg chg="modSp">
        <pc:chgData name="Alex Schuy" userId="89200a850d545cc8" providerId="LiveId" clId="{65D665C1-C9D0-40AB-9027-1DECC2B650DC}" dt="2018-08-07T01:07:01.404" v="2506" actId="20577"/>
        <pc:sldMkLst>
          <pc:docMk/>
          <pc:sldMk cId="2301893638" sldId="256"/>
        </pc:sldMkLst>
        <pc:spChg chg="mod">
          <ac:chgData name="Alex Schuy" userId="89200a850d545cc8" providerId="LiveId" clId="{65D665C1-C9D0-40AB-9027-1DECC2B650DC}" dt="2018-08-07T01:07:01.404" v="2506" actId="20577"/>
          <ac:spMkLst>
            <pc:docMk/>
            <pc:sldMk cId="2301893638" sldId="256"/>
            <ac:spMk id="2" creationId="{BD8C5401-2A13-497E-8C69-2D0CF8BD8309}"/>
          </ac:spMkLst>
        </pc:spChg>
        <pc:spChg chg="mod">
          <ac:chgData name="Alex Schuy" userId="89200a850d545cc8" providerId="LiveId" clId="{65D665C1-C9D0-40AB-9027-1DECC2B650DC}" dt="2018-08-06T19:52:15.474" v="106" actId="20577"/>
          <ac:spMkLst>
            <pc:docMk/>
            <pc:sldMk cId="2301893638" sldId="256"/>
            <ac:spMk id="3" creationId="{99734AFA-59E0-41B3-9950-E188259E6CD7}"/>
          </ac:spMkLst>
        </pc:spChg>
      </pc:sldChg>
      <pc:sldChg chg="addSp delSp modSp add">
        <pc:chgData name="Alex Schuy" userId="89200a850d545cc8" providerId="LiveId" clId="{65D665C1-C9D0-40AB-9027-1DECC2B650DC}" dt="2018-08-06T20:05:20.583" v="519" actId="20577"/>
        <pc:sldMkLst>
          <pc:docMk/>
          <pc:sldMk cId="2047898252" sldId="257"/>
        </pc:sldMkLst>
        <pc:spChg chg="del">
          <ac:chgData name="Alex Schuy" userId="89200a850d545cc8" providerId="LiveId" clId="{65D665C1-C9D0-40AB-9027-1DECC2B650DC}" dt="2018-08-06T19:54:30.580" v="108"/>
          <ac:spMkLst>
            <pc:docMk/>
            <pc:sldMk cId="2047898252" sldId="257"/>
            <ac:spMk id="2" creationId="{E4AED455-8BE3-45BB-B4E8-A70126CEDD7C}"/>
          </ac:spMkLst>
        </pc:spChg>
        <pc:spChg chg="del">
          <ac:chgData name="Alex Schuy" userId="89200a850d545cc8" providerId="LiveId" clId="{65D665C1-C9D0-40AB-9027-1DECC2B650DC}" dt="2018-08-06T19:54:30.580" v="108"/>
          <ac:spMkLst>
            <pc:docMk/>
            <pc:sldMk cId="2047898252" sldId="257"/>
            <ac:spMk id="3" creationId="{BC915C66-0EB1-44DB-9D28-B65D7B2B66D9}"/>
          </ac:spMkLst>
        </pc:spChg>
        <pc:spChg chg="add mod">
          <ac:chgData name="Alex Schuy" userId="89200a850d545cc8" providerId="LiveId" clId="{65D665C1-C9D0-40AB-9027-1DECC2B650DC}" dt="2018-08-06T20:05:20.583" v="519" actId="20577"/>
          <ac:spMkLst>
            <pc:docMk/>
            <pc:sldMk cId="2047898252" sldId="257"/>
            <ac:spMk id="4" creationId="{BABBFAEC-6080-4541-9438-2C441A1E38FD}"/>
          </ac:spMkLst>
        </pc:spChg>
        <pc:spChg chg="add mod">
          <ac:chgData name="Alex Schuy" userId="89200a850d545cc8" providerId="LiveId" clId="{65D665C1-C9D0-40AB-9027-1DECC2B650DC}" dt="2018-08-06T19:59:14.742" v="228" actId="20577"/>
          <ac:spMkLst>
            <pc:docMk/>
            <pc:sldMk cId="2047898252" sldId="257"/>
            <ac:spMk id="5" creationId="{DEBB2A5B-3712-4E7D-A754-817E22D1DD00}"/>
          </ac:spMkLst>
        </pc:spChg>
        <pc:spChg chg="add del mod">
          <ac:chgData name="Alex Schuy" userId="89200a850d545cc8" providerId="LiveId" clId="{65D665C1-C9D0-40AB-9027-1DECC2B650DC}" dt="2018-08-06T20:02:18.246" v="338"/>
          <ac:spMkLst>
            <pc:docMk/>
            <pc:sldMk cId="2047898252" sldId="257"/>
            <ac:spMk id="6" creationId="{88005E6A-CFC8-4455-9489-8D75321C7635}"/>
          </ac:spMkLst>
        </pc:spChg>
        <pc:spChg chg="add mod">
          <ac:chgData name="Alex Schuy" userId="89200a850d545cc8" providerId="LiveId" clId="{65D665C1-C9D0-40AB-9027-1DECC2B650DC}" dt="2018-08-06T19:55:14.908" v="192" actId="20577"/>
          <ac:spMkLst>
            <pc:docMk/>
            <pc:sldMk cId="2047898252" sldId="257"/>
            <ac:spMk id="7" creationId="{E15DF116-5139-4DAD-BD5B-BB067BC8BB5C}"/>
          </ac:spMkLst>
        </pc:spChg>
        <pc:spChg chg="add mod">
          <ac:chgData name="Alex Schuy" userId="89200a850d545cc8" providerId="LiveId" clId="{65D665C1-C9D0-40AB-9027-1DECC2B650DC}" dt="2018-08-06T19:54:30.580" v="108"/>
          <ac:spMkLst>
            <pc:docMk/>
            <pc:sldMk cId="2047898252" sldId="257"/>
            <ac:spMk id="8" creationId="{FEB65174-EC1E-4282-9720-704A395B7DFA}"/>
          </ac:spMkLst>
        </pc:spChg>
        <pc:picChg chg="add mod">
          <ac:chgData name="Alex Schuy" userId="89200a850d545cc8" providerId="LiveId" clId="{65D665C1-C9D0-40AB-9027-1DECC2B650DC}" dt="2018-08-06T20:02:18.246" v="338"/>
          <ac:picMkLst>
            <pc:docMk/>
            <pc:sldMk cId="2047898252" sldId="257"/>
            <ac:picMk id="9" creationId="{CFD3F254-E352-473A-BDAB-D7ACEAC1CDEE}"/>
          </ac:picMkLst>
        </pc:picChg>
      </pc:sldChg>
      <pc:sldChg chg="modSp add del">
        <pc:chgData name="Alex Schuy" userId="89200a850d545cc8" providerId="LiveId" clId="{65D665C1-C9D0-40AB-9027-1DECC2B650DC}" dt="2018-08-06T20:00:11.397" v="296" actId="2696"/>
        <pc:sldMkLst>
          <pc:docMk/>
          <pc:sldMk cId="1804016737" sldId="258"/>
        </pc:sldMkLst>
        <pc:spChg chg="mod">
          <ac:chgData name="Alex Schuy" userId="89200a850d545cc8" providerId="LiveId" clId="{65D665C1-C9D0-40AB-9027-1DECC2B650DC}" dt="2018-08-06T19:59:58.218" v="293" actId="20577"/>
          <ac:spMkLst>
            <pc:docMk/>
            <pc:sldMk cId="1804016737" sldId="258"/>
            <ac:spMk id="2" creationId="{DB61482F-4A60-47AD-B2CC-83C34B513ADF}"/>
          </ac:spMkLst>
        </pc:spChg>
      </pc:sldChg>
      <pc:sldChg chg="add del">
        <pc:chgData name="Alex Schuy" userId="89200a850d545cc8" providerId="LiveId" clId="{65D665C1-C9D0-40AB-9027-1DECC2B650DC}" dt="2018-08-06T20:00:12.209" v="297" actId="2696"/>
        <pc:sldMkLst>
          <pc:docMk/>
          <pc:sldMk cId="1705193533" sldId="259"/>
        </pc:sldMkLst>
      </pc:sldChg>
      <pc:sldChg chg="add del">
        <pc:chgData name="Alex Schuy" userId="89200a850d545cc8" providerId="LiveId" clId="{65D665C1-C9D0-40AB-9027-1DECC2B650DC}" dt="2018-08-06T19:59:46.618" v="270" actId="2696"/>
        <pc:sldMkLst>
          <pc:docMk/>
          <pc:sldMk cId="1870761530" sldId="260"/>
        </pc:sldMkLst>
      </pc:sldChg>
      <pc:sldChg chg="addSp delSp modSp add">
        <pc:chgData name="Alex Schuy" userId="89200a850d545cc8" providerId="LiveId" clId="{65D665C1-C9D0-40AB-9027-1DECC2B650DC}" dt="2018-08-06T20:02:28.350" v="339"/>
        <pc:sldMkLst>
          <pc:docMk/>
          <pc:sldMk cId="2142007271" sldId="260"/>
        </pc:sldMkLst>
        <pc:spChg chg="mod">
          <ac:chgData name="Alex Schuy" userId="89200a850d545cc8" providerId="LiveId" clId="{65D665C1-C9D0-40AB-9027-1DECC2B650DC}" dt="2018-08-06T20:00:15.995" v="303" actId="20577"/>
          <ac:spMkLst>
            <pc:docMk/>
            <pc:sldMk cId="2142007271" sldId="260"/>
            <ac:spMk id="4" creationId="{BABBFAEC-6080-4541-9438-2C441A1E38FD}"/>
          </ac:spMkLst>
        </pc:spChg>
        <pc:spChg chg="del">
          <ac:chgData name="Alex Schuy" userId="89200a850d545cc8" providerId="LiveId" clId="{65D665C1-C9D0-40AB-9027-1DECC2B650DC}" dt="2018-08-06T20:02:28.350" v="339"/>
          <ac:spMkLst>
            <pc:docMk/>
            <pc:sldMk cId="2142007271" sldId="260"/>
            <ac:spMk id="6" creationId="{88005E6A-CFC8-4455-9489-8D75321C7635}"/>
          </ac:spMkLst>
        </pc:spChg>
        <pc:picChg chg="add mod">
          <ac:chgData name="Alex Schuy" userId="89200a850d545cc8" providerId="LiveId" clId="{65D665C1-C9D0-40AB-9027-1DECC2B650DC}" dt="2018-08-06T20:02:28.350" v="339"/>
          <ac:picMkLst>
            <pc:docMk/>
            <pc:sldMk cId="2142007271" sldId="260"/>
            <ac:picMk id="2" creationId="{B2E5859F-8B44-47A8-BAE4-7E83FD248F91}"/>
          </ac:picMkLst>
        </pc:picChg>
      </pc:sldChg>
      <pc:sldChg chg="addSp delSp modSp add">
        <pc:chgData name="Alex Schuy" userId="89200a850d545cc8" providerId="LiveId" clId="{65D665C1-C9D0-40AB-9027-1DECC2B650DC}" dt="2018-08-06T20:02:33.164" v="340"/>
        <pc:sldMkLst>
          <pc:docMk/>
          <pc:sldMk cId="674881453" sldId="261"/>
        </pc:sldMkLst>
        <pc:spChg chg="mod">
          <ac:chgData name="Alex Schuy" userId="89200a850d545cc8" providerId="LiveId" clId="{65D665C1-C9D0-40AB-9027-1DECC2B650DC}" dt="2018-08-06T20:00:26.083" v="335" actId="20577"/>
          <ac:spMkLst>
            <pc:docMk/>
            <pc:sldMk cId="674881453" sldId="261"/>
            <ac:spMk id="4" creationId="{BABBFAEC-6080-4541-9438-2C441A1E38FD}"/>
          </ac:spMkLst>
        </pc:spChg>
        <pc:spChg chg="del">
          <ac:chgData name="Alex Schuy" userId="89200a850d545cc8" providerId="LiveId" clId="{65D665C1-C9D0-40AB-9027-1DECC2B650DC}" dt="2018-08-06T20:02:33.164" v="340"/>
          <ac:spMkLst>
            <pc:docMk/>
            <pc:sldMk cId="674881453" sldId="261"/>
            <ac:spMk id="6" creationId="{88005E6A-CFC8-4455-9489-8D75321C7635}"/>
          </ac:spMkLst>
        </pc:spChg>
        <pc:picChg chg="add mod">
          <ac:chgData name="Alex Schuy" userId="89200a850d545cc8" providerId="LiveId" clId="{65D665C1-C9D0-40AB-9027-1DECC2B650DC}" dt="2018-08-06T20:02:33.164" v="340"/>
          <ac:picMkLst>
            <pc:docMk/>
            <pc:sldMk cId="674881453" sldId="261"/>
            <ac:picMk id="2" creationId="{5869CF8E-62C2-4CB5-B8E0-48A62D159F3F}"/>
          </ac:picMkLst>
        </pc:picChg>
      </pc:sldChg>
      <pc:sldChg chg="addSp delSp modSp add del">
        <pc:chgData name="Alex Schuy" userId="89200a850d545cc8" providerId="LiveId" clId="{65D665C1-C9D0-40AB-9027-1DECC2B650DC}" dt="2018-08-06T20:05:05.580" v="496" actId="2696"/>
        <pc:sldMkLst>
          <pc:docMk/>
          <pc:sldMk cId="3291387299" sldId="262"/>
        </pc:sldMkLst>
        <pc:spChg chg="del">
          <ac:chgData name="Alex Schuy" userId="89200a850d545cc8" providerId="LiveId" clId="{65D665C1-C9D0-40AB-9027-1DECC2B650DC}" dt="2018-08-06T20:01:14.870" v="337"/>
          <ac:spMkLst>
            <pc:docMk/>
            <pc:sldMk cId="3291387299" sldId="262"/>
            <ac:spMk id="2" creationId="{9278FD3E-05D9-4AB1-AF05-91F7AC4DF834}"/>
          </ac:spMkLst>
        </pc:spChg>
        <pc:spChg chg="del">
          <ac:chgData name="Alex Schuy" userId="89200a850d545cc8" providerId="LiveId" clId="{65D665C1-C9D0-40AB-9027-1DECC2B650DC}" dt="2018-08-06T20:01:14.870" v="337"/>
          <ac:spMkLst>
            <pc:docMk/>
            <pc:sldMk cId="3291387299" sldId="262"/>
            <ac:spMk id="3" creationId="{10A49F09-3EBD-4240-983A-489EDE5D6D72}"/>
          </ac:spMkLst>
        </pc:spChg>
        <pc:spChg chg="del">
          <ac:chgData name="Alex Schuy" userId="89200a850d545cc8" providerId="LiveId" clId="{65D665C1-C9D0-40AB-9027-1DECC2B650DC}" dt="2018-08-06T20:01:14.870" v="337"/>
          <ac:spMkLst>
            <pc:docMk/>
            <pc:sldMk cId="3291387299" sldId="262"/>
            <ac:spMk id="4" creationId="{66E3EC7A-4FCE-4623-93C4-F1D4E6DB6D36}"/>
          </ac:spMkLst>
        </pc:spChg>
        <pc:spChg chg="del">
          <ac:chgData name="Alex Schuy" userId="89200a850d545cc8" providerId="LiveId" clId="{65D665C1-C9D0-40AB-9027-1DECC2B650DC}" dt="2018-08-06T20:01:14.870" v="337"/>
          <ac:spMkLst>
            <pc:docMk/>
            <pc:sldMk cId="3291387299" sldId="262"/>
            <ac:spMk id="5" creationId="{BB483653-0C24-496C-B711-D48F1E7B4867}"/>
          </ac:spMkLst>
        </pc:spChg>
        <pc:spChg chg="del">
          <ac:chgData name="Alex Schuy" userId="89200a850d545cc8" providerId="LiveId" clId="{65D665C1-C9D0-40AB-9027-1DECC2B650DC}" dt="2018-08-06T20:01:14.870" v="337"/>
          <ac:spMkLst>
            <pc:docMk/>
            <pc:sldMk cId="3291387299" sldId="262"/>
            <ac:spMk id="6" creationId="{02AD88D8-01F9-4728-B93A-B7ECE3C494E8}"/>
          </ac:spMkLst>
        </pc:spChg>
        <pc:spChg chg="add mod">
          <ac:chgData name="Alex Schuy" userId="89200a850d545cc8" providerId="LiveId" clId="{65D665C1-C9D0-40AB-9027-1DECC2B650DC}" dt="2018-08-06T20:04:57.830" v="494" actId="20577"/>
          <ac:spMkLst>
            <pc:docMk/>
            <pc:sldMk cId="3291387299" sldId="262"/>
            <ac:spMk id="7" creationId="{B00C1EE4-1983-44B3-AB75-1A83FE60A0CB}"/>
          </ac:spMkLst>
        </pc:spChg>
        <pc:spChg chg="add mod">
          <ac:chgData name="Alex Schuy" userId="89200a850d545cc8" providerId="LiveId" clId="{65D665C1-C9D0-40AB-9027-1DECC2B650DC}" dt="2018-08-06T20:01:14.870" v="337"/>
          <ac:spMkLst>
            <pc:docMk/>
            <pc:sldMk cId="3291387299" sldId="262"/>
            <ac:spMk id="8" creationId="{B9092864-180C-4EBD-B00D-AE5D84D8FE4F}"/>
          </ac:spMkLst>
        </pc:spChg>
      </pc:sldChg>
      <pc:sldChg chg="addSp delSp modSp add">
        <pc:chgData name="Alex Schuy" userId="89200a850d545cc8" providerId="LiveId" clId="{65D665C1-C9D0-40AB-9027-1DECC2B650DC}" dt="2018-08-06T20:02:52.110" v="345"/>
        <pc:sldMkLst>
          <pc:docMk/>
          <pc:sldMk cId="992635270" sldId="263"/>
        </pc:sldMkLst>
        <pc:spChg chg="add del mod">
          <ac:chgData name="Alex Schuy" userId="89200a850d545cc8" providerId="LiveId" clId="{65D665C1-C9D0-40AB-9027-1DECC2B650DC}" dt="2018-08-06T20:02:52.110" v="345"/>
          <ac:spMkLst>
            <pc:docMk/>
            <pc:sldMk cId="992635270" sldId="263"/>
            <ac:spMk id="9" creationId="{825DA54A-2255-4E7A-8BA6-2AC2E6F92991}"/>
          </ac:spMkLst>
        </pc:spChg>
        <pc:picChg chg="del">
          <ac:chgData name="Alex Schuy" userId="89200a850d545cc8" providerId="LiveId" clId="{65D665C1-C9D0-40AB-9027-1DECC2B650DC}" dt="2018-08-06T20:02:50.799" v="344" actId="478"/>
          <ac:picMkLst>
            <pc:docMk/>
            <pc:sldMk cId="992635270" sldId="263"/>
            <ac:picMk id="2" creationId="{5869CF8E-62C2-4CB5-B8E0-48A62D159F3F}"/>
          </ac:picMkLst>
        </pc:picChg>
        <pc:picChg chg="add del">
          <ac:chgData name="Alex Schuy" userId="89200a850d545cc8" providerId="LiveId" clId="{65D665C1-C9D0-40AB-9027-1DECC2B650DC}" dt="2018-08-06T20:02:49.842" v="343"/>
          <ac:picMkLst>
            <pc:docMk/>
            <pc:sldMk cId="992635270" sldId="263"/>
            <ac:picMk id="3" creationId="{758873F9-EDA3-4C11-AB16-30F5ADCA2E98}"/>
          </ac:picMkLst>
        </pc:picChg>
        <pc:picChg chg="add mod">
          <ac:chgData name="Alex Schuy" userId="89200a850d545cc8" providerId="LiveId" clId="{65D665C1-C9D0-40AB-9027-1DECC2B650DC}" dt="2018-08-06T20:02:52.110" v="345"/>
          <ac:picMkLst>
            <pc:docMk/>
            <pc:sldMk cId="992635270" sldId="263"/>
            <ac:picMk id="10" creationId="{7AB749E3-51CD-44C8-A006-29225344F5CA}"/>
          </ac:picMkLst>
        </pc:picChg>
      </pc:sldChg>
      <pc:sldChg chg="modSp add">
        <pc:chgData name="Alex Schuy" userId="89200a850d545cc8" providerId="LiveId" clId="{65D665C1-C9D0-40AB-9027-1DECC2B650DC}" dt="2018-08-06T20:07:29.852" v="710" actId="20577"/>
        <pc:sldMkLst>
          <pc:docMk/>
          <pc:sldMk cId="2460228333" sldId="264"/>
        </pc:sldMkLst>
        <pc:spChg chg="mod">
          <ac:chgData name="Alex Schuy" userId="89200a850d545cc8" providerId="LiveId" clId="{65D665C1-C9D0-40AB-9027-1DECC2B650DC}" dt="2018-08-06T20:07:29.852" v="710" actId="20577"/>
          <ac:spMkLst>
            <pc:docMk/>
            <pc:sldMk cId="2460228333" sldId="264"/>
            <ac:spMk id="2" creationId="{A4577F98-4625-4917-94E8-3879A3F88FBF}"/>
          </ac:spMkLst>
        </pc:spChg>
      </pc:sldChg>
      <pc:sldChg chg="addSp delSp modSp add ord">
        <pc:chgData name="Alex Schuy" userId="89200a850d545cc8" providerId="LiveId" clId="{65D665C1-C9D0-40AB-9027-1DECC2B650DC}" dt="2018-08-07T01:02:17.268" v="2398"/>
        <pc:sldMkLst>
          <pc:docMk/>
          <pc:sldMk cId="1857133651" sldId="265"/>
        </pc:sldMkLst>
        <pc:spChg chg="add mod">
          <ac:chgData name="Alex Schuy" userId="89200a850d545cc8" providerId="LiveId" clId="{65D665C1-C9D0-40AB-9027-1DECC2B650DC}" dt="2018-08-06T20:05:07.633" v="497" actId="478"/>
          <ac:spMkLst>
            <pc:docMk/>
            <pc:sldMk cId="1857133651" sldId="265"/>
            <ac:spMk id="3" creationId="{7AB0757E-35D6-456E-B503-4F35C7B73DA9}"/>
          </ac:spMkLst>
        </pc:spChg>
        <pc:spChg chg="mod">
          <ac:chgData name="Alex Schuy" userId="89200a850d545cc8" providerId="LiveId" clId="{65D665C1-C9D0-40AB-9027-1DECC2B650DC}" dt="2018-08-06T20:06:30.999" v="664" actId="20577"/>
          <ac:spMkLst>
            <pc:docMk/>
            <pc:sldMk cId="1857133651" sldId="265"/>
            <ac:spMk id="4" creationId="{BABBFAEC-6080-4541-9438-2C441A1E38FD}"/>
          </ac:spMkLst>
        </pc:spChg>
        <pc:spChg chg="mod">
          <ac:chgData name="Alex Schuy" userId="89200a850d545cc8" providerId="LiveId" clId="{65D665C1-C9D0-40AB-9027-1DECC2B650DC}" dt="2018-08-06T20:06:04.839" v="594" actId="20577"/>
          <ac:spMkLst>
            <pc:docMk/>
            <pc:sldMk cId="1857133651" sldId="265"/>
            <ac:spMk id="5" creationId="{DEBB2A5B-3712-4E7D-A754-817E22D1DD00}"/>
          </ac:spMkLst>
        </pc:spChg>
        <pc:spChg chg="mod">
          <ac:chgData name="Alex Schuy" userId="89200a850d545cc8" providerId="LiveId" clId="{65D665C1-C9D0-40AB-9027-1DECC2B650DC}" dt="2018-08-06T20:07:04.629" v="700" actId="20577"/>
          <ac:spMkLst>
            <pc:docMk/>
            <pc:sldMk cId="1857133651" sldId="265"/>
            <ac:spMk id="7" creationId="{E15DF116-5139-4DAD-BD5B-BB067BC8BB5C}"/>
          </ac:spMkLst>
        </pc:spChg>
        <pc:picChg chg="del">
          <ac:chgData name="Alex Schuy" userId="89200a850d545cc8" providerId="LiveId" clId="{65D665C1-C9D0-40AB-9027-1DECC2B650DC}" dt="2018-08-06T20:05:07.633" v="497" actId="478"/>
          <ac:picMkLst>
            <pc:docMk/>
            <pc:sldMk cId="1857133651" sldId="265"/>
            <ac:picMk id="10" creationId="{7AB749E3-51CD-44C8-A006-29225344F5CA}"/>
          </ac:picMkLst>
        </pc:picChg>
      </pc:sldChg>
      <pc:sldChg chg="modSp add">
        <pc:chgData name="Alex Schuy" userId="89200a850d545cc8" providerId="LiveId" clId="{65D665C1-C9D0-40AB-9027-1DECC2B650DC}" dt="2018-08-06T21:49:56.798" v="2090" actId="14100"/>
        <pc:sldMkLst>
          <pc:docMk/>
          <pc:sldMk cId="3638394537" sldId="266"/>
        </pc:sldMkLst>
        <pc:spChg chg="mod">
          <ac:chgData name="Alex Schuy" userId="89200a850d545cc8" providerId="LiveId" clId="{65D665C1-C9D0-40AB-9027-1DECC2B650DC}" dt="2018-08-06T20:08:49.208" v="723" actId="20577"/>
          <ac:spMkLst>
            <pc:docMk/>
            <pc:sldMk cId="3638394537" sldId="266"/>
            <ac:spMk id="2" creationId="{A4577F98-4625-4917-94E8-3879A3F88FBF}"/>
          </ac:spMkLst>
        </pc:spChg>
        <pc:picChg chg="mod">
          <ac:chgData name="Alex Schuy" userId="89200a850d545cc8" providerId="LiveId" clId="{65D665C1-C9D0-40AB-9027-1DECC2B650DC}" dt="2018-08-06T21:49:56.798" v="2090" actId="14100"/>
          <ac:picMkLst>
            <pc:docMk/>
            <pc:sldMk cId="3638394537" sldId="266"/>
            <ac:picMk id="4" creationId="{AAC99B46-39F1-4CEB-822A-3108D607078B}"/>
          </ac:picMkLst>
        </pc:picChg>
      </pc:sldChg>
      <pc:sldChg chg="modSp add">
        <pc:chgData name="Alex Schuy" userId="89200a850d545cc8" providerId="LiveId" clId="{65D665C1-C9D0-40AB-9027-1DECC2B650DC}" dt="2018-08-07T04:20:13.980" v="2542" actId="20577"/>
        <pc:sldMkLst>
          <pc:docMk/>
          <pc:sldMk cId="4219904393" sldId="267"/>
        </pc:sldMkLst>
        <pc:spChg chg="mod">
          <ac:chgData name="Alex Schuy" userId="89200a850d545cc8" providerId="LiveId" clId="{65D665C1-C9D0-40AB-9027-1DECC2B650DC}" dt="2018-08-06T20:09:21.228" v="741" actId="20577"/>
          <ac:spMkLst>
            <pc:docMk/>
            <pc:sldMk cId="4219904393" sldId="267"/>
            <ac:spMk id="2" creationId="{8BADBB34-4505-447B-B174-69EE65FFE8F3}"/>
          </ac:spMkLst>
        </pc:spChg>
        <pc:spChg chg="mod">
          <ac:chgData name="Alex Schuy" userId="89200a850d545cc8" providerId="LiveId" clId="{65D665C1-C9D0-40AB-9027-1DECC2B650DC}" dt="2018-08-07T04:20:13.980" v="2542" actId="20577"/>
          <ac:spMkLst>
            <pc:docMk/>
            <pc:sldMk cId="4219904393" sldId="267"/>
            <ac:spMk id="3" creationId="{CE6657C0-1437-43A8-8A9A-AE55397BEB83}"/>
          </ac:spMkLst>
        </pc:spChg>
      </pc:sldChg>
      <pc:sldChg chg="addSp delSp modSp add">
        <pc:chgData name="Alex Schuy" userId="89200a850d545cc8" providerId="LiveId" clId="{65D665C1-C9D0-40AB-9027-1DECC2B650DC}" dt="2018-08-06T20:34:16.842" v="2021" actId="20577"/>
        <pc:sldMkLst>
          <pc:docMk/>
          <pc:sldMk cId="2600616993" sldId="268"/>
        </pc:sldMkLst>
        <pc:spChg chg="del">
          <ac:chgData name="Alex Schuy" userId="89200a850d545cc8" providerId="LiveId" clId="{65D665C1-C9D0-40AB-9027-1DECC2B650DC}" dt="2018-08-06T20:23:37.173" v="1600"/>
          <ac:spMkLst>
            <pc:docMk/>
            <pc:sldMk cId="2600616993" sldId="268"/>
            <ac:spMk id="2" creationId="{DF6CFA10-4EBA-4B7B-8B7F-ADB663315B2A}"/>
          </ac:spMkLst>
        </pc:spChg>
        <pc:spChg chg="del">
          <ac:chgData name="Alex Schuy" userId="89200a850d545cc8" providerId="LiveId" clId="{65D665C1-C9D0-40AB-9027-1DECC2B650DC}" dt="2018-08-06T20:23:37.173" v="1600"/>
          <ac:spMkLst>
            <pc:docMk/>
            <pc:sldMk cId="2600616993" sldId="268"/>
            <ac:spMk id="3" creationId="{38B0876F-485D-48C3-9A3B-E6CD1DDD1F0C}"/>
          </ac:spMkLst>
        </pc:spChg>
        <pc:spChg chg="add mod">
          <ac:chgData name="Alex Schuy" userId="89200a850d545cc8" providerId="LiveId" clId="{65D665C1-C9D0-40AB-9027-1DECC2B650DC}" dt="2018-08-06T20:23:41.447" v="1617" actId="20577"/>
          <ac:spMkLst>
            <pc:docMk/>
            <pc:sldMk cId="2600616993" sldId="268"/>
            <ac:spMk id="4" creationId="{1BA62F00-589C-48A6-AEA3-4E53F15C02FF}"/>
          </ac:spMkLst>
        </pc:spChg>
        <pc:spChg chg="add mod">
          <ac:chgData name="Alex Schuy" userId="89200a850d545cc8" providerId="LiveId" clId="{65D665C1-C9D0-40AB-9027-1DECC2B650DC}" dt="2018-08-06T20:23:44.904" v="1624" actId="20577"/>
          <ac:spMkLst>
            <pc:docMk/>
            <pc:sldMk cId="2600616993" sldId="268"/>
            <ac:spMk id="5" creationId="{566F250D-DF5A-4537-B9A8-132BB16FC8E4}"/>
          </ac:spMkLst>
        </pc:spChg>
        <pc:spChg chg="add mod">
          <ac:chgData name="Alex Schuy" userId="89200a850d545cc8" providerId="LiveId" clId="{65D665C1-C9D0-40AB-9027-1DECC2B650DC}" dt="2018-08-06T20:34:09.743" v="1992" actId="20577"/>
          <ac:spMkLst>
            <pc:docMk/>
            <pc:sldMk cId="2600616993" sldId="268"/>
            <ac:spMk id="6" creationId="{F6ABDECF-8F82-4C66-B75D-CD0F515AB384}"/>
          </ac:spMkLst>
        </pc:spChg>
        <pc:spChg chg="add mod">
          <ac:chgData name="Alex Schuy" userId="89200a850d545cc8" providerId="LiveId" clId="{65D665C1-C9D0-40AB-9027-1DECC2B650DC}" dt="2018-08-06T20:23:46.799" v="1635" actId="20577"/>
          <ac:spMkLst>
            <pc:docMk/>
            <pc:sldMk cId="2600616993" sldId="268"/>
            <ac:spMk id="7" creationId="{C2885B80-A5C5-4DD7-AE55-45CEC0C6A1BE}"/>
          </ac:spMkLst>
        </pc:spChg>
        <pc:spChg chg="add mod">
          <ac:chgData name="Alex Schuy" userId="89200a850d545cc8" providerId="LiveId" clId="{65D665C1-C9D0-40AB-9027-1DECC2B650DC}" dt="2018-08-06T20:34:16.842" v="2021" actId="20577"/>
          <ac:spMkLst>
            <pc:docMk/>
            <pc:sldMk cId="2600616993" sldId="268"/>
            <ac:spMk id="8" creationId="{4F7CDD2F-9421-4138-A61A-44BF857EFF30}"/>
          </ac:spMkLst>
        </pc:spChg>
      </pc:sldChg>
      <pc:sldChg chg="addSp delSp modSp add">
        <pc:chgData name="Alex Schuy" userId="89200a850d545cc8" providerId="LiveId" clId="{65D665C1-C9D0-40AB-9027-1DECC2B650DC}" dt="2018-08-06T22:03:56.407" v="2397" actId="20577"/>
        <pc:sldMkLst>
          <pc:docMk/>
          <pc:sldMk cId="2532547723" sldId="269"/>
        </pc:sldMkLst>
        <pc:spChg chg="del">
          <ac:chgData name="Alex Schuy" userId="89200a850d545cc8" providerId="LiveId" clId="{65D665C1-C9D0-40AB-9027-1DECC2B650DC}" dt="2018-08-06T22:01:41.193" v="2233"/>
          <ac:spMkLst>
            <pc:docMk/>
            <pc:sldMk cId="2532547723" sldId="269"/>
            <ac:spMk id="2" creationId="{6C3CF909-0574-4A8C-8530-AC53B51D1815}"/>
          </ac:spMkLst>
        </pc:spChg>
        <pc:spChg chg="del mod">
          <ac:chgData name="Alex Schuy" userId="89200a850d545cc8" providerId="LiveId" clId="{65D665C1-C9D0-40AB-9027-1DECC2B650DC}" dt="2018-08-06T22:01:44.813" v="2235" actId="478"/>
          <ac:spMkLst>
            <pc:docMk/>
            <pc:sldMk cId="2532547723" sldId="269"/>
            <ac:spMk id="3" creationId="{E7E62717-10FD-4F2C-9DA5-13EC9D2FC27E}"/>
          </ac:spMkLst>
        </pc:spChg>
        <pc:spChg chg="del">
          <ac:chgData name="Alex Schuy" userId="89200a850d545cc8" providerId="LiveId" clId="{65D665C1-C9D0-40AB-9027-1DECC2B650DC}" dt="2018-08-06T22:00:23.518" v="2108" actId="3680"/>
          <ac:spMkLst>
            <pc:docMk/>
            <pc:sldMk cId="2532547723" sldId="269"/>
            <ac:spMk id="4" creationId="{C9EA00B8-B9EA-41C3-A860-A98AF3880E2B}"/>
          </ac:spMkLst>
        </pc:spChg>
        <pc:spChg chg="del mod">
          <ac:chgData name="Alex Schuy" userId="89200a850d545cc8" providerId="LiveId" clId="{65D665C1-C9D0-40AB-9027-1DECC2B650DC}" dt="2018-08-06T22:01:48.453" v="2236" actId="478"/>
          <ac:spMkLst>
            <pc:docMk/>
            <pc:sldMk cId="2532547723" sldId="269"/>
            <ac:spMk id="5" creationId="{7FAE4335-83CB-4E2F-B739-E2778BC2AAE3}"/>
          </ac:spMkLst>
        </pc:spChg>
        <pc:spChg chg="del">
          <ac:chgData name="Alex Schuy" userId="89200a850d545cc8" providerId="LiveId" clId="{65D665C1-C9D0-40AB-9027-1DECC2B650DC}" dt="2018-08-06T22:01:41.193" v="2233"/>
          <ac:spMkLst>
            <pc:docMk/>
            <pc:sldMk cId="2532547723" sldId="269"/>
            <ac:spMk id="6" creationId="{61BBBA26-AE5E-4515-B746-083E0B62267C}"/>
          </ac:spMkLst>
        </pc:spChg>
        <pc:spChg chg="add mod">
          <ac:chgData name="Alex Schuy" userId="89200a850d545cc8" providerId="LiveId" clId="{65D665C1-C9D0-40AB-9027-1DECC2B650DC}" dt="2018-08-06T22:03:56.407" v="2397" actId="20577"/>
          <ac:spMkLst>
            <pc:docMk/>
            <pc:sldMk cId="2532547723" sldId="269"/>
            <ac:spMk id="8" creationId="{3D7C8303-B374-41DA-B3B2-911BDEF07880}"/>
          </ac:spMkLst>
        </pc:spChg>
        <pc:graphicFrameChg chg="add mod modGraphic">
          <ac:chgData name="Alex Schuy" userId="89200a850d545cc8" providerId="LiveId" clId="{65D665C1-C9D0-40AB-9027-1DECC2B650DC}" dt="2018-08-06T22:03:33.008" v="2383" actId="20577"/>
          <ac:graphicFrameMkLst>
            <pc:docMk/>
            <pc:sldMk cId="2532547723" sldId="269"/>
            <ac:graphicFrameMk id="7" creationId="{807D1E27-972F-44D3-A2DD-3717BF8007F0}"/>
          </ac:graphicFrameMkLst>
        </pc:graphicFrameChg>
      </pc:sldChg>
      <pc:sldChg chg="modSp add del">
        <pc:chgData name="Alex Schuy" userId="89200a850d545cc8" providerId="LiveId" clId="{65D665C1-C9D0-40AB-9027-1DECC2B650DC}" dt="2018-08-07T04:19:36.980" v="2526" actId="2696"/>
        <pc:sldMkLst>
          <pc:docMk/>
          <pc:sldMk cId="1205922644" sldId="270"/>
        </pc:sldMkLst>
        <pc:spChg chg="mod">
          <ac:chgData name="Alex Schuy" userId="89200a850d545cc8" providerId="LiveId" clId="{65D665C1-C9D0-40AB-9027-1DECC2B650DC}" dt="2018-08-07T03:37:51.506" v="2525" actId="20577"/>
          <ac:spMkLst>
            <pc:docMk/>
            <pc:sldMk cId="1205922644" sldId="270"/>
            <ac:spMk id="2" creationId="{3D53843B-BECF-49C3-943D-2A9406D82888}"/>
          </ac:spMkLst>
        </pc:spChg>
      </pc:sldChg>
    </pc:docChg>
  </pc:docChgLst>
  <pc:docChgLst>
    <pc:chgData name="Alex Schuy" userId="89200a850d545cc8" providerId="Windows Live" clId="Web-{2F867B5A-9288-4749-AA34-568CE0DB1508}"/>
    <pc:docChg chg="modSld">
      <pc:chgData name="Alex Schuy" userId="89200a850d545cc8" providerId="Windows Live" clId="Web-{2F867B5A-9288-4749-AA34-568CE0DB1508}" dt="2018-08-06T21:48:19.680" v="60"/>
      <pc:docMkLst>
        <pc:docMk/>
      </pc:docMkLst>
      <pc:sldChg chg="addSp delSp modSp">
        <pc:chgData name="Alex Schuy" userId="89200a850d545cc8" providerId="Windows Live" clId="Web-{2F867B5A-9288-4749-AA34-568CE0DB1508}" dt="2018-08-06T21:45:56.554" v="16"/>
        <pc:sldMkLst>
          <pc:docMk/>
          <pc:sldMk cId="2047898252" sldId="257"/>
        </pc:sldMkLst>
        <pc:spChg chg="del">
          <ac:chgData name="Alex Schuy" userId="89200a850d545cc8" providerId="Windows Live" clId="Web-{2F867B5A-9288-4749-AA34-568CE0DB1508}" dt="2018-08-06T21:34:41.241" v="0"/>
          <ac:spMkLst>
            <pc:docMk/>
            <pc:sldMk cId="2047898252" sldId="257"/>
            <ac:spMk id="8" creationId="{FEB65174-EC1E-4282-9720-704A395B7DFA}"/>
          </ac:spMkLst>
        </pc:spChg>
        <pc:spChg chg="add del mod">
          <ac:chgData name="Alex Schuy" userId="89200a850d545cc8" providerId="Windows Live" clId="Web-{2F867B5A-9288-4749-AA34-568CE0DB1508}" dt="2018-08-06T21:41:10.445" v="12"/>
          <ac:spMkLst>
            <pc:docMk/>
            <pc:sldMk cId="2047898252" sldId="257"/>
            <ac:spMk id="10" creationId="{24BD572F-4EE7-4C2E-A1C1-074429970B24}"/>
          </ac:spMkLst>
        </pc:spChg>
        <pc:spChg chg="add del mod">
          <ac:chgData name="Alex Schuy" userId="89200a850d545cc8" providerId="Windows Live" clId="Web-{2F867B5A-9288-4749-AA34-568CE0DB1508}" dt="2018-08-06T21:41:40.241" v="14"/>
          <ac:spMkLst>
            <pc:docMk/>
            <pc:sldMk cId="2047898252" sldId="257"/>
            <ac:spMk id="16" creationId="{108386F2-2D09-4616-92AA-B66EBD304015}"/>
          </ac:spMkLst>
        </pc:spChg>
        <pc:spChg chg="add del mod">
          <ac:chgData name="Alex Schuy" userId="89200a850d545cc8" providerId="Windows Live" clId="Web-{2F867B5A-9288-4749-AA34-568CE0DB1508}" dt="2018-08-06T21:45:56.554" v="16"/>
          <ac:spMkLst>
            <pc:docMk/>
            <pc:sldMk cId="2047898252" sldId="257"/>
            <ac:spMk id="20" creationId="{F7670D50-33B2-4FF1-9CEF-9B4F03E0115B}"/>
          </ac:spMkLst>
        </pc:spChg>
        <pc:picChg chg="add del mod ord">
          <ac:chgData name="Alex Schuy" userId="89200a850d545cc8" providerId="Windows Live" clId="Web-{2F867B5A-9288-4749-AA34-568CE0DB1508}" dt="2018-08-06T21:39:20.898" v="1"/>
          <ac:picMkLst>
            <pc:docMk/>
            <pc:sldMk cId="2047898252" sldId="257"/>
            <ac:picMk id="2" creationId="{909875C7-F458-4DB4-9039-EAA5D9465CCB}"/>
          </ac:picMkLst>
        </pc:picChg>
        <pc:picChg chg="add del mod ord">
          <ac:chgData name="Alex Schuy" userId="89200a850d545cc8" providerId="Windows Live" clId="Web-{2F867B5A-9288-4749-AA34-568CE0DB1508}" dt="2018-08-06T21:40:04.382" v="11"/>
          <ac:picMkLst>
            <pc:docMk/>
            <pc:sldMk cId="2047898252" sldId="257"/>
            <ac:picMk id="11" creationId="{A7A73BC4-E619-4F57-8774-0FB927B15EBD}"/>
          </ac:picMkLst>
        </pc:picChg>
        <pc:picChg chg="add del mod ord">
          <ac:chgData name="Alex Schuy" userId="89200a850d545cc8" providerId="Windows Live" clId="Web-{2F867B5A-9288-4749-AA34-568CE0DB1508}" dt="2018-08-06T21:41:37.054" v="13"/>
          <ac:picMkLst>
            <pc:docMk/>
            <pc:sldMk cId="2047898252" sldId="257"/>
            <ac:picMk id="13" creationId="{846B7A49-E507-49CF-818E-C6BDA013BEB4}"/>
          </ac:picMkLst>
        </pc:picChg>
        <pc:picChg chg="add del mod ord">
          <ac:chgData name="Alex Schuy" userId="89200a850d545cc8" providerId="Windows Live" clId="Web-{2F867B5A-9288-4749-AA34-568CE0DB1508}" dt="2018-08-06T21:45:52.554" v="15"/>
          <ac:picMkLst>
            <pc:docMk/>
            <pc:sldMk cId="2047898252" sldId="257"/>
            <ac:picMk id="17" creationId="{2FEE58B9-1E50-4A2C-A0A8-CC2E5B6DE58E}"/>
          </ac:picMkLst>
        </pc:picChg>
        <pc:picChg chg="add mod ord">
          <ac:chgData name="Alex Schuy" userId="89200a850d545cc8" providerId="Windows Live" clId="Web-{2F867B5A-9288-4749-AA34-568CE0DB1508}" dt="2018-08-06T21:45:56.554" v="16"/>
          <ac:picMkLst>
            <pc:docMk/>
            <pc:sldMk cId="2047898252" sldId="257"/>
            <ac:picMk id="21" creationId="{3C91DDD9-4734-42E1-B664-912DA17F30C9}"/>
          </ac:picMkLst>
        </pc:picChg>
      </pc:sldChg>
      <pc:sldChg chg="addSp delSp modSp">
        <pc:chgData name="Alex Schuy" userId="89200a850d545cc8" providerId="Windows Live" clId="Web-{2F867B5A-9288-4749-AA34-568CE0DB1508}" dt="2018-08-06T21:46:12.851" v="17"/>
        <pc:sldMkLst>
          <pc:docMk/>
          <pc:sldMk cId="2142007271" sldId="260"/>
        </pc:sldMkLst>
        <pc:spChg chg="del">
          <ac:chgData name="Alex Schuy" userId="89200a850d545cc8" providerId="Windows Live" clId="Web-{2F867B5A-9288-4749-AA34-568CE0DB1508}" dt="2018-08-06T21:46:12.851" v="17"/>
          <ac:spMkLst>
            <pc:docMk/>
            <pc:sldMk cId="2142007271" sldId="260"/>
            <ac:spMk id="8" creationId="{FEB65174-EC1E-4282-9720-704A395B7DFA}"/>
          </ac:spMkLst>
        </pc:spChg>
        <pc:picChg chg="add mod ord">
          <ac:chgData name="Alex Schuy" userId="89200a850d545cc8" providerId="Windows Live" clId="Web-{2F867B5A-9288-4749-AA34-568CE0DB1508}" dt="2018-08-06T21:46:12.851" v="17"/>
          <ac:picMkLst>
            <pc:docMk/>
            <pc:sldMk cId="2142007271" sldId="260"/>
            <ac:picMk id="3" creationId="{C011F906-ADBC-422E-9BDA-22ED6DFC15F7}"/>
          </ac:picMkLst>
        </pc:picChg>
      </pc:sldChg>
      <pc:sldChg chg="addSp delSp modSp">
        <pc:chgData name="Alex Schuy" userId="89200a850d545cc8" providerId="Windows Live" clId="Web-{2F867B5A-9288-4749-AA34-568CE0DB1508}" dt="2018-08-06T21:48:04.055" v="59"/>
        <pc:sldMkLst>
          <pc:docMk/>
          <pc:sldMk cId="674881453" sldId="261"/>
        </pc:sldMkLst>
        <pc:spChg chg="del">
          <ac:chgData name="Alex Schuy" userId="89200a850d545cc8" providerId="Windows Live" clId="Web-{2F867B5A-9288-4749-AA34-568CE0DB1508}" dt="2018-08-06T21:48:04.055" v="59"/>
          <ac:spMkLst>
            <pc:docMk/>
            <pc:sldMk cId="674881453" sldId="261"/>
            <ac:spMk id="8" creationId="{FEB65174-EC1E-4282-9720-704A395B7DFA}"/>
          </ac:spMkLst>
        </pc:spChg>
        <pc:picChg chg="add mod ord">
          <ac:chgData name="Alex Schuy" userId="89200a850d545cc8" providerId="Windows Live" clId="Web-{2F867B5A-9288-4749-AA34-568CE0DB1508}" dt="2018-08-06T21:48:04.055" v="59"/>
          <ac:picMkLst>
            <pc:docMk/>
            <pc:sldMk cId="674881453" sldId="261"/>
            <ac:picMk id="3" creationId="{AB747E1E-B2B6-4DD4-A6B0-EE3D50196075}"/>
          </ac:picMkLst>
        </pc:picChg>
      </pc:sldChg>
      <pc:sldChg chg="addSp delSp modSp">
        <pc:chgData name="Alex Schuy" userId="89200a850d545cc8" providerId="Windows Live" clId="Web-{2F867B5A-9288-4749-AA34-568CE0DB1508}" dt="2018-08-06T21:47:18.430" v="56"/>
        <pc:sldMkLst>
          <pc:docMk/>
          <pc:sldMk cId="992635270" sldId="263"/>
        </pc:sldMkLst>
        <pc:spChg chg="mod">
          <ac:chgData name="Alex Schuy" userId="89200a850d545cc8" providerId="Windows Live" clId="Web-{2F867B5A-9288-4749-AA34-568CE0DB1508}" dt="2018-08-06T21:47:13.805" v="52" actId="20577"/>
          <ac:spMkLst>
            <pc:docMk/>
            <pc:sldMk cId="992635270" sldId="263"/>
            <ac:spMk id="4" creationId="{BABBFAEC-6080-4541-9438-2C441A1E38FD}"/>
          </ac:spMkLst>
        </pc:spChg>
        <pc:spChg chg="del">
          <ac:chgData name="Alex Schuy" userId="89200a850d545cc8" providerId="Windows Live" clId="Web-{2F867B5A-9288-4749-AA34-568CE0DB1508}" dt="2018-08-06T21:47:18.430" v="56"/>
          <ac:spMkLst>
            <pc:docMk/>
            <pc:sldMk cId="992635270" sldId="263"/>
            <ac:spMk id="8" creationId="{FEB65174-EC1E-4282-9720-704A395B7DFA}"/>
          </ac:spMkLst>
        </pc:spChg>
        <pc:picChg chg="add mod ord">
          <ac:chgData name="Alex Schuy" userId="89200a850d545cc8" providerId="Windows Live" clId="Web-{2F867B5A-9288-4749-AA34-568CE0DB1508}" dt="2018-08-06T21:47:18.430" v="56"/>
          <ac:picMkLst>
            <pc:docMk/>
            <pc:sldMk cId="992635270" sldId="263"/>
            <ac:picMk id="2" creationId="{7B61CCC0-C400-45C0-80EA-D2CE0DC524B4}"/>
          </ac:picMkLst>
        </pc:picChg>
      </pc:sldChg>
      <pc:sldChg chg="addSp delSp modSp">
        <pc:chgData name="Alex Schuy" userId="89200a850d545cc8" providerId="Windows Live" clId="Web-{2F867B5A-9288-4749-AA34-568CE0DB1508}" dt="2018-08-06T21:46:29.726" v="18"/>
        <pc:sldMkLst>
          <pc:docMk/>
          <pc:sldMk cId="2460228333" sldId="264"/>
        </pc:sldMkLst>
        <pc:spChg chg="del">
          <ac:chgData name="Alex Schuy" userId="89200a850d545cc8" providerId="Windows Live" clId="Web-{2F867B5A-9288-4749-AA34-568CE0DB1508}" dt="2018-08-06T21:46:29.726" v="18"/>
          <ac:spMkLst>
            <pc:docMk/>
            <pc:sldMk cId="2460228333" sldId="264"/>
            <ac:spMk id="3" creationId="{6A986215-76F2-4EF9-BE65-C18EE7F7E509}"/>
          </ac:spMkLst>
        </pc:spChg>
        <pc:picChg chg="add mod ord">
          <ac:chgData name="Alex Schuy" userId="89200a850d545cc8" providerId="Windows Live" clId="Web-{2F867B5A-9288-4749-AA34-568CE0DB1508}" dt="2018-08-06T21:46:29.726" v="18"/>
          <ac:picMkLst>
            <pc:docMk/>
            <pc:sldMk cId="2460228333" sldId="264"/>
            <ac:picMk id="4" creationId="{96D13B1B-973E-41F9-86DB-3016D7D52BD3}"/>
          </ac:picMkLst>
        </pc:picChg>
      </pc:sldChg>
      <pc:sldChg chg="addSp delSp modSp">
        <pc:chgData name="Alex Schuy" userId="89200a850d545cc8" providerId="Windows Live" clId="Web-{2F867B5A-9288-4749-AA34-568CE0DB1508}" dt="2018-08-06T21:48:19.680" v="60"/>
        <pc:sldMkLst>
          <pc:docMk/>
          <pc:sldMk cId="1857133651" sldId="265"/>
        </pc:sldMkLst>
        <pc:spChg chg="del">
          <ac:chgData name="Alex Schuy" userId="89200a850d545cc8" providerId="Windows Live" clId="Web-{2F867B5A-9288-4749-AA34-568CE0DB1508}" dt="2018-08-06T21:48:19.680" v="60"/>
          <ac:spMkLst>
            <pc:docMk/>
            <pc:sldMk cId="1857133651" sldId="265"/>
            <ac:spMk id="3" creationId="{7AB0757E-35D6-456E-B503-4F35C7B73DA9}"/>
          </ac:spMkLst>
        </pc:spChg>
        <pc:spChg chg="del">
          <ac:chgData name="Alex Schuy" userId="89200a850d545cc8" providerId="Windows Live" clId="Web-{2F867B5A-9288-4749-AA34-568CE0DB1508}" dt="2018-08-06T21:47:54.258" v="58"/>
          <ac:spMkLst>
            <pc:docMk/>
            <pc:sldMk cId="1857133651" sldId="265"/>
            <ac:spMk id="8" creationId="{FEB65174-EC1E-4282-9720-704A395B7DFA}"/>
          </ac:spMkLst>
        </pc:spChg>
        <pc:picChg chg="add mod ord">
          <ac:chgData name="Alex Schuy" userId="89200a850d545cc8" providerId="Windows Live" clId="Web-{2F867B5A-9288-4749-AA34-568CE0DB1508}" dt="2018-08-06T21:47:54.258" v="58"/>
          <ac:picMkLst>
            <pc:docMk/>
            <pc:sldMk cId="1857133651" sldId="265"/>
            <ac:picMk id="2" creationId="{2EC2C870-5B05-4BD0-9490-7546C4E332D2}"/>
          </ac:picMkLst>
        </pc:picChg>
        <pc:picChg chg="add mod ord">
          <ac:chgData name="Alex Schuy" userId="89200a850d545cc8" providerId="Windows Live" clId="Web-{2F867B5A-9288-4749-AA34-568CE0DB1508}" dt="2018-08-06T21:48:19.680" v="60"/>
          <ac:picMkLst>
            <pc:docMk/>
            <pc:sldMk cId="1857133651" sldId="265"/>
            <ac:picMk id="9" creationId="{266059AE-DD7E-4931-85C3-F128E5F67D58}"/>
          </ac:picMkLst>
        </pc:picChg>
      </pc:sldChg>
      <pc:sldChg chg="addSp delSp modSp">
        <pc:chgData name="Alex Schuy" userId="89200a850d545cc8" providerId="Windows Live" clId="Web-{2F867B5A-9288-4749-AA34-568CE0DB1508}" dt="2018-08-06T21:47:42.445" v="57"/>
        <pc:sldMkLst>
          <pc:docMk/>
          <pc:sldMk cId="3638394537" sldId="266"/>
        </pc:sldMkLst>
        <pc:spChg chg="del">
          <ac:chgData name="Alex Schuy" userId="89200a850d545cc8" providerId="Windows Live" clId="Web-{2F867B5A-9288-4749-AA34-568CE0DB1508}" dt="2018-08-06T21:47:42.445" v="57"/>
          <ac:spMkLst>
            <pc:docMk/>
            <pc:sldMk cId="3638394537" sldId="266"/>
            <ac:spMk id="3" creationId="{6A986215-76F2-4EF9-BE65-C18EE7F7E509}"/>
          </ac:spMkLst>
        </pc:spChg>
        <pc:picChg chg="add mod ord">
          <ac:chgData name="Alex Schuy" userId="89200a850d545cc8" providerId="Windows Live" clId="Web-{2F867B5A-9288-4749-AA34-568CE0DB1508}" dt="2018-08-06T21:47:42.445" v="57"/>
          <ac:picMkLst>
            <pc:docMk/>
            <pc:sldMk cId="3638394537" sldId="266"/>
            <ac:picMk id="4" creationId="{AAC99B46-39F1-4CEB-822A-3108D607078B}"/>
          </ac:picMkLst>
        </pc:picChg>
      </pc:sldChg>
    </pc:docChg>
  </pc:docChgLst>
  <pc:docChgLst>
    <pc:chgData name="Alex Schuy" userId="89200a850d545cc8" providerId="Windows Live" clId="Web-{F1F6ACAF-D635-4A79-8911-B1BAF5CBAC6D}"/>
    <pc:docChg chg="modSld">
      <pc:chgData name="Alex Schuy" userId="89200a850d545cc8" providerId="Windows Live" clId="Web-{F1F6ACAF-D635-4A79-8911-B1BAF5CBAC6D}" dt="2018-08-06T21:55:52.924" v="17"/>
      <pc:docMkLst>
        <pc:docMk/>
      </pc:docMkLst>
      <pc:sldChg chg="addSp delSp modSp">
        <pc:chgData name="Alex Schuy" userId="89200a850d545cc8" providerId="Windows Live" clId="Web-{F1F6ACAF-D635-4A79-8911-B1BAF5CBAC6D}" dt="2018-08-06T21:55:33.705" v="14"/>
        <pc:sldMkLst>
          <pc:docMk/>
          <pc:sldMk cId="2047898252" sldId="257"/>
        </pc:sldMkLst>
        <pc:spChg chg="add del mod">
          <ac:chgData name="Alex Schuy" userId="89200a850d545cc8" providerId="Windows Live" clId="Web-{F1F6ACAF-D635-4A79-8911-B1BAF5CBAC6D}" dt="2018-08-06T21:55:33.705" v="14"/>
          <ac:spMkLst>
            <pc:docMk/>
            <pc:sldMk cId="2047898252" sldId="257"/>
            <ac:spMk id="3" creationId="{9F91A016-9B6D-4540-BD16-ACDF048FD6F7}"/>
          </ac:spMkLst>
        </pc:spChg>
        <pc:graphicFrameChg chg="add del mod ord modGraphic">
          <ac:chgData name="Alex Schuy" userId="89200a850d545cc8" providerId="Windows Live" clId="Web-{F1F6ACAF-D635-4A79-8911-B1BAF5CBAC6D}" dt="2018-08-06T21:55:29.752" v="13"/>
          <ac:graphicFrameMkLst>
            <pc:docMk/>
            <pc:sldMk cId="2047898252" sldId="257"/>
            <ac:graphicFrameMk id="6" creationId="{044AA8EC-99E5-45F7-9066-6C8C6166CC04}"/>
          </ac:graphicFrameMkLst>
        </pc:graphicFrameChg>
        <pc:picChg chg="add mod ord">
          <ac:chgData name="Alex Schuy" userId="89200a850d545cc8" providerId="Windows Live" clId="Web-{F1F6ACAF-D635-4A79-8911-B1BAF5CBAC6D}" dt="2018-08-06T21:55:33.705" v="14"/>
          <ac:picMkLst>
            <pc:docMk/>
            <pc:sldMk cId="2047898252" sldId="257"/>
            <ac:picMk id="10" creationId="{9276A3DE-8691-40F5-8412-DA65A5481FE5}"/>
          </ac:picMkLst>
        </pc:picChg>
        <pc:picChg chg="del">
          <ac:chgData name="Alex Schuy" userId="89200a850d545cc8" providerId="Windows Live" clId="Web-{F1F6ACAF-D635-4A79-8911-B1BAF5CBAC6D}" dt="2018-08-06T21:54:32.392" v="0"/>
          <ac:picMkLst>
            <pc:docMk/>
            <pc:sldMk cId="2047898252" sldId="257"/>
            <ac:picMk id="21" creationId="{3C91DDD9-4734-42E1-B664-912DA17F30C9}"/>
          </ac:picMkLst>
        </pc:picChg>
      </pc:sldChg>
      <pc:sldChg chg="addSp delSp modSp">
        <pc:chgData name="Alex Schuy" userId="89200a850d545cc8" providerId="Windows Live" clId="Web-{F1F6ACAF-D635-4A79-8911-B1BAF5CBAC6D}" dt="2018-08-06T21:55:38.580" v="15"/>
        <pc:sldMkLst>
          <pc:docMk/>
          <pc:sldMk cId="2142007271" sldId="260"/>
        </pc:sldMkLst>
        <pc:spChg chg="add del mod">
          <ac:chgData name="Alex Schuy" userId="89200a850d545cc8" providerId="Windows Live" clId="Web-{F1F6ACAF-D635-4A79-8911-B1BAF5CBAC6D}" dt="2018-08-06T21:55:38.580" v="15"/>
          <ac:spMkLst>
            <pc:docMk/>
            <pc:sldMk cId="2142007271" sldId="260"/>
            <ac:spMk id="8" creationId="{D90ADF3E-FC91-4484-AEFB-F610146EFAFF}"/>
          </ac:spMkLst>
        </pc:spChg>
        <pc:picChg chg="del">
          <ac:chgData name="Alex Schuy" userId="89200a850d545cc8" providerId="Windows Live" clId="Web-{F1F6ACAF-D635-4A79-8911-B1BAF5CBAC6D}" dt="2018-08-06T21:54:35.048" v="1"/>
          <ac:picMkLst>
            <pc:docMk/>
            <pc:sldMk cId="2142007271" sldId="260"/>
            <ac:picMk id="3" creationId="{C011F906-ADBC-422E-9BDA-22ED6DFC15F7}"/>
          </ac:picMkLst>
        </pc:picChg>
        <pc:picChg chg="add mod ord">
          <ac:chgData name="Alex Schuy" userId="89200a850d545cc8" providerId="Windows Live" clId="Web-{F1F6ACAF-D635-4A79-8911-B1BAF5CBAC6D}" dt="2018-08-06T21:55:38.580" v="15"/>
          <ac:picMkLst>
            <pc:docMk/>
            <pc:sldMk cId="2142007271" sldId="260"/>
            <ac:picMk id="9" creationId="{DDF52962-69A8-4A56-ADB6-A1926531EC19}"/>
          </ac:picMkLst>
        </pc:picChg>
      </pc:sldChg>
      <pc:sldChg chg="addSp delSp modSp">
        <pc:chgData name="Alex Schuy" userId="89200a850d545cc8" providerId="Windows Live" clId="Web-{F1F6ACAF-D635-4A79-8911-B1BAF5CBAC6D}" dt="2018-08-06T21:55:10.064" v="10"/>
        <pc:sldMkLst>
          <pc:docMk/>
          <pc:sldMk cId="674881453" sldId="261"/>
        </pc:sldMkLst>
        <pc:spChg chg="add del mod">
          <ac:chgData name="Alex Schuy" userId="89200a850d545cc8" providerId="Windows Live" clId="Web-{F1F6ACAF-D635-4A79-8911-B1BAF5CBAC6D}" dt="2018-08-06T21:55:10.064" v="10"/>
          <ac:spMkLst>
            <pc:docMk/>
            <pc:sldMk cId="674881453" sldId="261"/>
            <ac:spMk id="8" creationId="{1D6C4E88-3D55-4629-9F1B-88F72D10FD67}"/>
          </ac:spMkLst>
        </pc:spChg>
        <pc:picChg chg="del">
          <ac:chgData name="Alex Schuy" userId="89200a850d545cc8" providerId="Windows Live" clId="Web-{F1F6ACAF-D635-4A79-8911-B1BAF5CBAC6D}" dt="2018-08-06T21:54:37.064" v="2"/>
          <ac:picMkLst>
            <pc:docMk/>
            <pc:sldMk cId="674881453" sldId="261"/>
            <ac:picMk id="3" creationId="{AB747E1E-B2B6-4DD4-A6B0-EE3D50196075}"/>
          </ac:picMkLst>
        </pc:picChg>
        <pc:picChg chg="add mod ord">
          <ac:chgData name="Alex Schuy" userId="89200a850d545cc8" providerId="Windows Live" clId="Web-{F1F6ACAF-D635-4A79-8911-B1BAF5CBAC6D}" dt="2018-08-06T21:55:10.064" v="10"/>
          <ac:picMkLst>
            <pc:docMk/>
            <pc:sldMk cId="674881453" sldId="261"/>
            <ac:picMk id="9" creationId="{B835E659-7D2D-43A8-9EE8-553F64050998}"/>
          </ac:picMkLst>
        </pc:picChg>
      </pc:sldChg>
      <pc:sldChg chg="addSp delSp modSp">
        <pc:chgData name="Alex Schuy" userId="89200a850d545cc8" providerId="Windows Live" clId="Web-{F1F6ACAF-D635-4A79-8911-B1BAF5CBAC6D}" dt="2018-08-06T21:55:52.924" v="17"/>
        <pc:sldMkLst>
          <pc:docMk/>
          <pc:sldMk cId="992635270" sldId="263"/>
        </pc:sldMkLst>
        <pc:spChg chg="add del mod">
          <ac:chgData name="Alex Schuy" userId="89200a850d545cc8" providerId="Windows Live" clId="Web-{F1F6ACAF-D635-4A79-8911-B1BAF5CBAC6D}" dt="2018-08-06T21:55:52.924" v="17"/>
          <ac:spMkLst>
            <pc:docMk/>
            <pc:sldMk cId="992635270" sldId="263"/>
            <ac:spMk id="6" creationId="{B7CD9D2F-C541-43C7-88A4-DC7104425497}"/>
          </ac:spMkLst>
        </pc:spChg>
        <pc:picChg chg="del">
          <ac:chgData name="Alex Schuy" userId="89200a850d545cc8" providerId="Windows Live" clId="Web-{F1F6ACAF-D635-4A79-8911-B1BAF5CBAC6D}" dt="2018-08-06T21:54:39.236" v="3"/>
          <ac:picMkLst>
            <pc:docMk/>
            <pc:sldMk cId="992635270" sldId="263"/>
            <ac:picMk id="2" creationId="{7B61CCC0-C400-45C0-80EA-D2CE0DC524B4}"/>
          </ac:picMkLst>
        </pc:picChg>
        <pc:picChg chg="add mod ord">
          <ac:chgData name="Alex Schuy" userId="89200a850d545cc8" providerId="Windows Live" clId="Web-{F1F6ACAF-D635-4A79-8911-B1BAF5CBAC6D}" dt="2018-08-06T21:55:52.924" v="17"/>
          <ac:picMkLst>
            <pc:docMk/>
            <pc:sldMk cId="992635270" sldId="263"/>
            <ac:picMk id="8" creationId="{CB0D15AF-8AA3-4BAD-A01D-5571318F801D}"/>
          </ac:picMkLst>
        </pc:picChg>
      </pc:sldChg>
      <pc:sldChg chg="addSp delSp modSp">
        <pc:chgData name="Alex Schuy" userId="89200a850d545cc8" providerId="Windows Live" clId="Web-{F1F6ACAF-D635-4A79-8911-B1BAF5CBAC6D}" dt="2018-08-06T21:55:47.658" v="16"/>
        <pc:sldMkLst>
          <pc:docMk/>
          <pc:sldMk cId="2460228333" sldId="264"/>
        </pc:sldMkLst>
        <pc:spChg chg="add del mod">
          <ac:chgData name="Alex Schuy" userId="89200a850d545cc8" providerId="Windows Live" clId="Web-{F1F6ACAF-D635-4A79-8911-B1BAF5CBAC6D}" dt="2018-08-06T21:55:47.658" v="16"/>
          <ac:spMkLst>
            <pc:docMk/>
            <pc:sldMk cId="2460228333" sldId="264"/>
            <ac:spMk id="5" creationId="{B69C3DC4-113D-4FAE-B0CE-4097688C3A3E}"/>
          </ac:spMkLst>
        </pc:spChg>
        <pc:picChg chg="del">
          <ac:chgData name="Alex Schuy" userId="89200a850d545cc8" providerId="Windows Live" clId="Web-{F1F6ACAF-D635-4A79-8911-B1BAF5CBAC6D}" dt="2018-08-06T21:54:45.267" v="6"/>
          <ac:picMkLst>
            <pc:docMk/>
            <pc:sldMk cId="2460228333" sldId="264"/>
            <ac:picMk id="4" creationId="{96D13B1B-973E-41F9-86DB-3016D7D52BD3}"/>
          </ac:picMkLst>
        </pc:picChg>
        <pc:picChg chg="add mod ord">
          <ac:chgData name="Alex Schuy" userId="89200a850d545cc8" providerId="Windows Live" clId="Web-{F1F6ACAF-D635-4A79-8911-B1BAF5CBAC6D}" dt="2018-08-06T21:55:47.658" v="16"/>
          <ac:picMkLst>
            <pc:docMk/>
            <pc:sldMk cId="2460228333" sldId="264"/>
            <ac:picMk id="6" creationId="{2287CC63-CF4F-49E5-B580-FCA9F7FC437E}"/>
          </ac:picMkLst>
        </pc:picChg>
      </pc:sldChg>
      <pc:sldChg chg="addSp delSp modSp">
        <pc:chgData name="Alex Schuy" userId="89200a850d545cc8" providerId="Windows Live" clId="Web-{F1F6ACAF-D635-4A79-8911-B1BAF5CBAC6D}" dt="2018-08-06T21:55:16.486" v="11"/>
        <pc:sldMkLst>
          <pc:docMk/>
          <pc:sldMk cId="1857133651" sldId="265"/>
        </pc:sldMkLst>
        <pc:spChg chg="add del mod">
          <ac:chgData name="Alex Schuy" userId="89200a850d545cc8" providerId="Windows Live" clId="Web-{F1F6ACAF-D635-4A79-8911-B1BAF5CBAC6D}" dt="2018-08-06T21:55:04.173" v="9"/>
          <ac:spMkLst>
            <pc:docMk/>
            <pc:sldMk cId="1857133651" sldId="265"/>
            <ac:spMk id="6" creationId="{A8529998-C358-40CC-BCFF-A9B66B47ECC0}"/>
          </ac:spMkLst>
        </pc:spChg>
        <pc:spChg chg="add del mod">
          <ac:chgData name="Alex Schuy" userId="89200a850d545cc8" providerId="Windows Live" clId="Web-{F1F6ACAF-D635-4A79-8911-B1BAF5CBAC6D}" dt="2018-08-06T21:55:16.486" v="11"/>
          <ac:spMkLst>
            <pc:docMk/>
            <pc:sldMk cId="1857133651" sldId="265"/>
            <ac:spMk id="10" creationId="{24CEF526-ACEA-4644-93AE-13DBD7AF69EB}"/>
          </ac:spMkLst>
        </pc:spChg>
        <pc:picChg chg="del">
          <ac:chgData name="Alex Schuy" userId="89200a850d545cc8" providerId="Windows Live" clId="Web-{F1F6ACAF-D635-4A79-8911-B1BAF5CBAC6D}" dt="2018-08-06T21:54:41.720" v="4"/>
          <ac:picMkLst>
            <pc:docMk/>
            <pc:sldMk cId="1857133651" sldId="265"/>
            <ac:picMk id="2" creationId="{2EC2C870-5B05-4BD0-9490-7546C4E332D2}"/>
          </ac:picMkLst>
        </pc:picChg>
        <pc:picChg chg="del">
          <ac:chgData name="Alex Schuy" userId="89200a850d545cc8" providerId="Windows Live" clId="Web-{F1F6ACAF-D635-4A79-8911-B1BAF5CBAC6D}" dt="2018-08-06T21:54:43.486" v="5"/>
          <ac:picMkLst>
            <pc:docMk/>
            <pc:sldMk cId="1857133651" sldId="265"/>
            <ac:picMk id="9" creationId="{266059AE-DD7E-4931-85C3-F128E5F67D58}"/>
          </ac:picMkLst>
        </pc:picChg>
        <pc:picChg chg="add mod ord">
          <ac:chgData name="Alex Schuy" userId="89200a850d545cc8" providerId="Windows Live" clId="Web-{F1F6ACAF-D635-4A79-8911-B1BAF5CBAC6D}" dt="2018-08-06T21:55:04.173" v="9"/>
          <ac:picMkLst>
            <pc:docMk/>
            <pc:sldMk cId="1857133651" sldId="265"/>
            <ac:picMk id="11" creationId="{6E6C77E3-E1DF-4571-B806-3F435DD5B061}"/>
          </ac:picMkLst>
        </pc:picChg>
        <pc:picChg chg="add mod ord">
          <ac:chgData name="Alex Schuy" userId="89200a850d545cc8" providerId="Windows Live" clId="Web-{F1F6ACAF-D635-4A79-8911-B1BAF5CBAC6D}" dt="2018-08-06T21:55:16.486" v="11"/>
          <ac:picMkLst>
            <pc:docMk/>
            <pc:sldMk cId="1857133651" sldId="265"/>
            <ac:picMk id="13" creationId="{AF8729C0-6F0D-4624-9A66-29B9E4431F8E}"/>
          </ac:picMkLst>
        </pc:picChg>
      </pc:sldChg>
      <pc:sldChg chg="addSp delSp modSp">
        <pc:chgData name="Alex Schuy" userId="89200a850d545cc8" providerId="Windows Live" clId="Web-{F1F6ACAF-D635-4A79-8911-B1BAF5CBAC6D}" dt="2018-08-06T21:54:52.517" v="8"/>
        <pc:sldMkLst>
          <pc:docMk/>
          <pc:sldMk cId="3638394537" sldId="266"/>
        </pc:sldMkLst>
        <pc:spChg chg="add del mod">
          <ac:chgData name="Alex Schuy" userId="89200a850d545cc8" providerId="Windows Live" clId="Web-{F1F6ACAF-D635-4A79-8911-B1BAF5CBAC6D}" dt="2018-08-06T21:54:52.517" v="8"/>
          <ac:spMkLst>
            <pc:docMk/>
            <pc:sldMk cId="3638394537" sldId="266"/>
            <ac:spMk id="5" creationId="{798F2941-9AB6-4FCF-923A-5C23E4E9A572}"/>
          </ac:spMkLst>
        </pc:spChg>
        <pc:picChg chg="del">
          <ac:chgData name="Alex Schuy" userId="89200a850d545cc8" providerId="Windows Live" clId="Web-{F1F6ACAF-D635-4A79-8911-B1BAF5CBAC6D}" dt="2018-08-06T21:54:46.736" v="7"/>
          <ac:picMkLst>
            <pc:docMk/>
            <pc:sldMk cId="3638394537" sldId="266"/>
            <ac:picMk id="4" creationId="{AAC99B46-39F1-4CEB-822A-3108D607078B}"/>
          </ac:picMkLst>
        </pc:picChg>
        <pc:picChg chg="add mod ord">
          <ac:chgData name="Alex Schuy" userId="89200a850d545cc8" providerId="Windows Live" clId="Web-{F1F6ACAF-D635-4A79-8911-B1BAF5CBAC6D}" dt="2018-08-06T21:54:52.517" v="8"/>
          <ac:picMkLst>
            <pc:docMk/>
            <pc:sldMk cId="3638394537" sldId="266"/>
            <ac:picMk id="6" creationId="{BC3D1181-E303-45DC-9A9E-E4D2A17F3DD8}"/>
          </ac:picMkLst>
        </pc:picChg>
      </pc:sldChg>
    </pc:docChg>
  </pc:docChgLst>
  <pc:docChgLst>
    <pc:chgData name="Alex Schuy" userId="89200a850d545cc8" providerId="Windows Live" clId="Web-{7060A386-4224-4EAA-837C-FB161D07FA43}"/>
    <pc:docChg chg="modSld">
      <pc:chgData name="Alex Schuy" userId="89200a850d545cc8" providerId="Windows Live" clId="Web-{7060A386-4224-4EAA-837C-FB161D07FA43}" dt="2018-08-06T22:07:11.364" v="15"/>
      <pc:docMkLst>
        <pc:docMk/>
      </pc:docMkLst>
      <pc:sldChg chg="addSp delSp modSp">
        <pc:chgData name="Alex Schuy" userId="89200a850d545cc8" providerId="Windows Live" clId="Web-{7060A386-4224-4EAA-837C-FB161D07FA43}" dt="2018-08-06T22:06:52.770" v="12"/>
        <pc:sldMkLst>
          <pc:docMk/>
          <pc:sldMk cId="2047898252" sldId="257"/>
        </pc:sldMkLst>
        <pc:spChg chg="add del mod">
          <ac:chgData name="Alex Schuy" userId="89200a850d545cc8" providerId="Windows Live" clId="Web-{7060A386-4224-4EAA-837C-FB161D07FA43}" dt="2018-08-06T22:06:52.770" v="12"/>
          <ac:spMkLst>
            <pc:docMk/>
            <pc:sldMk cId="2047898252" sldId="257"/>
            <ac:spMk id="3" creationId="{F296AC49-555F-47F6-9EA1-23DCCFE18121}"/>
          </ac:spMkLst>
        </pc:spChg>
        <pc:picChg chg="add mod ord">
          <ac:chgData name="Alex Schuy" userId="89200a850d545cc8" providerId="Windows Live" clId="Web-{7060A386-4224-4EAA-837C-FB161D07FA43}" dt="2018-08-06T22:06:52.770" v="12"/>
          <ac:picMkLst>
            <pc:docMk/>
            <pc:sldMk cId="2047898252" sldId="257"/>
            <ac:picMk id="6" creationId="{51C05817-B652-4353-8D3B-4085E6E1E7DF}"/>
          </ac:picMkLst>
        </pc:picChg>
        <pc:picChg chg="del">
          <ac:chgData name="Alex Schuy" userId="89200a850d545cc8" providerId="Windows Live" clId="Web-{7060A386-4224-4EAA-837C-FB161D07FA43}" dt="2018-08-06T22:06:21.582" v="7"/>
          <ac:picMkLst>
            <pc:docMk/>
            <pc:sldMk cId="2047898252" sldId="257"/>
            <ac:picMk id="10" creationId="{9276A3DE-8691-40F5-8412-DA65A5481FE5}"/>
          </ac:picMkLst>
        </pc:picChg>
      </pc:sldChg>
      <pc:sldChg chg="addSp delSp modSp">
        <pc:chgData name="Alex Schuy" userId="89200a850d545cc8" providerId="Windows Live" clId="Web-{7060A386-4224-4EAA-837C-FB161D07FA43}" dt="2018-08-06T22:06:57.129" v="13"/>
        <pc:sldMkLst>
          <pc:docMk/>
          <pc:sldMk cId="2142007271" sldId="260"/>
        </pc:sldMkLst>
        <pc:spChg chg="add del mod">
          <ac:chgData name="Alex Schuy" userId="89200a850d545cc8" providerId="Windows Live" clId="Web-{7060A386-4224-4EAA-837C-FB161D07FA43}" dt="2018-08-06T22:06:57.129" v="13"/>
          <ac:spMkLst>
            <pc:docMk/>
            <pc:sldMk cId="2142007271" sldId="260"/>
            <ac:spMk id="6" creationId="{90625FEE-622A-47B8-A8A4-D8EC24FB7CE8}"/>
          </ac:spMkLst>
        </pc:spChg>
        <pc:picChg chg="add mod ord">
          <ac:chgData name="Alex Schuy" userId="89200a850d545cc8" providerId="Windows Live" clId="Web-{7060A386-4224-4EAA-837C-FB161D07FA43}" dt="2018-08-06T22:06:57.129" v="13"/>
          <ac:picMkLst>
            <pc:docMk/>
            <pc:sldMk cId="2142007271" sldId="260"/>
            <ac:picMk id="8" creationId="{47629B93-9850-4F63-BF52-E2CB6D9DB307}"/>
          </ac:picMkLst>
        </pc:picChg>
        <pc:picChg chg="del">
          <ac:chgData name="Alex Schuy" userId="89200a850d545cc8" providerId="Windows Live" clId="Web-{7060A386-4224-4EAA-837C-FB161D07FA43}" dt="2018-08-06T22:06:19.348" v="6"/>
          <ac:picMkLst>
            <pc:docMk/>
            <pc:sldMk cId="2142007271" sldId="260"/>
            <ac:picMk id="9" creationId="{DDF52962-69A8-4A56-ADB6-A1926531EC19}"/>
          </ac:picMkLst>
        </pc:picChg>
      </pc:sldChg>
      <pc:sldChg chg="addSp delSp modSp">
        <pc:chgData name="Alex Schuy" userId="89200a850d545cc8" providerId="Windows Live" clId="Web-{7060A386-4224-4EAA-837C-FB161D07FA43}" dt="2018-08-06T22:06:41.301" v="10"/>
        <pc:sldMkLst>
          <pc:docMk/>
          <pc:sldMk cId="674881453" sldId="261"/>
        </pc:sldMkLst>
        <pc:spChg chg="add del mod">
          <ac:chgData name="Alex Schuy" userId="89200a850d545cc8" providerId="Windows Live" clId="Web-{7060A386-4224-4EAA-837C-FB161D07FA43}" dt="2018-08-06T22:06:41.301" v="10"/>
          <ac:spMkLst>
            <pc:docMk/>
            <pc:sldMk cId="674881453" sldId="261"/>
            <ac:spMk id="6" creationId="{E3CDDE9E-4368-4958-B894-E8079123398C}"/>
          </ac:spMkLst>
        </pc:spChg>
        <pc:picChg chg="add mod ord">
          <ac:chgData name="Alex Schuy" userId="89200a850d545cc8" providerId="Windows Live" clId="Web-{7060A386-4224-4EAA-837C-FB161D07FA43}" dt="2018-08-06T22:06:41.301" v="10"/>
          <ac:picMkLst>
            <pc:docMk/>
            <pc:sldMk cId="674881453" sldId="261"/>
            <ac:picMk id="8" creationId="{F1FDFEC2-FA15-4D13-809E-40B4955E683A}"/>
          </ac:picMkLst>
        </pc:picChg>
        <pc:picChg chg="del">
          <ac:chgData name="Alex Schuy" userId="89200a850d545cc8" providerId="Windows Live" clId="Web-{7060A386-4224-4EAA-837C-FB161D07FA43}" dt="2018-08-06T22:06:17.426" v="5"/>
          <ac:picMkLst>
            <pc:docMk/>
            <pc:sldMk cId="674881453" sldId="261"/>
            <ac:picMk id="9" creationId="{B835E659-7D2D-43A8-9EE8-553F64050998}"/>
          </ac:picMkLst>
        </pc:picChg>
      </pc:sldChg>
      <pc:sldChg chg="addSp delSp modSp">
        <pc:chgData name="Alex Schuy" userId="89200a850d545cc8" providerId="Windows Live" clId="Web-{7060A386-4224-4EAA-837C-FB161D07FA43}" dt="2018-08-06T22:07:11.364" v="15"/>
        <pc:sldMkLst>
          <pc:docMk/>
          <pc:sldMk cId="992635270" sldId="263"/>
        </pc:sldMkLst>
        <pc:spChg chg="add del mod">
          <ac:chgData name="Alex Schuy" userId="89200a850d545cc8" providerId="Windows Live" clId="Web-{7060A386-4224-4EAA-837C-FB161D07FA43}" dt="2018-08-06T22:07:11.364" v="15"/>
          <ac:spMkLst>
            <pc:docMk/>
            <pc:sldMk cId="992635270" sldId="263"/>
            <ac:spMk id="3" creationId="{4056FC9E-932C-4D53-A161-33BD4925DE11}"/>
          </ac:spMkLst>
        </pc:spChg>
        <pc:picChg chg="add mod ord">
          <ac:chgData name="Alex Schuy" userId="89200a850d545cc8" providerId="Windows Live" clId="Web-{7060A386-4224-4EAA-837C-FB161D07FA43}" dt="2018-08-06T22:07:11.364" v="15"/>
          <ac:picMkLst>
            <pc:docMk/>
            <pc:sldMk cId="992635270" sldId="263"/>
            <ac:picMk id="6" creationId="{58030F38-103F-4E3F-89CB-E8DF5F5BB3AE}"/>
          </ac:picMkLst>
        </pc:picChg>
        <pc:picChg chg="del">
          <ac:chgData name="Alex Schuy" userId="89200a850d545cc8" providerId="Windows Live" clId="Web-{7060A386-4224-4EAA-837C-FB161D07FA43}" dt="2018-08-06T22:06:14.786" v="4"/>
          <ac:picMkLst>
            <pc:docMk/>
            <pc:sldMk cId="992635270" sldId="263"/>
            <ac:picMk id="8" creationId="{CB0D15AF-8AA3-4BAD-A01D-5571318F801D}"/>
          </ac:picMkLst>
        </pc:picChg>
      </pc:sldChg>
      <pc:sldChg chg="addSp delSp modSp">
        <pc:chgData name="Alex Schuy" userId="89200a850d545cc8" providerId="Windows Live" clId="Web-{7060A386-4224-4EAA-837C-FB161D07FA43}" dt="2018-08-06T22:07:07.067" v="14"/>
        <pc:sldMkLst>
          <pc:docMk/>
          <pc:sldMk cId="2460228333" sldId="264"/>
        </pc:sldMkLst>
        <pc:spChg chg="add del mod">
          <ac:chgData name="Alex Schuy" userId="89200a850d545cc8" providerId="Windows Live" clId="Web-{7060A386-4224-4EAA-837C-FB161D07FA43}" dt="2018-08-06T22:07:07.067" v="14"/>
          <ac:spMkLst>
            <pc:docMk/>
            <pc:sldMk cId="2460228333" sldId="264"/>
            <ac:spMk id="4" creationId="{54EDF677-9A7E-4C21-8E8E-1746D37480D8}"/>
          </ac:spMkLst>
        </pc:spChg>
        <pc:picChg chg="add mod ord">
          <ac:chgData name="Alex Schuy" userId="89200a850d545cc8" providerId="Windows Live" clId="Web-{7060A386-4224-4EAA-837C-FB161D07FA43}" dt="2018-08-06T22:07:07.067" v="14"/>
          <ac:picMkLst>
            <pc:docMk/>
            <pc:sldMk cId="2460228333" sldId="264"/>
            <ac:picMk id="5" creationId="{FC6FC2E7-6D45-4335-B90E-E1C3872D5F6C}"/>
          </ac:picMkLst>
        </pc:picChg>
        <pc:picChg chg="del">
          <ac:chgData name="Alex Schuy" userId="89200a850d545cc8" providerId="Windows Live" clId="Web-{7060A386-4224-4EAA-837C-FB161D07FA43}" dt="2018-08-06T22:06:10.754" v="1"/>
          <ac:picMkLst>
            <pc:docMk/>
            <pc:sldMk cId="2460228333" sldId="264"/>
            <ac:picMk id="6" creationId="{2287CC63-CF4F-49E5-B580-FCA9F7FC437E}"/>
          </ac:picMkLst>
        </pc:picChg>
      </pc:sldChg>
      <pc:sldChg chg="addSp delSp modSp">
        <pc:chgData name="Alex Schuy" userId="89200a850d545cc8" providerId="Windows Live" clId="Web-{7060A386-4224-4EAA-837C-FB161D07FA43}" dt="2018-08-06T22:06:46.504" v="11"/>
        <pc:sldMkLst>
          <pc:docMk/>
          <pc:sldMk cId="1857133651" sldId="265"/>
        </pc:sldMkLst>
        <pc:spChg chg="add del mod">
          <ac:chgData name="Alex Schuy" userId="89200a850d545cc8" providerId="Windows Live" clId="Web-{7060A386-4224-4EAA-837C-FB161D07FA43}" dt="2018-08-06T22:06:36.145" v="9"/>
          <ac:spMkLst>
            <pc:docMk/>
            <pc:sldMk cId="1857133651" sldId="265"/>
            <ac:spMk id="3" creationId="{D37C7BBD-DAB0-4B49-AFDD-A91189823164}"/>
          </ac:spMkLst>
        </pc:spChg>
        <pc:spChg chg="add del mod">
          <ac:chgData name="Alex Schuy" userId="89200a850d545cc8" providerId="Windows Live" clId="Web-{7060A386-4224-4EAA-837C-FB161D07FA43}" dt="2018-08-06T22:06:46.504" v="11"/>
          <ac:spMkLst>
            <pc:docMk/>
            <pc:sldMk cId="1857133651" sldId="265"/>
            <ac:spMk id="8" creationId="{701FEB8D-868C-44DA-96F7-2DB63D16B3FE}"/>
          </ac:spMkLst>
        </pc:spChg>
        <pc:picChg chg="add mod ord">
          <ac:chgData name="Alex Schuy" userId="89200a850d545cc8" providerId="Windows Live" clId="Web-{7060A386-4224-4EAA-837C-FB161D07FA43}" dt="2018-08-06T22:06:36.145" v="9"/>
          <ac:picMkLst>
            <pc:docMk/>
            <pc:sldMk cId="1857133651" sldId="265"/>
            <ac:picMk id="9" creationId="{41A56A7B-2F8D-4826-B5BE-E1EDD07FA089}"/>
          </ac:picMkLst>
        </pc:picChg>
        <pc:picChg chg="del">
          <ac:chgData name="Alex Schuy" userId="89200a850d545cc8" providerId="Windows Live" clId="Web-{7060A386-4224-4EAA-837C-FB161D07FA43}" dt="2018-08-06T22:06:11.754" v="2"/>
          <ac:picMkLst>
            <pc:docMk/>
            <pc:sldMk cId="1857133651" sldId="265"/>
            <ac:picMk id="11" creationId="{6E6C77E3-E1DF-4571-B806-3F435DD5B061}"/>
          </ac:picMkLst>
        </pc:picChg>
        <pc:picChg chg="add mod ord">
          <ac:chgData name="Alex Schuy" userId="89200a850d545cc8" providerId="Windows Live" clId="Web-{7060A386-4224-4EAA-837C-FB161D07FA43}" dt="2018-08-06T22:06:46.504" v="11"/>
          <ac:picMkLst>
            <pc:docMk/>
            <pc:sldMk cId="1857133651" sldId="265"/>
            <ac:picMk id="12" creationId="{1C98BE6C-353D-4963-9061-E3D81F0FBF71}"/>
          </ac:picMkLst>
        </pc:picChg>
        <pc:picChg chg="del">
          <ac:chgData name="Alex Schuy" userId="89200a850d545cc8" providerId="Windows Live" clId="Web-{7060A386-4224-4EAA-837C-FB161D07FA43}" dt="2018-08-06T22:06:12.582" v="3"/>
          <ac:picMkLst>
            <pc:docMk/>
            <pc:sldMk cId="1857133651" sldId="265"/>
            <ac:picMk id="13" creationId="{AF8729C0-6F0D-4624-9A66-29B9E4431F8E}"/>
          </ac:picMkLst>
        </pc:picChg>
      </pc:sldChg>
      <pc:sldChg chg="addSp delSp modSp">
        <pc:chgData name="Alex Schuy" userId="89200a850d545cc8" providerId="Windows Live" clId="Web-{7060A386-4224-4EAA-837C-FB161D07FA43}" dt="2018-08-06T22:06:31.395" v="8"/>
        <pc:sldMkLst>
          <pc:docMk/>
          <pc:sldMk cId="3638394537" sldId="266"/>
        </pc:sldMkLst>
        <pc:spChg chg="add del mod">
          <ac:chgData name="Alex Schuy" userId="89200a850d545cc8" providerId="Windows Live" clId="Web-{7060A386-4224-4EAA-837C-FB161D07FA43}" dt="2018-08-06T22:06:31.395" v="8"/>
          <ac:spMkLst>
            <pc:docMk/>
            <pc:sldMk cId="3638394537" sldId="266"/>
            <ac:spMk id="4" creationId="{EA0A51C4-AA70-4EBB-9008-AB216830EB89}"/>
          </ac:spMkLst>
        </pc:spChg>
        <pc:picChg chg="add mod ord">
          <ac:chgData name="Alex Schuy" userId="89200a850d545cc8" providerId="Windows Live" clId="Web-{7060A386-4224-4EAA-837C-FB161D07FA43}" dt="2018-08-06T22:06:31.395" v="8"/>
          <ac:picMkLst>
            <pc:docMk/>
            <pc:sldMk cId="3638394537" sldId="266"/>
            <ac:picMk id="5" creationId="{79A886DB-DFE2-4F2C-8593-44EF0CFED4C2}"/>
          </ac:picMkLst>
        </pc:picChg>
        <pc:picChg chg="del">
          <ac:chgData name="Alex Schuy" userId="89200a850d545cc8" providerId="Windows Live" clId="Web-{7060A386-4224-4EAA-837C-FB161D07FA43}" dt="2018-08-06T22:06:06.848" v="0"/>
          <ac:picMkLst>
            <pc:docMk/>
            <pc:sldMk cId="3638394537" sldId="266"/>
            <ac:picMk id="6" creationId="{BC3D1181-E303-45DC-9A9E-E4D2A17F3DD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723F0-19BC-447A-BC6C-4577948667F9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459E4-E51A-4A5D-BA62-1108E99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2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459E4-E51A-4A5D-BA62-1108E9978A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4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7218-DE2B-4C43-A26F-13470E5D7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D754F-1A79-4880-A533-0FC22E729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1EE69-657F-493E-99FD-B39CAA555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442C-58CE-481A-91EF-F265ED762D41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37F7-77F0-4797-9928-5C3B95B54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ADFD-5DB7-4421-A39A-0760E43E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3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E588-D715-473B-AE34-47D347A2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0DDB66-ACF4-4330-9C78-50CAB5727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8D017-615C-462A-8D49-CB6F87E9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A381-92B2-4608-BB4A-1160994302D1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AFA54-50EA-4A6E-B65B-186C2CFFB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49D6-AB71-433F-9759-199ABC91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2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8BA195-BC16-449F-85B4-A8FC54EDE2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1FAF4-FC0F-43B6-9C5C-540EACD44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D4D83-70B5-4800-B239-F672C848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883A-47FC-4CD3-94CC-872EBEDDA9F3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28572-5153-44A1-928E-B7D04B0B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D24F9-D6C2-47A0-A29D-1FE698137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9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5B857-D9F0-4798-924B-70FFC4726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B0233-379A-415B-BF36-70B533F46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AF871-B99D-4FE3-86C3-0CED87EF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D84F-EAA6-434B-8A60-2A23FD5C0BDC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A4819-EAA1-4F8E-B3E4-7CD5F944E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8DDF9-7633-4BA8-A5EA-5309AE105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652BF-E008-4F9D-9A33-F7F5F41B3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4F0D8-36A8-4331-88BE-FBC6C63BD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9F84-5644-40D7-BD9B-80B119D6F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E454-3591-46AB-ADF5-A261D3213580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04E13-FA1E-444D-8A3C-5B611C01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03437-0539-40BA-8A98-2EBF6A2E5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511D-B38A-4DF9-ACD1-F672F441E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335EE-B7F6-4CCE-AB49-3D8CC4EC9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6BCFC-5E63-4CE3-B308-0CA339EC4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99ED8B-0CC6-4317-8EFC-3BC70E893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2768C-A95D-4941-8FF9-7C71C351E720}" type="datetime1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E5541-A034-4C34-8E28-8467F0F71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8FB6BB-F9E8-45F8-B2E7-CD287333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8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3134C-5D2F-40C3-B908-5E633ECA9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9559B-7022-4D88-81D3-B51E13162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0B636-67A2-4319-A02F-9EC33449E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74BA06-35E9-4444-AE12-1133EF2F6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D7A19C-5800-442D-9A04-16137BB66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4B178A-AD5D-4E0E-B758-1069129BB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24F8-8454-47D2-ACA0-6C9DC6333D9C}" type="datetime1">
              <a:rPr lang="en-US" smtClean="0"/>
              <a:t>8/6/2018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0D3224-7CFD-4BFD-8DCD-13F5E2AF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505D4-D72F-4BCE-96DC-70657537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7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29CBD-B72D-46C6-BDDC-3F6D411B0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D7205D-11CE-4CA5-8D9C-89579FD6E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F38E-6AFD-4E78-A51E-E2878A5B5736}" type="datetime1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970CDD-B8C8-49CB-8B12-A332EA98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B6FB31-B2A9-4574-97D8-8A7DBEB1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1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2E063E-128C-4D77-A92A-4A2B7BD3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84C9-A9E7-40F6-AE99-9B1884F64744}" type="datetime1">
              <a:rPr lang="en-US" smtClean="0"/>
              <a:t>8/6/2018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E292B7-B244-4B8D-800E-ECC17D069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2AA0E-E52C-4DC8-AE2E-8FE6B952F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7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21467-868F-4B5E-8F2A-5B969E857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DEAA5-FEDE-41E8-976B-82E92A68D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70191-6FFA-4BD2-8C58-EE8C8D4FA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691CA-4D44-469C-B864-5B8853F1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3C70-D914-4298-B76A-ADB78D92D09C}" type="datetime1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EAFCD-E30F-4746-82F3-18519D17D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B3186-43BC-46F2-BBF1-0E395E9B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4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FE8CC-5ACF-47EC-A773-D772B103E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760CE8-AE0B-4A25-BD40-C1019E069D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FC830B-EFB8-4A99-B550-D2A42CCF1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2232F-ADF5-4CB3-BEC4-1D765B980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2840-5D9D-4D60-A22D-95C3DA9067A5}" type="datetime1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6A09-DA12-4F10-8C80-EA673A249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D7EB4-AEE2-4A46-A2E5-66EFC0362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9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4961B5-AB98-4F06-8C74-F09E9637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31AF2-AD0F-42AB-8ED9-EBFDD27BC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F99C7-523B-4231-AF01-42B0B7302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20DE5-9BEA-4F04-A7A6-BF678EB1EADC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75B54-7398-44A4-8241-523FBB433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12A0B-B0A3-4498-AC56-C728FA10C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E172D-5B17-477D-B080-DCEC0B7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6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BD8C5401-2A13-497E-8C69-2D0CF8BD8309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𝜇𝜇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𝑍𝑍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𝜈𝜈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𝑗𝑗</m:t>
                        </m:r>
                      </m:e>
                    </m:d>
                  </m:oMath>
                </a14:m>
                <a:r>
                  <a:rPr lang="en-US" dirty="0"/>
                  <a:t> Cross-Check Update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BD8C5401-2A13-497E-8C69-2D0CF8BD83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 b="-173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id="{99734AFA-59E0-41B3-9950-E188259E6C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Alex Schuy, Shih-Chieh Hsu</a:t>
            </a:r>
          </a:p>
          <a:p>
            <a:r>
              <a:rPr lang="en-US" dirty="0"/>
              <a:t>University of Washington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FD509-7263-4A3F-9906-666B8573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ED63-7A63-49A3-B003-062F52D0EF0D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427B78-952B-467B-AD13-722F6CF33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93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77F98-4625-4917-94E8-3879A3F88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Missing Mass</a:t>
            </a:r>
          </a:p>
        </p:txBody>
      </p:sp>
      <p:pic>
        <p:nvPicPr>
          <p:cNvPr id="5" name="Picture 6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79A886DB-DFE2-4F2C-8593-44EF0CFED4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3042" y="1825625"/>
            <a:ext cx="9945915" cy="435133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C52FCE-7A2C-453F-9F56-218BC6F73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7806-37DA-4361-A393-2342E26E61A1}" type="datetime1">
              <a:rPr lang="en-US" smtClean="0"/>
              <a:t>8/6/2018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AB46FD2-B20E-4ACD-B7C2-3CBF76E2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94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BBFAEC-6080-4541-9438-2C441A1E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Impact of Isolated Leptons on Jet Mass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B2A5B-3712-4E7D-A754-817E22D1D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Di-jet Mass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5DF116-5139-4DAD-BD5B-BB067BC8B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Non-di-muon Visible Mass</a:t>
            </a:r>
          </a:p>
        </p:txBody>
      </p:sp>
      <p:pic>
        <p:nvPicPr>
          <p:cNvPr id="9" name="Picture 9" descr="A close up of a map&#10;&#10;Description generated with high confidence">
            <a:extLst>
              <a:ext uri="{FF2B5EF4-FFF2-40B4-BE49-F238E27FC236}">
                <a16:creationId xmlns:a16="http://schemas.microsoft.com/office/drawing/2014/main" id="{41A56A7B-2F8D-4826-B5BE-E1EDD07FA08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3213546"/>
            <a:ext cx="5183188" cy="2267645"/>
          </a:xfrm>
          <a:prstGeom prst="rect">
            <a:avLst/>
          </a:prstGeom>
        </p:spPr>
      </p:pic>
      <p:pic>
        <p:nvPicPr>
          <p:cNvPr id="12" name="Picture 1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C98BE6C-353D-4963-9061-E3D81F0FBF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39788" y="3219103"/>
            <a:ext cx="5157787" cy="2256532"/>
          </a:xfrm>
          <a:prstGeom prst="rect">
            <a:avLst/>
          </a:prstGeom>
        </p:spPr>
      </p:pic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AFD3AAA3-BCFE-4434-B85A-44549304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8825B-1A18-40B9-B76B-AE069B7F0E48}" type="datetime1">
              <a:rPr lang="en-US" smtClean="0"/>
              <a:t>8/6/2018</a:t>
            </a:fld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16C8D63C-B94D-4075-BD19-216E81CE7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3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DBB34-4505-447B-B174-69EE65FF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Cross-Check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57C0-1437-43A8-8A9A-AE55397BE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Only the signal sample (</a:t>
            </a:r>
            <a:r>
              <a:rPr lang="en-US" dirty="0" err="1"/>
              <a:t>llh_zz</a:t>
            </a:r>
            <a:r>
              <a:rPr lang="en-US" dirty="0"/>
              <a:t>) is considered.</a:t>
            </a:r>
          </a:p>
          <a:p>
            <a:r>
              <a:rPr lang="en-US" dirty="0"/>
              <a:t>Identical pre-selections and selections.</a:t>
            </a:r>
          </a:p>
          <a:p>
            <a:r>
              <a:rPr lang="en-US" dirty="0"/>
              <a:t>Different steering files</a:t>
            </a:r>
          </a:p>
          <a:p>
            <a:pPr lvl="1"/>
            <a:r>
              <a:rPr lang="en-US" dirty="0"/>
              <a:t>Lepton Isolation</a:t>
            </a:r>
          </a:p>
          <a:p>
            <a:pPr lvl="2"/>
            <a:r>
              <a:rPr lang="en-US" dirty="0"/>
              <a:t>See next slide</a:t>
            </a:r>
          </a:p>
          <a:p>
            <a:pPr lvl="1"/>
            <a:r>
              <a:rPr lang="en-US" dirty="0"/>
              <a:t>Jet Clustering</a:t>
            </a:r>
          </a:p>
          <a:p>
            <a:pPr lvl="2"/>
            <a:r>
              <a:rPr lang="en-US" dirty="0" err="1"/>
              <a:t>FastJet</a:t>
            </a:r>
            <a:r>
              <a:rPr lang="en-US" dirty="0"/>
              <a:t> vs </a:t>
            </a:r>
            <a:r>
              <a:rPr lang="en-US" dirty="0" err="1"/>
              <a:t>VertexFinder</a:t>
            </a:r>
            <a:r>
              <a:rPr lang="en-US" dirty="0"/>
              <a:t> &amp; </a:t>
            </a:r>
            <a:r>
              <a:rPr lang="en-US" dirty="0" err="1"/>
              <a:t>JetClusteringAndFlavorTag</a:t>
            </a:r>
            <a:endParaRPr lang="en-US" dirty="0"/>
          </a:p>
          <a:p>
            <a:pPr lvl="1"/>
            <a:r>
              <a:rPr lang="en-US" dirty="0"/>
              <a:t>Final State Selection</a:t>
            </a:r>
          </a:p>
          <a:p>
            <a:pPr lvl="2"/>
            <a:r>
              <a:rPr lang="en-US" dirty="0"/>
              <a:t>Higgs2zz vs FSClasser</a:t>
            </a:r>
          </a:p>
          <a:p>
            <a:pPr lvl="3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BDC70-4E8F-44F8-8220-69E1A7255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BC83-04D3-463B-8F41-B800F52172AB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F47E4-B624-48C2-A946-4F1FA6DAD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04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A62F00-589C-48A6-AEA3-4E53F15C0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Lepton Isolation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6F250D-DF5A-4537-B9A8-132BB16FC8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Ryuta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6ABDECF-8F82-4C66-B75D-CD0F515AB38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Polynomial Isolation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𝑐𝑜𝑛𝑒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&lt;0.16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𝑡𝑟𝑘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/>
                  <a:t>No PID requirement.</a:t>
                </a:r>
              </a:p>
              <a:p>
                <a:r>
                  <a:rPr lang="en-US" dirty="0"/>
                  <a:t>Rectangular Isolation</a:t>
                </a:r>
              </a:p>
              <a:p>
                <a:pPr lvl="1"/>
                <a:r>
                  <a:rPr lang="en-US" dirty="0"/>
                  <a:t>Minimum Track Energy = 10 GeV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6ABDECF-8F82-4C66-B75D-CD0F515AB3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128"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2885B80-A5C5-4DD7-AE55-45CEC0C6A1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Cross-Check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F7CDD2F-9421-4138-A61A-44BF857EFF3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No Polynomial Isolation.</a:t>
            </a:r>
          </a:p>
          <a:p>
            <a:r>
              <a:rPr lang="en-US"/>
              <a:t>PID requirement (must be electron or muon).</a:t>
            </a:r>
          </a:p>
          <a:p>
            <a:r>
              <a:rPr lang="en-US"/>
              <a:t>Rectangular Isolation</a:t>
            </a:r>
          </a:p>
          <a:p>
            <a:pPr lvl="1"/>
            <a:r>
              <a:rPr lang="en-US"/>
              <a:t>Minimum Track Energy = 15 GeV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33643E-8988-401E-9DE7-6E313FD1C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9828-EE57-4B81-9E74-6176AA61691D}" type="datetime1">
              <a:rPr lang="en-US" smtClean="0"/>
              <a:t>8/6/2018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6C0016-C78D-4DA6-BB06-1DF4B058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1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D7C8303-B374-41DA-B3B2-911BDEF07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Cut-flow Table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07D1E27-972F-44D3-A2DD-3717BF800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143503"/>
              </p:ext>
            </p:extLst>
          </p:nvPr>
        </p:nvGraphicFramePr>
        <p:xfrm>
          <a:off x="838200" y="1825625"/>
          <a:ext cx="1051560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1">
                  <a:extLst>
                    <a:ext uri="{9D8B030D-6E8A-4147-A177-3AD203B41FA5}">
                      <a16:colId xmlns:a16="http://schemas.microsoft.com/office/drawing/2014/main" val="2974525716"/>
                    </a:ext>
                  </a:extLst>
                </a:gridCol>
                <a:gridCol w="3505201">
                  <a:extLst>
                    <a:ext uri="{9D8B030D-6E8A-4147-A177-3AD203B41FA5}">
                      <a16:colId xmlns:a16="http://schemas.microsoft.com/office/drawing/2014/main" val="1754187376"/>
                    </a:ext>
                  </a:extLst>
                </a:gridCol>
                <a:gridCol w="3505201">
                  <a:extLst>
                    <a:ext uri="{9D8B030D-6E8A-4147-A177-3AD203B41FA5}">
                      <a16:colId xmlns:a16="http://schemas.microsoft.com/office/drawing/2014/main" val="34168126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llh_zz</a:t>
                      </a:r>
                      <a:r>
                        <a:rPr lang="en-US" dirty="0"/>
                        <a:t> (Ryuta)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llh_zz</a:t>
                      </a:r>
                      <a:r>
                        <a:rPr lang="en-US" dirty="0"/>
                        <a:t> (Cross-Check)</a:t>
                      </a:r>
                    </a:p>
                  </a:txBody>
                  <a:tcPr marL="186426" marR="186426"/>
                </a:tc>
                <a:extLst>
                  <a:ext uri="{0D108BD9-81ED-4DB2-BD59-A6C34878D82A}">
                    <a16:rowId xmlns:a16="http://schemas.microsoft.com/office/drawing/2014/main" val="635238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Missing mass &gt; M(di-jets)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172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247</a:t>
                      </a:r>
                    </a:p>
                  </a:txBody>
                  <a:tcPr marL="186426" marR="186426"/>
                </a:tc>
                <a:extLst>
                  <a:ext uri="{0D108BD9-81ED-4DB2-BD59-A6C34878D82A}">
                    <a16:rowId xmlns:a16="http://schemas.microsoft.com/office/drawing/2014/main" val="2811031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&lt; M(dimuon) &lt; 100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144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208</a:t>
                      </a:r>
                    </a:p>
                  </a:txBody>
                  <a:tcPr marL="186426" marR="186426"/>
                </a:tc>
                <a:extLst>
                  <a:ext uri="{0D108BD9-81ED-4DB2-BD59-A6C34878D82A}">
                    <a16:rowId xmlns:a16="http://schemas.microsoft.com/office/drawing/2014/main" val="3701029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120 &lt; </a:t>
                      </a:r>
                      <a:r>
                        <a:rPr lang="en-US" dirty="0" err="1"/>
                        <a:t>RecM</a:t>
                      </a:r>
                      <a:r>
                        <a:rPr lang="en-US" dirty="0"/>
                        <a:t>(dimuon &lt; 160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142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204</a:t>
                      </a:r>
                    </a:p>
                  </a:txBody>
                  <a:tcPr marL="186426" marR="186426"/>
                </a:tc>
                <a:extLst>
                  <a:ext uri="{0D108BD9-81ED-4DB2-BD59-A6C34878D82A}">
                    <a16:rowId xmlns:a16="http://schemas.microsoft.com/office/drawing/2014/main" val="1753463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N(</a:t>
                      </a:r>
                      <a:r>
                        <a:rPr lang="en-US" dirty="0" err="1"/>
                        <a:t>pfo</a:t>
                      </a:r>
                      <a:r>
                        <a:rPr lang="en-US" dirty="0"/>
                        <a:t>) &gt; 15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114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147</a:t>
                      </a:r>
                    </a:p>
                  </a:txBody>
                  <a:tcPr marL="186426" marR="186426"/>
                </a:tc>
                <a:extLst>
                  <a:ext uri="{0D108BD9-81ED-4DB2-BD59-A6C34878D82A}">
                    <a16:rowId xmlns:a16="http://schemas.microsoft.com/office/drawing/2014/main" val="4057154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Pt(total visible &gt; 15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107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 marL="186426" marR="186426"/>
                </a:tc>
                <a:extLst>
                  <a:ext uri="{0D108BD9-81ED-4DB2-BD59-A6C34878D82A}">
                    <a16:rowId xmlns:a16="http://schemas.microsoft.com/office/drawing/2014/main" val="3380924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 angle &gt; 0.3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</a:t>
                      </a:r>
                    </a:p>
                  </a:txBody>
                  <a:tcPr marL="186426" marR="186426"/>
                </a:tc>
                <a:extLst>
                  <a:ext uri="{0D108BD9-81ED-4DB2-BD59-A6C34878D82A}">
                    <a16:rowId xmlns:a16="http://schemas.microsoft.com/office/drawing/2014/main" val="1232715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Missing Mass &amp; M(</a:t>
                      </a:r>
                      <a:r>
                        <a:rPr lang="en-US" dirty="0" err="1"/>
                        <a:t>dijets</a:t>
                      </a:r>
                      <a:r>
                        <a:rPr lang="en-US" dirty="0"/>
                        <a:t>)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</a:t>
                      </a:r>
                    </a:p>
                  </a:txBody>
                  <a:tcPr marL="186426" marR="18642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76</a:t>
                      </a:r>
                    </a:p>
                  </a:txBody>
                  <a:tcPr marL="186426" marR="186426"/>
                </a:tc>
                <a:extLst>
                  <a:ext uri="{0D108BD9-81ED-4DB2-BD59-A6C34878D82A}">
                    <a16:rowId xmlns:a16="http://schemas.microsoft.com/office/drawing/2014/main" val="3807534491"/>
                  </a:ext>
                </a:extLst>
              </a:tr>
            </a:tbl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85BF726-54C6-4878-88D0-78395A96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7591-2D16-4A34-A535-0D6D92451670}" type="datetime1">
              <a:rPr lang="en-US" smtClean="0"/>
              <a:t>8/6/2018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2ADA2A7-2703-4980-A9F7-34612845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4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BBFAEC-6080-4541-9438-2C441A1E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Di-muon Mass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B2A5B-3712-4E7D-A754-817E22D1D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Ryuta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FD3F254-E352-473A-BDAB-D7ACEAC1CD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3124561"/>
            <a:ext cx="5157787" cy="2445616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5DF116-5139-4DAD-BD5B-BB067BC8B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Cross-Check</a:t>
            </a:r>
          </a:p>
        </p:txBody>
      </p:sp>
      <p:pic>
        <p:nvPicPr>
          <p:cNvPr id="6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51C05817-B652-4353-8D3B-4085E6E1E7D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213546"/>
            <a:ext cx="5183188" cy="226764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EC87E7-7F11-44C1-892D-BAE9B64F2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908B7-472A-43A8-8C20-B19087C57463}" type="datetime1">
              <a:rPr lang="en-US" smtClean="0"/>
              <a:t>8/6/2018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A0A0BEA-8BB2-47ED-8C0C-45B938D2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98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BBFAEC-6080-4541-9438-2C441A1E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Di-muon Recoil Mass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B2A5B-3712-4E7D-A754-817E22D1D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Ryuta</a:t>
            </a: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B2E5859F-8B44-47A8-BAE4-7E83FD248F9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3124561"/>
            <a:ext cx="5157787" cy="2445616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5DF116-5139-4DAD-BD5B-BB067BC8B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Cross-Check</a:t>
            </a:r>
          </a:p>
        </p:txBody>
      </p:sp>
      <p:pic>
        <p:nvPicPr>
          <p:cNvPr id="8" name="Picture 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7629B93-9850-4F63-BF52-E2CB6D9DB30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213546"/>
            <a:ext cx="5183188" cy="2267645"/>
          </a:xfrm>
          <a:prstGeom prst="rect">
            <a:avLst/>
          </a:prstGeom>
        </p:spPr>
      </p:pic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29BCFB14-920B-4221-B9CD-3E70987C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FF12-D40D-462A-B049-5D2D49EFCB25}" type="datetime1">
              <a:rPr lang="en-US" smtClean="0"/>
              <a:t>8/6/2018</a:t>
            </a:fld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2D51CEF-AC14-40AE-9E62-BBE003F7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0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BBFAEC-6080-4541-9438-2C441A1E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Number of Particle Flow Objects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B2A5B-3712-4E7D-A754-817E22D1D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Ryuta</a:t>
            </a: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5869CF8E-62C2-4CB5-B8E0-48A62D159F3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3124561"/>
            <a:ext cx="5157787" cy="2445616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5DF116-5139-4DAD-BD5B-BB067BC8B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Cross-Check</a:t>
            </a:r>
          </a:p>
        </p:txBody>
      </p:sp>
      <p:pic>
        <p:nvPicPr>
          <p:cNvPr id="8" name="Picture 9" descr="A picture containing screenshot&#10;&#10;Description generated with high confidence">
            <a:extLst>
              <a:ext uri="{FF2B5EF4-FFF2-40B4-BE49-F238E27FC236}">
                <a16:creationId xmlns:a16="http://schemas.microsoft.com/office/drawing/2014/main" id="{F1FDFEC2-FA15-4D13-809E-40B4955E683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213546"/>
            <a:ext cx="5183188" cy="2267645"/>
          </a:xfrm>
          <a:prstGeom prst="rect">
            <a:avLst/>
          </a:prstGeom>
        </p:spPr>
      </p:pic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3378517-BBA1-47A5-B7D1-1BCF2D592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4557-88ED-43F1-AFFB-DC4C8908767A}" type="datetime1">
              <a:rPr lang="en-US" smtClean="0"/>
              <a:t>8/6/2018</a:t>
            </a:fld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8BF8F07-A1D8-438F-A6E5-56D7BA541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81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BBFAEC-6080-4541-9438-2C441A1E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</a:t>
            </a:r>
            <a:r>
              <a:rPr lang="en-US">
                <a:cs typeface="Calibri Light"/>
              </a:rPr>
              <a:t> lepton-jet Angle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B2A5B-3712-4E7D-A754-817E22D1D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Ryuta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5DF116-5139-4DAD-BD5B-BB067BC8B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Cross-Check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AB749E3-51CD-44C8-A006-29225344F5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3124561"/>
            <a:ext cx="5157787" cy="2445616"/>
          </a:xfrm>
          <a:prstGeom prst="rect">
            <a:avLst/>
          </a:prstGeom>
        </p:spPr>
      </p:pic>
      <p:pic>
        <p:nvPicPr>
          <p:cNvPr id="6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58030F38-103F-4E3F-89CB-E8DF5F5BB3A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213546"/>
            <a:ext cx="5183188" cy="2267645"/>
          </a:xfrm>
          <a:prstGeom prst="rect">
            <a:avLst/>
          </a:prstGeom>
        </p:spPr>
      </p:pic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C31700F-93E6-4B65-9341-992F1D0A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91E-14D0-485B-AF1F-CEF1B64DD560}" type="datetime1">
              <a:rPr lang="en-US" smtClean="0"/>
              <a:t>8/6/2018</a:t>
            </a:fld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FAE981B-9D0C-4F67-A9B1-29CDBCEEB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35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77F98-4625-4917-94E8-3879A3F88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Visible </a:t>
            </a:r>
            <a:r>
              <a:rPr lang="en-US" err="1"/>
              <a:t>pT</a:t>
            </a:r>
            <a:endParaRPr lang="en-US"/>
          </a:p>
        </p:txBody>
      </p:sp>
      <p:pic>
        <p:nvPicPr>
          <p:cNvPr id="5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C6FC2E7-6D45-4335-B90E-E1C3872D5F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3042" y="1825625"/>
            <a:ext cx="9945915" cy="435133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DC3CC0-1F25-44EE-9165-C429B6046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C64F-F126-49BF-B218-18F5E4CB236A}" type="datetime1">
              <a:rPr lang="en-US" smtClean="0"/>
              <a:t>8/6/2018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BF6DA7E-EDD2-4AD2-8091-A30994B4C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172D-5B17-477D-B080-DCEC0B710B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28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234</Words>
  <Application>Microsoft Office PowerPoint</Application>
  <PresentationFormat>Widescreen</PresentationFormat>
  <Paragraphs>88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Z(→μμ)H(→ZZ→ννjj) Cross-Check Update</vt:lpstr>
      <vt:lpstr>Cross-Check Setup</vt:lpstr>
      <vt:lpstr>Lepton Isolation</vt:lpstr>
      <vt:lpstr>Cut-flow Table</vt:lpstr>
      <vt:lpstr>Di-muon Mass</vt:lpstr>
      <vt:lpstr>Di-muon Recoil Mass</vt:lpstr>
      <vt:lpstr> Number of Particle Flow Objects</vt:lpstr>
      <vt:lpstr>Min lepton-jet Angle</vt:lpstr>
      <vt:lpstr>Visible pT</vt:lpstr>
      <vt:lpstr>Missing Mass</vt:lpstr>
      <vt:lpstr> Impact of Isolated Leptons on Jet Mass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Schuy</dc:creator>
  <cp:lastModifiedBy>Alex Schuy</cp:lastModifiedBy>
  <cp:revision>1</cp:revision>
  <dcterms:modified xsi:type="dcterms:W3CDTF">2018-08-07T04:20:17Z</dcterms:modified>
</cp:coreProperties>
</file>