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8.xml" ContentType="application/vnd.openxmlformats-officedocument.drawingml.chart+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4141" r:id="rId1"/>
  </p:sldMasterIdLst>
  <p:notesMasterIdLst>
    <p:notesMasterId r:id="rId32"/>
  </p:notesMasterIdLst>
  <p:sldIdLst>
    <p:sldId id="343" r:id="rId2"/>
    <p:sldId id="344" r:id="rId3"/>
    <p:sldId id="390" r:id="rId4"/>
    <p:sldId id="278" r:id="rId5"/>
    <p:sldId id="279" r:id="rId6"/>
    <p:sldId id="292" r:id="rId7"/>
    <p:sldId id="310" r:id="rId8"/>
    <p:sldId id="280" r:id="rId9"/>
    <p:sldId id="375" r:id="rId10"/>
    <p:sldId id="274" r:id="rId11"/>
    <p:sldId id="299" r:id="rId12"/>
    <p:sldId id="363" r:id="rId13"/>
    <p:sldId id="364" r:id="rId14"/>
    <p:sldId id="345" r:id="rId15"/>
    <p:sldId id="359" r:id="rId16"/>
    <p:sldId id="360" r:id="rId17"/>
    <p:sldId id="361" r:id="rId18"/>
    <p:sldId id="365" r:id="rId19"/>
    <p:sldId id="367" r:id="rId20"/>
    <p:sldId id="368" r:id="rId21"/>
    <p:sldId id="376" r:id="rId22"/>
    <p:sldId id="383" r:id="rId23"/>
    <p:sldId id="384" r:id="rId24"/>
    <p:sldId id="377" r:id="rId25"/>
    <p:sldId id="378" r:id="rId26"/>
    <p:sldId id="380" r:id="rId27"/>
    <p:sldId id="385" r:id="rId28"/>
    <p:sldId id="386" r:id="rId29"/>
    <p:sldId id="387" r:id="rId30"/>
    <p:sldId id="389" r:id="rId3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736" y="-596"/>
      </p:cViewPr>
      <p:guideLst>
        <p:guide orient="horz" pos="2160"/>
        <p:guide pos="2880"/>
      </p:guideLst>
    </p:cSldViewPr>
  </p:slideViewPr>
  <p:notesTextViewPr>
    <p:cViewPr>
      <p:scale>
        <a:sx n="1" d="1"/>
        <a:sy n="1" d="1"/>
      </p:scale>
      <p:origin x="0" y="0"/>
    </p:cViewPr>
  </p:notesTextViewPr>
  <p:sorterViewPr>
    <p:cViewPr>
      <p:scale>
        <a:sx n="66" d="100"/>
        <a:sy n="66" d="100"/>
      </p:scale>
      <p:origin x="0" y="14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E:\&#35889;&#20202;&#32452;\2018\&#21322;&#24180;&#24635;&#32467;\&#26102;&#38388;&#32479;&#35745;.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24037;&#20316;&#31807;1"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___1.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oleObject" Target="file:///E:\work\PDC\&#23454;&#39564;&#23433;&#25490;\&#23454;&#39564;&#24635;&#32467;\HPND.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35889;&#20202;&#32452;\2018\&#21322;&#24180;&#24635;&#32467;\&#26102;&#38388;&#32479;&#35745;.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35889;&#20202;&#32452;\2018\&#21322;&#24180;&#24635;&#32467;\&#26102;&#38388;&#32479;&#35745;.xlsx" TargetMode="External"/></Relationships>
</file>

<file path=ppt/charts/_rels/chart7.xml.rels><?xml version="1.0" encoding="UTF-8" standalone="yes"?>
<Relationships xmlns="http://schemas.openxmlformats.org/package/2006/relationships"><Relationship Id="rId2" Type="http://schemas.openxmlformats.org/officeDocument/2006/relationships/oleObject" Target="file:///F:\&#19977;&#36724;&#35889;&#20202;&#36816;&#34892;\&#35889;&#20202;&#36816;&#34892;&#27719;&#24635;&#25968;&#25454;\2018\&#23454;&#39564;&#24635;&#32467;\&#20844;&#24320;&#9733;&#20013;&#23376;&#25955;&#23556;&#35889;&#20202;&#23454;&#39564;&#24773;&#20917;&#34920;-&#23454;&#39564;&#24635;&#32467;(2018&#24180;1&#26376;-8&#26376;&#65289;.xls" TargetMode="External"/><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oleObject" Target="file:///F:\&#19977;&#36724;&#35889;&#20202;&#36816;&#34892;\&#35889;&#20202;&#36816;&#34892;&#27719;&#24635;&#25968;&#25454;\&#22806;&#37096;&#29992;&#25143;&#30003;&#35831;&#12289;&#25991;&#31456;&#21457;&#34920;&#25968;&#37327;&#32479;&#35745;.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zh-CN" dirty="0"/>
              <a:t>CMRR</a:t>
            </a:r>
            <a:r>
              <a:rPr lang="zh-CN" altLang="en-US" dirty="0"/>
              <a:t>束</a:t>
            </a:r>
            <a:r>
              <a:rPr lang="zh-CN" altLang="en-US" dirty="0" smtClean="0"/>
              <a:t>流分布</a:t>
            </a:r>
            <a:endParaRPr lang="zh-CN" altLang="en-US" dirty="0"/>
          </a:p>
        </c:rich>
      </c:tx>
      <c:layout>
        <c:manualLayout>
          <c:xMode val="edge"/>
          <c:yMode val="edge"/>
          <c:x val="0.33622365954255756"/>
          <c:y val="9.8793990036959892E-2"/>
        </c:manualLayout>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dPt>
            <c:idx val="0"/>
            <c:bubble3D val="0"/>
            <c:spPr>
              <a:solidFill>
                <a:srgbClr val="00B0F0"/>
              </a:solidFill>
            </c:spPr>
          </c:dPt>
          <c:dPt>
            <c:idx val="1"/>
            <c:bubble3D val="0"/>
            <c:spPr>
              <a:solidFill>
                <a:schemeClr val="tx2"/>
              </a:solidFill>
            </c:spPr>
          </c:dPt>
          <c:dLbls>
            <c:dLbl>
              <c:idx val="0"/>
              <c:layout>
                <c:manualLayout>
                  <c:x val="-0.26458333333333334"/>
                  <c:y val="-0.10224190726159252"/>
                </c:manualLayout>
              </c:layout>
              <c:tx>
                <c:rich>
                  <a:bodyPr/>
                  <a:lstStyle/>
                  <a:p>
                    <a:r>
                      <a:rPr lang="zh-CN" altLang="en-US" sz="1200" dirty="0" smtClean="0"/>
                      <a:t>内部用户</a:t>
                    </a:r>
                    <a:r>
                      <a:rPr lang="en-US" altLang="en-US" sz="1200" dirty="0"/>
                      <a:t>
</a:t>
                    </a:r>
                    <a:r>
                      <a:rPr lang="en-US" altLang="zh-CN" sz="1200" dirty="0" smtClean="0"/>
                      <a:t>(</a:t>
                    </a:r>
                    <a:r>
                      <a:rPr lang="en-US" altLang="en-US" sz="1200" dirty="0" smtClean="0"/>
                      <a:t>5168</a:t>
                    </a:r>
                    <a:r>
                      <a:rPr lang="en-US" altLang="zh-CN" sz="1200" dirty="0" smtClean="0"/>
                      <a:t>)</a:t>
                    </a:r>
                    <a:r>
                      <a:rPr lang="en-US" altLang="en-US" sz="1200" dirty="0"/>
                      <a:t>
58%</a:t>
                    </a:r>
                    <a:endParaRPr lang="en-US" altLang="zh-CN" sz="1200" dirty="0"/>
                  </a:p>
                </c:rich>
              </c:tx>
              <c:showLegendKey val="0"/>
              <c:showVal val="1"/>
              <c:showCatName val="1"/>
              <c:showSerName val="0"/>
              <c:showPercent val="1"/>
              <c:showBubbleSize val="0"/>
            </c:dLbl>
            <c:dLbl>
              <c:idx val="1"/>
              <c:layout>
                <c:manualLayout>
                  <c:x val="0.22928937007874045"/>
                  <c:y val="3.4580781568970605E-2"/>
                </c:manualLayout>
              </c:layout>
              <c:tx>
                <c:rich>
                  <a:bodyPr/>
                  <a:lstStyle/>
                  <a:p>
                    <a:r>
                      <a:rPr lang="zh-CN" altLang="en-US" sz="1200" dirty="0" smtClean="0"/>
                      <a:t>外部用户</a:t>
                    </a:r>
                    <a:r>
                      <a:rPr lang="en-US" altLang="en-US" sz="1200" dirty="0"/>
                      <a:t>
</a:t>
                    </a:r>
                    <a:r>
                      <a:rPr lang="en-US" altLang="zh-CN" sz="1200" dirty="0" smtClean="0"/>
                      <a:t>(</a:t>
                    </a:r>
                    <a:r>
                      <a:rPr lang="en-US" altLang="en-US" sz="1200" dirty="0" smtClean="0"/>
                      <a:t>3773.5</a:t>
                    </a:r>
                    <a:r>
                      <a:rPr lang="en-US" altLang="zh-CN" sz="1200" dirty="0" smtClean="0"/>
                      <a:t>)</a:t>
                    </a:r>
                    <a:r>
                      <a:rPr lang="en-US" altLang="en-US" sz="1200" dirty="0"/>
                      <a:t>
42%</a:t>
                    </a:r>
                    <a:endParaRPr lang="en-US" altLang="zh-CN" sz="1200" dirty="0"/>
                  </a:p>
                </c:rich>
              </c:tx>
              <c:showLegendKey val="0"/>
              <c:showVal val="1"/>
              <c:showCatName val="1"/>
              <c:showSerName val="0"/>
              <c:showPercent val="1"/>
              <c:showBubbleSize val="0"/>
            </c:dLbl>
            <c:txPr>
              <a:bodyPr/>
              <a:lstStyle/>
              <a:p>
                <a:pPr>
                  <a:defRPr sz="1200"/>
                </a:pPr>
                <a:endParaRPr lang="zh-CN"/>
              </a:p>
            </c:txPr>
            <c:showLegendKey val="0"/>
            <c:showVal val="1"/>
            <c:showCatName val="1"/>
            <c:showSerName val="0"/>
            <c:showPercent val="1"/>
            <c:showBubbleSize val="0"/>
            <c:showLeaderLines val="1"/>
          </c:dLbls>
          <c:val>
            <c:numRef>
              <c:f>Sheet1!$B$8:$C$8</c:f>
              <c:numCache>
                <c:formatCode>General</c:formatCode>
                <c:ptCount val="2"/>
                <c:pt idx="0">
                  <c:v>5168</c:v>
                </c:pt>
                <c:pt idx="1">
                  <c:v>3773.5</c:v>
                </c:pt>
              </c:numCache>
            </c:numRef>
          </c:val>
        </c:ser>
        <c:dLbls>
          <c:showLegendKey val="0"/>
          <c:showVal val="0"/>
          <c:showCatName val="1"/>
          <c:showSerName val="0"/>
          <c:showPercent val="1"/>
          <c:showBubbleSize val="0"/>
          <c:showLeaderLines val="1"/>
        </c:dLbls>
      </c:pie3DChart>
    </c:plotArea>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ltLang="zh-CN"/>
              <a:t>2017</a:t>
            </a:r>
            <a:r>
              <a:rPr lang="zh-CN" altLang="en-US"/>
              <a:t>年束流分配</a:t>
            </a: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dLbls>
            <c:dLbl>
              <c:idx val="0"/>
              <c:layout>
                <c:manualLayout>
                  <c:x val="-0.25194291338582747"/>
                  <c:y val="-0.18371864975211477"/>
                </c:manualLayout>
              </c:layout>
              <c:showLegendKey val="0"/>
              <c:showVal val="0"/>
              <c:showCatName val="1"/>
              <c:showSerName val="0"/>
              <c:showPercent val="1"/>
              <c:showBubbleSize val="0"/>
            </c:dLbl>
            <c:dLbl>
              <c:idx val="1"/>
              <c:layout>
                <c:manualLayout>
                  <c:x val="0.21786592300962379"/>
                  <c:y val="8.4914333624963548E-2"/>
                </c:manualLayout>
              </c:layout>
              <c:showLegendKey val="0"/>
              <c:showVal val="0"/>
              <c:showCatName val="1"/>
              <c:showSerName val="0"/>
              <c:showPercent val="1"/>
              <c:showBubbleSize val="0"/>
            </c:dLbl>
            <c:txPr>
              <a:bodyPr/>
              <a:lstStyle/>
              <a:p>
                <a:pPr>
                  <a:defRPr sz="1400" baseline="0"/>
                </a:pPr>
                <a:endParaRPr lang="zh-CN"/>
              </a:p>
            </c:txPr>
            <c:showLegendKey val="0"/>
            <c:showVal val="0"/>
            <c:showCatName val="1"/>
            <c:showSerName val="0"/>
            <c:showPercent val="1"/>
            <c:showBubbleSize val="0"/>
            <c:showLeaderLines val="1"/>
          </c:dLbls>
          <c:cat>
            <c:strRef>
              <c:f>Sheet1!$B$5:$B$6</c:f>
              <c:strCache>
                <c:ptCount val="2"/>
                <c:pt idx="0">
                  <c:v>院内任务</c:v>
                </c:pt>
                <c:pt idx="1">
                  <c:v>对外开放</c:v>
                </c:pt>
              </c:strCache>
            </c:strRef>
          </c:cat>
          <c:val>
            <c:numRef>
              <c:f>Sheet1!$D$5:$D$6</c:f>
              <c:numCache>
                <c:formatCode>0.00%</c:formatCode>
                <c:ptCount val="2"/>
                <c:pt idx="0">
                  <c:v>0.66930000000000112</c:v>
                </c:pt>
                <c:pt idx="1">
                  <c:v>0.33070000000000038</c:v>
                </c:pt>
              </c:numCache>
            </c:numRef>
          </c:val>
        </c:ser>
        <c:dLbls>
          <c:showLegendKey val="0"/>
          <c:showVal val="0"/>
          <c:showCatName val="1"/>
          <c:showSerName val="0"/>
          <c:showPercent val="1"/>
          <c:showBubbleSize val="0"/>
          <c:showLeaderLines val="1"/>
        </c:dLbls>
      </c:pie3DChart>
    </c:plotArea>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束流时间分布图</c:v>
                </c:pt>
              </c:strCache>
            </c:strRef>
          </c:tx>
          <c:dPt>
            <c:idx val="0"/>
            <c:bubble3D val="0"/>
            <c:spPr>
              <a:solidFill>
                <a:srgbClr val="7030A0"/>
              </a:solidFill>
            </c:spPr>
          </c:dPt>
          <c:dPt>
            <c:idx val="2"/>
            <c:bubble3D val="0"/>
            <c:spPr>
              <a:solidFill>
                <a:srgbClr val="00FF99"/>
              </a:solidFill>
            </c:spPr>
          </c:dPt>
          <c:dLbls>
            <c:dLbl>
              <c:idx val="0"/>
              <c:layout>
                <c:manualLayout>
                  <c:x val="-6.6663229596300458E-2"/>
                  <c:y val="0"/>
                </c:manualLayout>
              </c:layout>
              <c:spPr/>
              <c:txPr>
                <a:bodyPr/>
                <a:lstStyle/>
                <a:p>
                  <a:pPr>
                    <a:defRPr sz="1200" b="1" i="0"/>
                  </a:pPr>
                  <a:endParaRPr lang="zh-CN"/>
                </a:p>
              </c:txPr>
              <c:showLegendKey val="0"/>
              <c:showVal val="0"/>
              <c:showCatName val="1"/>
              <c:showSerName val="0"/>
              <c:showPercent val="1"/>
              <c:showBubbleSize val="0"/>
            </c:dLbl>
            <c:dLbl>
              <c:idx val="1"/>
              <c:spPr/>
              <c:txPr>
                <a:bodyPr/>
                <a:lstStyle/>
                <a:p>
                  <a:pPr algn="ctr">
                    <a:defRPr lang="zh-CN" altLang="en-US" sz="1200" b="0" i="0" u="none" strike="noStrike" kern="1200" baseline="0">
                      <a:solidFill>
                        <a:srgbClr val="000000"/>
                      </a:solidFill>
                      <a:latin typeface="+mn-lt"/>
                      <a:ea typeface="+mn-ea"/>
                      <a:cs typeface="+mn-cs"/>
                    </a:defRPr>
                  </a:pPr>
                  <a:endParaRPr lang="zh-CN"/>
                </a:p>
              </c:txPr>
              <c:showLegendKey val="0"/>
              <c:showVal val="0"/>
              <c:showCatName val="1"/>
              <c:showSerName val="0"/>
              <c:showPercent val="1"/>
              <c:showBubbleSize val="0"/>
            </c:dLbl>
            <c:dLbl>
              <c:idx val="2"/>
              <c:spPr/>
              <c:txPr>
                <a:bodyPr/>
                <a:lstStyle/>
                <a:p>
                  <a:pPr algn="ctr">
                    <a:defRPr lang="zh-CN" altLang="en-US" sz="1200" b="0" i="0" u="none" strike="noStrike" kern="1200" baseline="0">
                      <a:solidFill>
                        <a:srgbClr val="000000"/>
                      </a:solidFill>
                      <a:latin typeface="+mn-lt"/>
                      <a:ea typeface="+mn-ea"/>
                      <a:cs typeface="+mn-cs"/>
                    </a:defRPr>
                  </a:pPr>
                  <a:endParaRPr lang="zh-CN"/>
                </a:p>
              </c:txPr>
              <c:showLegendKey val="0"/>
              <c:showVal val="0"/>
              <c:showCatName val="1"/>
              <c:showSerName val="0"/>
              <c:showPercent val="1"/>
              <c:showBubbleSize val="0"/>
            </c:dLbl>
            <c:dLbl>
              <c:idx val="3"/>
              <c:spPr/>
              <c:txPr>
                <a:bodyPr/>
                <a:lstStyle/>
                <a:p>
                  <a:pPr algn="ctr">
                    <a:defRPr lang="zh-CN" altLang="en-US" sz="1200" b="0" i="0" u="none" strike="noStrike" kern="1200" baseline="0">
                      <a:solidFill>
                        <a:srgbClr val="000000"/>
                      </a:solidFill>
                      <a:latin typeface="+mn-lt"/>
                      <a:ea typeface="+mn-ea"/>
                      <a:cs typeface="+mn-cs"/>
                    </a:defRPr>
                  </a:pPr>
                  <a:endParaRPr lang="zh-CN"/>
                </a:p>
              </c:txPr>
              <c:showLegendKey val="0"/>
              <c:showVal val="0"/>
              <c:showCatName val="1"/>
              <c:showSerName val="0"/>
              <c:showPercent val="1"/>
              <c:showBubbleSize val="0"/>
            </c:dLbl>
            <c:txPr>
              <a:bodyPr/>
              <a:lstStyle/>
              <a:p>
                <a:pPr>
                  <a:defRPr sz="1200"/>
                </a:pPr>
                <a:endParaRPr lang="zh-CN"/>
              </a:p>
            </c:txPr>
            <c:showLegendKey val="0"/>
            <c:showVal val="0"/>
            <c:showCatName val="1"/>
            <c:showSerName val="0"/>
            <c:showPercent val="1"/>
            <c:showBubbleSize val="0"/>
            <c:showLeaderLines val="1"/>
          </c:dLbls>
          <c:cat>
            <c:strRef>
              <c:f>Sheet1!$A$2:$A$6</c:f>
              <c:strCache>
                <c:ptCount val="5"/>
                <c:pt idx="0">
                  <c:v>仪器标定（150h）</c:v>
                </c:pt>
                <c:pt idx="1">
                  <c:v>室内项目（197h）</c:v>
                </c:pt>
                <c:pt idx="2">
                  <c:v>院内合作（284h）</c:v>
                </c:pt>
                <c:pt idx="3">
                  <c:v>所内任务（65h）</c:v>
                </c:pt>
                <c:pt idx="4">
                  <c:v>院外申请（802h）</c:v>
                </c:pt>
              </c:strCache>
            </c:strRef>
          </c:cat>
          <c:val>
            <c:numRef>
              <c:f>Sheet1!$B$2:$B$6</c:f>
              <c:numCache>
                <c:formatCode>General</c:formatCode>
                <c:ptCount val="5"/>
                <c:pt idx="0">
                  <c:v>150</c:v>
                </c:pt>
                <c:pt idx="1">
                  <c:v>197</c:v>
                </c:pt>
                <c:pt idx="2">
                  <c:v>284</c:v>
                </c:pt>
                <c:pt idx="3">
                  <c:v>65</c:v>
                </c:pt>
                <c:pt idx="4">
                  <c:v>802</c:v>
                </c:pt>
              </c:numCache>
            </c:numRef>
          </c:val>
        </c:ser>
        <c:dLbls>
          <c:showLegendKey val="0"/>
          <c:showVal val="0"/>
          <c:showCatName val="1"/>
          <c:showSerName val="0"/>
          <c:showPercent val="1"/>
          <c:showBubbleSize val="0"/>
          <c:showLeaderLines val="1"/>
        </c:dLbls>
      </c:pie3DChart>
    </c:plotArea>
    <c:plotVisOnly val="1"/>
    <c:dispBlanksAs val="zero"/>
    <c:showDLblsOverMax val="0"/>
  </c:chart>
  <c:txPr>
    <a:bodyPr/>
    <a:lstStyle/>
    <a:p>
      <a:pPr>
        <a:defRPr sz="1800"/>
      </a:pPr>
      <a:endParaRPr lang="zh-CN"/>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dPt>
            <c:idx val="0"/>
            <c:bubble3D val="0"/>
            <c:spPr>
              <a:solidFill>
                <a:srgbClr val="00B0F0"/>
              </a:solidFill>
            </c:spPr>
          </c:dPt>
          <c:dPt>
            <c:idx val="2"/>
            <c:bubble3D val="0"/>
            <c:spPr>
              <a:solidFill>
                <a:srgbClr val="FF0000"/>
              </a:solidFill>
            </c:spPr>
          </c:dPt>
          <c:dLbls>
            <c:dLbl>
              <c:idx val="0"/>
              <c:layout/>
              <c:tx>
                <c:rich>
                  <a:bodyPr/>
                  <a:lstStyle/>
                  <a:p>
                    <a:r>
                      <a:rPr lang="zh-CN" altLang="en-US"/>
                      <a:t>室</a:t>
                    </a:r>
                    <a:r>
                      <a:rPr lang="zh-CN" altLang="en-US" smtClean="0"/>
                      <a:t>内</a:t>
                    </a:r>
                    <a:r>
                      <a:rPr lang="en-US" altLang="en-US"/>
                      <a:t>
73%</a:t>
                    </a:r>
                  </a:p>
                </c:rich>
              </c:tx>
              <c:showLegendKey val="0"/>
              <c:showVal val="0"/>
              <c:showCatName val="1"/>
              <c:showSerName val="0"/>
              <c:showPercent val="1"/>
              <c:showBubbleSize val="0"/>
            </c:dLbl>
            <c:dLbl>
              <c:idx val="1"/>
              <c:layout/>
              <c:tx>
                <c:rich>
                  <a:bodyPr/>
                  <a:lstStyle/>
                  <a:p>
                    <a:r>
                      <a:rPr lang="zh-CN" altLang="en-US" smtClean="0"/>
                      <a:t>院内</a:t>
                    </a:r>
                    <a:r>
                      <a:rPr lang="en-US" altLang="en-US" dirty="0"/>
                      <a:t>
2%</a:t>
                    </a:r>
                  </a:p>
                </c:rich>
              </c:tx>
              <c:showLegendKey val="0"/>
              <c:showVal val="0"/>
              <c:showCatName val="1"/>
              <c:showSerName val="0"/>
              <c:showPercent val="1"/>
              <c:showBubbleSize val="0"/>
            </c:dLbl>
            <c:dLbl>
              <c:idx val="2"/>
              <c:layout/>
              <c:tx>
                <c:rich>
                  <a:bodyPr/>
                  <a:lstStyle/>
                  <a:p>
                    <a:r>
                      <a:rPr lang="zh-CN" altLang="en-US"/>
                      <a:t>院</a:t>
                    </a:r>
                    <a:r>
                      <a:rPr lang="zh-CN" altLang="en-US" smtClean="0"/>
                      <a:t>外</a:t>
                    </a:r>
                    <a:r>
                      <a:rPr lang="en-US" altLang="en-US"/>
                      <a:t>
25%</a:t>
                    </a:r>
                  </a:p>
                </c:rich>
              </c:tx>
              <c:showLegendKey val="0"/>
              <c:showVal val="0"/>
              <c:showCatName val="1"/>
              <c:showSerName val="0"/>
              <c:showPercent val="1"/>
              <c:showBubbleSize val="0"/>
            </c:dLbl>
            <c:txPr>
              <a:bodyPr/>
              <a:lstStyle/>
              <a:p>
                <a:pPr>
                  <a:defRPr sz="1400"/>
                </a:pPr>
                <a:endParaRPr lang="zh-CN"/>
              </a:p>
            </c:txPr>
            <c:showLegendKey val="0"/>
            <c:showVal val="0"/>
            <c:showCatName val="1"/>
            <c:showSerName val="0"/>
            <c:showPercent val="1"/>
            <c:showBubbleSize val="0"/>
            <c:showLeaderLines val="1"/>
          </c:dLbls>
          <c:cat>
            <c:strRef>
              <c:f>Sheet2!$I$80:$I$82</c:f>
              <c:strCache>
                <c:ptCount val="3"/>
                <c:pt idx="0">
                  <c:v>室内(1119h)</c:v>
                </c:pt>
                <c:pt idx="1">
                  <c:v>院所内(28h)</c:v>
                </c:pt>
                <c:pt idx="2">
                  <c:v>院外(384h)</c:v>
                </c:pt>
              </c:strCache>
            </c:strRef>
          </c:cat>
          <c:val>
            <c:numRef>
              <c:f>Sheet2!$K$80:$K$82</c:f>
              <c:numCache>
                <c:formatCode>0.0%</c:formatCode>
                <c:ptCount val="3"/>
                <c:pt idx="0">
                  <c:v>0.73089483997387705</c:v>
                </c:pt>
                <c:pt idx="1">
                  <c:v>1.8288700195950403E-2</c:v>
                </c:pt>
                <c:pt idx="2">
                  <c:v>0.25081645983017636</c:v>
                </c:pt>
              </c:numCache>
            </c:numRef>
          </c:val>
        </c:ser>
        <c:dLbls>
          <c:showLegendKey val="0"/>
          <c:showVal val="0"/>
          <c:showCatName val="1"/>
          <c:showSerName val="0"/>
          <c:showPercent val="1"/>
          <c:showBubbleSize val="0"/>
          <c:showLeaderLines val="1"/>
        </c:dLbls>
      </c:pie3DChart>
    </c:plotArea>
    <c:plotVisOnly val="1"/>
    <c:dispBlanksAs val="zero"/>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dPt>
            <c:idx val="0"/>
            <c:bubble3D val="0"/>
            <c:spPr>
              <a:solidFill>
                <a:srgbClr val="00B0F0"/>
              </a:solidFill>
            </c:spPr>
          </c:dPt>
          <c:dPt>
            <c:idx val="1"/>
            <c:bubble3D val="0"/>
            <c:spPr>
              <a:solidFill>
                <a:srgbClr val="FF0000"/>
              </a:solidFill>
            </c:spPr>
          </c:dPt>
          <c:dLbls>
            <c:dLbl>
              <c:idx val="0"/>
              <c:layout/>
              <c:tx>
                <c:rich>
                  <a:bodyPr/>
                  <a:lstStyle/>
                  <a:p>
                    <a:r>
                      <a:rPr lang="zh-CN" altLang="en-US" sz="1200" smtClean="0"/>
                      <a:t>内部用户</a:t>
                    </a:r>
                    <a:r>
                      <a:rPr lang="en-US" altLang="zh-CN" sz="1200"/>
                      <a:t>
</a:t>
                    </a:r>
                    <a:r>
                      <a:rPr lang="en-US" altLang="zh-CN" sz="1200" smtClean="0"/>
                      <a:t>1175h</a:t>
                    </a:r>
                    <a:r>
                      <a:rPr lang="en-US" altLang="zh-CN" sz="1200"/>
                      <a:t>
75.3%</a:t>
                    </a:r>
                  </a:p>
                </c:rich>
              </c:tx>
              <c:showLegendKey val="0"/>
              <c:showVal val="1"/>
              <c:showCatName val="1"/>
              <c:showSerName val="0"/>
              <c:showPercent val="1"/>
              <c:showBubbleSize val="0"/>
            </c:dLbl>
            <c:dLbl>
              <c:idx val="1"/>
              <c:layout/>
              <c:tx>
                <c:rich>
                  <a:bodyPr/>
                  <a:lstStyle/>
                  <a:p>
                    <a:r>
                      <a:rPr lang="zh-CN" altLang="en-US" sz="1200" dirty="0" smtClean="0"/>
                      <a:t>外部用户</a:t>
                    </a:r>
                    <a:r>
                      <a:rPr lang="en-US" altLang="zh-CN" sz="1200" dirty="0"/>
                      <a:t>
</a:t>
                    </a:r>
                    <a:r>
                      <a:rPr lang="en-US" altLang="zh-CN" sz="1200" dirty="0" smtClean="0"/>
                      <a:t>385h</a:t>
                    </a:r>
                  </a:p>
                  <a:p>
                    <a:r>
                      <a:rPr lang="en-US" altLang="zh-CN" sz="1200" dirty="0" smtClean="0"/>
                      <a:t>24.7</a:t>
                    </a:r>
                    <a:r>
                      <a:rPr lang="en-US" altLang="zh-CN" sz="1200" dirty="0"/>
                      <a:t>%</a:t>
                    </a:r>
                  </a:p>
                </c:rich>
              </c:tx>
              <c:showLegendKey val="0"/>
              <c:showVal val="1"/>
              <c:showCatName val="1"/>
              <c:showSerName val="0"/>
              <c:showPercent val="1"/>
              <c:showBubbleSize val="0"/>
            </c:dLbl>
            <c:numFmt formatCode="0.0%" sourceLinked="0"/>
            <c:txPr>
              <a:bodyPr/>
              <a:lstStyle/>
              <a:p>
                <a:pPr>
                  <a:defRPr sz="1200"/>
                </a:pPr>
                <a:endParaRPr lang="zh-CN"/>
              </a:p>
            </c:txPr>
            <c:showLegendKey val="0"/>
            <c:showVal val="1"/>
            <c:showCatName val="1"/>
            <c:showSerName val="0"/>
            <c:showPercent val="1"/>
            <c:showBubbleSize val="0"/>
            <c:showLeaderLines val="1"/>
          </c:dLbls>
          <c:val>
            <c:numRef>
              <c:f>Sheet1!$B$51:$C$51</c:f>
              <c:numCache>
                <c:formatCode>General</c:formatCode>
                <c:ptCount val="2"/>
                <c:pt idx="0">
                  <c:v>1175</c:v>
                </c:pt>
                <c:pt idx="1">
                  <c:v>385</c:v>
                </c:pt>
              </c:numCache>
            </c:numRef>
          </c:val>
        </c:ser>
        <c:dLbls>
          <c:showLegendKey val="0"/>
          <c:showVal val="0"/>
          <c:showCatName val="1"/>
          <c:showSerName val="0"/>
          <c:showPercent val="1"/>
          <c:showBubbleSize val="0"/>
          <c:showLeaderLines val="1"/>
        </c:dLbls>
      </c:pie3DChart>
    </c:plotArea>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explosion val="9"/>
          <c:dPt>
            <c:idx val="1"/>
            <c:bubble3D val="0"/>
            <c:spPr>
              <a:solidFill>
                <a:srgbClr val="00B0F0"/>
              </a:solidFill>
            </c:spPr>
          </c:dPt>
          <c:dPt>
            <c:idx val="2"/>
            <c:bubble3D val="0"/>
            <c:spPr>
              <a:solidFill>
                <a:srgbClr val="FF0000"/>
              </a:solidFill>
            </c:spPr>
          </c:dPt>
          <c:dLbls>
            <c:dLbl>
              <c:idx val="0"/>
              <c:layout/>
              <c:tx>
                <c:rich>
                  <a:bodyPr/>
                  <a:lstStyle/>
                  <a:p>
                    <a:r>
                      <a:rPr lang="zh-CN" altLang="en-US" sz="1200" smtClean="0"/>
                      <a:t>谱仪测试</a:t>
                    </a:r>
                    <a:endParaRPr lang="en-US" altLang="zh-CN" sz="1200" smtClean="0"/>
                  </a:p>
                  <a:p>
                    <a:r>
                      <a:rPr lang="en-US" altLang="zh-CN" sz="1200" smtClean="0"/>
                      <a:t>4h</a:t>
                    </a:r>
                    <a:endParaRPr lang="en-US" altLang="zh-CN" sz="1200"/>
                  </a:p>
                </c:rich>
              </c:tx>
              <c:showLegendKey val="0"/>
              <c:showVal val="1"/>
              <c:showCatName val="1"/>
              <c:showSerName val="0"/>
              <c:showPercent val="0"/>
              <c:showBubbleSize val="0"/>
            </c:dLbl>
            <c:dLbl>
              <c:idx val="1"/>
              <c:layout/>
              <c:tx>
                <c:rich>
                  <a:bodyPr/>
                  <a:lstStyle/>
                  <a:p>
                    <a:r>
                      <a:rPr lang="zh-CN" altLang="en-US" sz="1200" smtClean="0"/>
                      <a:t>内部用户</a:t>
                    </a:r>
                    <a:endParaRPr lang="en-US" altLang="zh-CN" sz="1200" smtClean="0"/>
                  </a:p>
                  <a:p>
                    <a:r>
                      <a:rPr lang="en-US" altLang="zh-CN" sz="1200" smtClean="0"/>
                      <a:t>832h</a:t>
                    </a:r>
                    <a:endParaRPr lang="en-US" altLang="zh-CN" sz="1200" dirty="0"/>
                  </a:p>
                </c:rich>
              </c:tx>
              <c:showLegendKey val="0"/>
              <c:showVal val="1"/>
              <c:showCatName val="1"/>
              <c:showSerName val="0"/>
              <c:showPercent val="0"/>
              <c:showBubbleSize val="0"/>
            </c:dLbl>
            <c:dLbl>
              <c:idx val="2"/>
              <c:layout/>
              <c:tx>
                <c:rich>
                  <a:bodyPr/>
                  <a:lstStyle/>
                  <a:p>
                    <a:r>
                      <a:rPr lang="zh-CN" altLang="en-US" sz="1200" smtClean="0"/>
                      <a:t>外部用户</a:t>
                    </a:r>
                    <a:endParaRPr lang="en-US" altLang="zh-CN" sz="1200" smtClean="0"/>
                  </a:p>
                  <a:p>
                    <a:r>
                      <a:rPr lang="en-US" altLang="zh-CN" sz="1200" smtClean="0"/>
                      <a:t>284h</a:t>
                    </a:r>
                    <a:endParaRPr lang="en-US" altLang="zh-CN" sz="1200" dirty="0"/>
                  </a:p>
                </c:rich>
              </c:tx>
              <c:showLegendKey val="0"/>
              <c:showVal val="1"/>
              <c:showCatName val="1"/>
              <c:showSerName val="0"/>
              <c:showPercent val="0"/>
              <c:showBubbleSize val="0"/>
            </c:dLbl>
            <c:txPr>
              <a:bodyPr/>
              <a:lstStyle/>
              <a:p>
                <a:pPr>
                  <a:defRPr sz="1200"/>
                </a:pPr>
                <a:endParaRPr lang="zh-CN"/>
              </a:p>
            </c:txPr>
            <c:showLegendKey val="0"/>
            <c:showVal val="1"/>
            <c:showCatName val="1"/>
            <c:showSerName val="0"/>
            <c:showPercent val="0"/>
            <c:showBubbleSize val="0"/>
            <c:showLeaderLines val="0"/>
          </c:dLbls>
          <c:val>
            <c:numRef>
              <c:f>Sheet1!$B$26:$D$26</c:f>
              <c:numCache>
                <c:formatCode>General</c:formatCode>
                <c:ptCount val="3"/>
                <c:pt idx="0">
                  <c:v>4</c:v>
                </c:pt>
                <c:pt idx="1">
                  <c:v>832</c:v>
                </c:pt>
                <c:pt idx="2">
                  <c:v>284</c:v>
                </c:pt>
              </c:numCache>
            </c:numRef>
          </c:val>
        </c:ser>
        <c:dLbls>
          <c:showLegendKey val="0"/>
          <c:showVal val="0"/>
          <c:showCatName val="1"/>
          <c:showSerName val="0"/>
          <c:showPercent val="1"/>
          <c:showBubbleSize val="0"/>
          <c:showLeaderLines val="0"/>
        </c:dLbls>
      </c:pie3DChart>
    </c:plotArea>
    <c:plotVisOnly val="1"/>
    <c:dispBlanksAs val="zero"/>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1"/>
            <c:bubble3D val="0"/>
            <c:spPr>
              <a:solidFill>
                <a:srgbClr val="00B0F0"/>
              </a:solidFill>
            </c:spPr>
          </c:dPt>
          <c:dPt>
            <c:idx val="2"/>
            <c:bubble3D val="0"/>
            <c:spPr>
              <a:solidFill>
                <a:srgbClr val="FF0000"/>
              </a:solidFill>
            </c:spPr>
          </c:dPt>
          <c:dLbls>
            <c:dLbl>
              <c:idx val="1"/>
              <c:layout/>
              <c:tx>
                <c:rich>
                  <a:bodyPr/>
                  <a:lstStyle/>
                  <a:p>
                    <a:r>
                      <a:rPr lang="zh-CN" altLang="en-US" smtClean="0"/>
                      <a:t>内部用户</a:t>
                    </a:r>
                    <a:r>
                      <a:rPr lang="zh-CN" altLang="en-US"/>
                      <a:t>
</a:t>
                    </a:r>
                    <a:r>
                      <a:rPr lang="en-US" altLang="zh-CN" dirty="0"/>
                      <a:t>36%</a:t>
                    </a:r>
                  </a:p>
                </c:rich>
              </c:tx>
              <c:showLegendKey val="0"/>
              <c:showVal val="0"/>
              <c:showCatName val="1"/>
              <c:showSerName val="0"/>
              <c:showPercent val="1"/>
              <c:showBubbleSize val="0"/>
            </c:dLbl>
            <c:dLbl>
              <c:idx val="2"/>
              <c:layout/>
              <c:tx>
                <c:rich>
                  <a:bodyPr/>
                  <a:lstStyle/>
                  <a:p>
                    <a:r>
                      <a:rPr lang="zh-CN" altLang="en-US" smtClean="0"/>
                      <a:t>外部用</a:t>
                    </a:r>
                    <a:r>
                      <a:rPr lang="zh-CN" altLang="en-US" dirty="0"/>
                      <a:t>户
</a:t>
                    </a:r>
                    <a:r>
                      <a:rPr lang="en-US" altLang="zh-CN" dirty="0"/>
                      <a:t>53%</a:t>
                    </a:r>
                  </a:p>
                </c:rich>
              </c:tx>
              <c:showLegendKey val="0"/>
              <c:showVal val="0"/>
              <c:showCatName val="1"/>
              <c:showSerName val="0"/>
              <c:showPercent val="1"/>
              <c:showBubbleSize val="0"/>
            </c:dLbl>
            <c:txPr>
              <a:bodyPr/>
              <a:lstStyle/>
              <a:p>
                <a:pPr>
                  <a:defRPr sz="1200" b="1"/>
                </a:pPr>
                <a:endParaRPr lang="zh-CN"/>
              </a:p>
            </c:txPr>
            <c:showLegendKey val="0"/>
            <c:showVal val="0"/>
            <c:showCatName val="1"/>
            <c:showSerName val="0"/>
            <c:showPercent val="1"/>
            <c:showBubbleSize val="0"/>
            <c:showLeaderLines val="0"/>
          </c:dLbls>
          <c:cat>
            <c:strRef>
              <c:f>CTAS统计!$B$4:$B$6</c:f>
              <c:strCache>
                <c:ptCount val="3"/>
                <c:pt idx="0">
                  <c:v>仪器测试和校准</c:v>
                </c:pt>
                <c:pt idx="1">
                  <c:v>主体任务</c:v>
                </c:pt>
                <c:pt idx="2">
                  <c:v>用户</c:v>
                </c:pt>
              </c:strCache>
            </c:strRef>
          </c:cat>
          <c:val>
            <c:numRef>
              <c:f>CTAS统计!$C$4:$C$6</c:f>
              <c:numCache>
                <c:formatCode>0%</c:formatCode>
                <c:ptCount val="3"/>
                <c:pt idx="0">
                  <c:v>0.1092931937172778</c:v>
                </c:pt>
                <c:pt idx="1">
                  <c:v>0.35798429319371855</c:v>
                </c:pt>
                <c:pt idx="2">
                  <c:v>0.53272251308900564</c:v>
                </c:pt>
              </c:numCache>
            </c:numRef>
          </c:val>
        </c:ser>
        <c:dLbls>
          <c:showLegendKey val="0"/>
          <c:showVal val="0"/>
          <c:showCatName val="1"/>
          <c:showSerName val="0"/>
          <c:showPercent val="1"/>
          <c:showBubbleSize val="0"/>
          <c:showLeaderLines val="0"/>
        </c:dLbls>
        <c:firstSliceAng val="0"/>
      </c:pieChart>
    </c:plotArea>
    <c:plotVisOnly val="1"/>
    <c:dispBlanksAs val="zero"/>
    <c:showDLblsOverMax val="0"/>
  </c:chart>
  <c:txPr>
    <a:bodyPr/>
    <a:lstStyle/>
    <a:p>
      <a:pPr>
        <a:defRPr sz="1800"/>
      </a:pPr>
      <a:endParaRPr lang="zh-CN"/>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manualLayout>
          <c:layoutTarget val="inner"/>
          <c:xMode val="edge"/>
          <c:yMode val="edge"/>
          <c:x val="7.1988407699037624E-2"/>
          <c:y val="5.1400554097404488E-2"/>
          <c:w val="0.86015179352581095"/>
          <c:h val="0.84187882764654642"/>
        </c:manualLayout>
      </c:layout>
      <c:bar3DChart>
        <c:barDir val="col"/>
        <c:grouping val="clustered"/>
        <c:varyColors val="0"/>
        <c:ser>
          <c:idx val="0"/>
          <c:order val="0"/>
          <c:tx>
            <c:v>SCI文章数量</c:v>
          </c:tx>
          <c:invertIfNegative val="0"/>
          <c:cat>
            <c:numRef>
              <c:f>Sheet1!$B$11:$B$13</c:f>
              <c:numCache>
                <c:formatCode>General</c:formatCode>
                <c:ptCount val="3"/>
                <c:pt idx="0">
                  <c:v>2015</c:v>
                </c:pt>
                <c:pt idx="1">
                  <c:v>2016</c:v>
                </c:pt>
                <c:pt idx="2">
                  <c:v>2017</c:v>
                </c:pt>
              </c:numCache>
            </c:numRef>
          </c:cat>
          <c:val>
            <c:numRef>
              <c:f>Sheet1!$C$11:$C$13</c:f>
              <c:numCache>
                <c:formatCode>General</c:formatCode>
                <c:ptCount val="3"/>
                <c:pt idx="0">
                  <c:v>10</c:v>
                </c:pt>
                <c:pt idx="1">
                  <c:v>22</c:v>
                </c:pt>
                <c:pt idx="2">
                  <c:v>30</c:v>
                </c:pt>
              </c:numCache>
            </c:numRef>
          </c:val>
        </c:ser>
        <c:ser>
          <c:idx val="1"/>
          <c:order val="1"/>
          <c:tx>
            <c:v>最高IF</c:v>
          </c:tx>
          <c:invertIfNegative val="0"/>
          <c:cat>
            <c:numRef>
              <c:f>Sheet1!$B$11:$B$13</c:f>
              <c:numCache>
                <c:formatCode>General</c:formatCode>
                <c:ptCount val="3"/>
                <c:pt idx="0">
                  <c:v>2015</c:v>
                </c:pt>
                <c:pt idx="1">
                  <c:v>2016</c:v>
                </c:pt>
                <c:pt idx="2">
                  <c:v>2017</c:v>
                </c:pt>
              </c:numCache>
            </c:numRef>
          </c:cat>
          <c:val>
            <c:numRef>
              <c:f>Sheet1!$D$11:$D$13</c:f>
              <c:numCache>
                <c:formatCode>General</c:formatCode>
                <c:ptCount val="3"/>
                <c:pt idx="0">
                  <c:v>7.6</c:v>
                </c:pt>
                <c:pt idx="1">
                  <c:v>7.2</c:v>
                </c:pt>
                <c:pt idx="2">
                  <c:v>19.8</c:v>
                </c:pt>
              </c:numCache>
            </c:numRef>
          </c:val>
        </c:ser>
        <c:dLbls>
          <c:showLegendKey val="0"/>
          <c:showVal val="0"/>
          <c:showCatName val="0"/>
          <c:showSerName val="0"/>
          <c:showPercent val="0"/>
          <c:showBubbleSize val="0"/>
        </c:dLbls>
        <c:gapWidth val="150"/>
        <c:shape val="box"/>
        <c:axId val="168796672"/>
        <c:axId val="168181760"/>
        <c:axId val="0"/>
      </c:bar3DChart>
      <c:catAx>
        <c:axId val="168796672"/>
        <c:scaling>
          <c:orientation val="minMax"/>
        </c:scaling>
        <c:delete val="0"/>
        <c:axPos val="b"/>
        <c:numFmt formatCode="General" sourceLinked="1"/>
        <c:majorTickMark val="out"/>
        <c:minorTickMark val="none"/>
        <c:tickLblPos val="nextTo"/>
        <c:crossAx val="168181760"/>
        <c:crosses val="autoZero"/>
        <c:auto val="1"/>
        <c:lblAlgn val="ctr"/>
        <c:lblOffset val="100"/>
        <c:noMultiLvlLbl val="0"/>
      </c:catAx>
      <c:valAx>
        <c:axId val="168181760"/>
        <c:scaling>
          <c:orientation val="minMax"/>
        </c:scaling>
        <c:delete val="0"/>
        <c:axPos val="l"/>
        <c:majorGridlines/>
        <c:numFmt formatCode="General" sourceLinked="1"/>
        <c:majorTickMark val="out"/>
        <c:minorTickMark val="none"/>
        <c:tickLblPos val="nextTo"/>
        <c:crossAx val="168796672"/>
        <c:crosses val="autoZero"/>
        <c:crossBetween val="between"/>
      </c:valAx>
    </c:plotArea>
    <c:legend>
      <c:legendPos val="r"/>
      <c:layout>
        <c:manualLayout>
          <c:xMode val="edge"/>
          <c:yMode val="edge"/>
          <c:x val="0.16825131233595789"/>
          <c:y val="9.6838363954505707E-2"/>
          <c:w val="0.26334995625546831"/>
          <c:h val="0.21221274424030362"/>
        </c:manualLayout>
      </c:layout>
      <c:overlay val="0"/>
      <c:txPr>
        <a:bodyPr/>
        <a:lstStyle/>
        <a:p>
          <a:pPr>
            <a:defRPr sz="1400" baseline="0"/>
          </a:pPr>
          <a:endParaRPr lang="zh-CN"/>
        </a:p>
      </c:tx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panose="020B0604020202020204" pitchFamily="34" charset="0"/>
                <a:ea typeface="宋体"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atin typeface="Arial" panose="020B0604020202020204" pitchFamily="34" charset="0"/>
                <a:ea typeface="宋体" pitchFamily="2" charset="-122"/>
              </a:defRPr>
            </a:lvl1pPr>
          </a:lstStyle>
          <a:p>
            <a:pPr>
              <a:defRPr/>
            </a:pPr>
            <a:fld id="{169090A5-ABBE-4A7A-8A05-7F7BBE18D8B5}" type="datetimeFigureOut">
              <a:rPr lang="zh-CN" altLang="en-US"/>
              <a:pPr>
                <a:defRPr/>
              </a:pPr>
              <a:t>2018/9/11</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panose="020B0604020202020204" pitchFamily="34" charset="0"/>
                <a:ea typeface="宋体"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a typeface="宋体" pitchFamily="2" charset="-122"/>
              </a:defRPr>
            </a:lvl1pPr>
          </a:lstStyle>
          <a:p>
            <a:pPr>
              <a:defRPr/>
            </a:pPr>
            <a:fld id="{97310895-7A30-4103-AB59-F7665F9E3C67}" type="slidenum">
              <a:rPr lang="zh-CN" altLang="en-US"/>
              <a:pPr>
                <a:defRPr/>
              </a:pPr>
              <a:t>‹#›</a:t>
            </a:fld>
            <a:endParaRPr lang="zh-CN" altLang="en-US"/>
          </a:p>
        </p:txBody>
      </p:sp>
    </p:spTree>
    <p:extLst>
      <p:ext uri="{BB962C8B-B14F-4D97-AF65-F5344CB8AC3E}">
        <p14:creationId xmlns:p14="http://schemas.microsoft.com/office/powerpoint/2010/main" val="7812885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1pPr>
            <a:lvl2pPr marL="742950" indent="-28575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2pPr>
            <a:lvl3pPr marL="1143000" indent="-22860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3pPr>
            <a:lvl4pPr marL="1600200" indent="-22860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4pPr>
            <a:lvl5pPr marL="2057400" indent="-22860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9pPr>
          </a:lstStyle>
          <a:p>
            <a:pPr eaLnBrk="1" hangingPunct="1"/>
            <a:r>
              <a:rPr lang="en-US" altLang="zh-CN">
                <a:solidFill>
                  <a:srgbClr val="000000"/>
                </a:solidFill>
              </a:rPr>
              <a:t>05/03/04</a:t>
            </a:r>
          </a:p>
        </p:txBody>
      </p:sp>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1pPr>
            <a:lvl2pPr marL="742950" indent="-28575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2pPr>
            <a:lvl3pPr marL="1143000" indent="-22860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3pPr>
            <a:lvl4pPr marL="1600200" indent="-22860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4pPr>
            <a:lvl5pPr marL="2057400" indent="-22860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9pPr>
          </a:lstStyle>
          <a:p>
            <a:pPr eaLnBrk="1" hangingPunct="1"/>
            <a:fld id="{C637D0A0-C9CB-4096-BE47-E186695ED251}" type="slidenum">
              <a:rPr lang="en-US" altLang="zh-CN">
                <a:solidFill>
                  <a:srgbClr val="000000"/>
                </a:solidFill>
              </a:rPr>
              <a:pPr eaLnBrk="1" hangingPunct="1"/>
              <a:t>2</a:t>
            </a:fld>
            <a:endParaRPr lang="en-US" altLang="zh-CN">
              <a:solidFill>
                <a:srgbClr val="000000"/>
              </a:solidFill>
            </a:endParaRPr>
          </a:p>
        </p:txBody>
      </p:sp>
      <p:sp>
        <p:nvSpPr>
          <p:cNvPr id="68612"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6861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zh-CN"/>
          </a:p>
        </p:txBody>
      </p:sp>
    </p:spTree>
    <p:extLst>
      <p:ext uri="{BB962C8B-B14F-4D97-AF65-F5344CB8AC3E}">
        <p14:creationId xmlns:p14="http://schemas.microsoft.com/office/powerpoint/2010/main" val="1273301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1pPr>
            <a:lvl2pPr marL="742950" indent="-28575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2pPr>
            <a:lvl3pPr marL="1143000" indent="-22860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3pPr>
            <a:lvl4pPr marL="1600200" indent="-22860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4pPr>
            <a:lvl5pPr marL="2057400" indent="-22860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9pPr>
          </a:lstStyle>
          <a:p>
            <a:pPr eaLnBrk="1" hangingPunct="1"/>
            <a:r>
              <a:rPr lang="en-US" altLang="zh-CN">
                <a:solidFill>
                  <a:srgbClr val="000000"/>
                </a:solidFill>
              </a:rPr>
              <a:t>05/03/04</a:t>
            </a:r>
          </a:p>
        </p:txBody>
      </p:sp>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1pPr>
            <a:lvl2pPr marL="742950" indent="-28575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2pPr>
            <a:lvl3pPr marL="1143000" indent="-22860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3pPr>
            <a:lvl4pPr marL="1600200" indent="-22860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4pPr>
            <a:lvl5pPr marL="2057400" indent="-22860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9pPr>
          </a:lstStyle>
          <a:p>
            <a:pPr eaLnBrk="1" hangingPunct="1"/>
            <a:fld id="{C637D0A0-C9CB-4096-BE47-E186695ED251}" type="slidenum">
              <a:rPr lang="en-US" altLang="zh-CN">
                <a:solidFill>
                  <a:srgbClr val="000000"/>
                </a:solidFill>
              </a:rPr>
              <a:pPr eaLnBrk="1" hangingPunct="1"/>
              <a:t>14</a:t>
            </a:fld>
            <a:endParaRPr lang="en-US" altLang="zh-CN">
              <a:solidFill>
                <a:srgbClr val="000000"/>
              </a:solidFill>
            </a:endParaRPr>
          </a:p>
        </p:txBody>
      </p:sp>
      <p:sp>
        <p:nvSpPr>
          <p:cNvPr id="68612"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6861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zh-CN"/>
          </a:p>
        </p:txBody>
      </p:sp>
    </p:spTree>
    <p:extLst>
      <p:ext uri="{BB962C8B-B14F-4D97-AF65-F5344CB8AC3E}">
        <p14:creationId xmlns:p14="http://schemas.microsoft.com/office/powerpoint/2010/main" val="1273301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1pPr>
            <a:lvl2pPr marL="742950" indent="-28575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2pPr>
            <a:lvl3pPr marL="1143000" indent="-22860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3pPr>
            <a:lvl4pPr marL="1600200" indent="-22860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4pPr>
            <a:lvl5pPr marL="2057400" indent="-22860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9pPr>
          </a:lstStyle>
          <a:p>
            <a:pPr eaLnBrk="1" hangingPunct="1"/>
            <a:r>
              <a:rPr lang="en-US" altLang="zh-CN">
                <a:solidFill>
                  <a:srgbClr val="000000"/>
                </a:solidFill>
              </a:rPr>
              <a:t>05/03/04</a:t>
            </a:r>
          </a:p>
        </p:txBody>
      </p:sp>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1pPr>
            <a:lvl2pPr marL="742950" indent="-28575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2pPr>
            <a:lvl3pPr marL="1143000" indent="-22860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3pPr>
            <a:lvl4pPr marL="1600200" indent="-22860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4pPr>
            <a:lvl5pPr marL="2057400" indent="-228600" eaLnBrk="0" hangingPunct="0">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itchFamily="34" charset="0"/>
                <a:ea typeface="宋体" pitchFamily="2" charset="-122"/>
              </a:defRPr>
            </a:lvl9pPr>
          </a:lstStyle>
          <a:p>
            <a:pPr eaLnBrk="1" hangingPunct="1"/>
            <a:fld id="{C637D0A0-C9CB-4096-BE47-E186695ED251}" type="slidenum">
              <a:rPr lang="en-US" altLang="zh-CN">
                <a:solidFill>
                  <a:srgbClr val="000000"/>
                </a:solidFill>
              </a:rPr>
              <a:pPr eaLnBrk="1" hangingPunct="1"/>
              <a:t>20</a:t>
            </a:fld>
            <a:endParaRPr lang="en-US" altLang="zh-CN">
              <a:solidFill>
                <a:srgbClr val="000000"/>
              </a:solidFill>
            </a:endParaRPr>
          </a:p>
        </p:txBody>
      </p:sp>
      <p:sp>
        <p:nvSpPr>
          <p:cNvPr id="68612"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6861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zh-CN"/>
          </a:p>
        </p:txBody>
      </p:sp>
    </p:spTree>
    <p:extLst>
      <p:ext uri="{BB962C8B-B14F-4D97-AF65-F5344CB8AC3E}">
        <p14:creationId xmlns:p14="http://schemas.microsoft.com/office/powerpoint/2010/main" val="1273301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幻灯片图像占位符 1"/>
          <p:cNvSpPr>
            <a:spLocks noGrp="1" noRot="1" noChangeAspect="1" noTextEdit="1"/>
          </p:cNvSpPr>
          <p:nvPr>
            <p:ph type="sldImg"/>
          </p:nvPr>
        </p:nvSpPr>
        <p:spPr bwMode="auto">
          <a:noFill/>
          <a:ln>
            <a:solidFill>
              <a:srgbClr val="000000"/>
            </a:solidFill>
            <a:miter lim="800000"/>
            <a:headEnd/>
            <a:tailEnd/>
          </a:ln>
        </p:spPr>
      </p:sp>
      <p:sp>
        <p:nvSpPr>
          <p:cNvPr id="58982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4" name="灯片编号占位符 3"/>
          <p:cNvSpPr>
            <a:spLocks noGrp="1"/>
          </p:cNvSpPr>
          <p:nvPr>
            <p:ph type="sldNum" sz="quarter" idx="5"/>
          </p:nvPr>
        </p:nvSpPr>
        <p:spPr/>
        <p:txBody>
          <a:bodyPr/>
          <a:lstStyle/>
          <a:p>
            <a:pPr>
              <a:defRPr/>
            </a:pPr>
            <a:fld id="{F6884457-A14D-413D-AFB4-488F3E7AF6F7}" type="slidenum">
              <a:rPr lang="zh-CN" altLang="en-US" smtClean="0">
                <a:solidFill>
                  <a:prstClr val="black"/>
                </a:solidFill>
              </a:rPr>
              <a:pPr>
                <a:defRPr/>
              </a:pPr>
              <a:t>28</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幻灯片图像占位符 1"/>
          <p:cNvSpPr>
            <a:spLocks noGrp="1" noRot="1" noChangeAspect="1" noTextEdit="1"/>
          </p:cNvSpPr>
          <p:nvPr>
            <p:ph type="sldImg"/>
          </p:nvPr>
        </p:nvSpPr>
        <p:spPr>
          <a:ln/>
        </p:spPr>
      </p:sp>
      <p:sp>
        <p:nvSpPr>
          <p:cNvPr id="40141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40141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宋体" pitchFamily="2" charset="-122"/>
              </a:defRPr>
            </a:lvl1pPr>
            <a:lvl2pPr marL="742950" indent="-285750" eaLnBrk="0" hangingPunct="0">
              <a:defRPr>
                <a:solidFill>
                  <a:schemeClr val="tx1"/>
                </a:solidFill>
                <a:latin typeface="Tahoma" pitchFamily="34" charset="0"/>
                <a:ea typeface="宋体" pitchFamily="2" charset="-122"/>
              </a:defRPr>
            </a:lvl2pPr>
            <a:lvl3pPr marL="1143000" indent="-228600" eaLnBrk="0" hangingPunct="0">
              <a:defRPr>
                <a:solidFill>
                  <a:schemeClr val="tx1"/>
                </a:solidFill>
                <a:latin typeface="Tahoma" pitchFamily="34" charset="0"/>
                <a:ea typeface="宋体" pitchFamily="2" charset="-122"/>
              </a:defRPr>
            </a:lvl3pPr>
            <a:lvl4pPr marL="1600200" indent="-228600" eaLnBrk="0" hangingPunct="0">
              <a:defRPr>
                <a:solidFill>
                  <a:schemeClr val="tx1"/>
                </a:solidFill>
                <a:latin typeface="Tahoma" pitchFamily="34" charset="0"/>
                <a:ea typeface="宋体" pitchFamily="2" charset="-122"/>
              </a:defRPr>
            </a:lvl4pPr>
            <a:lvl5pPr marL="2057400" indent="-228600" eaLnBrk="0" hangingPunct="0">
              <a:defRPr>
                <a:solidFill>
                  <a:schemeClr val="tx1"/>
                </a:solidFill>
                <a:latin typeface="Tahoma" pitchFamily="34" charset="0"/>
                <a:ea typeface="宋体" pitchFamily="2" charset="-122"/>
              </a:defRPr>
            </a:lvl5pPr>
            <a:lvl6pPr marL="2514600" indent="-228600" eaLnBrk="0" fontAlgn="base" hangingPunct="0">
              <a:spcBef>
                <a:spcPct val="0"/>
              </a:spcBef>
              <a:spcAft>
                <a:spcPct val="0"/>
              </a:spcAft>
              <a:defRPr>
                <a:solidFill>
                  <a:schemeClr val="tx1"/>
                </a:solidFill>
                <a:latin typeface="Tahoma" pitchFamily="34" charset="0"/>
                <a:ea typeface="宋体" pitchFamily="2" charset="-122"/>
              </a:defRPr>
            </a:lvl6pPr>
            <a:lvl7pPr marL="2971800" indent="-228600" eaLnBrk="0" fontAlgn="base" hangingPunct="0">
              <a:spcBef>
                <a:spcPct val="0"/>
              </a:spcBef>
              <a:spcAft>
                <a:spcPct val="0"/>
              </a:spcAft>
              <a:defRPr>
                <a:solidFill>
                  <a:schemeClr val="tx1"/>
                </a:solidFill>
                <a:latin typeface="Tahoma" pitchFamily="34" charset="0"/>
                <a:ea typeface="宋体" pitchFamily="2" charset="-122"/>
              </a:defRPr>
            </a:lvl7pPr>
            <a:lvl8pPr marL="3429000" indent="-228600" eaLnBrk="0" fontAlgn="base" hangingPunct="0">
              <a:spcBef>
                <a:spcPct val="0"/>
              </a:spcBef>
              <a:spcAft>
                <a:spcPct val="0"/>
              </a:spcAft>
              <a:defRPr>
                <a:solidFill>
                  <a:schemeClr val="tx1"/>
                </a:solidFill>
                <a:latin typeface="Tahoma" pitchFamily="34" charset="0"/>
                <a:ea typeface="宋体" pitchFamily="2" charset="-122"/>
              </a:defRPr>
            </a:lvl8pPr>
            <a:lvl9pPr marL="3886200" indent="-228600" eaLnBrk="0" fontAlgn="base" hangingPunct="0">
              <a:spcBef>
                <a:spcPct val="0"/>
              </a:spcBef>
              <a:spcAft>
                <a:spcPct val="0"/>
              </a:spcAft>
              <a:defRPr>
                <a:solidFill>
                  <a:schemeClr val="tx1"/>
                </a:solidFill>
                <a:latin typeface="Tahoma" pitchFamily="34" charset="0"/>
                <a:ea typeface="宋体" pitchFamily="2" charset="-122"/>
              </a:defRPr>
            </a:lvl9pPr>
          </a:lstStyle>
          <a:p>
            <a:pPr eaLnBrk="1" hangingPunct="1"/>
            <a:fld id="{581F5B12-5A6B-4390-9BAF-CE5B5B984691}" type="slidenum">
              <a:rPr lang="zh-CN" altLang="en-US">
                <a:solidFill>
                  <a:prstClr val="black"/>
                </a:solidFill>
                <a:latin typeface="Times New Roman" pitchFamily="18" charset="0"/>
              </a:rPr>
              <a:pPr eaLnBrk="1" hangingPunct="1"/>
              <a:t>30</a:t>
            </a:fld>
            <a:endParaRPr lang="en-US" altLang="zh-CN">
              <a:solidFill>
                <a:prstClr val="black"/>
              </a:solidFill>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A84E1BB-1349-47A8-8C87-6D1DD2D6AD63}" type="datetimeFigureOut">
              <a:rPr lang="zh-CN" altLang="en-US" smtClean="0">
                <a:solidFill>
                  <a:prstClr val="black">
                    <a:tint val="75000"/>
                  </a:prstClr>
                </a:solidFill>
              </a:rPr>
              <a:pPr/>
              <a:t>2018/9/11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641123-810C-47EF-BF80-BC1B955AA9EF}"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1" descr="D:\banner.png"/>
          <p:cNvPicPr>
            <a:picLocks noChangeAspect="1" noChangeArrowheads="1"/>
          </p:cNvPicPr>
          <p:nvPr userDrawn="1"/>
        </p:nvPicPr>
        <p:blipFill>
          <a:blip r:embed="rId2" cstate="email"/>
          <a:srcRect/>
          <a:stretch>
            <a:fillRect/>
          </a:stretch>
        </p:blipFill>
        <p:spPr bwMode="auto">
          <a:xfrm>
            <a:off x="0" y="1"/>
            <a:ext cx="8928100" cy="1073149"/>
          </a:xfrm>
          <a:prstGeom prst="rect">
            <a:avLst/>
          </a:prstGeom>
          <a:ln>
            <a:noFill/>
          </a:ln>
          <a:effectLst>
            <a:softEdge rad="112500"/>
          </a:effectLst>
        </p:spPr>
      </p:pic>
      <p:pic>
        <p:nvPicPr>
          <p:cNvPr id="8" name="Picture 16" descr="标志副本"/>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216650" y="6184900"/>
            <a:ext cx="30956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未标题-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1655763"/>
            <a:ext cx="9144000" cy="52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3836336"/>
      </p:ext>
    </p:extLst>
  </p:cSld>
  <p:clrMapOvr>
    <a:masterClrMapping/>
  </p:clrMapOvr>
  <p:transition>
    <p:pull dir="l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pic>
        <p:nvPicPr>
          <p:cNvPr id="2" name="图片 6" descr="内页底.png"/>
          <p:cNvPicPr>
            <a:picLocks noChangeAspect="1"/>
          </p:cNvPicPr>
          <p:nvPr userDrawn="1"/>
        </p:nvPicPr>
        <p:blipFill>
          <a:blip r:embed="rId2" cstate="print"/>
          <a:srcRect/>
          <a:stretch>
            <a:fillRect/>
          </a:stretch>
        </p:blipFill>
        <p:spPr bwMode="auto">
          <a:xfrm>
            <a:off x="0" y="1"/>
            <a:ext cx="9144000" cy="6856413"/>
          </a:xfrm>
          <a:prstGeom prst="rect">
            <a:avLst/>
          </a:prstGeom>
          <a:noFill/>
          <a:ln w="9525">
            <a:noFill/>
            <a:miter lim="800000"/>
            <a:headEnd/>
            <a:tailEnd/>
          </a:ln>
        </p:spPr>
      </p:pic>
      <p:sp>
        <p:nvSpPr>
          <p:cNvPr id="3" name="矩形 2"/>
          <p:cNvSpPr/>
          <p:nvPr userDrawn="1"/>
        </p:nvSpPr>
        <p:spPr>
          <a:xfrm>
            <a:off x="0" y="1000125"/>
            <a:ext cx="9144000" cy="46038"/>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zh-CN" altLang="en-US" sz="2000" dirty="0">
              <a:solidFill>
                <a:prstClr val="black"/>
              </a:solidFill>
              <a:latin typeface="微软雅黑" pitchFamily="34" charset="-122"/>
              <a:ea typeface="微软雅黑" pitchFamily="34" charset="-122"/>
            </a:endParaRPr>
          </a:p>
        </p:txBody>
      </p:sp>
      <p:cxnSp>
        <p:nvCxnSpPr>
          <p:cNvPr id="4" name="直接连接符 3"/>
          <p:cNvCxnSpPr/>
          <p:nvPr userDrawn="1"/>
        </p:nvCxnSpPr>
        <p:spPr>
          <a:xfrm>
            <a:off x="0" y="1047750"/>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5" name="日期占位符 1"/>
          <p:cNvSpPr>
            <a:spLocks noGrp="1"/>
          </p:cNvSpPr>
          <p:nvPr>
            <p:ph type="dt" sz="half" idx="10"/>
          </p:nvPr>
        </p:nvSpPr>
        <p:spPr>
          <a:xfrm>
            <a:off x="457200" y="6356362"/>
            <a:ext cx="2133600" cy="365125"/>
          </a:xfrm>
          <a:prstGeom prst="rect">
            <a:avLst/>
          </a:prstGeom>
        </p:spPr>
        <p:txBody>
          <a:bodyPr/>
          <a:lstStyle>
            <a:lvl1pPr>
              <a:defRPr/>
            </a:lvl1pPr>
          </a:lstStyle>
          <a:p>
            <a:pPr>
              <a:defRPr/>
            </a:pPr>
            <a:fld id="{19DCDDB1-8FE0-4A9E-9791-967CD37CE288}" type="datetimeFigureOut">
              <a:rPr lang="zh-CN" altLang="en-US">
                <a:solidFill>
                  <a:prstClr val="black">
                    <a:tint val="75000"/>
                  </a:prstClr>
                </a:solidFill>
              </a:rPr>
              <a:pPr>
                <a:defRPr/>
              </a:pPr>
              <a:t>2018/9/11</a:t>
            </a:fld>
            <a:endParaRPr lang="zh-CN" altLang="en-US">
              <a:solidFill>
                <a:prstClr val="black">
                  <a:tint val="75000"/>
                </a:prstClr>
              </a:solidFill>
            </a:endParaRPr>
          </a:p>
        </p:txBody>
      </p:sp>
      <p:sp>
        <p:nvSpPr>
          <p:cNvPr id="6" name="页脚占位符 2"/>
          <p:cNvSpPr>
            <a:spLocks noGrp="1"/>
          </p:cNvSpPr>
          <p:nvPr>
            <p:ph type="ftr" sz="quarter" idx="11"/>
          </p:nvPr>
        </p:nvSpPr>
        <p:spPr>
          <a:xfrm>
            <a:off x="3124200" y="6356362"/>
            <a:ext cx="2895600" cy="365125"/>
          </a:xfrm>
          <a:prstGeom prst="rect">
            <a:avLst/>
          </a:prstGeom>
        </p:spPr>
        <p:txBody>
          <a:bodyPr/>
          <a:lstStyle>
            <a:lvl1pPr>
              <a:defRPr/>
            </a:lvl1pPr>
          </a:lstStyle>
          <a:p>
            <a:pPr>
              <a:defRPr/>
            </a:pPr>
            <a:endParaRPr lang="zh-CN" altLang="en-US">
              <a:solidFill>
                <a:prstClr val="black">
                  <a:tint val="75000"/>
                </a:prstClr>
              </a:solidFill>
            </a:endParaRPr>
          </a:p>
        </p:txBody>
      </p:sp>
      <p:sp>
        <p:nvSpPr>
          <p:cNvPr id="7" name="灯片编号占位符 3"/>
          <p:cNvSpPr>
            <a:spLocks noGrp="1"/>
          </p:cNvSpPr>
          <p:nvPr>
            <p:ph type="sldNum" sz="quarter" idx="12"/>
          </p:nvPr>
        </p:nvSpPr>
        <p:spPr>
          <a:xfrm>
            <a:off x="6553200" y="6356362"/>
            <a:ext cx="2133600" cy="365125"/>
          </a:xfrm>
          <a:prstGeom prst="rect">
            <a:avLst/>
          </a:prstGeom>
        </p:spPr>
        <p:txBody>
          <a:bodyPr/>
          <a:lstStyle>
            <a:lvl1pPr>
              <a:defRPr/>
            </a:lvl1pPr>
          </a:lstStyle>
          <a:p>
            <a:pPr>
              <a:defRPr/>
            </a:pPr>
            <a:fld id="{7B85A784-69FB-42D2-B091-D1FC662F9271}"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transition>
    <p:pull dir="l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pic>
        <p:nvPicPr>
          <p:cNvPr id="3" name="图片 6" descr="内页底.png"/>
          <p:cNvPicPr>
            <a:picLocks noChangeAspect="1"/>
          </p:cNvPicPr>
          <p:nvPr userDrawn="1"/>
        </p:nvPicPr>
        <p:blipFill>
          <a:blip r:embed="rId2" cstate="print"/>
          <a:srcRect/>
          <a:stretch>
            <a:fillRect/>
          </a:stretch>
        </p:blipFill>
        <p:spPr bwMode="auto">
          <a:xfrm>
            <a:off x="0" y="1"/>
            <a:ext cx="9144000" cy="6856413"/>
          </a:xfrm>
          <a:prstGeom prst="rect">
            <a:avLst/>
          </a:prstGeom>
          <a:noFill/>
          <a:ln w="9525">
            <a:noFill/>
            <a:miter lim="800000"/>
            <a:headEnd/>
            <a:tailEnd/>
          </a:ln>
        </p:spPr>
      </p:pic>
      <p:pic>
        <p:nvPicPr>
          <p:cNvPr id="4" name="图片 9" descr="所标.png"/>
          <p:cNvPicPr>
            <a:picLocks noChangeAspect="1"/>
          </p:cNvPicPr>
          <p:nvPr userDrawn="1"/>
        </p:nvPicPr>
        <p:blipFill>
          <a:blip r:embed="rId3" cstate="print"/>
          <a:srcRect/>
          <a:stretch>
            <a:fillRect/>
          </a:stretch>
        </p:blipFill>
        <p:spPr bwMode="auto">
          <a:xfrm>
            <a:off x="6035681" y="214315"/>
            <a:ext cx="3108325" cy="835025"/>
          </a:xfrm>
          <a:prstGeom prst="rect">
            <a:avLst/>
          </a:prstGeom>
          <a:noFill/>
          <a:ln w="9525">
            <a:noFill/>
            <a:miter lim="800000"/>
            <a:headEnd/>
            <a:tailEnd/>
          </a:ln>
        </p:spPr>
      </p:pic>
      <p:sp>
        <p:nvSpPr>
          <p:cNvPr id="14" name="标题 1"/>
          <p:cNvSpPr>
            <a:spLocks noGrp="1"/>
          </p:cNvSpPr>
          <p:nvPr>
            <p:ph type="title"/>
          </p:nvPr>
        </p:nvSpPr>
        <p:spPr>
          <a:xfrm>
            <a:off x="785818" y="214290"/>
            <a:ext cx="6286512" cy="714380"/>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a:defRPr sz="32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defRPr>
            </a:lvl1pPr>
          </a:lstStyle>
          <a:p>
            <a:r>
              <a:rPr lang="zh-CN" altLang="en-US" dirty="0"/>
              <a:t>单击此处编辑母版标题样式</a:t>
            </a:r>
          </a:p>
        </p:txBody>
      </p:sp>
      <p:sp>
        <p:nvSpPr>
          <p:cNvPr id="5" name="日期占位符 1"/>
          <p:cNvSpPr>
            <a:spLocks noGrp="1"/>
          </p:cNvSpPr>
          <p:nvPr>
            <p:ph type="dt" sz="half" idx="10"/>
          </p:nvPr>
        </p:nvSpPr>
        <p:spPr>
          <a:xfrm>
            <a:off x="457200" y="6356362"/>
            <a:ext cx="2133600" cy="365125"/>
          </a:xfrm>
          <a:prstGeom prst="rect">
            <a:avLst/>
          </a:prstGeom>
        </p:spPr>
        <p:txBody>
          <a:bodyPr/>
          <a:lstStyle>
            <a:lvl1pPr>
              <a:defRPr/>
            </a:lvl1pPr>
          </a:lstStyle>
          <a:p>
            <a:pPr>
              <a:defRPr/>
            </a:pPr>
            <a:fld id="{5109B12F-6003-4F85-882F-D47BB2BB369D}" type="datetimeFigureOut">
              <a:rPr lang="zh-CN" altLang="en-US">
                <a:solidFill>
                  <a:prstClr val="black">
                    <a:tint val="75000"/>
                  </a:prstClr>
                </a:solidFill>
              </a:rPr>
              <a:pPr>
                <a:defRPr/>
              </a:pPr>
              <a:t>2018/9/11</a:t>
            </a:fld>
            <a:endParaRPr lang="zh-CN" altLang="en-US" dirty="0">
              <a:solidFill>
                <a:prstClr val="black">
                  <a:tint val="75000"/>
                </a:prstClr>
              </a:solidFill>
            </a:endParaRPr>
          </a:p>
        </p:txBody>
      </p:sp>
      <p:sp>
        <p:nvSpPr>
          <p:cNvPr id="6" name="页脚占位符 2"/>
          <p:cNvSpPr>
            <a:spLocks noGrp="1"/>
          </p:cNvSpPr>
          <p:nvPr>
            <p:ph type="ftr" sz="quarter" idx="11"/>
          </p:nvPr>
        </p:nvSpPr>
        <p:spPr>
          <a:xfrm>
            <a:off x="3124200" y="6356362"/>
            <a:ext cx="2895600" cy="365125"/>
          </a:xfrm>
          <a:prstGeom prst="rect">
            <a:avLst/>
          </a:prstGeom>
        </p:spPr>
        <p:txBody>
          <a:bodyPr/>
          <a:lstStyle>
            <a:lvl1pPr>
              <a:defRPr/>
            </a:lvl1pPr>
          </a:lstStyle>
          <a:p>
            <a:pPr>
              <a:defRPr/>
            </a:pPr>
            <a:endParaRPr lang="zh-CN" altLang="en-US">
              <a:solidFill>
                <a:prstClr val="black">
                  <a:tint val="75000"/>
                </a:prstClr>
              </a:solidFill>
            </a:endParaRPr>
          </a:p>
        </p:txBody>
      </p:sp>
      <p:sp>
        <p:nvSpPr>
          <p:cNvPr id="7" name="灯片编号占位符 3"/>
          <p:cNvSpPr>
            <a:spLocks noGrp="1"/>
          </p:cNvSpPr>
          <p:nvPr>
            <p:ph type="sldNum" sz="quarter" idx="12"/>
          </p:nvPr>
        </p:nvSpPr>
        <p:spPr>
          <a:xfrm>
            <a:off x="6553200" y="6356362"/>
            <a:ext cx="2133600" cy="365125"/>
          </a:xfrm>
          <a:prstGeom prst="rect">
            <a:avLst/>
          </a:prstGeom>
        </p:spPr>
        <p:txBody>
          <a:bodyPr/>
          <a:lstStyle>
            <a:lvl1pPr>
              <a:defRPr/>
            </a:lvl1pPr>
          </a:lstStyle>
          <a:p>
            <a:pPr>
              <a:defRPr/>
            </a:pPr>
            <a:fld id="{6D1B7CA9-7C72-4CA8-AFDC-9273BE7C4B75}"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transition>
    <p:pull dir="l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grpSp>
        <p:nvGrpSpPr>
          <p:cNvPr id="3" name="组合 11"/>
          <p:cNvGrpSpPr>
            <a:grpSpLocks/>
          </p:cNvGrpSpPr>
          <p:nvPr userDrawn="1"/>
        </p:nvGrpSpPr>
        <p:grpSpPr bwMode="auto">
          <a:xfrm>
            <a:off x="0" y="1104900"/>
            <a:ext cx="9144000" cy="4967288"/>
            <a:chOff x="-33" y="1317779"/>
            <a:chExt cx="9144065" cy="4894268"/>
          </a:xfrm>
        </p:grpSpPr>
        <p:sp>
          <p:nvSpPr>
            <p:cNvPr id="4" name="矩形 3"/>
            <p:cNvSpPr/>
            <p:nvPr userDrawn="1"/>
          </p:nvSpPr>
          <p:spPr>
            <a:xfrm>
              <a:off x="-33" y="1353755"/>
              <a:ext cx="9144065" cy="48582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5" name="矩形 4"/>
            <p:cNvSpPr/>
            <p:nvPr userDrawn="1"/>
          </p:nvSpPr>
          <p:spPr>
            <a:xfrm>
              <a:off x="-33" y="1317779"/>
              <a:ext cx="9144065" cy="857162"/>
            </a:xfrm>
            <a:prstGeom prst="rect">
              <a:avLst/>
            </a:prstGeom>
            <a:gradFill>
              <a:gsLst>
                <a:gs pos="0">
                  <a:schemeClr val="bg1"/>
                </a:gs>
                <a:gs pos="27000">
                  <a:schemeClr val="bg1">
                    <a:alpha val="9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6" name="矩形 5"/>
            <p:cNvSpPr/>
            <p:nvPr userDrawn="1"/>
          </p:nvSpPr>
          <p:spPr>
            <a:xfrm rot="10800000">
              <a:off x="-33" y="5354885"/>
              <a:ext cx="9144065" cy="857162"/>
            </a:xfrm>
            <a:prstGeom prst="rect">
              <a:avLst/>
            </a:prstGeom>
            <a:gradFill>
              <a:gsLst>
                <a:gs pos="0">
                  <a:schemeClr val="bg1"/>
                </a:gs>
                <a:gs pos="50000">
                  <a:schemeClr val="bg1">
                    <a:alpha val="0"/>
                  </a:schemeClr>
                </a:gs>
                <a:gs pos="2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pic>
        <p:nvPicPr>
          <p:cNvPr id="7" name="图片 10" descr="所标.png"/>
          <p:cNvPicPr>
            <a:picLocks noChangeAspect="1"/>
          </p:cNvPicPr>
          <p:nvPr userDrawn="1"/>
        </p:nvPicPr>
        <p:blipFill>
          <a:blip r:embed="rId2" cstate="print"/>
          <a:srcRect/>
          <a:stretch>
            <a:fillRect/>
          </a:stretch>
        </p:blipFill>
        <p:spPr bwMode="auto">
          <a:xfrm>
            <a:off x="6043619" y="142876"/>
            <a:ext cx="3108325" cy="835025"/>
          </a:xfrm>
          <a:prstGeom prst="rect">
            <a:avLst/>
          </a:prstGeom>
          <a:noFill/>
          <a:ln w="9525">
            <a:noFill/>
            <a:miter lim="800000"/>
            <a:headEnd/>
            <a:tailEnd/>
          </a:ln>
        </p:spPr>
      </p:pic>
      <p:pic>
        <p:nvPicPr>
          <p:cNvPr id="8" name="图片 11" descr="格子.png"/>
          <p:cNvPicPr>
            <a:picLocks noChangeAspect="1"/>
          </p:cNvPicPr>
          <p:nvPr userDrawn="1"/>
        </p:nvPicPr>
        <p:blipFill>
          <a:blip r:embed="rId3" cstate="print"/>
          <a:srcRect/>
          <a:stretch>
            <a:fillRect/>
          </a:stretch>
        </p:blipFill>
        <p:spPr bwMode="auto">
          <a:xfrm>
            <a:off x="0" y="500065"/>
            <a:ext cx="9144000" cy="636587"/>
          </a:xfrm>
          <a:prstGeom prst="rect">
            <a:avLst/>
          </a:prstGeom>
          <a:noFill/>
          <a:ln w="9525">
            <a:noFill/>
            <a:miter lim="800000"/>
            <a:headEnd/>
            <a:tailEnd/>
          </a:ln>
        </p:spPr>
      </p:pic>
      <p:pic>
        <p:nvPicPr>
          <p:cNvPr id="9" name="图片 12" descr="格子.png"/>
          <p:cNvPicPr>
            <a:picLocks noChangeAspect="1"/>
          </p:cNvPicPr>
          <p:nvPr userDrawn="1"/>
        </p:nvPicPr>
        <p:blipFill>
          <a:blip r:embed="rId3" cstate="print"/>
          <a:srcRect/>
          <a:stretch>
            <a:fillRect/>
          </a:stretch>
        </p:blipFill>
        <p:spPr bwMode="auto">
          <a:xfrm>
            <a:off x="-142875" y="6149975"/>
            <a:ext cx="9144000" cy="636588"/>
          </a:xfrm>
          <a:prstGeom prst="rect">
            <a:avLst/>
          </a:prstGeom>
          <a:noFill/>
          <a:ln w="9525">
            <a:noFill/>
            <a:miter lim="800000"/>
            <a:headEnd/>
            <a:tailEnd/>
          </a:ln>
        </p:spPr>
      </p:pic>
      <p:sp>
        <p:nvSpPr>
          <p:cNvPr id="10" name="矩形 9"/>
          <p:cNvSpPr/>
          <p:nvPr userDrawn="1"/>
        </p:nvSpPr>
        <p:spPr>
          <a:xfrm>
            <a:off x="0" y="1214442"/>
            <a:ext cx="9144000" cy="4714875"/>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 name="标题 1"/>
          <p:cNvSpPr>
            <a:spLocks noGrp="1"/>
          </p:cNvSpPr>
          <p:nvPr>
            <p:ph type="title"/>
          </p:nvPr>
        </p:nvSpPr>
        <p:spPr>
          <a:xfrm>
            <a:off x="304800" y="203200"/>
            <a:ext cx="5624522" cy="725470"/>
          </a:xfrm>
          <a:prstGeom prst="rect">
            <a:avLst/>
          </a:prstGeom>
        </p:spPr>
        <p:txBody>
          <a:bodyPr>
            <a:normAutofit/>
          </a:bodyPr>
          <a:lstStyle>
            <a:lvl1pPr algn="l">
              <a:defRPr sz="3200">
                <a:solidFill>
                  <a:schemeClr val="accent5">
                    <a:lumMod val="40000"/>
                    <a:lumOff val="60000"/>
                  </a:schemeClr>
                </a:solidFill>
                <a:latin typeface="微软雅黑" pitchFamily="34" charset="-122"/>
                <a:ea typeface="微软雅黑" pitchFamily="34" charset="-122"/>
              </a:defRPr>
            </a:lvl1pPr>
          </a:lstStyle>
          <a:p>
            <a:r>
              <a:rPr lang="zh-CN" altLang="en-US"/>
              <a:t>单击此处编辑母版标题样式</a:t>
            </a:r>
            <a:endParaRPr lang="zh-CN" altLang="en-US" dirty="0"/>
          </a:p>
        </p:txBody>
      </p:sp>
    </p:spTree>
  </p:cSld>
  <p:clrMapOvr>
    <a:masterClrMapping/>
  </p:clrMapOvr>
  <p:transition>
    <p:pull dir="l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4" name="Line 5"/>
          <p:cNvSpPr>
            <a:spLocks noChangeShapeType="1"/>
          </p:cNvSpPr>
          <p:nvPr userDrawn="1"/>
        </p:nvSpPr>
        <p:spPr bwMode="auto">
          <a:xfrm flipV="1">
            <a:off x="14288" y="889000"/>
            <a:ext cx="9129712" cy="44450"/>
          </a:xfrm>
          <a:prstGeom prst="line">
            <a:avLst/>
          </a:prstGeom>
          <a:noFill/>
          <a:ln w="53975">
            <a:solidFill>
              <a:srgbClr val="D43526"/>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eaLnBrk="1" hangingPunct="1"/>
            <a:endParaRPr lang="zh-CN" altLang="en-US">
              <a:solidFill>
                <a:srgbClr val="000000"/>
              </a:solidFill>
              <a:latin typeface="Arial" pitchFamily="34" charset="0"/>
              <a:ea typeface="宋体" pitchFamily="2" charset="-122"/>
            </a:endParaRPr>
          </a:p>
        </p:txBody>
      </p:sp>
      <p:pic>
        <p:nvPicPr>
          <p:cNvPr id="5" name="Picture 16" descr="标志副本"/>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16650" y="6229350"/>
            <a:ext cx="30956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3"/>
          <p:cNvSpPr>
            <a:spLocks noGrp="1" noChangeArrowheads="1"/>
          </p:cNvSpPr>
          <p:nvPr>
            <p:ph type="title"/>
          </p:nvPr>
        </p:nvSpPr>
        <p:spPr bwMode="auto">
          <a:xfrm>
            <a:off x="685800" y="228600"/>
            <a:ext cx="7081838" cy="6858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p>
            <a:pPr lvl="0"/>
            <a:r>
              <a:rPr lang="en-US" altLang="zh-CN"/>
              <a:t>Click to edit Master title style</a:t>
            </a:r>
          </a:p>
        </p:txBody>
      </p:sp>
    </p:spTree>
    <p:extLst>
      <p:ext uri="{BB962C8B-B14F-4D97-AF65-F5344CB8AC3E}">
        <p14:creationId xmlns:p14="http://schemas.microsoft.com/office/powerpoint/2010/main" val="3212865064"/>
      </p:ext>
    </p:extLst>
  </p:cSld>
  <p:clrMapOvr>
    <a:masterClrMapping/>
  </p:clrMapOvr>
  <p:transition>
    <p:pull dir="l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2" name="图片 170" descr="caepjiguan.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13" y="-26988"/>
            <a:ext cx="3582988"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3"/>
          <p:cNvSpPr>
            <a:spLocks noGrp="1"/>
          </p:cNvSpPr>
          <p:nvPr>
            <p:ph type="dt" sz="half" idx="10"/>
          </p:nvPr>
        </p:nvSpPr>
        <p:spPr>
          <a:xfrm>
            <a:off x="457200" y="6356350"/>
            <a:ext cx="2133600" cy="365125"/>
          </a:xfrm>
          <a:prstGeom prst="rect">
            <a:avLst/>
          </a:prstGeom>
        </p:spPr>
        <p:txBody>
          <a:bodyPr/>
          <a:lstStyle>
            <a:lvl1pPr>
              <a:defRPr/>
            </a:lvl1pPr>
          </a:lstStyle>
          <a:p>
            <a:pPr>
              <a:defRPr/>
            </a:pPr>
            <a:fld id="{619F4B40-587E-44CF-91F1-60230A605C96}" type="datetime1">
              <a:rPr lang="zh-CN" altLang="en-US">
                <a:solidFill>
                  <a:srgbClr val="000000"/>
                </a:solidFill>
                <a:latin typeface="Arial" pitchFamily="34" charset="0"/>
                <a:ea typeface="宋体" pitchFamily="2" charset="-122"/>
              </a:rPr>
              <a:pPr>
                <a:defRPr/>
              </a:pPr>
              <a:t>2018/9/11</a:t>
            </a:fld>
            <a:endParaRPr lang="zh-CN" altLang="en-US" dirty="0">
              <a:solidFill>
                <a:srgbClr val="000000"/>
              </a:solidFill>
              <a:latin typeface="Arial" pitchFamily="34" charset="0"/>
              <a:ea typeface="宋体" pitchFamily="2" charset="-122"/>
            </a:endParaRPr>
          </a:p>
        </p:txBody>
      </p:sp>
      <p:sp>
        <p:nvSpPr>
          <p:cNvPr id="4" name="页脚占位符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zh-CN" altLang="en-US">
              <a:solidFill>
                <a:srgbClr val="000000"/>
              </a:solidFill>
              <a:latin typeface="Arial" pitchFamily="34" charset="0"/>
              <a:ea typeface="宋体" pitchFamily="2" charset="-122"/>
            </a:endParaRPr>
          </a:p>
        </p:txBody>
      </p:sp>
      <p:sp>
        <p:nvSpPr>
          <p:cNvPr id="5" name="灯片编号占位符 5"/>
          <p:cNvSpPr>
            <a:spLocks noGrp="1"/>
          </p:cNvSpPr>
          <p:nvPr>
            <p:ph type="sldNum" sz="quarter" idx="12"/>
          </p:nvPr>
        </p:nvSpPr>
        <p:spPr>
          <a:xfrm>
            <a:off x="6657975" y="6356350"/>
            <a:ext cx="2133600" cy="365125"/>
          </a:xfrm>
          <a:prstGeom prst="rect">
            <a:avLst/>
          </a:prstGeom>
        </p:spPr>
        <p:txBody>
          <a:bodyPr/>
          <a:lstStyle>
            <a:lvl1pPr>
              <a:defRPr sz="1400" b="1">
                <a:solidFill>
                  <a:srgbClr val="C00000"/>
                </a:solidFill>
                <a:latin typeface="Times New Roman" pitchFamily="18" charset="0"/>
                <a:cs typeface="Times New Roman" pitchFamily="18" charset="0"/>
              </a:defRPr>
            </a:lvl1pPr>
          </a:lstStyle>
          <a:p>
            <a:pPr>
              <a:defRPr/>
            </a:pPr>
            <a:fld id="{9E1B9922-3E6E-48A9-B3CE-AB293FB20806}" type="slidenum">
              <a:rPr lang="zh-CN" altLang="en-US">
                <a:ea typeface="宋体" pitchFamily="2" charset="-122"/>
              </a:rPr>
              <a:pPr>
                <a:defRPr/>
              </a:pPr>
              <a:t>‹#›</a:t>
            </a:fld>
            <a:endParaRPr lang="zh-CN" altLang="en-US" dirty="0">
              <a:ea typeface="宋体" pitchFamily="2" charset="-122"/>
            </a:endParaRPr>
          </a:p>
        </p:txBody>
      </p:sp>
    </p:spTree>
    <p:extLst>
      <p:ext uri="{BB962C8B-B14F-4D97-AF65-F5344CB8AC3E}">
        <p14:creationId xmlns:p14="http://schemas.microsoft.com/office/powerpoint/2010/main" val="924885929"/>
      </p:ext>
    </p:extLst>
  </p:cSld>
  <p:clrMapOvr>
    <a:masterClrMapping/>
  </p:clrMapOvr>
  <p:transition>
    <p:pull dir="l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4" name="图片 6" descr="内页底.png"/>
          <p:cNvPicPr>
            <a:picLocks noChangeAspect="1"/>
          </p:cNvPicPr>
          <p:nvPr userDrawn="1"/>
        </p:nvPicPr>
        <p:blipFill>
          <a:blip r:embed="rId2" cstate="print"/>
          <a:srcRect/>
          <a:stretch>
            <a:fillRect/>
          </a:stretch>
        </p:blipFill>
        <p:spPr bwMode="auto">
          <a:xfrm>
            <a:off x="0" y="1"/>
            <a:ext cx="9144000" cy="6856413"/>
          </a:xfrm>
          <a:prstGeom prst="rect">
            <a:avLst/>
          </a:prstGeom>
          <a:noFill/>
          <a:ln w="9525">
            <a:noFill/>
            <a:miter lim="800000"/>
            <a:headEnd/>
            <a:tailEnd/>
          </a:ln>
        </p:spPr>
      </p:pic>
      <p:pic>
        <p:nvPicPr>
          <p:cNvPr id="5" name="图片 10" descr="所标.png"/>
          <p:cNvPicPr>
            <a:picLocks noChangeAspect="1"/>
          </p:cNvPicPr>
          <p:nvPr userDrawn="1"/>
        </p:nvPicPr>
        <p:blipFill>
          <a:blip r:embed="rId3" cstate="print"/>
          <a:srcRect/>
          <a:stretch>
            <a:fillRect/>
          </a:stretch>
        </p:blipFill>
        <p:spPr bwMode="auto">
          <a:xfrm>
            <a:off x="6035681" y="214315"/>
            <a:ext cx="3108325" cy="835025"/>
          </a:xfrm>
          <a:prstGeom prst="rect">
            <a:avLst/>
          </a:prstGeom>
          <a:noFill/>
          <a:ln w="9525">
            <a:noFill/>
            <a:miter lim="800000"/>
            <a:headEnd/>
            <a:tailEnd/>
          </a:ln>
        </p:spPr>
      </p:pic>
      <p:grpSp>
        <p:nvGrpSpPr>
          <p:cNvPr id="2" name="组合 20"/>
          <p:cNvGrpSpPr>
            <a:grpSpLocks/>
          </p:cNvGrpSpPr>
          <p:nvPr userDrawn="1"/>
        </p:nvGrpSpPr>
        <p:grpSpPr bwMode="auto">
          <a:xfrm>
            <a:off x="0" y="1000128"/>
            <a:ext cx="9144000" cy="49213"/>
            <a:chOff x="0" y="1000108"/>
            <a:chExt cx="9144000" cy="49088"/>
          </a:xfrm>
        </p:grpSpPr>
        <p:sp>
          <p:nvSpPr>
            <p:cNvPr id="7" name="矩形 6"/>
            <p:cNvSpPr/>
            <p:nvPr userDrawn="1"/>
          </p:nvSpPr>
          <p:spPr>
            <a:xfrm>
              <a:off x="0" y="1000108"/>
              <a:ext cx="5643563" cy="45921"/>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zh-CN" altLang="en-US" sz="2000" dirty="0">
                <a:solidFill>
                  <a:prstClr val="black"/>
                </a:solidFill>
                <a:latin typeface="微软雅黑" pitchFamily="34" charset="-122"/>
                <a:ea typeface="微软雅黑" pitchFamily="34" charset="-122"/>
              </a:endParaRPr>
            </a:p>
          </p:txBody>
        </p:sp>
        <p:cxnSp>
          <p:nvCxnSpPr>
            <p:cNvPr id="8" name="直接连接符 7"/>
            <p:cNvCxnSpPr/>
            <p:nvPr userDrawn="1"/>
          </p:nvCxnSpPr>
          <p:spPr>
            <a:xfrm>
              <a:off x="0" y="1047612"/>
              <a:ext cx="9144000" cy="1584"/>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内容占位符 2"/>
          <p:cNvSpPr>
            <a:spLocks noGrp="1"/>
          </p:cNvSpPr>
          <p:nvPr>
            <p:ph idx="1"/>
          </p:nvPr>
        </p:nvSpPr>
        <p:spPr>
          <a:xfrm>
            <a:off x="457200" y="1285864"/>
            <a:ext cx="8229600" cy="4525963"/>
          </a:xfrm>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3" name="标题 1"/>
          <p:cNvSpPr>
            <a:spLocks noGrp="1"/>
          </p:cNvSpPr>
          <p:nvPr>
            <p:ph type="title"/>
          </p:nvPr>
        </p:nvSpPr>
        <p:spPr>
          <a:xfrm>
            <a:off x="785818" y="214290"/>
            <a:ext cx="6286512" cy="714380"/>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a:defRPr sz="32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defRPr>
            </a:lvl1pPr>
          </a:lstStyle>
          <a:p>
            <a:r>
              <a:rPr lang="zh-CN" altLang="en-US" dirty="0"/>
              <a:t>单击此处编辑母版标题样式</a:t>
            </a:r>
          </a:p>
        </p:txBody>
      </p:sp>
      <p:sp>
        <p:nvSpPr>
          <p:cNvPr id="9" name="日期占位符 3"/>
          <p:cNvSpPr>
            <a:spLocks noGrp="1"/>
          </p:cNvSpPr>
          <p:nvPr>
            <p:ph type="dt" sz="half" idx="10"/>
          </p:nvPr>
        </p:nvSpPr>
        <p:spPr>
          <a:xfrm>
            <a:off x="457200" y="6356362"/>
            <a:ext cx="2133600" cy="365125"/>
          </a:xfrm>
          <a:prstGeom prst="rect">
            <a:avLst/>
          </a:prstGeom>
        </p:spPr>
        <p:txBody>
          <a:bodyPr/>
          <a:lstStyle>
            <a:lvl1pPr>
              <a:defRPr/>
            </a:lvl1pPr>
          </a:lstStyle>
          <a:p>
            <a:pPr>
              <a:defRPr/>
            </a:pPr>
            <a:fld id="{FE269258-276C-4978-A867-3E5B9E096A22}" type="datetimeFigureOut">
              <a:rPr lang="zh-CN" altLang="en-US">
                <a:solidFill>
                  <a:prstClr val="black">
                    <a:tint val="75000"/>
                  </a:prstClr>
                </a:solidFill>
              </a:rPr>
              <a:pPr>
                <a:defRPr/>
              </a:pPr>
              <a:t>2018/9/11</a:t>
            </a:fld>
            <a:endParaRPr lang="zh-CN" altLang="en-US">
              <a:solidFill>
                <a:prstClr val="black">
                  <a:tint val="75000"/>
                </a:prstClr>
              </a:solidFill>
            </a:endParaRPr>
          </a:p>
        </p:txBody>
      </p:sp>
      <p:sp>
        <p:nvSpPr>
          <p:cNvPr id="10" name="页脚占位符 4"/>
          <p:cNvSpPr>
            <a:spLocks noGrp="1"/>
          </p:cNvSpPr>
          <p:nvPr>
            <p:ph type="ftr" sz="quarter" idx="11"/>
          </p:nvPr>
        </p:nvSpPr>
        <p:spPr>
          <a:xfrm>
            <a:off x="3124200" y="6356362"/>
            <a:ext cx="2895600" cy="365125"/>
          </a:xfrm>
          <a:prstGeom prst="rect">
            <a:avLst/>
          </a:prstGeom>
        </p:spPr>
        <p:txBody>
          <a:bodyPr/>
          <a:lstStyle>
            <a:lvl1pPr>
              <a:defRPr/>
            </a:lvl1pPr>
          </a:lstStyle>
          <a:p>
            <a:pPr>
              <a:defRPr/>
            </a:pPr>
            <a:endParaRPr lang="zh-CN" altLang="en-US">
              <a:solidFill>
                <a:prstClr val="black">
                  <a:tint val="75000"/>
                </a:prstClr>
              </a:solidFill>
            </a:endParaRPr>
          </a:p>
        </p:txBody>
      </p:sp>
      <p:sp>
        <p:nvSpPr>
          <p:cNvPr id="11" name="灯片编号占位符 5"/>
          <p:cNvSpPr>
            <a:spLocks noGrp="1"/>
          </p:cNvSpPr>
          <p:nvPr>
            <p:ph type="sldNum" sz="quarter" idx="12"/>
          </p:nvPr>
        </p:nvSpPr>
        <p:spPr>
          <a:xfrm>
            <a:off x="6553200" y="6356362"/>
            <a:ext cx="2133600" cy="365125"/>
          </a:xfrm>
          <a:prstGeom prst="rect">
            <a:avLst/>
          </a:prstGeom>
        </p:spPr>
        <p:txBody>
          <a:bodyPr/>
          <a:lstStyle>
            <a:lvl1pPr>
              <a:defRPr/>
            </a:lvl1pPr>
          </a:lstStyle>
          <a:p>
            <a:pPr>
              <a:defRPr/>
            </a:pPr>
            <a:fld id="{D15F3B4E-E093-4950-BEF8-7E0B465C2C31}"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20998727"/>
      </p:ext>
    </p:extLst>
  </p:cSld>
  <p:clrMapOvr>
    <a:masterClrMapping/>
  </p:clrMapOvr>
  <p:transition>
    <p:pull dir="l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空白">
    <p:spTree>
      <p:nvGrpSpPr>
        <p:cNvPr id="1" name=""/>
        <p:cNvGrpSpPr/>
        <p:nvPr/>
      </p:nvGrpSpPr>
      <p:grpSpPr>
        <a:xfrm>
          <a:off x="0" y="0"/>
          <a:ext cx="0" cy="0"/>
          <a:chOff x="0" y="0"/>
          <a:chExt cx="0" cy="0"/>
        </a:xfrm>
      </p:grpSpPr>
      <p:pic>
        <p:nvPicPr>
          <p:cNvPr id="3" name="图片 6" descr="内页底.png"/>
          <p:cNvPicPr>
            <a:picLocks noChangeAspect="1"/>
          </p:cNvPicPr>
          <p:nvPr userDrawn="1"/>
        </p:nvPicPr>
        <p:blipFill>
          <a:blip r:embed="rId2" cstate="print"/>
          <a:srcRect/>
          <a:stretch>
            <a:fillRect/>
          </a:stretch>
        </p:blipFill>
        <p:spPr bwMode="auto">
          <a:xfrm>
            <a:off x="0" y="1"/>
            <a:ext cx="9144000" cy="6856413"/>
          </a:xfrm>
          <a:prstGeom prst="rect">
            <a:avLst/>
          </a:prstGeom>
          <a:noFill/>
          <a:ln w="9525">
            <a:noFill/>
            <a:miter lim="800000"/>
            <a:headEnd/>
            <a:tailEnd/>
          </a:ln>
        </p:spPr>
      </p:pic>
      <p:pic>
        <p:nvPicPr>
          <p:cNvPr id="4" name="图片 10" descr="所标.png"/>
          <p:cNvPicPr>
            <a:picLocks noChangeAspect="1"/>
          </p:cNvPicPr>
          <p:nvPr userDrawn="1"/>
        </p:nvPicPr>
        <p:blipFill>
          <a:blip r:embed="rId3" cstate="print"/>
          <a:srcRect/>
          <a:stretch>
            <a:fillRect/>
          </a:stretch>
        </p:blipFill>
        <p:spPr bwMode="auto">
          <a:xfrm>
            <a:off x="6035681" y="214315"/>
            <a:ext cx="3108325" cy="835025"/>
          </a:xfrm>
          <a:prstGeom prst="rect">
            <a:avLst/>
          </a:prstGeom>
          <a:noFill/>
          <a:ln w="9525">
            <a:noFill/>
            <a:miter lim="800000"/>
            <a:headEnd/>
            <a:tailEnd/>
          </a:ln>
        </p:spPr>
      </p:pic>
      <p:grpSp>
        <p:nvGrpSpPr>
          <p:cNvPr id="2" name="组合 11"/>
          <p:cNvGrpSpPr>
            <a:grpSpLocks/>
          </p:cNvGrpSpPr>
          <p:nvPr userDrawn="1"/>
        </p:nvGrpSpPr>
        <p:grpSpPr bwMode="auto">
          <a:xfrm>
            <a:off x="0" y="1000128"/>
            <a:ext cx="9144000" cy="49213"/>
            <a:chOff x="0" y="1000108"/>
            <a:chExt cx="9144000" cy="49088"/>
          </a:xfrm>
        </p:grpSpPr>
        <p:sp>
          <p:nvSpPr>
            <p:cNvPr id="6" name="矩形 5"/>
            <p:cNvSpPr/>
            <p:nvPr userDrawn="1"/>
          </p:nvSpPr>
          <p:spPr>
            <a:xfrm>
              <a:off x="0" y="1000108"/>
              <a:ext cx="5643563" cy="45921"/>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zh-CN" altLang="en-US" sz="2000" dirty="0">
                <a:solidFill>
                  <a:prstClr val="black"/>
                </a:solidFill>
                <a:latin typeface="微软雅黑" pitchFamily="34" charset="-122"/>
                <a:ea typeface="微软雅黑" pitchFamily="34" charset="-122"/>
              </a:endParaRPr>
            </a:p>
          </p:txBody>
        </p:sp>
        <p:cxnSp>
          <p:nvCxnSpPr>
            <p:cNvPr id="7" name="直接连接符 6"/>
            <p:cNvCxnSpPr/>
            <p:nvPr userDrawn="1"/>
          </p:nvCxnSpPr>
          <p:spPr>
            <a:xfrm>
              <a:off x="0" y="1047612"/>
              <a:ext cx="9144000" cy="1584"/>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标题 1"/>
          <p:cNvSpPr>
            <a:spLocks noGrp="1"/>
          </p:cNvSpPr>
          <p:nvPr>
            <p:ph type="title"/>
          </p:nvPr>
        </p:nvSpPr>
        <p:spPr>
          <a:xfrm>
            <a:off x="785818" y="214290"/>
            <a:ext cx="6286512" cy="714380"/>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a:defRPr sz="3200" b="1" cap="none" spc="50">
                <a:ln w="11430"/>
                <a:solidFill>
                  <a:srgbClr val="00B0F0"/>
                </a:solidFill>
                <a:effectLst>
                  <a:outerShdw blurRad="76200" dist="50800" dir="5400000" algn="tl" rotWithShape="0">
                    <a:srgbClr val="000000">
                      <a:alpha val="65000"/>
                    </a:srgbClr>
                  </a:outerShdw>
                </a:effectLst>
                <a:latin typeface="微软雅黑" pitchFamily="34" charset="-122"/>
                <a:ea typeface="微软雅黑" pitchFamily="34" charset="-122"/>
              </a:defRPr>
            </a:lvl1pPr>
          </a:lstStyle>
          <a:p>
            <a:r>
              <a:rPr lang="zh-CN" altLang="en-US" dirty="0"/>
              <a:t>单击此处编辑母版标题样式</a:t>
            </a:r>
          </a:p>
        </p:txBody>
      </p:sp>
      <p:sp>
        <p:nvSpPr>
          <p:cNvPr id="9" name="日期占位符 1"/>
          <p:cNvSpPr>
            <a:spLocks noGrp="1"/>
          </p:cNvSpPr>
          <p:nvPr>
            <p:ph type="dt" sz="half" idx="10"/>
          </p:nvPr>
        </p:nvSpPr>
        <p:spPr>
          <a:xfrm>
            <a:off x="457200" y="6356362"/>
            <a:ext cx="2133600" cy="365125"/>
          </a:xfrm>
          <a:prstGeom prst="rect">
            <a:avLst/>
          </a:prstGeom>
        </p:spPr>
        <p:txBody>
          <a:bodyPr/>
          <a:lstStyle>
            <a:lvl1pPr>
              <a:defRPr/>
            </a:lvl1pPr>
          </a:lstStyle>
          <a:p>
            <a:pPr>
              <a:defRPr/>
            </a:pPr>
            <a:fld id="{0976D5AB-B67A-4380-81A1-A4D11C1A40BC}" type="datetimeFigureOut">
              <a:rPr lang="zh-CN" altLang="en-US">
                <a:solidFill>
                  <a:prstClr val="black">
                    <a:tint val="75000"/>
                  </a:prstClr>
                </a:solidFill>
              </a:rPr>
              <a:pPr>
                <a:defRPr/>
              </a:pPr>
              <a:t>2018/9/11</a:t>
            </a:fld>
            <a:endParaRPr lang="zh-CN" altLang="en-US">
              <a:solidFill>
                <a:prstClr val="black">
                  <a:tint val="75000"/>
                </a:prstClr>
              </a:solidFill>
            </a:endParaRPr>
          </a:p>
        </p:txBody>
      </p:sp>
      <p:sp>
        <p:nvSpPr>
          <p:cNvPr id="10" name="页脚占位符 2"/>
          <p:cNvSpPr>
            <a:spLocks noGrp="1"/>
          </p:cNvSpPr>
          <p:nvPr>
            <p:ph type="ftr" sz="quarter" idx="11"/>
          </p:nvPr>
        </p:nvSpPr>
        <p:spPr>
          <a:xfrm>
            <a:off x="3124200" y="6356362"/>
            <a:ext cx="2895600" cy="365125"/>
          </a:xfrm>
          <a:prstGeom prst="rect">
            <a:avLst/>
          </a:prstGeom>
        </p:spPr>
        <p:txBody>
          <a:bodyPr/>
          <a:lstStyle>
            <a:lvl1pPr>
              <a:defRPr/>
            </a:lvl1pPr>
          </a:lstStyle>
          <a:p>
            <a:pPr>
              <a:defRPr/>
            </a:pPr>
            <a:endParaRPr lang="zh-CN" altLang="en-US">
              <a:solidFill>
                <a:prstClr val="black">
                  <a:tint val="75000"/>
                </a:prstClr>
              </a:solidFill>
            </a:endParaRPr>
          </a:p>
        </p:txBody>
      </p:sp>
      <p:sp>
        <p:nvSpPr>
          <p:cNvPr id="11" name="灯片编号占位符 3"/>
          <p:cNvSpPr>
            <a:spLocks noGrp="1"/>
          </p:cNvSpPr>
          <p:nvPr>
            <p:ph type="sldNum" sz="quarter" idx="12"/>
          </p:nvPr>
        </p:nvSpPr>
        <p:spPr>
          <a:xfrm>
            <a:off x="6553200" y="6356362"/>
            <a:ext cx="2133600" cy="365125"/>
          </a:xfrm>
          <a:prstGeom prst="rect">
            <a:avLst/>
          </a:prstGeom>
        </p:spPr>
        <p:txBody>
          <a:bodyPr/>
          <a:lstStyle>
            <a:lvl1pPr>
              <a:defRPr/>
            </a:lvl1pPr>
          </a:lstStyle>
          <a:p>
            <a:pPr>
              <a:defRPr/>
            </a:pPr>
            <a:fld id="{1B255C8D-656F-4AD8-AE3C-F574F96633E5}"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00056985"/>
      </p:ext>
    </p:extLst>
  </p:cSld>
  <p:clrMapOvr>
    <a:masterClrMapping/>
  </p:clrMapOvr>
  <p:transition>
    <p:pull dir="l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空白">
    <p:spTree>
      <p:nvGrpSpPr>
        <p:cNvPr id="1" name=""/>
        <p:cNvGrpSpPr/>
        <p:nvPr/>
      </p:nvGrpSpPr>
      <p:grpSpPr>
        <a:xfrm>
          <a:off x="0" y="0"/>
          <a:ext cx="0" cy="0"/>
          <a:chOff x="0" y="0"/>
          <a:chExt cx="0" cy="0"/>
        </a:xfrm>
      </p:grpSpPr>
      <p:pic>
        <p:nvPicPr>
          <p:cNvPr id="2" name="图片 6" descr="内页底.png"/>
          <p:cNvPicPr>
            <a:picLocks noChangeAspect="1"/>
          </p:cNvPicPr>
          <p:nvPr userDrawn="1"/>
        </p:nvPicPr>
        <p:blipFill>
          <a:blip r:embed="rId2" cstate="print"/>
          <a:srcRect/>
          <a:stretch>
            <a:fillRect/>
          </a:stretch>
        </p:blipFill>
        <p:spPr bwMode="auto">
          <a:xfrm>
            <a:off x="0" y="1"/>
            <a:ext cx="9144000" cy="6856413"/>
          </a:xfrm>
          <a:prstGeom prst="rect">
            <a:avLst/>
          </a:prstGeom>
          <a:noFill/>
          <a:ln w="9525">
            <a:noFill/>
            <a:miter lim="800000"/>
            <a:headEnd/>
            <a:tailEnd/>
          </a:ln>
        </p:spPr>
      </p:pic>
      <p:sp>
        <p:nvSpPr>
          <p:cNvPr id="3" name="矩形 2"/>
          <p:cNvSpPr/>
          <p:nvPr userDrawn="1"/>
        </p:nvSpPr>
        <p:spPr>
          <a:xfrm>
            <a:off x="0" y="1000125"/>
            <a:ext cx="9144000" cy="46038"/>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zh-CN" altLang="en-US" sz="2000" dirty="0">
              <a:solidFill>
                <a:prstClr val="black"/>
              </a:solidFill>
              <a:latin typeface="微软雅黑" pitchFamily="34" charset="-122"/>
              <a:ea typeface="微软雅黑" pitchFamily="34" charset="-122"/>
            </a:endParaRPr>
          </a:p>
        </p:txBody>
      </p:sp>
      <p:cxnSp>
        <p:nvCxnSpPr>
          <p:cNvPr id="4" name="直接连接符 3"/>
          <p:cNvCxnSpPr/>
          <p:nvPr userDrawn="1"/>
        </p:nvCxnSpPr>
        <p:spPr>
          <a:xfrm>
            <a:off x="0" y="1047750"/>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5" name="日期占位符 1"/>
          <p:cNvSpPr>
            <a:spLocks noGrp="1"/>
          </p:cNvSpPr>
          <p:nvPr>
            <p:ph type="dt" sz="half" idx="10"/>
          </p:nvPr>
        </p:nvSpPr>
        <p:spPr>
          <a:xfrm>
            <a:off x="457200" y="6356362"/>
            <a:ext cx="2133600" cy="365125"/>
          </a:xfrm>
          <a:prstGeom prst="rect">
            <a:avLst/>
          </a:prstGeom>
        </p:spPr>
        <p:txBody>
          <a:bodyPr/>
          <a:lstStyle>
            <a:lvl1pPr>
              <a:defRPr/>
            </a:lvl1pPr>
          </a:lstStyle>
          <a:p>
            <a:pPr>
              <a:defRPr/>
            </a:pPr>
            <a:fld id="{19DCDDB1-8FE0-4A9E-9791-967CD37CE288}" type="datetimeFigureOut">
              <a:rPr lang="zh-CN" altLang="en-US">
                <a:solidFill>
                  <a:prstClr val="black">
                    <a:tint val="75000"/>
                  </a:prstClr>
                </a:solidFill>
              </a:rPr>
              <a:pPr>
                <a:defRPr/>
              </a:pPr>
              <a:t>2018/9/11</a:t>
            </a:fld>
            <a:endParaRPr lang="zh-CN" altLang="en-US">
              <a:solidFill>
                <a:prstClr val="black">
                  <a:tint val="75000"/>
                </a:prstClr>
              </a:solidFill>
            </a:endParaRPr>
          </a:p>
        </p:txBody>
      </p:sp>
      <p:sp>
        <p:nvSpPr>
          <p:cNvPr id="6" name="页脚占位符 2"/>
          <p:cNvSpPr>
            <a:spLocks noGrp="1"/>
          </p:cNvSpPr>
          <p:nvPr>
            <p:ph type="ftr" sz="quarter" idx="11"/>
          </p:nvPr>
        </p:nvSpPr>
        <p:spPr>
          <a:xfrm>
            <a:off x="3124200" y="6356362"/>
            <a:ext cx="2895600" cy="365125"/>
          </a:xfrm>
          <a:prstGeom prst="rect">
            <a:avLst/>
          </a:prstGeom>
        </p:spPr>
        <p:txBody>
          <a:bodyPr/>
          <a:lstStyle>
            <a:lvl1pPr>
              <a:defRPr/>
            </a:lvl1pPr>
          </a:lstStyle>
          <a:p>
            <a:pPr>
              <a:defRPr/>
            </a:pPr>
            <a:endParaRPr lang="zh-CN" altLang="en-US">
              <a:solidFill>
                <a:prstClr val="black">
                  <a:tint val="75000"/>
                </a:prstClr>
              </a:solidFill>
            </a:endParaRPr>
          </a:p>
        </p:txBody>
      </p:sp>
      <p:sp>
        <p:nvSpPr>
          <p:cNvPr id="7" name="灯片编号占位符 3"/>
          <p:cNvSpPr>
            <a:spLocks noGrp="1"/>
          </p:cNvSpPr>
          <p:nvPr>
            <p:ph type="sldNum" sz="quarter" idx="12"/>
          </p:nvPr>
        </p:nvSpPr>
        <p:spPr>
          <a:xfrm>
            <a:off x="6553200" y="6356362"/>
            <a:ext cx="2133600" cy="365125"/>
          </a:xfrm>
          <a:prstGeom prst="rect">
            <a:avLst/>
          </a:prstGeom>
        </p:spPr>
        <p:txBody>
          <a:bodyPr/>
          <a:lstStyle>
            <a:lvl1pPr>
              <a:defRPr/>
            </a:lvl1pPr>
          </a:lstStyle>
          <a:p>
            <a:pPr>
              <a:defRPr/>
            </a:pPr>
            <a:fld id="{7B85A784-69FB-42D2-B091-D1FC662F9271}"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56754639"/>
      </p:ext>
    </p:extLst>
  </p:cSld>
  <p:clrMapOvr>
    <a:masterClrMapping/>
  </p:clrMapOvr>
  <p:transition>
    <p:pull dir="l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空白">
    <p:spTree>
      <p:nvGrpSpPr>
        <p:cNvPr id="1" name=""/>
        <p:cNvGrpSpPr/>
        <p:nvPr/>
      </p:nvGrpSpPr>
      <p:grpSpPr>
        <a:xfrm>
          <a:off x="0" y="0"/>
          <a:ext cx="0" cy="0"/>
          <a:chOff x="0" y="0"/>
          <a:chExt cx="0" cy="0"/>
        </a:xfrm>
      </p:grpSpPr>
      <p:pic>
        <p:nvPicPr>
          <p:cNvPr id="3" name="图片 6" descr="内页底.png"/>
          <p:cNvPicPr>
            <a:picLocks noChangeAspect="1"/>
          </p:cNvPicPr>
          <p:nvPr userDrawn="1"/>
        </p:nvPicPr>
        <p:blipFill>
          <a:blip r:embed="rId2" cstate="print"/>
          <a:srcRect/>
          <a:stretch>
            <a:fillRect/>
          </a:stretch>
        </p:blipFill>
        <p:spPr bwMode="auto">
          <a:xfrm>
            <a:off x="0" y="1"/>
            <a:ext cx="9144000" cy="6856413"/>
          </a:xfrm>
          <a:prstGeom prst="rect">
            <a:avLst/>
          </a:prstGeom>
          <a:noFill/>
          <a:ln w="9525">
            <a:noFill/>
            <a:miter lim="800000"/>
            <a:headEnd/>
            <a:tailEnd/>
          </a:ln>
        </p:spPr>
      </p:pic>
      <p:pic>
        <p:nvPicPr>
          <p:cNvPr id="4" name="图片 9" descr="所标.png"/>
          <p:cNvPicPr>
            <a:picLocks noChangeAspect="1"/>
          </p:cNvPicPr>
          <p:nvPr userDrawn="1"/>
        </p:nvPicPr>
        <p:blipFill>
          <a:blip r:embed="rId3" cstate="print"/>
          <a:srcRect/>
          <a:stretch>
            <a:fillRect/>
          </a:stretch>
        </p:blipFill>
        <p:spPr bwMode="auto">
          <a:xfrm>
            <a:off x="6035681" y="214315"/>
            <a:ext cx="3108325" cy="835025"/>
          </a:xfrm>
          <a:prstGeom prst="rect">
            <a:avLst/>
          </a:prstGeom>
          <a:noFill/>
          <a:ln w="9525">
            <a:noFill/>
            <a:miter lim="800000"/>
            <a:headEnd/>
            <a:tailEnd/>
          </a:ln>
        </p:spPr>
      </p:pic>
      <p:sp>
        <p:nvSpPr>
          <p:cNvPr id="14" name="标题 1"/>
          <p:cNvSpPr>
            <a:spLocks noGrp="1"/>
          </p:cNvSpPr>
          <p:nvPr>
            <p:ph type="title"/>
          </p:nvPr>
        </p:nvSpPr>
        <p:spPr>
          <a:xfrm>
            <a:off x="785818" y="214290"/>
            <a:ext cx="6286512" cy="714380"/>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a:defRPr sz="32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defRPr>
            </a:lvl1pPr>
          </a:lstStyle>
          <a:p>
            <a:r>
              <a:rPr lang="zh-CN" altLang="en-US" dirty="0"/>
              <a:t>单击此处编辑母版标题样式</a:t>
            </a:r>
          </a:p>
        </p:txBody>
      </p:sp>
      <p:sp>
        <p:nvSpPr>
          <p:cNvPr id="5" name="日期占位符 1"/>
          <p:cNvSpPr>
            <a:spLocks noGrp="1"/>
          </p:cNvSpPr>
          <p:nvPr>
            <p:ph type="dt" sz="half" idx="10"/>
          </p:nvPr>
        </p:nvSpPr>
        <p:spPr>
          <a:xfrm>
            <a:off x="457200" y="6356362"/>
            <a:ext cx="2133600" cy="365125"/>
          </a:xfrm>
          <a:prstGeom prst="rect">
            <a:avLst/>
          </a:prstGeom>
        </p:spPr>
        <p:txBody>
          <a:bodyPr/>
          <a:lstStyle>
            <a:lvl1pPr>
              <a:defRPr/>
            </a:lvl1pPr>
          </a:lstStyle>
          <a:p>
            <a:pPr>
              <a:defRPr/>
            </a:pPr>
            <a:fld id="{5109B12F-6003-4F85-882F-D47BB2BB369D}" type="datetimeFigureOut">
              <a:rPr lang="zh-CN" altLang="en-US">
                <a:solidFill>
                  <a:prstClr val="black">
                    <a:tint val="75000"/>
                  </a:prstClr>
                </a:solidFill>
              </a:rPr>
              <a:pPr>
                <a:defRPr/>
              </a:pPr>
              <a:t>2018/9/11</a:t>
            </a:fld>
            <a:endParaRPr lang="zh-CN" altLang="en-US" dirty="0">
              <a:solidFill>
                <a:prstClr val="black">
                  <a:tint val="75000"/>
                </a:prstClr>
              </a:solidFill>
            </a:endParaRPr>
          </a:p>
        </p:txBody>
      </p:sp>
      <p:sp>
        <p:nvSpPr>
          <p:cNvPr id="6" name="页脚占位符 2"/>
          <p:cNvSpPr>
            <a:spLocks noGrp="1"/>
          </p:cNvSpPr>
          <p:nvPr>
            <p:ph type="ftr" sz="quarter" idx="11"/>
          </p:nvPr>
        </p:nvSpPr>
        <p:spPr>
          <a:xfrm>
            <a:off x="3124200" y="6356362"/>
            <a:ext cx="2895600" cy="365125"/>
          </a:xfrm>
          <a:prstGeom prst="rect">
            <a:avLst/>
          </a:prstGeom>
        </p:spPr>
        <p:txBody>
          <a:bodyPr/>
          <a:lstStyle>
            <a:lvl1pPr>
              <a:defRPr/>
            </a:lvl1pPr>
          </a:lstStyle>
          <a:p>
            <a:pPr>
              <a:defRPr/>
            </a:pPr>
            <a:endParaRPr lang="zh-CN" altLang="en-US">
              <a:solidFill>
                <a:prstClr val="black">
                  <a:tint val="75000"/>
                </a:prstClr>
              </a:solidFill>
            </a:endParaRPr>
          </a:p>
        </p:txBody>
      </p:sp>
      <p:sp>
        <p:nvSpPr>
          <p:cNvPr id="7" name="灯片编号占位符 3"/>
          <p:cNvSpPr>
            <a:spLocks noGrp="1"/>
          </p:cNvSpPr>
          <p:nvPr>
            <p:ph type="sldNum" sz="quarter" idx="12"/>
          </p:nvPr>
        </p:nvSpPr>
        <p:spPr>
          <a:xfrm>
            <a:off x="6553200" y="6356362"/>
            <a:ext cx="2133600" cy="365125"/>
          </a:xfrm>
          <a:prstGeom prst="rect">
            <a:avLst/>
          </a:prstGeom>
        </p:spPr>
        <p:txBody>
          <a:bodyPr/>
          <a:lstStyle>
            <a:lvl1pPr>
              <a:defRPr/>
            </a:lvl1pPr>
          </a:lstStyle>
          <a:p>
            <a:pPr>
              <a:defRPr/>
            </a:pPr>
            <a:fld id="{6D1B7CA9-7C72-4CA8-AFDC-9273BE7C4B75}"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77603185"/>
      </p:ext>
    </p:extLst>
  </p:cSld>
  <p:clrMapOvr>
    <a:masterClrMapping/>
  </p:clrMapOvr>
  <p:transition>
    <p:pull dir="l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cxnSp>
        <p:nvCxnSpPr>
          <p:cNvPr id="3" name="直接连接符 2"/>
          <p:cNvCxnSpPr/>
          <p:nvPr userDrawn="1"/>
        </p:nvCxnSpPr>
        <p:spPr>
          <a:xfrm>
            <a:off x="0" y="1117600"/>
            <a:ext cx="9144000" cy="1588"/>
          </a:xfrm>
          <a:prstGeom prst="line">
            <a:avLst/>
          </a:prstGeom>
          <a:ln w="76200" cmpd="sng">
            <a:gradFill>
              <a:gsLst>
                <a:gs pos="0">
                  <a:schemeClr val="accent1">
                    <a:lumMod val="50000"/>
                  </a:schemeClr>
                </a:gs>
                <a:gs pos="50000">
                  <a:schemeClr val="bg1">
                    <a:alpha val="98000"/>
                  </a:schemeClr>
                </a:gs>
                <a:gs pos="100000">
                  <a:schemeClr val="bg1">
                    <a:alpha val="80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571500" y="495300"/>
            <a:ext cx="8229600" cy="622300"/>
          </a:xfrm>
          <a:prstGeom prst="rect">
            <a:avLst/>
          </a:prstGeom>
        </p:spPr>
        <p:txBody>
          <a:bodyPr/>
          <a:lstStyle>
            <a:lvl1pPr>
              <a:defRPr sz="2800" b="1">
                <a:solidFill>
                  <a:srgbClr val="FF0000"/>
                </a:solidFill>
              </a:defRPr>
            </a:lvl1pPr>
          </a:lstStyle>
          <a:p>
            <a:r>
              <a:rPr lang="zh-CN" altLang="en-US"/>
              <a:t>单击此处编辑母版标题样式</a:t>
            </a:r>
          </a:p>
        </p:txBody>
      </p:sp>
      <p:sp>
        <p:nvSpPr>
          <p:cNvPr id="4" name="日期占位符 2"/>
          <p:cNvSpPr>
            <a:spLocks noGrp="1"/>
          </p:cNvSpPr>
          <p:nvPr>
            <p:ph type="dt" sz="half" idx="10"/>
          </p:nvPr>
        </p:nvSpPr>
        <p:spPr>
          <a:xfrm>
            <a:off x="457200" y="6356362"/>
            <a:ext cx="2133600" cy="365125"/>
          </a:xfrm>
          <a:prstGeom prst="rect">
            <a:avLst/>
          </a:prstGeom>
        </p:spPr>
        <p:txBody>
          <a:bodyPr/>
          <a:lstStyle>
            <a:lvl1pPr>
              <a:defRPr/>
            </a:lvl1pPr>
          </a:lstStyle>
          <a:p>
            <a:pPr>
              <a:defRPr/>
            </a:pPr>
            <a:fld id="{3B4AF150-0D49-48AA-8095-1ED20C2020D8}" type="datetimeFigureOut">
              <a:rPr lang="zh-CN" altLang="en-US">
                <a:solidFill>
                  <a:prstClr val="black">
                    <a:tint val="75000"/>
                  </a:prstClr>
                </a:solidFill>
              </a:rPr>
              <a:pPr>
                <a:defRPr/>
              </a:pPr>
              <a:t>2018/9/11</a:t>
            </a:fld>
            <a:endParaRPr lang="en-US" altLang="zh-CN">
              <a:solidFill>
                <a:prstClr val="black">
                  <a:tint val="75000"/>
                </a:prstClr>
              </a:solidFill>
            </a:endParaRPr>
          </a:p>
        </p:txBody>
      </p:sp>
      <p:sp>
        <p:nvSpPr>
          <p:cNvPr id="5" name="页脚占位符 3"/>
          <p:cNvSpPr>
            <a:spLocks noGrp="1"/>
          </p:cNvSpPr>
          <p:nvPr>
            <p:ph type="ftr" sz="quarter" idx="11"/>
          </p:nvPr>
        </p:nvSpPr>
        <p:spPr>
          <a:xfrm>
            <a:off x="3124200" y="6356362"/>
            <a:ext cx="2895600" cy="365125"/>
          </a:xfrm>
          <a:prstGeom prst="rect">
            <a:avLst/>
          </a:prstGeom>
        </p:spPr>
        <p:txBody>
          <a:bodyPr/>
          <a:lstStyle>
            <a:lvl1pPr>
              <a:defRPr/>
            </a:lvl1pPr>
          </a:lstStyle>
          <a:p>
            <a:pPr>
              <a:defRPr/>
            </a:pPr>
            <a:endParaRPr lang="en-US" altLang="zh-CN">
              <a:solidFill>
                <a:prstClr val="black">
                  <a:tint val="75000"/>
                </a:prstClr>
              </a:solidFill>
            </a:endParaRPr>
          </a:p>
        </p:txBody>
      </p:sp>
      <p:sp>
        <p:nvSpPr>
          <p:cNvPr id="6" name="灯片编号占位符 4"/>
          <p:cNvSpPr>
            <a:spLocks noGrp="1"/>
          </p:cNvSpPr>
          <p:nvPr>
            <p:ph type="sldNum" sz="quarter" idx="12"/>
          </p:nvPr>
        </p:nvSpPr>
        <p:spPr>
          <a:xfrm>
            <a:off x="6553200" y="6356362"/>
            <a:ext cx="2133600" cy="365125"/>
          </a:xfrm>
          <a:prstGeom prst="rect">
            <a:avLst/>
          </a:prstGeom>
        </p:spPr>
        <p:txBody>
          <a:bodyPr/>
          <a:lstStyle>
            <a:lvl1pPr>
              <a:defRPr/>
            </a:lvl1pPr>
          </a:lstStyle>
          <a:p>
            <a:pPr>
              <a:defRPr/>
            </a:pPr>
            <a:fld id="{3940D0D5-4887-4018-873F-7E22415C4FAC}" type="slidenum">
              <a:rPr lang="zh-CN" altLang="en-US">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2068794645"/>
      </p:ext>
    </p:extLst>
  </p:cSld>
  <p:clrMapOvr>
    <a:masterClrMapping/>
  </p:clrMapOvr>
  <p:transition>
    <p:pull dir="l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10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391400" cy="704851"/>
          </a:xfrm>
        </p:spPr>
        <p:txBody>
          <a:bodyPr vert="horz" lIns="91440" tIns="45720" rIns="91440" bIns="45720" rtlCol="0" anchor="ctr">
            <a:normAutofit/>
          </a:bodyPr>
          <a:lstStyle>
            <a:lvl1pPr>
              <a:defRPr lang="en-US" sz="3600" b="1" dirty="0">
                <a:effectLst>
                  <a:outerShdw blurRad="38100" dist="38100" dir="2700000" algn="tl">
                    <a:srgbClr val="000000">
                      <a:alpha val="43137"/>
                    </a:srgbClr>
                  </a:outerShdw>
                </a:effectLst>
                <a:latin typeface="+mj-ea"/>
              </a:defRPr>
            </a:lvl1pPr>
          </a:lstStyle>
          <a:p>
            <a:pPr lvl="0"/>
            <a:r>
              <a:rPr lang="zh-CN" altLang="en-US" dirty="0" smtClean="0"/>
              <a:t>单击此处编辑母版标题样式</a:t>
            </a:r>
            <a:endParaRPr lang="en-US" dirty="0"/>
          </a:p>
        </p:txBody>
      </p:sp>
      <p:sp>
        <p:nvSpPr>
          <p:cNvPr id="3" name="Content Placeholder 2"/>
          <p:cNvSpPr>
            <a:spLocks noGrp="1"/>
          </p:cNvSpPr>
          <p:nvPr>
            <p:ph idx="1"/>
          </p:nvPr>
        </p:nvSpPr>
        <p:spPr>
          <a:xfrm>
            <a:off x="304800" y="1066800"/>
            <a:ext cx="8534400" cy="5110163"/>
          </a:xfrm>
        </p:spPr>
        <p:txBody>
          <a:bodyPr/>
          <a:lstStyle>
            <a:lvl1pPr marL="228600" indent="-228600">
              <a:buFont typeface="Wingdings" pitchFamily="2" charset="2"/>
              <a:buChar char="Ø"/>
              <a:defRPr/>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DA84E1BB-1349-47A8-8C87-6D1DD2D6AD63}" type="datetimeFigureOut">
              <a:rPr lang="zh-CN" altLang="en-US" smtClean="0"/>
              <a:pPr/>
              <a:t>2018/9/11</a:t>
            </a:fld>
            <a:endParaRPr lang="zh-CN" altLang="en-US"/>
          </a:p>
        </p:txBody>
      </p:sp>
      <p:sp>
        <p:nvSpPr>
          <p:cNvPr id="5" name="Footer Placeholder 4"/>
          <p:cNvSpPr>
            <a:spLocks noGrp="1"/>
          </p:cNvSpPr>
          <p:nvPr>
            <p:ph type="ftr" sz="quarter" idx="11"/>
          </p:nvPr>
        </p:nvSpPr>
        <p:spPr>
          <a:xfrm>
            <a:off x="3028950" y="6356351"/>
            <a:ext cx="2533650" cy="365125"/>
          </a:xfrm>
        </p:spPr>
        <p:txBody>
          <a:bodyPr/>
          <a:lstStyle/>
          <a:p>
            <a:endParaRPr lang="zh-CN" altLang="en-US" dirty="0"/>
          </a:p>
        </p:txBody>
      </p:sp>
      <p:sp>
        <p:nvSpPr>
          <p:cNvPr id="6" name="Slide Number Placeholder 5"/>
          <p:cNvSpPr>
            <a:spLocks noGrp="1"/>
          </p:cNvSpPr>
          <p:nvPr>
            <p:ph type="sldNum" sz="quarter" idx="12"/>
          </p:nvPr>
        </p:nvSpPr>
        <p:spPr>
          <a:xfrm>
            <a:off x="5638800" y="6356351"/>
            <a:ext cx="603252" cy="365125"/>
          </a:xfrm>
        </p:spPr>
        <p:txBody>
          <a:bodyPr/>
          <a:lstStyle>
            <a:lvl1pPr>
              <a:defRPr sz="2000"/>
            </a:lvl1pPr>
          </a:lstStyle>
          <a:p>
            <a:fld id="{A7641123-810C-47EF-BF80-BC1B955AA9EF}" type="slidenum">
              <a:rPr lang="zh-CN" altLang="en-US" smtClean="0"/>
              <a:pPr/>
              <a:t>‹#›</a:t>
            </a:fld>
            <a:endParaRPr lang="zh-CN" altLang="en-US" dirty="0"/>
          </a:p>
        </p:txBody>
      </p:sp>
      <p:sp>
        <p:nvSpPr>
          <p:cNvPr id="7" name="Line 5"/>
          <p:cNvSpPr>
            <a:spLocks noChangeShapeType="1"/>
          </p:cNvSpPr>
          <p:nvPr userDrawn="1"/>
        </p:nvSpPr>
        <p:spPr bwMode="auto">
          <a:xfrm flipV="1">
            <a:off x="14289" y="889000"/>
            <a:ext cx="9129712" cy="44450"/>
          </a:xfrm>
          <a:prstGeom prst="line">
            <a:avLst/>
          </a:prstGeom>
          <a:noFill/>
          <a:ln w="53975">
            <a:solidFill>
              <a:srgbClr val="D43526"/>
            </a:solidFill>
            <a:round/>
            <a:headEnd type="none" w="sm" len="sm"/>
            <a:tailEnd type="none" w="sm" len="sm"/>
          </a:ln>
        </p:spPr>
        <p:txBody>
          <a:bodyPr wrap="none" anchor="ctr"/>
          <a:lstStyle/>
          <a:p>
            <a:pPr>
              <a:defRPr/>
            </a:pPr>
            <a:endParaRPr lang="zh-CN" altLang="en-US">
              <a:solidFill>
                <a:srgbClr val="000000"/>
              </a:solidFill>
              <a:latin typeface="Arial" pitchFamily="34" charset="0"/>
              <a:ea typeface="宋体" pitchFamily="2" charset="-122"/>
            </a:endParaRPr>
          </a:p>
        </p:txBody>
      </p:sp>
      <p:pic>
        <p:nvPicPr>
          <p:cNvPr id="8" name="Picture 16" descr="标志副本"/>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42052" y="6172200"/>
            <a:ext cx="30956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0"/>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89865" y="0"/>
            <a:ext cx="135413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73478"/>
      </p:ext>
    </p:extLst>
  </p:cSld>
  <p:clrMapOvr>
    <a:masterClrMapping/>
  </p:clrMapOvr>
  <p:transition>
    <p:pull dir="l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1_空白">
    <p:spTree>
      <p:nvGrpSpPr>
        <p:cNvPr id="1" name=""/>
        <p:cNvGrpSpPr/>
        <p:nvPr/>
      </p:nvGrpSpPr>
      <p:grpSpPr>
        <a:xfrm>
          <a:off x="0" y="0"/>
          <a:ext cx="0" cy="0"/>
          <a:chOff x="0" y="0"/>
          <a:chExt cx="0" cy="0"/>
        </a:xfrm>
      </p:grpSpPr>
      <p:pic>
        <p:nvPicPr>
          <p:cNvPr id="3" name="图片 6" descr="内页底.png"/>
          <p:cNvPicPr>
            <a:picLocks noChangeAspect="1"/>
          </p:cNvPicPr>
          <p:nvPr userDrawn="1"/>
        </p:nvPicPr>
        <p:blipFill>
          <a:blip r:embed="rId2" cstate="print"/>
          <a:srcRect/>
          <a:stretch>
            <a:fillRect/>
          </a:stretch>
        </p:blipFill>
        <p:spPr bwMode="auto">
          <a:xfrm>
            <a:off x="0" y="1"/>
            <a:ext cx="9144000" cy="6856413"/>
          </a:xfrm>
          <a:prstGeom prst="rect">
            <a:avLst/>
          </a:prstGeom>
          <a:noFill/>
          <a:ln w="9525">
            <a:noFill/>
            <a:miter lim="800000"/>
            <a:headEnd/>
            <a:tailEnd/>
          </a:ln>
        </p:spPr>
      </p:pic>
      <p:pic>
        <p:nvPicPr>
          <p:cNvPr id="4" name="图片 10" descr="所标.png"/>
          <p:cNvPicPr>
            <a:picLocks noChangeAspect="1"/>
          </p:cNvPicPr>
          <p:nvPr userDrawn="1"/>
        </p:nvPicPr>
        <p:blipFill>
          <a:blip r:embed="rId3" cstate="print"/>
          <a:srcRect/>
          <a:stretch>
            <a:fillRect/>
          </a:stretch>
        </p:blipFill>
        <p:spPr bwMode="auto">
          <a:xfrm>
            <a:off x="6035681" y="214315"/>
            <a:ext cx="3108325" cy="835025"/>
          </a:xfrm>
          <a:prstGeom prst="rect">
            <a:avLst/>
          </a:prstGeom>
          <a:noFill/>
          <a:ln w="9525">
            <a:noFill/>
            <a:miter lim="800000"/>
            <a:headEnd/>
            <a:tailEnd/>
          </a:ln>
        </p:spPr>
      </p:pic>
      <p:grpSp>
        <p:nvGrpSpPr>
          <p:cNvPr id="2" name="组合 11"/>
          <p:cNvGrpSpPr>
            <a:grpSpLocks/>
          </p:cNvGrpSpPr>
          <p:nvPr userDrawn="1"/>
        </p:nvGrpSpPr>
        <p:grpSpPr bwMode="auto">
          <a:xfrm>
            <a:off x="0" y="1000128"/>
            <a:ext cx="9144000" cy="49213"/>
            <a:chOff x="0" y="1000108"/>
            <a:chExt cx="9144000" cy="49088"/>
          </a:xfrm>
        </p:grpSpPr>
        <p:sp>
          <p:nvSpPr>
            <p:cNvPr id="6" name="矩形 5"/>
            <p:cNvSpPr/>
            <p:nvPr userDrawn="1"/>
          </p:nvSpPr>
          <p:spPr>
            <a:xfrm>
              <a:off x="0" y="1000108"/>
              <a:ext cx="5643563" cy="45921"/>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zh-CN" altLang="en-US" sz="2000" dirty="0">
                <a:solidFill>
                  <a:prstClr val="black"/>
                </a:solidFill>
                <a:latin typeface="微软雅黑" pitchFamily="34" charset="-122"/>
                <a:ea typeface="微软雅黑" pitchFamily="34" charset="-122"/>
              </a:endParaRPr>
            </a:p>
          </p:txBody>
        </p:sp>
        <p:cxnSp>
          <p:nvCxnSpPr>
            <p:cNvPr id="7" name="直接连接符 6"/>
            <p:cNvCxnSpPr/>
            <p:nvPr userDrawn="1"/>
          </p:nvCxnSpPr>
          <p:spPr>
            <a:xfrm>
              <a:off x="0" y="1047612"/>
              <a:ext cx="9144000" cy="1584"/>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标题 1"/>
          <p:cNvSpPr>
            <a:spLocks noGrp="1"/>
          </p:cNvSpPr>
          <p:nvPr>
            <p:ph type="title"/>
          </p:nvPr>
        </p:nvSpPr>
        <p:spPr>
          <a:xfrm>
            <a:off x="785818" y="214290"/>
            <a:ext cx="6286512" cy="714380"/>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a:defRPr sz="3200" b="1" cap="none" spc="50">
                <a:ln w="11430"/>
                <a:solidFill>
                  <a:srgbClr val="00B0F0"/>
                </a:solidFill>
                <a:effectLst>
                  <a:outerShdw blurRad="76200" dist="50800" dir="5400000" algn="tl" rotWithShape="0">
                    <a:srgbClr val="000000">
                      <a:alpha val="65000"/>
                    </a:srgbClr>
                  </a:outerShdw>
                </a:effectLst>
                <a:latin typeface="微软雅黑" pitchFamily="34" charset="-122"/>
                <a:ea typeface="微软雅黑" pitchFamily="34" charset="-122"/>
              </a:defRPr>
            </a:lvl1pPr>
          </a:lstStyle>
          <a:p>
            <a:r>
              <a:rPr lang="zh-CN" altLang="en-US" dirty="0"/>
              <a:t>单击此处编辑母版标题样式</a:t>
            </a:r>
          </a:p>
        </p:txBody>
      </p:sp>
      <p:sp>
        <p:nvSpPr>
          <p:cNvPr id="9" name="日期占位符 1"/>
          <p:cNvSpPr>
            <a:spLocks noGrp="1"/>
          </p:cNvSpPr>
          <p:nvPr>
            <p:ph type="dt" sz="half" idx="10"/>
          </p:nvPr>
        </p:nvSpPr>
        <p:spPr>
          <a:xfrm>
            <a:off x="457200" y="6356362"/>
            <a:ext cx="2133600" cy="365125"/>
          </a:xfrm>
          <a:prstGeom prst="rect">
            <a:avLst/>
          </a:prstGeom>
        </p:spPr>
        <p:txBody>
          <a:bodyPr/>
          <a:lstStyle>
            <a:lvl1pPr>
              <a:defRPr/>
            </a:lvl1pPr>
          </a:lstStyle>
          <a:p>
            <a:pPr>
              <a:defRPr/>
            </a:pPr>
            <a:fld id="{457F89D7-AADC-4074-959F-07ACE409A919}" type="datetimeFigureOut">
              <a:rPr lang="zh-CN" altLang="en-US">
                <a:solidFill>
                  <a:prstClr val="black">
                    <a:tint val="75000"/>
                  </a:prstClr>
                </a:solidFill>
              </a:rPr>
              <a:pPr>
                <a:defRPr/>
              </a:pPr>
              <a:t>2018/9/11</a:t>
            </a:fld>
            <a:endParaRPr lang="zh-CN" altLang="en-US">
              <a:solidFill>
                <a:prstClr val="black">
                  <a:tint val="75000"/>
                </a:prstClr>
              </a:solidFill>
            </a:endParaRPr>
          </a:p>
        </p:txBody>
      </p:sp>
      <p:sp>
        <p:nvSpPr>
          <p:cNvPr id="10" name="页脚占位符 2"/>
          <p:cNvSpPr>
            <a:spLocks noGrp="1"/>
          </p:cNvSpPr>
          <p:nvPr>
            <p:ph type="ftr" sz="quarter" idx="11"/>
          </p:nvPr>
        </p:nvSpPr>
        <p:spPr>
          <a:xfrm>
            <a:off x="3124200" y="6356362"/>
            <a:ext cx="2895600" cy="365125"/>
          </a:xfrm>
          <a:prstGeom prst="rect">
            <a:avLst/>
          </a:prstGeom>
        </p:spPr>
        <p:txBody>
          <a:bodyPr/>
          <a:lstStyle>
            <a:lvl1pPr>
              <a:defRPr/>
            </a:lvl1pPr>
          </a:lstStyle>
          <a:p>
            <a:pPr>
              <a:defRPr/>
            </a:pPr>
            <a:endParaRPr lang="zh-CN" altLang="en-US">
              <a:solidFill>
                <a:prstClr val="black">
                  <a:tint val="75000"/>
                </a:prstClr>
              </a:solidFill>
            </a:endParaRPr>
          </a:p>
        </p:txBody>
      </p:sp>
      <p:sp>
        <p:nvSpPr>
          <p:cNvPr id="11" name="灯片编号占位符 3"/>
          <p:cNvSpPr>
            <a:spLocks noGrp="1"/>
          </p:cNvSpPr>
          <p:nvPr>
            <p:ph type="sldNum" sz="quarter" idx="12"/>
          </p:nvPr>
        </p:nvSpPr>
        <p:spPr>
          <a:xfrm>
            <a:off x="6553200" y="6356362"/>
            <a:ext cx="2133600" cy="365125"/>
          </a:xfrm>
          <a:prstGeom prst="rect">
            <a:avLst/>
          </a:prstGeom>
        </p:spPr>
        <p:txBody>
          <a:bodyPr/>
          <a:lstStyle>
            <a:lvl1pPr>
              <a:defRPr/>
            </a:lvl1pPr>
          </a:lstStyle>
          <a:p>
            <a:pPr>
              <a:defRPr/>
            </a:pPr>
            <a:fld id="{C541C4D6-1279-470B-8380-42B775F14E87}"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07704429"/>
      </p:ext>
    </p:extLst>
  </p:cSld>
  <p:clrMapOvr>
    <a:masterClrMapping/>
  </p:clrMapOvr>
  <p:transition>
    <p:pull dir="l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2_空白">
    <p:spTree>
      <p:nvGrpSpPr>
        <p:cNvPr id="1" name=""/>
        <p:cNvGrpSpPr/>
        <p:nvPr/>
      </p:nvGrpSpPr>
      <p:grpSpPr>
        <a:xfrm>
          <a:off x="0" y="0"/>
          <a:ext cx="0" cy="0"/>
          <a:chOff x="0" y="0"/>
          <a:chExt cx="0" cy="0"/>
        </a:xfrm>
      </p:grpSpPr>
      <p:pic>
        <p:nvPicPr>
          <p:cNvPr id="3" name="图片 6" descr="内页底.png"/>
          <p:cNvPicPr>
            <a:picLocks noChangeAspect="1"/>
          </p:cNvPicPr>
          <p:nvPr userDrawn="1"/>
        </p:nvPicPr>
        <p:blipFill>
          <a:blip r:embed="rId2" cstate="print"/>
          <a:srcRect/>
          <a:stretch>
            <a:fillRect/>
          </a:stretch>
        </p:blipFill>
        <p:spPr bwMode="auto">
          <a:xfrm>
            <a:off x="0" y="0"/>
            <a:ext cx="9144000" cy="6856413"/>
          </a:xfrm>
          <a:prstGeom prst="rect">
            <a:avLst/>
          </a:prstGeom>
          <a:noFill/>
          <a:ln w="9525">
            <a:noFill/>
            <a:miter lim="800000"/>
            <a:headEnd/>
            <a:tailEnd/>
          </a:ln>
        </p:spPr>
      </p:pic>
      <p:pic>
        <p:nvPicPr>
          <p:cNvPr id="4" name="图片 10" descr="所标.png"/>
          <p:cNvPicPr>
            <a:picLocks noChangeAspect="1"/>
          </p:cNvPicPr>
          <p:nvPr userDrawn="1"/>
        </p:nvPicPr>
        <p:blipFill>
          <a:blip r:embed="rId3" cstate="print"/>
          <a:srcRect/>
          <a:stretch>
            <a:fillRect/>
          </a:stretch>
        </p:blipFill>
        <p:spPr bwMode="auto">
          <a:xfrm>
            <a:off x="6035675" y="214313"/>
            <a:ext cx="3108325" cy="835025"/>
          </a:xfrm>
          <a:prstGeom prst="rect">
            <a:avLst/>
          </a:prstGeom>
          <a:noFill/>
          <a:ln w="9525">
            <a:noFill/>
            <a:miter lim="800000"/>
            <a:headEnd/>
            <a:tailEnd/>
          </a:ln>
        </p:spPr>
      </p:pic>
      <p:grpSp>
        <p:nvGrpSpPr>
          <p:cNvPr id="2" name="组合 11"/>
          <p:cNvGrpSpPr>
            <a:grpSpLocks/>
          </p:cNvGrpSpPr>
          <p:nvPr userDrawn="1"/>
        </p:nvGrpSpPr>
        <p:grpSpPr bwMode="auto">
          <a:xfrm>
            <a:off x="0" y="1000125"/>
            <a:ext cx="9144000" cy="49213"/>
            <a:chOff x="0" y="1000108"/>
            <a:chExt cx="9144000" cy="49088"/>
          </a:xfrm>
        </p:grpSpPr>
        <p:sp>
          <p:nvSpPr>
            <p:cNvPr id="6" name="矩形 5"/>
            <p:cNvSpPr/>
            <p:nvPr userDrawn="1"/>
          </p:nvSpPr>
          <p:spPr>
            <a:xfrm>
              <a:off x="0" y="1000108"/>
              <a:ext cx="5643563" cy="45921"/>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zh-CN" altLang="en-US" sz="2000" dirty="0">
                <a:solidFill>
                  <a:prstClr val="black"/>
                </a:solidFill>
                <a:latin typeface="微软雅黑" pitchFamily="34" charset="-122"/>
                <a:ea typeface="微软雅黑" pitchFamily="34" charset="-122"/>
              </a:endParaRPr>
            </a:p>
          </p:txBody>
        </p:sp>
        <p:cxnSp>
          <p:nvCxnSpPr>
            <p:cNvPr id="7" name="直接连接符 6"/>
            <p:cNvCxnSpPr/>
            <p:nvPr userDrawn="1"/>
          </p:nvCxnSpPr>
          <p:spPr>
            <a:xfrm>
              <a:off x="0" y="1047612"/>
              <a:ext cx="9144000" cy="1584"/>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标题 1"/>
          <p:cNvSpPr>
            <a:spLocks noGrp="1"/>
          </p:cNvSpPr>
          <p:nvPr>
            <p:ph type="title"/>
          </p:nvPr>
        </p:nvSpPr>
        <p:spPr>
          <a:xfrm>
            <a:off x="785818" y="214290"/>
            <a:ext cx="6286512" cy="714380"/>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a:defRPr sz="3200" b="1" cap="none" spc="50">
                <a:ln w="11430"/>
                <a:solidFill>
                  <a:srgbClr val="00B0F0"/>
                </a:solidFill>
                <a:effectLst>
                  <a:outerShdw blurRad="76200" dist="50800" dir="5400000" algn="tl" rotWithShape="0">
                    <a:srgbClr val="000000">
                      <a:alpha val="65000"/>
                    </a:srgbClr>
                  </a:outerShdw>
                </a:effectLst>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9" name="日期占位符 1"/>
          <p:cNvSpPr>
            <a:spLocks noGrp="1"/>
          </p:cNvSpPr>
          <p:nvPr>
            <p:ph type="dt" sz="half" idx="10"/>
          </p:nvPr>
        </p:nvSpPr>
        <p:spPr>
          <a:xfrm>
            <a:off x="457200" y="6356350"/>
            <a:ext cx="2133600" cy="365125"/>
          </a:xfrm>
        </p:spPr>
        <p:txBody>
          <a:bodyPr/>
          <a:lstStyle>
            <a:lvl1pPr>
              <a:defRPr/>
            </a:lvl1pPr>
          </a:lstStyle>
          <a:p>
            <a:pPr>
              <a:defRPr/>
            </a:pPr>
            <a:fld id="{7692F9B3-C96A-421B-BC6F-489A20250CB8}" type="datetime1">
              <a:rPr lang="zh-CN" altLang="en-US"/>
              <a:pPr>
                <a:defRPr/>
              </a:pPr>
              <a:t>2018/9/11</a:t>
            </a:fld>
            <a:endParaRPr lang="zh-CN" altLang="en-US"/>
          </a:p>
        </p:txBody>
      </p:sp>
      <p:sp>
        <p:nvSpPr>
          <p:cNvPr id="10" name="页脚占位符 2"/>
          <p:cNvSpPr>
            <a:spLocks noGrp="1"/>
          </p:cNvSpPr>
          <p:nvPr>
            <p:ph type="ftr" sz="quarter" idx="11"/>
          </p:nvPr>
        </p:nvSpPr>
        <p:spPr>
          <a:xfrm>
            <a:off x="3124200" y="6356350"/>
            <a:ext cx="2895600" cy="365125"/>
          </a:xfrm>
        </p:spPr>
        <p:txBody>
          <a:bodyPr/>
          <a:lstStyle>
            <a:lvl1pPr>
              <a:defRPr/>
            </a:lvl1pPr>
          </a:lstStyle>
          <a:p>
            <a:pPr>
              <a:defRPr/>
            </a:pPr>
            <a:endParaRPr lang="zh-CN" altLang="en-US"/>
          </a:p>
        </p:txBody>
      </p:sp>
      <p:sp>
        <p:nvSpPr>
          <p:cNvPr id="11" name="灯片编号占位符 3"/>
          <p:cNvSpPr>
            <a:spLocks noGrp="1"/>
          </p:cNvSpPr>
          <p:nvPr>
            <p:ph type="sldNum" sz="quarter" idx="12"/>
          </p:nvPr>
        </p:nvSpPr>
        <p:spPr>
          <a:xfrm>
            <a:off x="6553200" y="6356350"/>
            <a:ext cx="2133600" cy="365125"/>
          </a:xfrm>
        </p:spPr>
        <p:txBody>
          <a:bodyPr/>
          <a:lstStyle>
            <a:lvl1pPr>
              <a:defRPr/>
            </a:lvl1pPr>
          </a:lstStyle>
          <a:p>
            <a:pPr>
              <a:defRPr/>
            </a:pPr>
            <a:fld id="{BDE594EB-BDB6-4217-8831-FF1DD82A0CF9}" type="slidenum">
              <a:rPr lang="zh-CN" altLang="en-US"/>
              <a:pPr>
                <a:defRPr/>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pic>
        <p:nvPicPr>
          <p:cNvPr id="3" name="图片 6" descr="内页底.png"/>
          <p:cNvPicPr>
            <a:picLocks noChangeAspect="1"/>
          </p:cNvPicPr>
          <p:nvPr userDrawn="1"/>
        </p:nvPicPr>
        <p:blipFill>
          <a:blip r:embed="rId2" cstate="print"/>
          <a:srcRect/>
          <a:stretch>
            <a:fillRect/>
          </a:stretch>
        </p:blipFill>
        <p:spPr bwMode="auto">
          <a:xfrm>
            <a:off x="0" y="0"/>
            <a:ext cx="9144000" cy="6856413"/>
          </a:xfrm>
          <a:prstGeom prst="rect">
            <a:avLst/>
          </a:prstGeom>
          <a:noFill/>
          <a:ln w="9525">
            <a:noFill/>
            <a:miter lim="800000"/>
            <a:headEnd/>
            <a:tailEnd/>
          </a:ln>
        </p:spPr>
      </p:pic>
      <p:pic>
        <p:nvPicPr>
          <p:cNvPr id="4" name="图片 10" descr="所标.png"/>
          <p:cNvPicPr>
            <a:picLocks noChangeAspect="1"/>
          </p:cNvPicPr>
          <p:nvPr userDrawn="1"/>
        </p:nvPicPr>
        <p:blipFill>
          <a:blip r:embed="rId3" cstate="print"/>
          <a:srcRect/>
          <a:stretch>
            <a:fillRect/>
          </a:stretch>
        </p:blipFill>
        <p:spPr bwMode="auto">
          <a:xfrm>
            <a:off x="6035675" y="214313"/>
            <a:ext cx="3108325" cy="835025"/>
          </a:xfrm>
          <a:prstGeom prst="rect">
            <a:avLst/>
          </a:prstGeom>
          <a:noFill/>
          <a:ln w="9525">
            <a:noFill/>
            <a:miter lim="800000"/>
            <a:headEnd/>
            <a:tailEnd/>
          </a:ln>
        </p:spPr>
      </p:pic>
      <p:grpSp>
        <p:nvGrpSpPr>
          <p:cNvPr id="2" name="组合 11"/>
          <p:cNvGrpSpPr>
            <a:grpSpLocks/>
          </p:cNvGrpSpPr>
          <p:nvPr userDrawn="1"/>
        </p:nvGrpSpPr>
        <p:grpSpPr bwMode="auto">
          <a:xfrm>
            <a:off x="0" y="1000125"/>
            <a:ext cx="9144000" cy="49213"/>
            <a:chOff x="0" y="1000108"/>
            <a:chExt cx="9144000" cy="49088"/>
          </a:xfrm>
        </p:grpSpPr>
        <p:sp>
          <p:nvSpPr>
            <p:cNvPr id="6" name="矩形 5"/>
            <p:cNvSpPr/>
            <p:nvPr userDrawn="1"/>
          </p:nvSpPr>
          <p:spPr>
            <a:xfrm>
              <a:off x="0" y="1000108"/>
              <a:ext cx="5643563" cy="45921"/>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zh-CN" altLang="en-US" sz="2000" dirty="0">
                <a:solidFill>
                  <a:prstClr val="black"/>
                </a:solidFill>
                <a:latin typeface="微软雅黑" pitchFamily="34" charset="-122"/>
                <a:ea typeface="微软雅黑" pitchFamily="34" charset="-122"/>
              </a:endParaRPr>
            </a:p>
          </p:txBody>
        </p:sp>
        <p:cxnSp>
          <p:nvCxnSpPr>
            <p:cNvPr id="7" name="直接连接符 6"/>
            <p:cNvCxnSpPr/>
            <p:nvPr userDrawn="1"/>
          </p:nvCxnSpPr>
          <p:spPr>
            <a:xfrm>
              <a:off x="0" y="1047612"/>
              <a:ext cx="9144000" cy="1584"/>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标题 1"/>
          <p:cNvSpPr>
            <a:spLocks noGrp="1"/>
          </p:cNvSpPr>
          <p:nvPr>
            <p:ph type="title"/>
          </p:nvPr>
        </p:nvSpPr>
        <p:spPr>
          <a:xfrm>
            <a:off x="785818" y="214290"/>
            <a:ext cx="6286512" cy="714380"/>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a:defRPr sz="3200" b="1" cap="none" spc="50">
                <a:ln w="11430"/>
                <a:solidFill>
                  <a:srgbClr val="00B0F0"/>
                </a:solidFill>
                <a:effectLst>
                  <a:outerShdw blurRad="76200" dist="50800" dir="5400000" algn="tl" rotWithShape="0">
                    <a:srgbClr val="000000">
                      <a:alpha val="65000"/>
                    </a:srgbClr>
                  </a:outerShdw>
                </a:effectLst>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9" name="日期占位符 1"/>
          <p:cNvSpPr>
            <a:spLocks noGrp="1"/>
          </p:cNvSpPr>
          <p:nvPr>
            <p:ph type="dt" sz="half" idx="10"/>
          </p:nvPr>
        </p:nvSpPr>
        <p:spPr>
          <a:xfrm>
            <a:off x="457200" y="6356350"/>
            <a:ext cx="2133600" cy="365125"/>
          </a:xfrm>
        </p:spPr>
        <p:txBody>
          <a:bodyPr/>
          <a:lstStyle>
            <a:lvl1pPr>
              <a:defRPr>
                <a:solidFill>
                  <a:prstClr val="black">
                    <a:tint val="75000"/>
                  </a:prstClr>
                </a:solidFill>
              </a:defRPr>
            </a:lvl1pPr>
          </a:lstStyle>
          <a:p>
            <a:pPr>
              <a:defRPr/>
            </a:pPr>
            <a:fld id="{89747698-B73E-4C40-8B76-01BEE70C90E1}" type="datetime1">
              <a:rPr lang="zh-CN" altLang="en-US"/>
              <a:pPr>
                <a:defRPr/>
              </a:pPr>
              <a:t>2018/9/11</a:t>
            </a:fld>
            <a:endParaRPr lang="zh-CN" altLang="en-US"/>
          </a:p>
        </p:txBody>
      </p:sp>
      <p:sp>
        <p:nvSpPr>
          <p:cNvPr id="10" name="页脚占位符 2"/>
          <p:cNvSpPr>
            <a:spLocks noGrp="1"/>
          </p:cNvSpPr>
          <p:nvPr>
            <p:ph type="ftr" sz="quarter" idx="11"/>
          </p:nvPr>
        </p:nvSpPr>
        <p:spPr>
          <a:xfrm>
            <a:off x="3124200" y="6356350"/>
            <a:ext cx="2895600" cy="365125"/>
          </a:xfrm>
        </p:spPr>
        <p:txBody>
          <a:bodyPr/>
          <a:lstStyle>
            <a:lvl1pPr>
              <a:defRPr>
                <a:solidFill>
                  <a:prstClr val="black">
                    <a:tint val="75000"/>
                  </a:prstClr>
                </a:solidFill>
              </a:defRPr>
            </a:lvl1pPr>
          </a:lstStyle>
          <a:p>
            <a:pPr>
              <a:defRPr/>
            </a:pPr>
            <a:endParaRPr lang="zh-CN" altLang="en-US"/>
          </a:p>
        </p:txBody>
      </p:sp>
      <p:sp>
        <p:nvSpPr>
          <p:cNvPr id="11" name="灯片编号占位符 3"/>
          <p:cNvSpPr>
            <a:spLocks noGrp="1"/>
          </p:cNvSpPr>
          <p:nvPr>
            <p:ph type="sldNum" sz="quarter" idx="12"/>
          </p:nvPr>
        </p:nvSpPr>
        <p:spPr>
          <a:xfrm>
            <a:off x="6553200" y="6356350"/>
            <a:ext cx="2133600" cy="365125"/>
          </a:xfrm>
        </p:spPr>
        <p:txBody>
          <a:bodyPr/>
          <a:lstStyle>
            <a:lvl1pPr>
              <a:defRPr>
                <a:solidFill>
                  <a:prstClr val="black">
                    <a:tint val="75000"/>
                  </a:prstClr>
                </a:solidFill>
              </a:defRPr>
            </a:lvl1pPr>
          </a:lstStyle>
          <a:p>
            <a:pPr>
              <a:defRPr/>
            </a:pPr>
            <a:fld id="{DCA6993A-5A67-4CDA-A6F9-B9C2F7363C5C}" type="slidenum">
              <a:rPr lang="zh-CN" altLang="en-US"/>
              <a:pPr>
                <a:defRPr/>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空白">
    <p:spTree>
      <p:nvGrpSpPr>
        <p:cNvPr id="1" name=""/>
        <p:cNvGrpSpPr/>
        <p:nvPr/>
      </p:nvGrpSpPr>
      <p:grpSpPr>
        <a:xfrm>
          <a:off x="0" y="0"/>
          <a:ext cx="0" cy="0"/>
          <a:chOff x="0" y="0"/>
          <a:chExt cx="0" cy="0"/>
        </a:xfrm>
      </p:grpSpPr>
      <p:pic>
        <p:nvPicPr>
          <p:cNvPr id="3" name="图片 6" descr="内页底.png"/>
          <p:cNvPicPr>
            <a:picLocks noChangeAspect="1"/>
          </p:cNvPicPr>
          <p:nvPr userDrawn="1"/>
        </p:nvPicPr>
        <p:blipFill>
          <a:blip r:embed="rId2" cstate="print"/>
          <a:srcRect/>
          <a:stretch>
            <a:fillRect/>
          </a:stretch>
        </p:blipFill>
        <p:spPr bwMode="auto">
          <a:xfrm>
            <a:off x="0" y="0"/>
            <a:ext cx="9144000" cy="6856413"/>
          </a:xfrm>
          <a:prstGeom prst="rect">
            <a:avLst/>
          </a:prstGeom>
          <a:noFill/>
          <a:ln w="9525">
            <a:noFill/>
            <a:miter lim="800000"/>
            <a:headEnd/>
            <a:tailEnd/>
          </a:ln>
        </p:spPr>
      </p:pic>
      <p:pic>
        <p:nvPicPr>
          <p:cNvPr id="4" name="图片 10" descr="所标.png"/>
          <p:cNvPicPr>
            <a:picLocks noChangeAspect="1"/>
          </p:cNvPicPr>
          <p:nvPr userDrawn="1"/>
        </p:nvPicPr>
        <p:blipFill>
          <a:blip r:embed="rId3" cstate="print"/>
          <a:srcRect/>
          <a:stretch>
            <a:fillRect/>
          </a:stretch>
        </p:blipFill>
        <p:spPr bwMode="auto">
          <a:xfrm>
            <a:off x="6035675" y="214313"/>
            <a:ext cx="3108325" cy="835025"/>
          </a:xfrm>
          <a:prstGeom prst="rect">
            <a:avLst/>
          </a:prstGeom>
          <a:noFill/>
          <a:ln w="9525">
            <a:noFill/>
            <a:miter lim="800000"/>
            <a:headEnd/>
            <a:tailEnd/>
          </a:ln>
        </p:spPr>
      </p:pic>
      <p:grpSp>
        <p:nvGrpSpPr>
          <p:cNvPr id="2" name="组合 11"/>
          <p:cNvGrpSpPr>
            <a:grpSpLocks/>
          </p:cNvGrpSpPr>
          <p:nvPr userDrawn="1"/>
        </p:nvGrpSpPr>
        <p:grpSpPr bwMode="auto">
          <a:xfrm>
            <a:off x="0" y="1000125"/>
            <a:ext cx="9144000" cy="49213"/>
            <a:chOff x="0" y="1000108"/>
            <a:chExt cx="9144000" cy="49088"/>
          </a:xfrm>
        </p:grpSpPr>
        <p:sp>
          <p:nvSpPr>
            <p:cNvPr id="6" name="矩形 5"/>
            <p:cNvSpPr/>
            <p:nvPr userDrawn="1"/>
          </p:nvSpPr>
          <p:spPr>
            <a:xfrm>
              <a:off x="0" y="1000108"/>
              <a:ext cx="5643563" cy="45921"/>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zh-CN" altLang="en-US" sz="2000" dirty="0">
                <a:solidFill>
                  <a:prstClr val="black"/>
                </a:solidFill>
                <a:latin typeface="微软雅黑" pitchFamily="34" charset="-122"/>
                <a:ea typeface="微软雅黑" pitchFamily="34" charset="-122"/>
              </a:endParaRPr>
            </a:p>
          </p:txBody>
        </p:sp>
        <p:cxnSp>
          <p:nvCxnSpPr>
            <p:cNvPr id="7" name="直接连接符 6"/>
            <p:cNvCxnSpPr/>
            <p:nvPr userDrawn="1"/>
          </p:nvCxnSpPr>
          <p:spPr>
            <a:xfrm>
              <a:off x="0" y="1047612"/>
              <a:ext cx="9144000" cy="1584"/>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标题 1"/>
          <p:cNvSpPr>
            <a:spLocks noGrp="1"/>
          </p:cNvSpPr>
          <p:nvPr>
            <p:ph type="title"/>
          </p:nvPr>
        </p:nvSpPr>
        <p:spPr>
          <a:xfrm>
            <a:off x="785818" y="214290"/>
            <a:ext cx="6286512" cy="714380"/>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a:defRPr sz="3200" b="1" cap="none" spc="50">
                <a:ln w="11430"/>
                <a:solidFill>
                  <a:srgbClr val="00B0F0"/>
                </a:solidFill>
                <a:effectLst>
                  <a:outerShdw blurRad="76200" dist="50800" dir="5400000" algn="tl" rotWithShape="0">
                    <a:srgbClr val="000000">
                      <a:alpha val="65000"/>
                    </a:srgbClr>
                  </a:outerShdw>
                </a:effectLst>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9" name="日期占位符 1"/>
          <p:cNvSpPr>
            <a:spLocks noGrp="1"/>
          </p:cNvSpPr>
          <p:nvPr>
            <p:ph type="dt" sz="half" idx="10"/>
          </p:nvPr>
        </p:nvSpPr>
        <p:spPr>
          <a:xfrm>
            <a:off x="457200" y="6356350"/>
            <a:ext cx="2133600" cy="365125"/>
          </a:xfrm>
        </p:spPr>
        <p:txBody>
          <a:bodyPr/>
          <a:lstStyle>
            <a:lvl1pPr>
              <a:defRPr>
                <a:solidFill>
                  <a:prstClr val="black">
                    <a:tint val="75000"/>
                  </a:prstClr>
                </a:solidFill>
              </a:defRPr>
            </a:lvl1pPr>
          </a:lstStyle>
          <a:p>
            <a:pPr>
              <a:defRPr/>
            </a:pPr>
            <a:fld id="{DAA35D9A-5B84-442C-A99C-AEFAA66C9D04}" type="datetime1">
              <a:rPr lang="zh-CN" altLang="en-US"/>
              <a:pPr>
                <a:defRPr/>
              </a:pPr>
              <a:t>2018/9/11</a:t>
            </a:fld>
            <a:endParaRPr lang="zh-CN" altLang="en-US"/>
          </a:p>
        </p:txBody>
      </p:sp>
      <p:sp>
        <p:nvSpPr>
          <p:cNvPr id="10" name="页脚占位符 2"/>
          <p:cNvSpPr>
            <a:spLocks noGrp="1"/>
          </p:cNvSpPr>
          <p:nvPr>
            <p:ph type="ftr" sz="quarter" idx="11"/>
          </p:nvPr>
        </p:nvSpPr>
        <p:spPr>
          <a:xfrm>
            <a:off x="3124200" y="6356350"/>
            <a:ext cx="2895600" cy="365125"/>
          </a:xfrm>
        </p:spPr>
        <p:txBody>
          <a:bodyPr/>
          <a:lstStyle>
            <a:lvl1pPr>
              <a:defRPr>
                <a:solidFill>
                  <a:prstClr val="black">
                    <a:tint val="75000"/>
                  </a:prstClr>
                </a:solidFill>
              </a:defRPr>
            </a:lvl1pPr>
          </a:lstStyle>
          <a:p>
            <a:pPr>
              <a:defRPr/>
            </a:pPr>
            <a:endParaRPr lang="zh-CN" altLang="en-US"/>
          </a:p>
        </p:txBody>
      </p:sp>
      <p:sp>
        <p:nvSpPr>
          <p:cNvPr id="11" name="灯片编号占位符 3"/>
          <p:cNvSpPr>
            <a:spLocks noGrp="1"/>
          </p:cNvSpPr>
          <p:nvPr>
            <p:ph type="sldNum" sz="quarter" idx="12"/>
          </p:nvPr>
        </p:nvSpPr>
        <p:spPr>
          <a:xfrm>
            <a:off x="6553200" y="6356350"/>
            <a:ext cx="2133600" cy="365125"/>
          </a:xfrm>
        </p:spPr>
        <p:txBody>
          <a:bodyPr/>
          <a:lstStyle>
            <a:lvl1pPr>
              <a:defRPr>
                <a:solidFill>
                  <a:prstClr val="black">
                    <a:tint val="75000"/>
                  </a:prstClr>
                </a:solidFill>
              </a:defRPr>
            </a:lvl1pPr>
          </a:lstStyle>
          <a:p>
            <a:pPr>
              <a:defRPr/>
            </a:pPr>
            <a:fld id="{4C9902A7-3FFA-4295-BB16-99B8C7B403E5}" type="slidenum">
              <a:rPr lang="zh-CN" altLang="en-US"/>
              <a:pPr>
                <a:defRPr/>
              </a:pPr>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4" name="Line 5"/>
          <p:cNvSpPr>
            <a:spLocks noChangeShapeType="1"/>
          </p:cNvSpPr>
          <p:nvPr userDrawn="1"/>
        </p:nvSpPr>
        <p:spPr bwMode="auto">
          <a:xfrm flipV="1">
            <a:off x="14288" y="889000"/>
            <a:ext cx="9129712" cy="44450"/>
          </a:xfrm>
          <a:prstGeom prst="line">
            <a:avLst/>
          </a:prstGeom>
          <a:noFill/>
          <a:ln w="53975">
            <a:solidFill>
              <a:srgbClr val="D43526"/>
            </a:solidFill>
            <a:round/>
            <a:headEnd type="none" w="sm" len="sm"/>
            <a:tailEnd type="none" w="sm" len="sm"/>
          </a:ln>
        </p:spPr>
        <p:txBody>
          <a:bodyPr wrap="none" anchor="ctr"/>
          <a:lstStyle/>
          <a:p>
            <a:pPr eaLnBrk="1" hangingPunct="1">
              <a:defRPr/>
            </a:pPr>
            <a:endParaRPr lang="zh-CN" altLang="en-US" dirty="0">
              <a:solidFill>
                <a:prstClr val="black"/>
              </a:solidFill>
              <a:latin typeface="Times New Roman" pitchFamily="18" charset="0"/>
              <a:ea typeface="宋体" pitchFamily="2" charset="-122"/>
            </a:endParaRPr>
          </a:p>
        </p:txBody>
      </p:sp>
      <p:pic>
        <p:nvPicPr>
          <p:cNvPr id="5" name="Picture 16" descr="标志副本"/>
          <p:cNvPicPr>
            <a:picLocks noChangeAspect="1" noChangeArrowheads="1"/>
          </p:cNvPicPr>
          <p:nvPr userDrawn="1"/>
        </p:nvPicPr>
        <p:blipFill>
          <a:blip r:embed="rId2" cstate="print"/>
          <a:srcRect/>
          <a:stretch>
            <a:fillRect/>
          </a:stretch>
        </p:blipFill>
        <p:spPr bwMode="auto">
          <a:xfrm>
            <a:off x="6216650" y="6184900"/>
            <a:ext cx="3095625" cy="825500"/>
          </a:xfrm>
          <a:prstGeom prst="rect">
            <a:avLst/>
          </a:prstGeom>
          <a:noFill/>
          <a:ln w="9525">
            <a:noFill/>
            <a:miter lim="800000"/>
            <a:headEnd/>
            <a:tailEnd/>
          </a:ln>
        </p:spPr>
      </p:pic>
      <p:pic>
        <p:nvPicPr>
          <p:cNvPr id="6" name="Picture 90"/>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7789863" y="0"/>
            <a:ext cx="1354137" cy="857250"/>
          </a:xfrm>
          <a:prstGeom prst="rect">
            <a:avLst/>
          </a:prstGeom>
          <a:noFill/>
          <a:ln w="9525">
            <a:noFill/>
            <a:miter lim="800000"/>
            <a:headEnd/>
            <a:tailEnd/>
          </a:ln>
        </p:spPr>
      </p:pic>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3"/>
          <p:cNvSpPr>
            <a:spLocks noGrp="1" noChangeArrowheads="1"/>
          </p:cNvSpPr>
          <p:nvPr>
            <p:ph type="title"/>
          </p:nvPr>
        </p:nvSpPr>
        <p:spPr bwMode="auto">
          <a:xfrm>
            <a:off x="685800" y="228600"/>
            <a:ext cx="7081838" cy="685800"/>
          </a:xfrm>
          <a:prstGeom prst="rect">
            <a:avLst/>
          </a:prstGeom>
          <a:noFill/>
          <a:ln w="9525">
            <a:noFill/>
            <a:miter lim="800000"/>
            <a:headEnd/>
            <a:tailEnd/>
          </a:ln>
        </p:spPr>
        <p:txBody>
          <a:bodyPr lIns="88900" tIns="44450" rIns="88900" bIns="44450"/>
          <a:lstStyle/>
          <a:p>
            <a:pPr lvl="0"/>
            <a:r>
              <a:rPr lang="en-US" altLang="zh-CN" smtClean="0"/>
              <a:t>Click to edit Master title style</a:t>
            </a:r>
          </a:p>
        </p:txBody>
      </p:sp>
    </p:spTree>
  </p:cSld>
  <p:clrMapOvr>
    <a:masterClrMapping/>
  </p:clrMapOvr>
  <p:transition>
    <p:pull dir="l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4" name="Line 5"/>
          <p:cNvSpPr>
            <a:spLocks noChangeShapeType="1"/>
          </p:cNvSpPr>
          <p:nvPr userDrawn="1"/>
        </p:nvSpPr>
        <p:spPr bwMode="auto">
          <a:xfrm flipV="1">
            <a:off x="14288" y="889000"/>
            <a:ext cx="9129712" cy="44450"/>
          </a:xfrm>
          <a:prstGeom prst="line">
            <a:avLst/>
          </a:prstGeom>
          <a:noFill/>
          <a:ln w="53975">
            <a:solidFill>
              <a:srgbClr val="D43526"/>
            </a:solidFill>
            <a:round/>
            <a:headEnd type="none" w="sm" len="sm"/>
            <a:tailEnd type="none" w="sm" len="sm"/>
          </a:ln>
        </p:spPr>
        <p:txBody>
          <a:bodyPr wrap="none" anchor="ctr"/>
          <a:lstStyle/>
          <a:p>
            <a:pPr eaLnBrk="1" hangingPunct="1">
              <a:defRPr/>
            </a:pPr>
            <a:endParaRPr lang="zh-CN" altLang="en-US" dirty="0">
              <a:solidFill>
                <a:prstClr val="black"/>
              </a:solidFill>
              <a:latin typeface="Times New Roman" pitchFamily="18" charset="0"/>
              <a:ea typeface="宋体" pitchFamily="2" charset="-122"/>
            </a:endParaRPr>
          </a:p>
        </p:txBody>
      </p:sp>
      <p:pic>
        <p:nvPicPr>
          <p:cNvPr id="5" name="Picture 16" descr="标志副本"/>
          <p:cNvPicPr>
            <a:picLocks noChangeAspect="1" noChangeArrowheads="1"/>
          </p:cNvPicPr>
          <p:nvPr userDrawn="1"/>
        </p:nvPicPr>
        <p:blipFill>
          <a:blip r:embed="rId2" cstate="print"/>
          <a:srcRect/>
          <a:stretch>
            <a:fillRect/>
          </a:stretch>
        </p:blipFill>
        <p:spPr bwMode="auto">
          <a:xfrm>
            <a:off x="6216650" y="6229350"/>
            <a:ext cx="3095625" cy="825500"/>
          </a:xfrm>
          <a:prstGeom prst="rect">
            <a:avLst/>
          </a:prstGeom>
          <a:noFill/>
          <a:ln w="9525">
            <a:noFill/>
            <a:miter lim="800000"/>
            <a:headEnd/>
            <a:tailEnd/>
          </a:ln>
        </p:spPr>
      </p:pic>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3"/>
          <p:cNvSpPr>
            <a:spLocks noGrp="1" noChangeArrowheads="1"/>
          </p:cNvSpPr>
          <p:nvPr>
            <p:ph type="title"/>
          </p:nvPr>
        </p:nvSpPr>
        <p:spPr bwMode="auto">
          <a:xfrm>
            <a:off x="685800" y="228600"/>
            <a:ext cx="7081838" cy="685800"/>
          </a:xfrm>
          <a:prstGeom prst="rect">
            <a:avLst/>
          </a:prstGeom>
          <a:noFill/>
          <a:ln w="9525">
            <a:noFill/>
            <a:miter lim="800000"/>
            <a:headEnd/>
            <a:tailEnd/>
          </a:ln>
        </p:spPr>
        <p:txBody>
          <a:bodyPr lIns="88900" tIns="44450" rIns="88900" bIns="44450"/>
          <a:lstStyle/>
          <a:p>
            <a:pPr lvl="0"/>
            <a:r>
              <a:rPr lang="en-US" altLang="zh-CN" smtClean="0"/>
              <a:t>Click to edit Master title style</a:t>
            </a:r>
          </a:p>
        </p:txBody>
      </p:sp>
    </p:spTree>
  </p:cSld>
  <p:clrMapOvr>
    <a:masterClrMapping/>
  </p:clrMapOvr>
  <p:transition>
    <p:pull dir="ld"/>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pic>
        <p:nvPicPr>
          <p:cNvPr id="2" name="图片 170" descr="caepjiguan.gif"/>
          <p:cNvPicPr>
            <a:picLocks noChangeAspect="1"/>
          </p:cNvPicPr>
          <p:nvPr userDrawn="1"/>
        </p:nvPicPr>
        <p:blipFill>
          <a:blip r:embed="rId2" cstate="print"/>
          <a:srcRect/>
          <a:stretch>
            <a:fillRect/>
          </a:stretch>
        </p:blipFill>
        <p:spPr bwMode="auto">
          <a:xfrm>
            <a:off x="-11113" y="-26988"/>
            <a:ext cx="3582988" cy="742951"/>
          </a:xfrm>
          <a:prstGeom prst="rect">
            <a:avLst/>
          </a:prstGeom>
          <a:noFill/>
          <a:ln w="9525">
            <a:noFill/>
            <a:miter lim="800000"/>
            <a:headEnd/>
            <a:tailEnd/>
          </a:ln>
        </p:spPr>
      </p:pic>
      <p:sp>
        <p:nvSpPr>
          <p:cNvPr id="3" name="日期占位符 3"/>
          <p:cNvSpPr>
            <a:spLocks noGrp="1"/>
          </p:cNvSpPr>
          <p:nvPr>
            <p:ph type="dt" sz="half" idx="10"/>
          </p:nvPr>
        </p:nvSpPr>
        <p:spPr>
          <a:xfrm>
            <a:off x="457200" y="6356350"/>
            <a:ext cx="2133600" cy="365125"/>
          </a:xfrm>
        </p:spPr>
        <p:txBody>
          <a:bodyPr/>
          <a:lstStyle>
            <a:lvl1pPr>
              <a:defRPr>
                <a:solidFill>
                  <a:srgbClr val="000000"/>
                </a:solidFill>
                <a:latin typeface="Times New Roman" pitchFamily="18" charset="0"/>
                <a:ea typeface="宋体" pitchFamily="2" charset="-122"/>
              </a:defRPr>
            </a:lvl1pPr>
          </a:lstStyle>
          <a:p>
            <a:pPr>
              <a:defRPr/>
            </a:pPr>
            <a:fld id="{78DA97B7-3D94-43B3-8DD7-9520F52C845A}" type="datetime1">
              <a:rPr lang="zh-CN" altLang="en-US"/>
              <a:pPr>
                <a:defRPr/>
              </a:pPr>
              <a:t>2018/9/11</a:t>
            </a:fld>
            <a:endParaRPr lang="zh-CN" altLang="en-US" dirty="0"/>
          </a:p>
        </p:txBody>
      </p:sp>
      <p:sp>
        <p:nvSpPr>
          <p:cNvPr id="4" name="页脚占位符 4"/>
          <p:cNvSpPr>
            <a:spLocks noGrp="1"/>
          </p:cNvSpPr>
          <p:nvPr>
            <p:ph type="ftr" sz="quarter" idx="11"/>
          </p:nvPr>
        </p:nvSpPr>
        <p:spPr>
          <a:xfrm>
            <a:off x="3124200" y="6356350"/>
            <a:ext cx="2895600" cy="365125"/>
          </a:xfrm>
        </p:spPr>
        <p:txBody>
          <a:bodyPr/>
          <a:lstStyle>
            <a:lvl1pPr>
              <a:defRPr>
                <a:solidFill>
                  <a:srgbClr val="000000"/>
                </a:solidFill>
                <a:latin typeface="Times New Roman" pitchFamily="18" charset="0"/>
                <a:ea typeface="宋体" pitchFamily="2" charset="-122"/>
              </a:defRPr>
            </a:lvl1pPr>
          </a:lstStyle>
          <a:p>
            <a:pPr>
              <a:defRPr/>
            </a:pPr>
            <a:endParaRPr lang="zh-CN" altLang="en-US"/>
          </a:p>
        </p:txBody>
      </p:sp>
      <p:sp>
        <p:nvSpPr>
          <p:cNvPr id="5" name="灯片编号占位符 5"/>
          <p:cNvSpPr>
            <a:spLocks noGrp="1"/>
          </p:cNvSpPr>
          <p:nvPr>
            <p:ph type="sldNum" sz="quarter" idx="12"/>
          </p:nvPr>
        </p:nvSpPr>
        <p:spPr>
          <a:xfrm>
            <a:off x="6657975" y="6356350"/>
            <a:ext cx="2133600" cy="365125"/>
          </a:xfrm>
        </p:spPr>
        <p:txBody>
          <a:bodyPr/>
          <a:lstStyle>
            <a:lvl1pPr>
              <a:defRPr sz="1400" b="1">
                <a:solidFill>
                  <a:srgbClr val="C00000"/>
                </a:solidFill>
                <a:latin typeface="Times New Roman" pitchFamily="18" charset="0"/>
                <a:ea typeface="宋体" pitchFamily="2" charset="-122"/>
                <a:cs typeface="Times New Roman" pitchFamily="18" charset="0"/>
              </a:defRPr>
            </a:lvl1pPr>
          </a:lstStyle>
          <a:p>
            <a:pPr>
              <a:defRPr/>
            </a:pPr>
            <a:fld id="{C441E3D0-82CC-47CA-B427-4F7DC895D949}" type="slidenum">
              <a:rPr lang="zh-CN" altLang="en-US"/>
              <a:pPr>
                <a:defRPr/>
              </a:pPr>
              <a:t>‹#›</a:t>
            </a:fld>
            <a:endParaRPr lang="zh-CN" altLang="en-US" dirty="0"/>
          </a:p>
        </p:txBody>
      </p:sp>
    </p:spTree>
  </p:cSld>
  <p:clrMapOvr>
    <a:masterClrMapping/>
  </p:clrMapOvr>
  <p:transition>
    <p:pull dir="ld"/>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pic>
        <p:nvPicPr>
          <p:cNvPr id="4" name="图片 6" descr="内页底.png"/>
          <p:cNvPicPr>
            <a:picLocks noChangeAspect="1"/>
          </p:cNvPicPr>
          <p:nvPr userDrawn="1"/>
        </p:nvPicPr>
        <p:blipFill>
          <a:blip r:embed="rId2" cstate="print"/>
          <a:srcRect/>
          <a:stretch>
            <a:fillRect/>
          </a:stretch>
        </p:blipFill>
        <p:spPr bwMode="auto">
          <a:xfrm>
            <a:off x="0" y="0"/>
            <a:ext cx="9144000" cy="6856413"/>
          </a:xfrm>
          <a:prstGeom prst="rect">
            <a:avLst/>
          </a:prstGeom>
          <a:noFill/>
          <a:ln w="9525">
            <a:noFill/>
            <a:miter lim="800000"/>
            <a:headEnd/>
            <a:tailEnd/>
          </a:ln>
        </p:spPr>
      </p:pic>
      <p:pic>
        <p:nvPicPr>
          <p:cNvPr id="5" name="图片 10" descr="所标.png"/>
          <p:cNvPicPr>
            <a:picLocks noChangeAspect="1"/>
          </p:cNvPicPr>
          <p:nvPr userDrawn="1"/>
        </p:nvPicPr>
        <p:blipFill>
          <a:blip r:embed="rId3" cstate="print"/>
          <a:srcRect/>
          <a:stretch>
            <a:fillRect/>
          </a:stretch>
        </p:blipFill>
        <p:spPr bwMode="auto">
          <a:xfrm>
            <a:off x="6035675" y="214313"/>
            <a:ext cx="3108325" cy="835025"/>
          </a:xfrm>
          <a:prstGeom prst="rect">
            <a:avLst/>
          </a:prstGeom>
          <a:noFill/>
          <a:ln w="9525">
            <a:noFill/>
            <a:miter lim="800000"/>
            <a:headEnd/>
            <a:tailEnd/>
          </a:ln>
        </p:spPr>
      </p:pic>
      <p:grpSp>
        <p:nvGrpSpPr>
          <p:cNvPr id="2" name="组合 20"/>
          <p:cNvGrpSpPr>
            <a:grpSpLocks/>
          </p:cNvGrpSpPr>
          <p:nvPr userDrawn="1"/>
        </p:nvGrpSpPr>
        <p:grpSpPr bwMode="auto">
          <a:xfrm>
            <a:off x="0" y="1000125"/>
            <a:ext cx="9144000" cy="49213"/>
            <a:chOff x="0" y="1000108"/>
            <a:chExt cx="9144000" cy="49088"/>
          </a:xfrm>
        </p:grpSpPr>
        <p:sp>
          <p:nvSpPr>
            <p:cNvPr id="7" name="矩形 6"/>
            <p:cNvSpPr/>
            <p:nvPr userDrawn="1"/>
          </p:nvSpPr>
          <p:spPr>
            <a:xfrm>
              <a:off x="0" y="1000108"/>
              <a:ext cx="5643563" cy="45921"/>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zh-CN" altLang="en-US" sz="2000" dirty="0">
                <a:solidFill>
                  <a:prstClr val="black"/>
                </a:solidFill>
                <a:latin typeface="微软雅黑" pitchFamily="34" charset="-122"/>
                <a:ea typeface="微软雅黑" pitchFamily="34" charset="-122"/>
              </a:endParaRPr>
            </a:p>
          </p:txBody>
        </p:sp>
        <p:cxnSp>
          <p:nvCxnSpPr>
            <p:cNvPr id="8" name="直接连接符 7"/>
            <p:cNvCxnSpPr/>
            <p:nvPr userDrawn="1"/>
          </p:nvCxnSpPr>
          <p:spPr>
            <a:xfrm>
              <a:off x="0" y="1047612"/>
              <a:ext cx="9144000" cy="1584"/>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内容占位符 2"/>
          <p:cNvSpPr>
            <a:spLocks noGrp="1"/>
          </p:cNvSpPr>
          <p:nvPr>
            <p:ph idx="1"/>
          </p:nvPr>
        </p:nvSpPr>
        <p:spPr>
          <a:xfrm>
            <a:off x="457200" y="1285864"/>
            <a:ext cx="8229600" cy="4525963"/>
          </a:xfrm>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3" name="标题 1"/>
          <p:cNvSpPr>
            <a:spLocks noGrp="1"/>
          </p:cNvSpPr>
          <p:nvPr>
            <p:ph type="title"/>
          </p:nvPr>
        </p:nvSpPr>
        <p:spPr>
          <a:xfrm>
            <a:off x="785818" y="214290"/>
            <a:ext cx="6286512" cy="714380"/>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a:defRPr sz="32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9" name="日期占位符 3"/>
          <p:cNvSpPr>
            <a:spLocks noGrp="1"/>
          </p:cNvSpPr>
          <p:nvPr>
            <p:ph type="dt" sz="half" idx="10"/>
          </p:nvPr>
        </p:nvSpPr>
        <p:spPr>
          <a:xfrm>
            <a:off x="457200" y="6356350"/>
            <a:ext cx="2133600" cy="365125"/>
          </a:xfrm>
        </p:spPr>
        <p:txBody>
          <a:bodyPr/>
          <a:lstStyle>
            <a:lvl1pPr>
              <a:defRPr>
                <a:solidFill>
                  <a:prstClr val="black">
                    <a:tint val="75000"/>
                  </a:prstClr>
                </a:solidFill>
              </a:defRPr>
            </a:lvl1pPr>
          </a:lstStyle>
          <a:p>
            <a:pPr>
              <a:defRPr/>
            </a:pPr>
            <a:fld id="{2537DF40-6B70-4554-AFB0-6E628B4970C6}" type="datetime1">
              <a:rPr lang="zh-CN" altLang="en-US"/>
              <a:pPr>
                <a:defRPr/>
              </a:pPr>
              <a:t>2018/9/11</a:t>
            </a:fld>
            <a:endParaRPr lang="zh-CN" altLang="en-US"/>
          </a:p>
        </p:txBody>
      </p:sp>
      <p:sp>
        <p:nvSpPr>
          <p:cNvPr id="10" name="页脚占位符 4"/>
          <p:cNvSpPr>
            <a:spLocks noGrp="1"/>
          </p:cNvSpPr>
          <p:nvPr>
            <p:ph type="ftr" sz="quarter" idx="11"/>
          </p:nvPr>
        </p:nvSpPr>
        <p:spPr>
          <a:xfrm>
            <a:off x="3124200" y="6356350"/>
            <a:ext cx="2895600" cy="365125"/>
          </a:xfrm>
        </p:spPr>
        <p:txBody>
          <a:bodyPr/>
          <a:lstStyle>
            <a:lvl1pPr>
              <a:defRPr>
                <a:solidFill>
                  <a:prstClr val="black">
                    <a:tint val="75000"/>
                  </a:prstClr>
                </a:solidFill>
              </a:defRPr>
            </a:lvl1pPr>
          </a:lstStyle>
          <a:p>
            <a:pPr>
              <a:defRPr/>
            </a:pPr>
            <a:endParaRPr lang="zh-CN" altLang="en-US"/>
          </a:p>
        </p:txBody>
      </p:sp>
      <p:sp>
        <p:nvSpPr>
          <p:cNvPr id="11" name="灯片编号占位符 5"/>
          <p:cNvSpPr>
            <a:spLocks noGrp="1"/>
          </p:cNvSpPr>
          <p:nvPr>
            <p:ph type="sldNum" sz="quarter" idx="12"/>
          </p:nvPr>
        </p:nvSpPr>
        <p:spPr>
          <a:xfrm>
            <a:off x="6553200" y="6356350"/>
            <a:ext cx="2133600" cy="365125"/>
          </a:xfrm>
        </p:spPr>
        <p:txBody>
          <a:bodyPr/>
          <a:lstStyle>
            <a:lvl1pPr>
              <a:defRPr>
                <a:solidFill>
                  <a:prstClr val="black">
                    <a:tint val="75000"/>
                  </a:prstClr>
                </a:solidFill>
              </a:defRPr>
            </a:lvl1pPr>
          </a:lstStyle>
          <a:p>
            <a:pPr>
              <a:defRPr/>
            </a:pPr>
            <a:fld id="{FAA8D634-BA23-4A80-BCDD-8D50E140BD23}" type="slidenum">
              <a:rPr lang="zh-CN" altLang="en-US"/>
              <a:pPr>
                <a:defRPr/>
              </a:pPr>
              <a:t>‹#›</a:t>
            </a:fld>
            <a:endParaRPr lang="zh-CN" altLang="en-US"/>
          </a:p>
        </p:txBody>
      </p:sp>
    </p:spTree>
  </p:cSld>
  <p:clrMapOvr>
    <a:masterClrMapping/>
  </p:clrMapOvr>
  <p:transition>
    <p:pull dir="ld"/>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空白">
    <p:spTree>
      <p:nvGrpSpPr>
        <p:cNvPr id="1" name=""/>
        <p:cNvGrpSpPr/>
        <p:nvPr/>
      </p:nvGrpSpPr>
      <p:grpSpPr>
        <a:xfrm>
          <a:off x="0" y="0"/>
          <a:ext cx="0" cy="0"/>
          <a:chOff x="0" y="0"/>
          <a:chExt cx="0" cy="0"/>
        </a:xfrm>
      </p:grpSpPr>
      <p:pic>
        <p:nvPicPr>
          <p:cNvPr id="3" name="图片 6" descr="内页底.png"/>
          <p:cNvPicPr>
            <a:picLocks noChangeAspect="1"/>
          </p:cNvPicPr>
          <p:nvPr userDrawn="1"/>
        </p:nvPicPr>
        <p:blipFill>
          <a:blip r:embed="rId2" cstate="print"/>
          <a:srcRect/>
          <a:stretch>
            <a:fillRect/>
          </a:stretch>
        </p:blipFill>
        <p:spPr bwMode="auto">
          <a:xfrm>
            <a:off x="0" y="0"/>
            <a:ext cx="9144000" cy="6856413"/>
          </a:xfrm>
          <a:prstGeom prst="rect">
            <a:avLst/>
          </a:prstGeom>
          <a:noFill/>
          <a:ln w="9525">
            <a:noFill/>
            <a:miter lim="800000"/>
            <a:headEnd/>
            <a:tailEnd/>
          </a:ln>
        </p:spPr>
      </p:pic>
      <p:pic>
        <p:nvPicPr>
          <p:cNvPr id="4" name="图片 10" descr="所标.png"/>
          <p:cNvPicPr>
            <a:picLocks noChangeAspect="1"/>
          </p:cNvPicPr>
          <p:nvPr userDrawn="1"/>
        </p:nvPicPr>
        <p:blipFill>
          <a:blip r:embed="rId3" cstate="print"/>
          <a:srcRect/>
          <a:stretch>
            <a:fillRect/>
          </a:stretch>
        </p:blipFill>
        <p:spPr bwMode="auto">
          <a:xfrm>
            <a:off x="6035675" y="214313"/>
            <a:ext cx="3108325" cy="835025"/>
          </a:xfrm>
          <a:prstGeom prst="rect">
            <a:avLst/>
          </a:prstGeom>
          <a:noFill/>
          <a:ln w="9525">
            <a:noFill/>
            <a:miter lim="800000"/>
            <a:headEnd/>
            <a:tailEnd/>
          </a:ln>
        </p:spPr>
      </p:pic>
      <p:grpSp>
        <p:nvGrpSpPr>
          <p:cNvPr id="2" name="组合 11"/>
          <p:cNvGrpSpPr>
            <a:grpSpLocks/>
          </p:cNvGrpSpPr>
          <p:nvPr userDrawn="1"/>
        </p:nvGrpSpPr>
        <p:grpSpPr bwMode="auto">
          <a:xfrm>
            <a:off x="0" y="1000125"/>
            <a:ext cx="9144000" cy="49213"/>
            <a:chOff x="0" y="1000108"/>
            <a:chExt cx="9144000" cy="49088"/>
          </a:xfrm>
        </p:grpSpPr>
        <p:sp>
          <p:nvSpPr>
            <p:cNvPr id="6" name="矩形 5"/>
            <p:cNvSpPr/>
            <p:nvPr userDrawn="1"/>
          </p:nvSpPr>
          <p:spPr>
            <a:xfrm>
              <a:off x="0" y="1000108"/>
              <a:ext cx="5643563" cy="45921"/>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zh-CN" altLang="en-US" sz="2000" dirty="0">
                <a:solidFill>
                  <a:prstClr val="black"/>
                </a:solidFill>
                <a:latin typeface="微软雅黑" pitchFamily="34" charset="-122"/>
                <a:ea typeface="微软雅黑" pitchFamily="34" charset="-122"/>
              </a:endParaRPr>
            </a:p>
          </p:txBody>
        </p:sp>
        <p:cxnSp>
          <p:nvCxnSpPr>
            <p:cNvPr id="7" name="直接连接符 6"/>
            <p:cNvCxnSpPr/>
            <p:nvPr userDrawn="1"/>
          </p:nvCxnSpPr>
          <p:spPr>
            <a:xfrm>
              <a:off x="0" y="1047612"/>
              <a:ext cx="9144000" cy="1584"/>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标题 1"/>
          <p:cNvSpPr>
            <a:spLocks noGrp="1"/>
          </p:cNvSpPr>
          <p:nvPr>
            <p:ph type="title"/>
          </p:nvPr>
        </p:nvSpPr>
        <p:spPr>
          <a:xfrm>
            <a:off x="785818" y="214290"/>
            <a:ext cx="6286512" cy="714380"/>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a:defRPr sz="3200" b="1" cap="none" spc="50">
                <a:ln w="11430"/>
                <a:solidFill>
                  <a:srgbClr val="00B0F0"/>
                </a:solidFill>
                <a:effectLst>
                  <a:outerShdw blurRad="76200" dist="50800" dir="5400000" algn="tl" rotWithShape="0">
                    <a:srgbClr val="000000">
                      <a:alpha val="65000"/>
                    </a:srgbClr>
                  </a:outerShdw>
                </a:effectLst>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9" name="日期占位符 1"/>
          <p:cNvSpPr>
            <a:spLocks noGrp="1"/>
          </p:cNvSpPr>
          <p:nvPr>
            <p:ph type="dt" sz="half" idx="10"/>
          </p:nvPr>
        </p:nvSpPr>
        <p:spPr>
          <a:xfrm>
            <a:off x="457200" y="6356350"/>
            <a:ext cx="2133600" cy="365125"/>
          </a:xfrm>
        </p:spPr>
        <p:txBody>
          <a:bodyPr/>
          <a:lstStyle>
            <a:lvl1pPr>
              <a:defRPr>
                <a:solidFill>
                  <a:prstClr val="black">
                    <a:tint val="75000"/>
                  </a:prstClr>
                </a:solidFill>
              </a:defRPr>
            </a:lvl1pPr>
          </a:lstStyle>
          <a:p>
            <a:pPr>
              <a:defRPr/>
            </a:pPr>
            <a:fld id="{5990C0F9-B875-4937-9B17-FA8391F9A79F}" type="datetime1">
              <a:rPr lang="zh-CN" altLang="en-US"/>
              <a:pPr>
                <a:defRPr/>
              </a:pPr>
              <a:t>2018/9/11</a:t>
            </a:fld>
            <a:endParaRPr lang="zh-CN" altLang="en-US"/>
          </a:p>
        </p:txBody>
      </p:sp>
      <p:sp>
        <p:nvSpPr>
          <p:cNvPr id="10" name="页脚占位符 2"/>
          <p:cNvSpPr>
            <a:spLocks noGrp="1"/>
          </p:cNvSpPr>
          <p:nvPr>
            <p:ph type="ftr" sz="quarter" idx="11"/>
          </p:nvPr>
        </p:nvSpPr>
        <p:spPr>
          <a:xfrm>
            <a:off x="3124200" y="6356350"/>
            <a:ext cx="2895600" cy="365125"/>
          </a:xfrm>
        </p:spPr>
        <p:txBody>
          <a:bodyPr/>
          <a:lstStyle>
            <a:lvl1pPr>
              <a:defRPr>
                <a:solidFill>
                  <a:prstClr val="black">
                    <a:tint val="75000"/>
                  </a:prstClr>
                </a:solidFill>
              </a:defRPr>
            </a:lvl1pPr>
          </a:lstStyle>
          <a:p>
            <a:pPr>
              <a:defRPr/>
            </a:pPr>
            <a:endParaRPr lang="zh-CN" altLang="en-US"/>
          </a:p>
        </p:txBody>
      </p:sp>
      <p:sp>
        <p:nvSpPr>
          <p:cNvPr id="11" name="灯片编号占位符 3"/>
          <p:cNvSpPr>
            <a:spLocks noGrp="1"/>
          </p:cNvSpPr>
          <p:nvPr>
            <p:ph type="sldNum" sz="quarter" idx="12"/>
          </p:nvPr>
        </p:nvSpPr>
        <p:spPr>
          <a:xfrm>
            <a:off x="6553200" y="6356350"/>
            <a:ext cx="2133600" cy="365125"/>
          </a:xfrm>
        </p:spPr>
        <p:txBody>
          <a:bodyPr/>
          <a:lstStyle>
            <a:lvl1pPr>
              <a:defRPr>
                <a:solidFill>
                  <a:prstClr val="black">
                    <a:tint val="75000"/>
                  </a:prstClr>
                </a:solidFill>
              </a:defRPr>
            </a:lvl1pPr>
          </a:lstStyle>
          <a:p>
            <a:pPr>
              <a:defRPr/>
            </a:pPr>
            <a:fld id="{14D4E926-7574-4531-9733-84C3D83D773A}" type="slidenum">
              <a:rPr lang="zh-CN" altLang="en-US"/>
              <a:pPr>
                <a:defRPr/>
              </a:pPr>
              <a:t>‹#›</a:t>
            </a:fld>
            <a:endParaRPr lang="zh-CN" altLang="en-US"/>
          </a:p>
        </p:txBody>
      </p:sp>
    </p:spTree>
  </p:cSld>
  <p:clrMapOvr>
    <a:masterClrMapping/>
  </p:clrMapOvr>
  <p:transition>
    <p:pull dir="l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空白">
    <p:spTree>
      <p:nvGrpSpPr>
        <p:cNvPr id="1" name=""/>
        <p:cNvGrpSpPr/>
        <p:nvPr/>
      </p:nvGrpSpPr>
      <p:grpSpPr>
        <a:xfrm>
          <a:off x="0" y="0"/>
          <a:ext cx="0" cy="0"/>
          <a:chOff x="0" y="0"/>
          <a:chExt cx="0" cy="0"/>
        </a:xfrm>
      </p:grpSpPr>
      <p:pic>
        <p:nvPicPr>
          <p:cNvPr id="3" name="图片 6" descr="内页底.png"/>
          <p:cNvPicPr>
            <a:picLocks noChangeAspect="1"/>
          </p:cNvPicPr>
          <p:nvPr userDrawn="1"/>
        </p:nvPicPr>
        <p:blipFill>
          <a:blip r:embed="rId2" cstate="print"/>
          <a:srcRect/>
          <a:stretch>
            <a:fillRect/>
          </a:stretch>
        </p:blipFill>
        <p:spPr bwMode="auto">
          <a:xfrm>
            <a:off x="0" y="0"/>
            <a:ext cx="9144000" cy="6856413"/>
          </a:xfrm>
          <a:prstGeom prst="rect">
            <a:avLst/>
          </a:prstGeom>
          <a:noFill/>
          <a:ln w="9525">
            <a:noFill/>
            <a:miter lim="800000"/>
            <a:headEnd/>
            <a:tailEnd/>
          </a:ln>
        </p:spPr>
      </p:pic>
      <p:pic>
        <p:nvPicPr>
          <p:cNvPr id="4" name="图片 9" descr="所标.png"/>
          <p:cNvPicPr>
            <a:picLocks noChangeAspect="1"/>
          </p:cNvPicPr>
          <p:nvPr userDrawn="1"/>
        </p:nvPicPr>
        <p:blipFill>
          <a:blip r:embed="rId3" cstate="print"/>
          <a:srcRect/>
          <a:stretch>
            <a:fillRect/>
          </a:stretch>
        </p:blipFill>
        <p:spPr bwMode="auto">
          <a:xfrm>
            <a:off x="6035675" y="214313"/>
            <a:ext cx="3108325" cy="835025"/>
          </a:xfrm>
          <a:prstGeom prst="rect">
            <a:avLst/>
          </a:prstGeom>
          <a:noFill/>
          <a:ln w="9525">
            <a:noFill/>
            <a:miter lim="800000"/>
            <a:headEnd/>
            <a:tailEnd/>
          </a:ln>
        </p:spPr>
      </p:pic>
      <p:sp>
        <p:nvSpPr>
          <p:cNvPr id="14" name="标题 1"/>
          <p:cNvSpPr>
            <a:spLocks noGrp="1"/>
          </p:cNvSpPr>
          <p:nvPr>
            <p:ph type="title"/>
          </p:nvPr>
        </p:nvSpPr>
        <p:spPr>
          <a:xfrm>
            <a:off x="785818" y="214290"/>
            <a:ext cx="6286512" cy="714380"/>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a:defRPr sz="32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5" name="日期占位符 1"/>
          <p:cNvSpPr>
            <a:spLocks noGrp="1"/>
          </p:cNvSpPr>
          <p:nvPr>
            <p:ph type="dt" sz="half" idx="10"/>
          </p:nvPr>
        </p:nvSpPr>
        <p:spPr>
          <a:xfrm>
            <a:off x="457200" y="6356350"/>
            <a:ext cx="2133600" cy="365125"/>
          </a:xfrm>
        </p:spPr>
        <p:txBody>
          <a:bodyPr/>
          <a:lstStyle>
            <a:lvl1pPr>
              <a:defRPr>
                <a:solidFill>
                  <a:prstClr val="black">
                    <a:tint val="75000"/>
                  </a:prstClr>
                </a:solidFill>
              </a:defRPr>
            </a:lvl1pPr>
          </a:lstStyle>
          <a:p>
            <a:pPr>
              <a:defRPr/>
            </a:pPr>
            <a:fld id="{3EFDF74C-C562-4A74-8B21-ED11E241DEF2}" type="datetime1">
              <a:rPr lang="zh-CN" altLang="en-US"/>
              <a:pPr>
                <a:defRPr/>
              </a:pPr>
              <a:t>2018/9/11</a:t>
            </a:fld>
            <a:endParaRPr lang="zh-CN" altLang="en-US" dirty="0"/>
          </a:p>
        </p:txBody>
      </p:sp>
      <p:sp>
        <p:nvSpPr>
          <p:cNvPr id="6" name="页脚占位符 2"/>
          <p:cNvSpPr>
            <a:spLocks noGrp="1"/>
          </p:cNvSpPr>
          <p:nvPr>
            <p:ph type="ftr" sz="quarter" idx="11"/>
          </p:nvPr>
        </p:nvSpPr>
        <p:spPr>
          <a:xfrm>
            <a:off x="3124200" y="6356350"/>
            <a:ext cx="2895600" cy="365125"/>
          </a:xfrm>
        </p:spPr>
        <p:txBody>
          <a:bodyPr/>
          <a:lstStyle>
            <a:lvl1pPr>
              <a:defRPr>
                <a:solidFill>
                  <a:prstClr val="black">
                    <a:tint val="75000"/>
                  </a:prstClr>
                </a:solidFill>
              </a:defRPr>
            </a:lvl1pPr>
          </a:lstStyle>
          <a:p>
            <a:pPr>
              <a:defRPr/>
            </a:pPr>
            <a:endParaRPr lang="zh-CN" altLang="en-US"/>
          </a:p>
        </p:txBody>
      </p:sp>
      <p:sp>
        <p:nvSpPr>
          <p:cNvPr id="7" name="灯片编号占位符 3"/>
          <p:cNvSpPr>
            <a:spLocks noGrp="1"/>
          </p:cNvSpPr>
          <p:nvPr>
            <p:ph type="sldNum" sz="quarter" idx="12"/>
          </p:nvPr>
        </p:nvSpPr>
        <p:spPr>
          <a:xfrm>
            <a:off x="6553200" y="6356350"/>
            <a:ext cx="2133600" cy="365125"/>
          </a:xfrm>
        </p:spPr>
        <p:txBody>
          <a:bodyPr/>
          <a:lstStyle>
            <a:lvl1pPr>
              <a:defRPr>
                <a:solidFill>
                  <a:prstClr val="black">
                    <a:tint val="75000"/>
                  </a:prstClr>
                </a:solidFill>
              </a:defRPr>
            </a:lvl1pPr>
          </a:lstStyle>
          <a:p>
            <a:pPr>
              <a:defRPr/>
            </a:pPr>
            <a:fld id="{F9C3EA69-952E-4EA1-A594-1E0CC2389B33}" type="slidenum">
              <a:rPr lang="zh-CN" altLang="en-US"/>
              <a:pPr>
                <a:defRPr/>
              </a:pPr>
              <a:t>‹#›</a:t>
            </a:fld>
            <a:endParaRPr lang="zh-CN" altLang="en-US"/>
          </a:p>
        </p:txBody>
      </p:sp>
    </p:spTree>
  </p:cSld>
  <p:clrMapOvr>
    <a:masterClrMapping/>
  </p:clrMapOvr>
  <p:transition>
    <p:pull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161215" cy="736601"/>
          </a:xfr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066800"/>
            <a:ext cx="7886700" cy="51101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A84E1BB-1349-47A8-8C87-6D1DD2D6AD63}" type="datetimeFigureOut">
              <a:rPr lang="zh-CN" altLang="en-US" smtClean="0">
                <a:solidFill>
                  <a:prstClr val="black">
                    <a:tint val="75000"/>
                  </a:prstClr>
                </a:solidFill>
              </a:rPr>
              <a:pPr/>
              <a:t>2018/9/11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641123-810C-47EF-BF80-BC1B955AA9EF}"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Line 5"/>
          <p:cNvSpPr>
            <a:spLocks noChangeShapeType="1"/>
          </p:cNvSpPr>
          <p:nvPr userDrawn="1"/>
        </p:nvSpPr>
        <p:spPr bwMode="auto">
          <a:xfrm flipV="1">
            <a:off x="14289" y="889000"/>
            <a:ext cx="9129712" cy="44450"/>
          </a:xfrm>
          <a:prstGeom prst="line">
            <a:avLst/>
          </a:prstGeom>
          <a:noFill/>
          <a:ln w="53975">
            <a:solidFill>
              <a:srgbClr val="D43526"/>
            </a:solidFill>
            <a:round/>
            <a:headEnd type="none" w="sm" len="sm"/>
            <a:tailEnd type="none" w="sm" len="sm"/>
          </a:ln>
        </p:spPr>
        <p:txBody>
          <a:bodyPr wrap="none" anchor="ctr"/>
          <a:lstStyle/>
          <a:p>
            <a:pPr eaLnBrk="1" hangingPunct="1">
              <a:defRPr/>
            </a:pPr>
            <a:endParaRPr lang="zh-CN" altLang="en-US">
              <a:solidFill>
                <a:srgbClr val="000000"/>
              </a:solidFill>
              <a:latin typeface="Arial" pitchFamily="34" charset="0"/>
              <a:ea typeface="宋体" pitchFamily="2" charset="-122"/>
            </a:endParaRPr>
          </a:p>
        </p:txBody>
      </p:sp>
      <p:pic>
        <p:nvPicPr>
          <p:cNvPr id="8" name="Picture 16" descr="标志副本"/>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16650" y="6184900"/>
            <a:ext cx="30956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0"/>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89865" y="0"/>
            <a:ext cx="135413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222954"/>
      </p:ext>
    </p:extLst>
  </p:cSld>
  <p:clrMapOvr>
    <a:masterClrMapping/>
  </p:clrMapOvr>
  <p:transition>
    <p:pull dir="l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3_空白">
    <p:spTree>
      <p:nvGrpSpPr>
        <p:cNvPr id="1" name=""/>
        <p:cNvGrpSpPr/>
        <p:nvPr/>
      </p:nvGrpSpPr>
      <p:grpSpPr>
        <a:xfrm>
          <a:off x="0" y="0"/>
          <a:ext cx="0" cy="0"/>
          <a:chOff x="0" y="0"/>
          <a:chExt cx="0" cy="0"/>
        </a:xfrm>
      </p:grpSpPr>
      <p:pic>
        <p:nvPicPr>
          <p:cNvPr id="3" name="图片 6" descr="内页底.png"/>
          <p:cNvPicPr>
            <a:picLocks noChangeAspect="1"/>
          </p:cNvPicPr>
          <p:nvPr userDrawn="1"/>
        </p:nvPicPr>
        <p:blipFill>
          <a:blip r:embed="rId2" cstate="print"/>
          <a:srcRect/>
          <a:stretch>
            <a:fillRect/>
          </a:stretch>
        </p:blipFill>
        <p:spPr bwMode="auto">
          <a:xfrm>
            <a:off x="0" y="0"/>
            <a:ext cx="9144000" cy="6856413"/>
          </a:xfrm>
          <a:prstGeom prst="rect">
            <a:avLst/>
          </a:prstGeom>
          <a:noFill/>
          <a:ln w="9525">
            <a:noFill/>
            <a:miter lim="800000"/>
            <a:headEnd/>
            <a:tailEnd/>
          </a:ln>
        </p:spPr>
      </p:pic>
      <p:pic>
        <p:nvPicPr>
          <p:cNvPr id="4" name="图片 10" descr="所标.png"/>
          <p:cNvPicPr>
            <a:picLocks noChangeAspect="1"/>
          </p:cNvPicPr>
          <p:nvPr userDrawn="1"/>
        </p:nvPicPr>
        <p:blipFill>
          <a:blip r:embed="rId3" cstate="print"/>
          <a:srcRect/>
          <a:stretch>
            <a:fillRect/>
          </a:stretch>
        </p:blipFill>
        <p:spPr bwMode="auto">
          <a:xfrm>
            <a:off x="6035675" y="214313"/>
            <a:ext cx="3108325" cy="835025"/>
          </a:xfrm>
          <a:prstGeom prst="rect">
            <a:avLst/>
          </a:prstGeom>
          <a:noFill/>
          <a:ln w="9525">
            <a:noFill/>
            <a:miter lim="800000"/>
            <a:headEnd/>
            <a:tailEnd/>
          </a:ln>
        </p:spPr>
      </p:pic>
      <p:grpSp>
        <p:nvGrpSpPr>
          <p:cNvPr id="2" name="组合 11"/>
          <p:cNvGrpSpPr>
            <a:grpSpLocks/>
          </p:cNvGrpSpPr>
          <p:nvPr userDrawn="1"/>
        </p:nvGrpSpPr>
        <p:grpSpPr bwMode="auto">
          <a:xfrm>
            <a:off x="0" y="1000125"/>
            <a:ext cx="9144000" cy="49213"/>
            <a:chOff x="0" y="1000108"/>
            <a:chExt cx="9144000" cy="49088"/>
          </a:xfrm>
        </p:grpSpPr>
        <p:sp>
          <p:nvSpPr>
            <p:cNvPr id="6" name="矩形 5"/>
            <p:cNvSpPr/>
            <p:nvPr userDrawn="1"/>
          </p:nvSpPr>
          <p:spPr>
            <a:xfrm>
              <a:off x="0" y="1000108"/>
              <a:ext cx="5643563" cy="45921"/>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zh-CN" altLang="en-US" sz="2000" dirty="0">
                <a:solidFill>
                  <a:prstClr val="black"/>
                </a:solidFill>
                <a:latin typeface="微软雅黑" pitchFamily="34" charset="-122"/>
                <a:ea typeface="微软雅黑" pitchFamily="34" charset="-122"/>
              </a:endParaRPr>
            </a:p>
          </p:txBody>
        </p:sp>
        <p:cxnSp>
          <p:nvCxnSpPr>
            <p:cNvPr id="7" name="直接连接符 6"/>
            <p:cNvCxnSpPr/>
            <p:nvPr userDrawn="1"/>
          </p:nvCxnSpPr>
          <p:spPr>
            <a:xfrm>
              <a:off x="0" y="1047612"/>
              <a:ext cx="9144000" cy="1584"/>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标题 1"/>
          <p:cNvSpPr>
            <a:spLocks noGrp="1"/>
          </p:cNvSpPr>
          <p:nvPr>
            <p:ph type="title"/>
          </p:nvPr>
        </p:nvSpPr>
        <p:spPr>
          <a:xfrm>
            <a:off x="785818" y="214290"/>
            <a:ext cx="6286512" cy="714380"/>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a:defRPr sz="3200" b="1" cap="none" spc="50">
                <a:ln w="11430"/>
                <a:solidFill>
                  <a:srgbClr val="00B0F0"/>
                </a:solidFill>
                <a:effectLst>
                  <a:outerShdw blurRad="76200" dist="50800" dir="5400000" algn="tl" rotWithShape="0">
                    <a:srgbClr val="000000">
                      <a:alpha val="65000"/>
                    </a:srgbClr>
                  </a:outerShdw>
                </a:effectLst>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9" name="日期占位符 1"/>
          <p:cNvSpPr>
            <a:spLocks noGrp="1"/>
          </p:cNvSpPr>
          <p:nvPr>
            <p:ph type="dt" sz="half" idx="10"/>
          </p:nvPr>
        </p:nvSpPr>
        <p:spPr>
          <a:xfrm>
            <a:off x="457200" y="6356350"/>
            <a:ext cx="2133600" cy="365125"/>
          </a:xfrm>
        </p:spPr>
        <p:txBody>
          <a:bodyPr/>
          <a:lstStyle>
            <a:lvl1pPr>
              <a:defRPr>
                <a:solidFill>
                  <a:prstClr val="black">
                    <a:tint val="75000"/>
                  </a:prstClr>
                </a:solidFill>
              </a:defRPr>
            </a:lvl1pPr>
          </a:lstStyle>
          <a:p>
            <a:pPr>
              <a:defRPr/>
            </a:pPr>
            <a:fld id="{EE8BAAB3-8215-4FAC-A01F-4FF26022114A}" type="datetime1">
              <a:rPr lang="zh-CN" altLang="en-US"/>
              <a:pPr>
                <a:defRPr/>
              </a:pPr>
              <a:t>2018/9/11</a:t>
            </a:fld>
            <a:endParaRPr lang="zh-CN" altLang="en-US"/>
          </a:p>
        </p:txBody>
      </p:sp>
      <p:sp>
        <p:nvSpPr>
          <p:cNvPr id="10" name="页脚占位符 2"/>
          <p:cNvSpPr>
            <a:spLocks noGrp="1"/>
          </p:cNvSpPr>
          <p:nvPr>
            <p:ph type="ftr" sz="quarter" idx="11"/>
          </p:nvPr>
        </p:nvSpPr>
        <p:spPr>
          <a:xfrm>
            <a:off x="3124200" y="6356350"/>
            <a:ext cx="2895600" cy="365125"/>
          </a:xfrm>
        </p:spPr>
        <p:txBody>
          <a:bodyPr/>
          <a:lstStyle>
            <a:lvl1pPr>
              <a:defRPr>
                <a:solidFill>
                  <a:prstClr val="black">
                    <a:tint val="75000"/>
                  </a:prstClr>
                </a:solidFill>
              </a:defRPr>
            </a:lvl1pPr>
          </a:lstStyle>
          <a:p>
            <a:pPr>
              <a:defRPr/>
            </a:pPr>
            <a:endParaRPr lang="zh-CN" altLang="en-US"/>
          </a:p>
        </p:txBody>
      </p:sp>
      <p:sp>
        <p:nvSpPr>
          <p:cNvPr id="11" name="灯片编号占位符 3"/>
          <p:cNvSpPr>
            <a:spLocks noGrp="1"/>
          </p:cNvSpPr>
          <p:nvPr>
            <p:ph type="sldNum" sz="quarter" idx="12"/>
          </p:nvPr>
        </p:nvSpPr>
        <p:spPr>
          <a:xfrm>
            <a:off x="6553200" y="6356350"/>
            <a:ext cx="2133600" cy="365125"/>
          </a:xfrm>
        </p:spPr>
        <p:txBody>
          <a:bodyPr/>
          <a:lstStyle>
            <a:lvl1pPr>
              <a:defRPr>
                <a:solidFill>
                  <a:prstClr val="black">
                    <a:tint val="75000"/>
                  </a:prstClr>
                </a:solidFill>
              </a:defRPr>
            </a:lvl1pPr>
          </a:lstStyle>
          <a:p>
            <a:pPr>
              <a:defRPr/>
            </a:pPr>
            <a:fld id="{24DC8164-6EC7-46D6-8672-FD9E2B935232}" type="slidenum">
              <a:rPr lang="zh-CN" altLang="en-US"/>
              <a:pPr>
                <a:defRPr/>
              </a:pPr>
              <a:t>‹#›</a:t>
            </a:fld>
            <a:endParaRPr lang="zh-CN" altLang="en-US"/>
          </a:p>
        </p:txBody>
      </p:sp>
    </p:spTree>
  </p:cSld>
  <p:clrMapOvr>
    <a:masterClrMapping/>
  </p:clrMapOvr>
  <p:transition>
    <p:pull dir="l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仅标题">
    <p:spTree>
      <p:nvGrpSpPr>
        <p:cNvPr id="1" name=""/>
        <p:cNvGrpSpPr/>
        <p:nvPr/>
      </p:nvGrpSpPr>
      <p:grpSpPr>
        <a:xfrm>
          <a:off x="0" y="0"/>
          <a:ext cx="0" cy="0"/>
          <a:chOff x="0" y="0"/>
          <a:chExt cx="0" cy="0"/>
        </a:xfrm>
      </p:grpSpPr>
      <p:grpSp>
        <p:nvGrpSpPr>
          <p:cNvPr id="3" name="组合 11"/>
          <p:cNvGrpSpPr>
            <a:grpSpLocks/>
          </p:cNvGrpSpPr>
          <p:nvPr userDrawn="1"/>
        </p:nvGrpSpPr>
        <p:grpSpPr bwMode="auto">
          <a:xfrm>
            <a:off x="0" y="1104900"/>
            <a:ext cx="9144000" cy="4967288"/>
            <a:chOff x="-33" y="1317779"/>
            <a:chExt cx="9144065" cy="4894268"/>
          </a:xfrm>
        </p:grpSpPr>
        <p:sp>
          <p:nvSpPr>
            <p:cNvPr id="4" name="矩形 3"/>
            <p:cNvSpPr/>
            <p:nvPr userDrawn="1"/>
          </p:nvSpPr>
          <p:spPr>
            <a:xfrm>
              <a:off x="-33" y="1353755"/>
              <a:ext cx="9144065" cy="485829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Times New Roman" pitchFamily="18" charset="0"/>
              </a:endParaRPr>
            </a:p>
          </p:txBody>
        </p:sp>
        <p:sp>
          <p:nvSpPr>
            <p:cNvPr id="5" name="矩形 4"/>
            <p:cNvSpPr/>
            <p:nvPr userDrawn="1"/>
          </p:nvSpPr>
          <p:spPr>
            <a:xfrm>
              <a:off x="-33" y="1317779"/>
              <a:ext cx="9144065" cy="857162"/>
            </a:xfrm>
            <a:prstGeom prst="rect">
              <a:avLst/>
            </a:prstGeom>
            <a:gradFill>
              <a:gsLst>
                <a:gs pos="0">
                  <a:schemeClr val="bg1"/>
                </a:gs>
                <a:gs pos="27000">
                  <a:schemeClr val="bg1">
                    <a:alpha val="9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Times New Roman" pitchFamily="18" charset="0"/>
              </a:endParaRPr>
            </a:p>
          </p:txBody>
        </p:sp>
        <p:sp>
          <p:nvSpPr>
            <p:cNvPr id="6" name="矩形 5"/>
            <p:cNvSpPr/>
            <p:nvPr userDrawn="1"/>
          </p:nvSpPr>
          <p:spPr>
            <a:xfrm rot="10800000">
              <a:off x="-33" y="5354885"/>
              <a:ext cx="9144065" cy="857162"/>
            </a:xfrm>
            <a:prstGeom prst="rect">
              <a:avLst/>
            </a:prstGeom>
            <a:gradFill>
              <a:gsLst>
                <a:gs pos="0">
                  <a:schemeClr val="bg1"/>
                </a:gs>
                <a:gs pos="50000">
                  <a:schemeClr val="bg1">
                    <a:alpha val="0"/>
                  </a:schemeClr>
                </a:gs>
                <a:gs pos="2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Times New Roman" pitchFamily="18" charset="0"/>
              </a:endParaRPr>
            </a:p>
          </p:txBody>
        </p:sp>
      </p:grpSp>
      <p:pic>
        <p:nvPicPr>
          <p:cNvPr id="7" name="图片 10" descr="所标.png"/>
          <p:cNvPicPr>
            <a:picLocks noChangeAspect="1"/>
          </p:cNvPicPr>
          <p:nvPr userDrawn="1"/>
        </p:nvPicPr>
        <p:blipFill>
          <a:blip r:embed="rId2" cstate="print"/>
          <a:srcRect/>
          <a:stretch>
            <a:fillRect/>
          </a:stretch>
        </p:blipFill>
        <p:spPr bwMode="auto">
          <a:xfrm>
            <a:off x="6043613" y="142875"/>
            <a:ext cx="3108325" cy="835025"/>
          </a:xfrm>
          <a:prstGeom prst="rect">
            <a:avLst/>
          </a:prstGeom>
          <a:noFill/>
          <a:ln w="9525">
            <a:noFill/>
            <a:miter lim="800000"/>
            <a:headEnd/>
            <a:tailEnd/>
          </a:ln>
        </p:spPr>
      </p:pic>
      <p:pic>
        <p:nvPicPr>
          <p:cNvPr id="8" name="图片 11" descr="格子.png"/>
          <p:cNvPicPr>
            <a:picLocks noChangeAspect="1"/>
          </p:cNvPicPr>
          <p:nvPr userDrawn="1"/>
        </p:nvPicPr>
        <p:blipFill>
          <a:blip r:embed="rId3" cstate="print"/>
          <a:srcRect/>
          <a:stretch>
            <a:fillRect/>
          </a:stretch>
        </p:blipFill>
        <p:spPr bwMode="auto">
          <a:xfrm>
            <a:off x="0" y="500063"/>
            <a:ext cx="9144000" cy="636587"/>
          </a:xfrm>
          <a:prstGeom prst="rect">
            <a:avLst/>
          </a:prstGeom>
          <a:noFill/>
          <a:ln w="9525">
            <a:noFill/>
            <a:miter lim="800000"/>
            <a:headEnd/>
            <a:tailEnd/>
          </a:ln>
        </p:spPr>
      </p:pic>
      <p:pic>
        <p:nvPicPr>
          <p:cNvPr id="9" name="图片 12" descr="格子.png"/>
          <p:cNvPicPr>
            <a:picLocks noChangeAspect="1"/>
          </p:cNvPicPr>
          <p:nvPr userDrawn="1"/>
        </p:nvPicPr>
        <p:blipFill>
          <a:blip r:embed="rId3" cstate="print"/>
          <a:srcRect/>
          <a:stretch>
            <a:fillRect/>
          </a:stretch>
        </p:blipFill>
        <p:spPr bwMode="auto">
          <a:xfrm>
            <a:off x="-142875" y="6149975"/>
            <a:ext cx="9144000" cy="636588"/>
          </a:xfrm>
          <a:prstGeom prst="rect">
            <a:avLst/>
          </a:prstGeom>
          <a:noFill/>
          <a:ln w="9525">
            <a:noFill/>
            <a:miter lim="800000"/>
            <a:headEnd/>
            <a:tailEnd/>
          </a:ln>
        </p:spPr>
      </p:pic>
      <p:sp>
        <p:nvSpPr>
          <p:cNvPr id="10" name="矩形 9"/>
          <p:cNvSpPr/>
          <p:nvPr userDrawn="1"/>
        </p:nvSpPr>
        <p:spPr>
          <a:xfrm>
            <a:off x="0" y="1214438"/>
            <a:ext cx="9144000" cy="4714875"/>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Times New Roman" pitchFamily="18" charset="0"/>
            </a:endParaRPr>
          </a:p>
        </p:txBody>
      </p:sp>
      <p:sp>
        <p:nvSpPr>
          <p:cNvPr id="2" name="标题 1"/>
          <p:cNvSpPr>
            <a:spLocks noGrp="1"/>
          </p:cNvSpPr>
          <p:nvPr>
            <p:ph type="title"/>
          </p:nvPr>
        </p:nvSpPr>
        <p:spPr>
          <a:xfrm>
            <a:off x="304800" y="203200"/>
            <a:ext cx="5624522" cy="725470"/>
          </a:xfrm>
          <a:prstGeom prst="rect">
            <a:avLst/>
          </a:prstGeom>
        </p:spPr>
        <p:txBody>
          <a:bodyPr>
            <a:normAutofit/>
          </a:bodyPr>
          <a:lstStyle>
            <a:lvl1pPr algn="l">
              <a:defRPr sz="3200">
                <a:solidFill>
                  <a:schemeClr val="accent5">
                    <a:lumMod val="40000"/>
                    <a:lumOff val="60000"/>
                  </a:schemeClr>
                </a:solidFill>
                <a:latin typeface="微软雅黑" pitchFamily="34" charset="-122"/>
                <a:ea typeface="微软雅黑" pitchFamily="34" charset="-122"/>
              </a:defRPr>
            </a:lvl1pPr>
          </a:lstStyle>
          <a:p>
            <a:r>
              <a:rPr lang="zh-CN" altLang="en-US" smtClean="0"/>
              <a:t>单击此处编辑母版标题样式</a:t>
            </a:r>
            <a:endParaRPr lang="zh-CN" altLang="en-US" dirty="0"/>
          </a:p>
        </p:txBody>
      </p:sp>
    </p:spTree>
  </p:cSld>
  <p:clrMapOvr>
    <a:masterClrMapping/>
  </p:clrMapOvr>
  <p:transition>
    <p:pull dir="l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70" descr="caepjiguan.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13" y="-26987"/>
            <a:ext cx="3582988" cy="7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3"/>
          <p:cNvSpPr>
            <a:spLocks noGrp="1"/>
          </p:cNvSpPr>
          <p:nvPr>
            <p:ph type="dt" sz="half" idx="10"/>
          </p:nvPr>
        </p:nvSpPr>
        <p:spPr>
          <a:xfrm>
            <a:off x="457200" y="635636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F195B86-96B2-45E2-B895-1A8BC978E2DD}" type="datetime1">
              <a:rPr lang="zh-CN" altLang="en-US">
                <a:solidFill>
                  <a:srgbClr val="000000"/>
                </a:solidFill>
                <a:latin typeface="Arial" pitchFamily="34" charset="0"/>
                <a:ea typeface="宋体" pitchFamily="2" charset="-122"/>
              </a:rPr>
              <a:pPr>
                <a:defRPr/>
              </a:pPr>
              <a:t>2018/9/11</a:t>
            </a:fld>
            <a:endParaRPr lang="zh-CN" altLang="en-US">
              <a:solidFill>
                <a:srgbClr val="000000"/>
              </a:solidFill>
              <a:latin typeface="Arial" pitchFamily="34" charset="0"/>
              <a:ea typeface="宋体" pitchFamily="2" charset="-122"/>
            </a:endParaRPr>
          </a:p>
        </p:txBody>
      </p:sp>
      <p:sp>
        <p:nvSpPr>
          <p:cNvPr id="4" name="页脚占位符 4"/>
          <p:cNvSpPr>
            <a:spLocks noGrp="1"/>
          </p:cNvSpPr>
          <p:nvPr>
            <p:ph type="ftr" sz="quarter" idx="11"/>
          </p:nvPr>
        </p:nvSpPr>
        <p:spPr>
          <a:xfrm>
            <a:off x="3124200" y="6356362"/>
            <a:ext cx="2895600" cy="365125"/>
          </a:xfrm>
          <a:prstGeom prst="rect">
            <a:avLst/>
          </a:prstGeom>
        </p:spPr>
        <p:txBody>
          <a:bodyPr/>
          <a:lstStyle>
            <a:lvl1pPr>
              <a:defRPr>
                <a:latin typeface="Arial" pitchFamily="34" charset="0"/>
                <a:ea typeface="宋体" pitchFamily="2" charset="-122"/>
                <a:cs typeface="+mn-cs"/>
              </a:defRPr>
            </a:lvl1pPr>
          </a:lstStyle>
          <a:p>
            <a:pPr>
              <a:defRPr/>
            </a:pPr>
            <a:endParaRPr lang="zh-CN" altLang="en-US">
              <a:solidFill>
                <a:srgbClr val="000000"/>
              </a:solidFill>
            </a:endParaRPr>
          </a:p>
        </p:txBody>
      </p:sp>
      <p:sp>
        <p:nvSpPr>
          <p:cNvPr id="5" name="灯片编号占位符 5"/>
          <p:cNvSpPr>
            <a:spLocks noGrp="1"/>
          </p:cNvSpPr>
          <p:nvPr>
            <p:ph type="sldNum" sz="quarter" idx="12"/>
          </p:nvPr>
        </p:nvSpPr>
        <p:spPr>
          <a:xfrm>
            <a:off x="6657975" y="6356362"/>
            <a:ext cx="2133600" cy="365125"/>
          </a:xfrm>
          <a:prstGeom prst="rect">
            <a:avLst/>
          </a:prstGeom>
        </p:spPr>
        <p:txBody>
          <a:bodyPr vert="horz" wrap="square" lIns="91440" tIns="45720" rIns="91440" bIns="45720" numCol="1" anchor="t" anchorCtr="0" compatLnSpc="1">
            <a:prstTxWarp prst="textNoShape">
              <a:avLst/>
            </a:prstTxWarp>
          </a:bodyPr>
          <a:lstStyle>
            <a:lvl1pPr>
              <a:defRPr sz="1400" b="1">
                <a:solidFill>
                  <a:srgbClr val="C00000"/>
                </a:solidFill>
                <a:latin typeface="Times New Roman" pitchFamily="18" charset="0"/>
                <a:cs typeface="Times New Roman" pitchFamily="18" charset="0"/>
              </a:defRPr>
            </a:lvl1pPr>
          </a:lstStyle>
          <a:p>
            <a:pPr>
              <a:defRPr/>
            </a:pPr>
            <a:fld id="{221F94A9-7A85-4E47-9EE6-D7122C2CC6C9}" type="slidenum">
              <a:rPr lang="zh-CN" altLang="en-US">
                <a:ea typeface="宋体" pitchFamily="2" charset="-122"/>
              </a:rPr>
              <a:pPr>
                <a:defRPr/>
              </a:pPr>
              <a:t>‹#›</a:t>
            </a:fld>
            <a:endParaRPr lang="zh-CN" altLang="en-US">
              <a:ea typeface="宋体" pitchFamily="2" charset="-122"/>
            </a:endParaRPr>
          </a:p>
        </p:txBody>
      </p:sp>
    </p:spTree>
    <p:extLst>
      <p:ext uri="{BB962C8B-B14F-4D97-AF65-F5344CB8AC3E}">
        <p14:creationId xmlns:p14="http://schemas.microsoft.com/office/powerpoint/2010/main" val="2296909254"/>
      </p:ext>
    </p:extLst>
  </p:cSld>
  <p:clrMapOvr>
    <a:masterClrMapping/>
  </p:clrMapOvr>
  <p:transition>
    <p:pull dir="l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4" name="Line 5"/>
          <p:cNvSpPr>
            <a:spLocks noChangeShapeType="1"/>
          </p:cNvSpPr>
          <p:nvPr userDrawn="1"/>
        </p:nvSpPr>
        <p:spPr bwMode="auto">
          <a:xfrm flipV="1">
            <a:off x="14289" y="889000"/>
            <a:ext cx="9129712" cy="44450"/>
          </a:xfrm>
          <a:prstGeom prst="line">
            <a:avLst/>
          </a:prstGeom>
          <a:noFill/>
          <a:ln w="53975">
            <a:solidFill>
              <a:srgbClr val="D43526"/>
            </a:solidFill>
            <a:round/>
            <a:headEnd type="none" w="sm" len="sm"/>
            <a:tailEnd type="none" w="sm" len="sm"/>
          </a:ln>
        </p:spPr>
        <p:txBody>
          <a:bodyPr wrap="none" anchor="ctr"/>
          <a:lstStyle/>
          <a:p>
            <a:pPr eaLnBrk="1" hangingPunct="1">
              <a:defRPr/>
            </a:pPr>
            <a:endParaRPr lang="zh-CN" altLang="en-US">
              <a:solidFill>
                <a:srgbClr val="000000"/>
              </a:solidFill>
              <a:latin typeface="Arial" pitchFamily="34" charset="0"/>
              <a:ea typeface="宋体" pitchFamily="2" charset="-122"/>
            </a:endParaRPr>
          </a:p>
        </p:txBody>
      </p:sp>
      <p:pic>
        <p:nvPicPr>
          <p:cNvPr id="5" name="Picture 16" descr="标志副本"/>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16650" y="6184900"/>
            <a:ext cx="30956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0"/>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89865" y="0"/>
            <a:ext cx="135413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3"/>
          <p:cNvSpPr>
            <a:spLocks noGrp="1" noChangeArrowheads="1"/>
          </p:cNvSpPr>
          <p:nvPr>
            <p:ph type="title"/>
          </p:nvPr>
        </p:nvSpPr>
        <p:spPr bwMode="auto">
          <a:xfrm>
            <a:off x="685800" y="228600"/>
            <a:ext cx="7081838" cy="6858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p>
            <a:pPr lvl="0"/>
            <a:r>
              <a:rPr lang="en-US" altLang="zh-CN"/>
              <a:t>Click to edit Master title style</a:t>
            </a:r>
          </a:p>
        </p:txBody>
      </p:sp>
    </p:spTree>
    <p:extLst>
      <p:ext uri="{BB962C8B-B14F-4D97-AF65-F5344CB8AC3E}">
        <p14:creationId xmlns:p14="http://schemas.microsoft.com/office/powerpoint/2010/main" val="1670185360"/>
      </p:ext>
    </p:extLst>
  </p:cSld>
  <p:clrMapOvr>
    <a:masterClrMapping/>
  </p:clrMapOvr>
  <p:transition>
    <p:pull dir="l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Line 5"/>
          <p:cNvSpPr>
            <a:spLocks noChangeShapeType="1"/>
          </p:cNvSpPr>
          <p:nvPr userDrawn="1"/>
        </p:nvSpPr>
        <p:spPr bwMode="auto">
          <a:xfrm flipV="1">
            <a:off x="14289" y="889000"/>
            <a:ext cx="9129712" cy="44450"/>
          </a:xfrm>
          <a:prstGeom prst="line">
            <a:avLst/>
          </a:prstGeom>
          <a:noFill/>
          <a:ln w="53975">
            <a:solidFill>
              <a:srgbClr val="D43526"/>
            </a:solidFill>
            <a:round/>
            <a:headEnd type="none" w="sm" len="sm"/>
            <a:tailEnd type="none" w="sm" len="sm"/>
          </a:ln>
        </p:spPr>
        <p:txBody>
          <a:bodyPr wrap="none" anchor="ctr"/>
          <a:lstStyle/>
          <a:p>
            <a:pPr eaLnBrk="1" hangingPunct="1">
              <a:defRPr/>
            </a:pPr>
            <a:endParaRPr lang="zh-CN" altLang="en-US">
              <a:solidFill>
                <a:srgbClr val="000000"/>
              </a:solidFill>
              <a:latin typeface="Arial" pitchFamily="34" charset="0"/>
              <a:ea typeface="宋体" pitchFamily="2" charset="-122"/>
            </a:endParaRPr>
          </a:p>
        </p:txBody>
      </p:sp>
      <p:pic>
        <p:nvPicPr>
          <p:cNvPr id="4" name="Picture 16" descr="标志副本"/>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188075" y="6184900"/>
            <a:ext cx="30956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Grp="1" noChangeArrowheads="1"/>
          </p:cNvSpPr>
          <p:nvPr>
            <p:ph type="title"/>
          </p:nvPr>
        </p:nvSpPr>
        <p:spPr bwMode="auto">
          <a:xfrm>
            <a:off x="685800" y="228600"/>
            <a:ext cx="7886700" cy="6858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lvl1pPr algn="ctr">
              <a:defRPr/>
            </a:lvl1pPr>
          </a:lstStyle>
          <a:p>
            <a:pPr lvl="0"/>
            <a:r>
              <a:rPr lang="en-US" altLang="zh-CN" dirty="0"/>
              <a:t>Click to edit Master title style</a:t>
            </a:r>
          </a:p>
        </p:txBody>
      </p:sp>
    </p:spTree>
    <p:extLst>
      <p:ext uri="{BB962C8B-B14F-4D97-AF65-F5344CB8AC3E}">
        <p14:creationId xmlns:p14="http://schemas.microsoft.com/office/powerpoint/2010/main" val="3985636236"/>
      </p:ext>
    </p:extLst>
  </p:cSld>
  <p:clrMapOvr>
    <a:masterClrMapping/>
  </p:clrMapOvr>
  <p:transition>
    <p:pull dir="l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3" name="Line 5"/>
          <p:cNvSpPr>
            <a:spLocks noChangeShapeType="1"/>
          </p:cNvSpPr>
          <p:nvPr userDrawn="1"/>
        </p:nvSpPr>
        <p:spPr bwMode="auto">
          <a:xfrm flipV="1">
            <a:off x="685800" y="908050"/>
            <a:ext cx="7126288" cy="6350"/>
          </a:xfrm>
          <a:prstGeom prst="line">
            <a:avLst/>
          </a:prstGeom>
          <a:noFill/>
          <a:ln w="25400">
            <a:solidFill>
              <a:srgbClr val="D43526"/>
            </a:solidFill>
            <a:round/>
            <a:headEnd type="none" w="sm" len="sm"/>
            <a:tailEnd type="none" w="sm" len="sm"/>
          </a:ln>
        </p:spPr>
        <p:txBody>
          <a:bodyPr wrap="none" anchor="ctr"/>
          <a:lstStyle/>
          <a:p>
            <a:pPr eaLnBrk="1" hangingPunct="1">
              <a:defRPr/>
            </a:pPr>
            <a:endParaRPr lang="zh-CN" altLang="en-US">
              <a:solidFill>
                <a:srgbClr val="000000"/>
              </a:solidFill>
              <a:latin typeface="Arial" pitchFamily="34" charset="0"/>
              <a:ea typeface="宋体" pitchFamily="2" charset="-122"/>
            </a:endParaRPr>
          </a:p>
        </p:txBody>
      </p:sp>
      <p:sp>
        <p:nvSpPr>
          <p:cNvPr id="4" name="Line 7"/>
          <p:cNvSpPr>
            <a:spLocks noChangeShapeType="1"/>
          </p:cNvSpPr>
          <p:nvPr userDrawn="1"/>
        </p:nvSpPr>
        <p:spPr bwMode="auto">
          <a:xfrm>
            <a:off x="685800" y="228600"/>
            <a:ext cx="7126288" cy="4763"/>
          </a:xfrm>
          <a:prstGeom prst="line">
            <a:avLst/>
          </a:prstGeom>
          <a:noFill/>
          <a:ln w="25400">
            <a:solidFill>
              <a:srgbClr val="D43526"/>
            </a:solidFill>
            <a:round/>
            <a:headEnd type="none" w="sm" len="sm"/>
            <a:tailEnd type="none" w="sm" len="sm"/>
          </a:ln>
        </p:spPr>
        <p:txBody>
          <a:bodyPr wrap="none" anchor="ctr"/>
          <a:lstStyle/>
          <a:p>
            <a:pPr eaLnBrk="1" hangingPunct="1">
              <a:defRPr/>
            </a:pPr>
            <a:endParaRPr lang="zh-CN" altLang="en-US">
              <a:solidFill>
                <a:srgbClr val="000000"/>
              </a:solidFill>
              <a:latin typeface="Arial" pitchFamily="34" charset="0"/>
              <a:ea typeface="宋体" pitchFamily="2" charset="-122"/>
            </a:endParaRPr>
          </a:p>
        </p:txBody>
      </p:sp>
      <p:sp>
        <p:nvSpPr>
          <p:cNvPr id="2" name="Rectangle 3"/>
          <p:cNvSpPr>
            <a:spLocks noGrp="1" noChangeArrowheads="1"/>
          </p:cNvSpPr>
          <p:nvPr>
            <p:ph type="title"/>
          </p:nvPr>
        </p:nvSpPr>
        <p:spPr bwMode="auto">
          <a:xfrm>
            <a:off x="685800" y="228600"/>
            <a:ext cx="7081838" cy="6858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p>
            <a:pPr lvl="0"/>
            <a:r>
              <a:rPr lang="en-US" altLang="zh-CN"/>
              <a:t>Click to edit Master title style</a:t>
            </a:r>
          </a:p>
        </p:txBody>
      </p:sp>
    </p:spTree>
    <p:extLst>
      <p:ext uri="{BB962C8B-B14F-4D97-AF65-F5344CB8AC3E}">
        <p14:creationId xmlns:p14="http://schemas.microsoft.com/office/powerpoint/2010/main" val="1411495086"/>
      </p:ext>
    </p:extLst>
  </p:cSld>
  <p:clrMapOvr>
    <a:masterClrMapping/>
  </p:clrMapOvr>
  <p:transition>
    <p:pull dir="l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4" name="图片 6" descr="内页底.png"/>
          <p:cNvPicPr>
            <a:picLocks noChangeAspect="1"/>
          </p:cNvPicPr>
          <p:nvPr userDrawn="1"/>
        </p:nvPicPr>
        <p:blipFill>
          <a:blip r:embed="rId2" cstate="print"/>
          <a:srcRect/>
          <a:stretch>
            <a:fillRect/>
          </a:stretch>
        </p:blipFill>
        <p:spPr bwMode="auto">
          <a:xfrm>
            <a:off x="0" y="1"/>
            <a:ext cx="9144000" cy="6856413"/>
          </a:xfrm>
          <a:prstGeom prst="rect">
            <a:avLst/>
          </a:prstGeom>
          <a:noFill/>
          <a:ln w="9525">
            <a:noFill/>
            <a:miter lim="800000"/>
            <a:headEnd/>
            <a:tailEnd/>
          </a:ln>
        </p:spPr>
      </p:pic>
      <p:pic>
        <p:nvPicPr>
          <p:cNvPr id="5" name="图片 10" descr="所标.png"/>
          <p:cNvPicPr>
            <a:picLocks noChangeAspect="1"/>
          </p:cNvPicPr>
          <p:nvPr userDrawn="1"/>
        </p:nvPicPr>
        <p:blipFill>
          <a:blip r:embed="rId3" cstate="print"/>
          <a:srcRect/>
          <a:stretch>
            <a:fillRect/>
          </a:stretch>
        </p:blipFill>
        <p:spPr bwMode="auto">
          <a:xfrm>
            <a:off x="6035681" y="214315"/>
            <a:ext cx="3108325" cy="835025"/>
          </a:xfrm>
          <a:prstGeom prst="rect">
            <a:avLst/>
          </a:prstGeom>
          <a:noFill/>
          <a:ln w="9525">
            <a:noFill/>
            <a:miter lim="800000"/>
            <a:headEnd/>
            <a:tailEnd/>
          </a:ln>
        </p:spPr>
      </p:pic>
      <p:grpSp>
        <p:nvGrpSpPr>
          <p:cNvPr id="2" name="组合 20"/>
          <p:cNvGrpSpPr>
            <a:grpSpLocks/>
          </p:cNvGrpSpPr>
          <p:nvPr userDrawn="1"/>
        </p:nvGrpSpPr>
        <p:grpSpPr bwMode="auto">
          <a:xfrm>
            <a:off x="0" y="1000128"/>
            <a:ext cx="9144000" cy="49213"/>
            <a:chOff x="0" y="1000108"/>
            <a:chExt cx="9144000" cy="49088"/>
          </a:xfrm>
        </p:grpSpPr>
        <p:sp>
          <p:nvSpPr>
            <p:cNvPr id="7" name="矩形 6"/>
            <p:cNvSpPr/>
            <p:nvPr userDrawn="1"/>
          </p:nvSpPr>
          <p:spPr>
            <a:xfrm>
              <a:off x="0" y="1000108"/>
              <a:ext cx="5643563" cy="45921"/>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zh-CN" altLang="en-US" sz="2000" dirty="0">
                <a:solidFill>
                  <a:prstClr val="black"/>
                </a:solidFill>
                <a:latin typeface="微软雅黑" pitchFamily="34" charset="-122"/>
                <a:ea typeface="微软雅黑" pitchFamily="34" charset="-122"/>
              </a:endParaRPr>
            </a:p>
          </p:txBody>
        </p:sp>
        <p:cxnSp>
          <p:nvCxnSpPr>
            <p:cNvPr id="8" name="直接连接符 7"/>
            <p:cNvCxnSpPr/>
            <p:nvPr userDrawn="1"/>
          </p:nvCxnSpPr>
          <p:spPr>
            <a:xfrm>
              <a:off x="0" y="1047612"/>
              <a:ext cx="9144000" cy="1584"/>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内容占位符 2"/>
          <p:cNvSpPr>
            <a:spLocks noGrp="1"/>
          </p:cNvSpPr>
          <p:nvPr>
            <p:ph idx="1"/>
          </p:nvPr>
        </p:nvSpPr>
        <p:spPr>
          <a:xfrm>
            <a:off x="457200" y="1285864"/>
            <a:ext cx="8229600" cy="4525963"/>
          </a:xfrm>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3" name="标题 1"/>
          <p:cNvSpPr>
            <a:spLocks noGrp="1"/>
          </p:cNvSpPr>
          <p:nvPr>
            <p:ph type="title"/>
          </p:nvPr>
        </p:nvSpPr>
        <p:spPr>
          <a:xfrm>
            <a:off x="785818" y="214290"/>
            <a:ext cx="6286512" cy="714380"/>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a:defRPr sz="32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defRPr>
            </a:lvl1pPr>
          </a:lstStyle>
          <a:p>
            <a:r>
              <a:rPr lang="zh-CN" altLang="en-US" dirty="0"/>
              <a:t>单击此处编辑母版标题样式</a:t>
            </a:r>
          </a:p>
        </p:txBody>
      </p:sp>
      <p:sp>
        <p:nvSpPr>
          <p:cNvPr id="9" name="日期占位符 3"/>
          <p:cNvSpPr>
            <a:spLocks noGrp="1"/>
          </p:cNvSpPr>
          <p:nvPr>
            <p:ph type="dt" sz="half" idx="10"/>
          </p:nvPr>
        </p:nvSpPr>
        <p:spPr>
          <a:xfrm>
            <a:off x="457200" y="6356362"/>
            <a:ext cx="2133600" cy="365125"/>
          </a:xfrm>
          <a:prstGeom prst="rect">
            <a:avLst/>
          </a:prstGeom>
        </p:spPr>
        <p:txBody>
          <a:bodyPr/>
          <a:lstStyle>
            <a:lvl1pPr>
              <a:defRPr/>
            </a:lvl1pPr>
          </a:lstStyle>
          <a:p>
            <a:pPr>
              <a:defRPr/>
            </a:pPr>
            <a:fld id="{FE269258-276C-4978-A867-3E5B9E096A22}" type="datetimeFigureOut">
              <a:rPr lang="zh-CN" altLang="en-US">
                <a:solidFill>
                  <a:prstClr val="black">
                    <a:tint val="75000"/>
                  </a:prstClr>
                </a:solidFill>
              </a:rPr>
              <a:pPr>
                <a:defRPr/>
              </a:pPr>
              <a:t>2018/9/11</a:t>
            </a:fld>
            <a:endParaRPr lang="zh-CN" altLang="en-US">
              <a:solidFill>
                <a:prstClr val="black">
                  <a:tint val="75000"/>
                </a:prstClr>
              </a:solidFill>
            </a:endParaRPr>
          </a:p>
        </p:txBody>
      </p:sp>
      <p:sp>
        <p:nvSpPr>
          <p:cNvPr id="10" name="页脚占位符 4"/>
          <p:cNvSpPr>
            <a:spLocks noGrp="1"/>
          </p:cNvSpPr>
          <p:nvPr>
            <p:ph type="ftr" sz="quarter" idx="11"/>
          </p:nvPr>
        </p:nvSpPr>
        <p:spPr>
          <a:xfrm>
            <a:off x="3124200" y="6356362"/>
            <a:ext cx="2895600" cy="365125"/>
          </a:xfrm>
          <a:prstGeom prst="rect">
            <a:avLst/>
          </a:prstGeom>
        </p:spPr>
        <p:txBody>
          <a:bodyPr/>
          <a:lstStyle>
            <a:lvl1pPr>
              <a:defRPr/>
            </a:lvl1pPr>
          </a:lstStyle>
          <a:p>
            <a:pPr>
              <a:defRPr/>
            </a:pPr>
            <a:endParaRPr lang="zh-CN" altLang="en-US">
              <a:solidFill>
                <a:prstClr val="black">
                  <a:tint val="75000"/>
                </a:prstClr>
              </a:solidFill>
            </a:endParaRPr>
          </a:p>
        </p:txBody>
      </p:sp>
      <p:sp>
        <p:nvSpPr>
          <p:cNvPr id="11" name="灯片编号占位符 5"/>
          <p:cNvSpPr>
            <a:spLocks noGrp="1"/>
          </p:cNvSpPr>
          <p:nvPr>
            <p:ph type="sldNum" sz="quarter" idx="12"/>
          </p:nvPr>
        </p:nvSpPr>
        <p:spPr>
          <a:xfrm>
            <a:off x="6553200" y="6356362"/>
            <a:ext cx="2133600" cy="365125"/>
          </a:xfrm>
          <a:prstGeom prst="rect">
            <a:avLst/>
          </a:prstGeom>
        </p:spPr>
        <p:txBody>
          <a:bodyPr/>
          <a:lstStyle>
            <a:lvl1pPr>
              <a:defRPr/>
            </a:lvl1pPr>
          </a:lstStyle>
          <a:p>
            <a:pPr>
              <a:defRPr/>
            </a:pPr>
            <a:fld id="{D15F3B4E-E093-4950-BEF8-7E0B465C2C31}"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transition>
    <p:pull dir="l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pic>
        <p:nvPicPr>
          <p:cNvPr id="3" name="图片 6" descr="内页底.png"/>
          <p:cNvPicPr>
            <a:picLocks noChangeAspect="1"/>
          </p:cNvPicPr>
          <p:nvPr userDrawn="1"/>
        </p:nvPicPr>
        <p:blipFill>
          <a:blip r:embed="rId2" cstate="print"/>
          <a:srcRect/>
          <a:stretch>
            <a:fillRect/>
          </a:stretch>
        </p:blipFill>
        <p:spPr bwMode="auto">
          <a:xfrm>
            <a:off x="0" y="1"/>
            <a:ext cx="9144000" cy="6856413"/>
          </a:xfrm>
          <a:prstGeom prst="rect">
            <a:avLst/>
          </a:prstGeom>
          <a:noFill/>
          <a:ln w="9525">
            <a:noFill/>
            <a:miter lim="800000"/>
            <a:headEnd/>
            <a:tailEnd/>
          </a:ln>
        </p:spPr>
      </p:pic>
      <p:pic>
        <p:nvPicPr>
          <p:cNvPr id="4" name="图片 10" descr="所标.png"/>
          <p:cNvPicPr>
            <a:picLocks noChangeAspect="1"/>
          </p:cNvPicPr>
          <p:nvPr userDrawn="1"/>
        </p:nvPicPr>
        <p:blipFill>
          <a:blip r:embed="rId3" cstate="print"/>
          <a:srcRect/>
          <a:stretch>
            <a:fillRect/>
          </a:stretch>
        </p:blipFill>
        <p:spPr bwMode="auto">
          <a:xfrm>
            <a:off x="6035681" y="214315"/>
            <a:ext cx="3108325" cy="835025"/>
          </a:xfrm>
          <a:prstGeom prst="rect">
            <a:avLst/>
          </a:prstGeom>
          <a:noFill/>
          <a:ln w="9525">
            <a:noFill/>
            <a:miter lim="800000"/>
            <a:headEnd/>
            <a:tailEnd/>
          </a:ln>
        </p:spPr>
      </p:pic>
      <p:grpSp>
        <p:nvGrpSpPr>
          <p:cNvPr id="2" name="组合 11"/>
          <p:cNvGrpSpPr>
            <a:grpSpLocks/>
          </p:cNvGrpSpPr>
          <p:nvPr userDrawn="1"/>
        </p:nvGrpSpPr>
        <p:grpSpPr bwMode="auto">
          <a:xfrm>
            <a:off x="0" y="1000128"/>
            <a:ext cx="9144000" cy="49213"/>
            <a:chOff x="0" y="1000108"/>
            <a:chExt cx="9144000" cy="49088"/>
          </a:xfrm>
        </p:grpSpPr>
        <p:sp>
          <p:nvSpPr>
            <p:cNvPr id="6" name="矩形 5"/>
            <p:cNvSpPr/>
            <p:nvPr userDrawn="1"/>
          </p:nvSpPr>
          <p:spPr>
            <a:xfrm>
              <a:off x="0" y="1000108"/>
              <a:ext cx="5643563" cy="45921"/>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zh-CN" altLang="en-US" sz="2000" dirty="0">
                <a:solidFill>
                  <a:prstClr val="black"/>
                </a:solidFill>
                <a:latin typeface="微软雅黑" pitchFamily="34" charset="-122"/>
                <a:ea typeface="微软雅黑" pitchFamily="34" charset="-122"/>
              </a:endParaRPr>
            </a:p>
          </p:txBody>
        </p:sp>
        <p:cxnSp>
          <p:nvCxnSpPr>
            <p:cNvPr id="7" name="直接连接符 6"/>
            <p:cNvCxnSpPr/>
            <p:nvPr userDrawn="1"/>
          </p:nvCxnSpPr>
          <p:spPr>
            <a:xfrm>
              <a:off x="0" y="1047612"/>
              <a:ext cx="9144000" cy="1584"/>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标题 1"/>
          <p:cNvSpPr>
            <a:spLocks noGrp="1"/>
          </p:cNvSpPr>
          <p:nvPr>
            <p:ph type="title"/>
          </p:nvPr>
        </p:nvSpPr>
        <p:spPr>
          <a:xfrm>
            <a:off x="785818" y="214290"/>
            <a:ext cx="6286512" cy="714380"/>
          </a:xfrm>
          <a:prstGeom prst="rect">
            <a:avLst/>
          </a:prstGeo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a:defRPr sz="3200" b="1" cap="none" spc="50">
                <a:ln w="11430"/>
                <a:solidFill>
                  <a:srgbClr val="00B0F0"/>
                </a:solidFill>
                <a:effectLst>
                  <a:outerShdw blurRad="76200" dist="50800" dir="5400000" algn="tl" rotWithShape="0">
                    <a:srgbClr val="000000">
                      <a:alpha val="65000"/>
                    </a:srgbClr>
                  </a:outerShdw>
                </a:effectLst>
                <a:latin typeface="微软雅黑" pitchFamily="34" charset="-122"/>
                <a:ea typeface="微软雅黑" pitchFamily="34" charset="-122"/>
              </a:defRPr>
            </a:lvl1pPr>
          </a:lstStyle>
          <a:p>
            <a:r>
              <a:rPr lang="zh-CN" altLang="en-US" dirty="0"/>
              <a:t>单击此处编辑母版标题样式</a:t>
            </a:r>
          </a:p>
        </p:txBody>
      </p:sp>
      <p:sp>
        <p:nvSpPr>
          <p:cNvPr id="9" name="日期占位符 1"/>
          <p:cNvSpPr>
            <a:spLocks noGrp="1"/>
          </p:cNvSpPr>
          <p:nvPr>
            <p:ph type="dt" sz="half" idx="10"/>
          </p:nvPr>
        </p:nvSpPr>
        <p:spPr>
          <a:xfrm>
            <a:off x="457200" y="6356362"/>
            <a:ext cx="2133600" cy="365125"/>
          </a:xfrm>
          <a:prstGeom prst="rect">
            <a:avLst/>
          </a:prstGeom>
        </p:spPr>
        <p:txBody>
          <a:bodyPr/>
          <a:lstStyle>
            <a:lvl1pPr>
              <a:defRPr/>
            </a:lvl1pPr>
          </a:lstStyle>
          <a:p>
            <a:pPr>
              <a:defRPr/>
            </a:pPr>
            <a:fld id="{0976D5AB-B67A-4380-81A1-A4D11C1A40BC}" type="datetimeFigureOut">
              <a:rPr lang="zh-CN" altLang="en-US">
                <a:solidFill>
                  <a:prstClr val="black">
                    <a:tint val="75000"/>
                  </a:prstClr>
                </a:solidFill>
              </a:rPr>
              <a:pPr>
                <a:defRPr/>
              </a:pPr>
              <a:t>2018/9/11</a:t>
            </a:fld>
            <a:endParaRPr lang="zh-CN" altLang="en-US">
              <a:solidFill>
                <a:prstClr val="black">
                  <a:tint val="75000"/>
                </a:prstClr>
              </a:solidFill>
            </a:endParaRPr>
          </a:p>
        </p:txBody>
      </p:sp>
      <p:sp>
        <p:nvSpPr>
          <p:cNvPr id="10" name="页脚占位符 2"/>
          <p:cNvSpPr>
            <a:spLocks noGrp="1"/>
          </p:cNvSpPr>
          <p:nvPr>
            <p:ph type="ftr" sz="quarter" idx="11"/>
          </p:nvPr>
        </p:nvSpPr>
        <p:spPr>
          <a:xfrm>
            <a:off x="3124200" y="6356362"/>
            <a:ext cx="2895600" cy="365125"/>
          </a:xfrm>
          <a:prstGeom prst="rect">
            <a:avLst/>
          </a:prstGeom>
        </p:spPr>
        <p:txBody>
          <a:bodyPr/>
          <a:lstStyle>
            <a:lvl1pPr>
              <a:defRPr/>
            </a:lvl1pPr>
          </a:lstStyle>
          <a:p>
            <a:pPr>
              <a:defRPr/>
            </a:pPr>
            <a:endParaRPr lang="zh-CN" altLang="en-US">
              <a:solidFill>
                <a:prstClr val="black">
                  <a:tint val="75000"/>
                </a:prstClr>
              </a:solidFill>
            </a:endParaRPr>
          </a:p>
        </p:txBody>
      </p:sp>
      <p:sp>
        <p:nvSpPr>
          <p:cNvPr id="11" name="灯片编号占位符 3"/>
          <p:cNvSpPr>
            <a:spLocks noGrp="1"/>
          </p:cNvSpPr>
          <p:nvPr>
            <p:ph type="sldNum" sz="quarter" idx="12"/>
          </p:nvPr>
        </p:nvSpPr>
        <p:spPr>
          <a:xfrm>
            <a:off x="6553200" y="6356362"/>
            <a:ext cx="2133600" cy="365125"/>
          </a:xfrm>
          <a:prstGeom prst="rect">
            <a:avLst/>
          </a:prstGeom>
        </p:spPr>
        <p:txBody>
          <a:bodyPr/>
          <a:lstStyle>
            <a:lvl1pPr>
              <a:defRPr/>
            </a:lvl1pPr>
          </a:lstStyle>
          <a:p>
            <a:pPr>
              <a:defRPr/>
            </a:pPr>
            <a:fld id="{1B255C8D-656F-4AD8-AE3C-F574F96633E5}"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transition>
    <p:pull dir="l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hangingPunct="1"/>
            <a:fld id="{DA84E1BB-1349-47A8-8C87-6D1DD2D6AD63}" type="datetimeFigureOut">
              <a:rPr lang="zh-CN" altLang="en-US" smtClean="0">
                <a:solidFill>
                  <a:prstClr val="black">
                    <a:tint val="75000"/>
                  </a:prstClr>
                </a:solidFill>
              </a:rPr>
              <a:pPr eaLnBrk="1" hangingPunct="1"/>
              <a:t>2018/9/11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hangingPunct="1"/>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A7641123-810C-47EF-BF80-BC1B955AA9EF}" type="slidenum">
              <a:rPr lang="zh-CN" altLang="en-US" smtClean="0">
                <a:solidFill>
                  <a:prstClr val="black">
                    <a:tint val="75000"/>
                  </a:prstClr>
                </a:solidFill>
              </a:rPr>
              <a:pPr eaLnBrk="1" hangingPunct="1"/>
              <a:t>‹#›</a:t>
            </a:fld>
            <a:endParaRPr lang="zh-CN" altLang="en-US">
              <a:solidFill>
                <a:prstClr val="black">
                  <a:tint val="75000"/>
                </a:prstClr>
              </a:solidFill>
            </a:endParaRPr>
          </a:p>
        </p:txBody>
      </p:sp>
    </p:spTree>
    <p:extLst>
      <p:ext uri="{BB962C8B-B14F-4D97-AF65-F5344CB8AC3E}">
        <p14:creationId xmlns:p14="http://schemas.microsoft.com/office/powerpoint/2010/main" val="2175420223"/>
      </p:ext>
    </p:extLst>
  </p:cSld>
  <p:clrMap bg1="lt1" tx1="dk1" bg2="lt2" tx2="dk2" accent1="accent1" accent2="accent2" accent3="accent3" accent4="accent4" accent5="accent5" accent6="accent6" hlink="hlink" folHlink="folHlink"/>
  <p:sldLayoutIdLst>
    <p:sldLayoutId id="2147484142" r:id="rId1"/>
    <p:sldLayoutId id="2147484116" r:id="rId2"/>
    <p:sldLayoutId id="2147484143"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7" r:id="rId12"/>
    <p:sldLayoutId id="2147484168" r:id="rId13"/>
    <p:sldLayoutId id="2147484171" r:id="rId14"/>
    <p:sldLayoutId id="2147484172" r:id="rId15"/>
    <p:sldLayoutId id="2147484173" r:id="rId16"/>
    <p:sldLayoutId id="2147484174" r:id="rId17"/>
    <p:sldLayoutId id="2147484175" r:id="rId18"/>
    <p:sldLayoutId id="2147484178" r:id="rId19"/>
    <p:sldLayoutId id="2147484179" r:id="rId20"/>
    <p:sldLayoutId id="2147484198" r:id="rId21"/>
    <p:sldLayoutId id="2147484199" r:id="rId22"/>
    <p:sldLayoutId id="2147484200" r:id="rId23"/>
    <p:sldLayoutId id="2147484201" r:id="rId24"/>
    <p:sldLayoutId id="2147484212" r:id="rId25"/>
    <p:sldLayoutId id="2147484215" r:id="rId26"/>
    <p:sldLayoutId id="2147484216" r:id="rId27"/>
    <p:sldLayoutId id="2147484217" r:id="rId28"/>
    <p:sldLayoutId id="2147484219" r:id="rId29"/>
    <p:sldLayoutId id="2147484223" r:id="rId30"/>
    <p:sldLayoutId id="2147484224" r:id="rId31"/>
  </p:sldLayoutIdLst>
  <p:transition>
    <p:pull dir="ld"/>
  </p:transition>
  <p:timing>
    <p:tnLst>
      <p:par>
        <p:cTn id="1" dur="indefinite" restart="never" nodeType="tmRoot"/>
      </p:par>
    </p:tnLst>
  </p:timing>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npl.caep.c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9.wmf"/><Relationship Id="rId5" Type="http://schemas.openxmlformats.org/officeDocument/2006/relationships/oleObject" Target="../embeddings/oleObject2.bin"/><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emf"/></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4"/>
          <p:cNvSpPr txBox="1">
            <a:spLocks noChangeArrowheads="1"/>
          </p:cNvSpPr>
          <p:nvPr/>
        </p:nvSpPr>
        <p:spPr bwMode="auto">
          <a:xfrm>
            <a:off x="457200" y="2057400"/>
            <a:ext cx="7857600" cy="707886"/>
          </a:xfrm>
          <a:prstGeom prst="rect">
            <a:avLst/>
          </a:prstGeom>
          <a:noFill/>
          <a:ln w="9525">
            <a:noFill/>
            <a:miter lim="800000"/>
            <a:headEnd/>
            <a:tailEnd/>
          </a:ln>
        </p:spPr>
        <p:txBody>
          <a:bodyPr wrap="none">
            <a:spAutoFit/>
          </a:bodyPr>
          <a:lstStyle/>
          <a:p>
            <a:pPr algn="ctr" eaLnBrk="1" hangingPunct="1">
              <a:defRPr/>
            </a:pPr>
            <a:r>
              <a:rPr lang="en-US" altLang="zh-CN" sz="4000" cap="all" spc="-80" dirty="0" smtClean="0">
                <a:solidFill>
                  <a:srgbClr val="000000"/>
                </a:solidFill>
                <a:latin typeface="Arial Black"/>
                <a:ea typeface="微软雅黑"/>
                <a:cs typeface="+mj-cs"/>
              </a:rPr>
              <a:t>CMRR</a:t>
            </a:r>
            <a:r>
              <a:rPr lang="zh-CN" altLang="en-US" sz="4000" b="1" cap="all" spc="-80" dirty="0" smtClean="0">
                <a:solidFill>
                  <a:srgbClr val="000000"/>
                </a:solidFill>
                <a:latin typeface="Arial Black"/>
                <a:ea typeface="微软雅黑"/>
                <a:cs typeface="+mj-cs"/>
              </a:rPr>
              <a:t>中子谱仪的运行与应用简介</a:t>
            </a:r>
            <a:endParaRPr lang="zh-CN" altLang="en-US" sz="3200" b="1" dirty="0">
              <a:solidFill>
                <a:srgbClr val="B7C6FE">
                  <a:lumMod val="25000"/>
                </a:srgbClr>
              </a:solidFill>
              <a:latin typeface="黑体" pitchFamily="49" charset="-122"/>
              <a:ea typeface="黑体" pitchFamily="49" charset="-122"/>
              <a:cs typeface="Times New Roman" pitchFamily="18" charset="0"/>
            </a:endParaRPr>
          </a:p>
        </p:txBody>
      </p:sp>
      <p:sp>
        <p:nvSpPr>
          <p:cNvPr id="25607" name="TextBox 6"/>
          <p:cNvSpPr txBox="1">
            <a:spLocks noChangeArrowheads="1"/>
          </p:cNvSpPr>
          <p:nvPr/>
        </p:nvSpPr>
        <p:spPr bwMode="auto">
          <a:xfrm>
            <a:off x="349250" y="4509120"/>
            <a:ext cx="8486775" cy="142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lnSpc>
                <a:spcPts val="2600"/>
              </a:lnSpc>
            </a:pPr>
            <a:r>
              <a:rPr lang="zh-CN" altLang="en-US" sz="2800" b="1" dirty="0">
                <a:solidFill>
                  <a:srgbClr val="000000"/>
                </a:solidFill>
                <a:latin typeface="楷体" pitchFamily="49" charset="-122"/>
                <a:ea typeface="楷体" pitchFamily="49" charset="-122"/>
                <a:cs typeface="Times New Roman" pitchFamily="18" charset="0"/>
              </a:rPr>
              <a:t>中物院中子物理学重点实验室  </a:t>
            </a:r>
            <a:endParaRPr lang="en-US" altLang="zh-CN" sz="2800" b="1" dirty="0" smtClean="0">
              <a:solidFill>
                <a:srgbClr val="000000"/>
              </a:solidFill>
              <a:latin typeface="楷体" pitchFamily="49" charset="-122"/>
              <a:ea typeface="楷体" pitchFamily="49" charset="-122"/>
              <a:cs typeface="Times New Roman" pitchFamily="18" charset="0"/>
            </a:endParaRPr>
          </a:p>
          <a:p>
            <a:pPr algn="ctr" eaLnBrk="1" hangingPunct="1">
              <a:lnSpc>
                <a:spcPts val="2600"/>
              </a:lnSpc>
            </a:pPr>
            <a:r>
              <a:rPr lang="zh-CN" altLang="en-US" sz="2800" b="1" dirty="0" smtClean="0">
                <a:solidFill>
                  <a:srgbClr val="000000"/>
                </a:solidFill>
                <a:latin typeface="楷体" pitchFamily="49" charset="-122"/>
                <a:ea typeface="楷体" pitchFamily="49" charset="-122"/>
                <a:cs typeface="Times New Roman" pitchFamily="18" charset="0"/>
              </a:rPr>
              <a:t>核物理</a:t>
            </a:r>
            <a:r>
              <a:rPr lang="zh-CN" altLang="en-US" sz="2800" b="1" dirty="0">
                <a:solidFill>
                  <a:srgbClr val="000000"/>
                </a:solidFill>
                <a:latin typeface="楷体" pitchFamily="49" charset="-122"/>
                <a:ea typeface="楷体" pitchFamily="49" charset="-122"/>
                <a:cs typeface="Times New Roman" pitchFamily="18" charset="0"/>
              </a:rPr>
              <a:t>与化学</a:t>
            </a:r>
            <a:r>
              <a:rPr lang="zh-CN" altLang="en-US" sz="2800" b="1" dirty="0" smtClean="0">
                <a:solidFill>
                  <a:srgbClr val="000000"/>
                </a:solidFill>
                <a:latin typeface="楷体" pitchFamily="49" charset="-122"/>
                <a:ea typeface="楷体" pitchFamily="49" charset="-122"/>
                <a:cs typeface="Times New Roman" pitchFamily="18" charset="0"/>
              </a:rPr>
              <a:t>研究所</a:t>
            </a:r>
            <a:endParaRPr lang="en-US" altLang="zh-CN" sz="2800" b="1" dirty="0" smtClean="0">
              <a:solidFill>
                <a:srgbClr val="000000"/>
              </a:solidFill>
              <a:latin typeface="楷体" pitchFamily="49" charset="-122"/>
              <a:ea typeface="楷体" pitchFamily="49" charset="-122"/>
              <a:cs typeface="Times New Roman" pitchFamily="18" charset="0"/>
            </a:endParaRPr>
          </a:p>
          <a:p>
            <a:pPr algn="ctr" eaLnBrk="1" hangingPunct="1">
              <a:lnSpc>
                <a:spcPts val="2600"/>
              </a:lnSpc>
            </a:pPr>
            <a:r>
              <a:rPr lang="en-US" altLang="zh-CN" sz="2800" b="1" dirty="0" smtClean="0">
                <a:solidFill>
                  <a:srgbClr val="000000"/>
                </a:solidFill>
                <a:latin typeface="楷体" pitchFamily="49" charset="-122"/>
                <a:ea typeface="楷体" pitchFamily="49" charset="-122"/>
                <a:cs typeface="Times New Roman" pitchFamily="18" charset="0"/>
                <a:hlinkClick r:id="rId2"/>
              </a:rPr>
              <a:t>http://npl.caep.cn</a:t>
            </a:r>
            <a:endParaRPr lang="en-US" altLang="zh-CN" sz="2800" b="1" dirty="0" smtClean="0">
              <a:solidFill>
                <a:srgbClr val="000000"/>
              </a:solidFill>
              <a:latin typeface="楷体" pitchFamily="49" charset="-122"/>
              <a:ea typeface="楷体" pitchFamily="49" charset="-122"/>
              <a:cs typeface="Times New Roman" pitchFamily="18" charset="0"/>
            </a:endParaRPr>
          </a:p>
          <a:p>
            <a:pPr algn="ctr" eaLnBrk="1" hangingPunct="1">
              <a:lnSpc>
                <a:spcPts val="2600"/>
              </a:lnSpc>
            </a:pPr>
            <a:endParaRPr lang="en-US" altLang="zh-CN" sz="2800" b="1" dirty="0">
              <a:solidFill>
                <a:srgbClr val="000000"/>
              </a:solidFill>
              <a:latin typeface="楷体" pitchFamily="49" charset="-122"/>
              <a:ea typeface="楷体" pitchFamily="49" charset="-122"/>
              <a:cs typeface="Times New Roman" pitchFamily="18" charset="0"/>
            </a:endParaRPr>
          </a:p>
        </p:txBody>
      </p:sp>
      <p:sp>
        <p:nvSpPr>
          <p:cNvPr id="2" name="矩形 1">
            <a:extLst>
              <a:ext uri="{FF2B5EF4-FFF2-40B4-BE49-F238E27FC236}">
                <a16:creationId xmlns="" xmlns:a16="http://schemas.microsoft.com/office/drawing/2014/main" id="{2A289A37-37B1-4FBC-857C-AF538F7B7B04}"/>
              </a:ext>
            </a:extLst>
          </p:cNvPr>
          <p:cNvSpPr/>
          <p:nvPr/>
        </p:nvSpPr>
        <p:spPr>
          <a:xfrm>
            <a:off x="3081867" y="3200400"/>
            <a:ext cx="3352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zh-CN" altLang="en-US" sz="2800" b="1" dirty="0">
                <a:solidFill>
                  <a:srgbClr val="000000"/>
                </a:solidFill>
                <a:latin typeface="楷体" pitchFamily="49" charset="-122"/>
                <a:ea typeface="楷体" pitchFamily="49" charset="-122"/>
                <a:cs typeface="Times New Roman" pitchFamily="18" charset="0"/>
              </a:rPr>
              <a:t>孙光</a:t>
            </a:r>
            <a:r>
              <a:rPr lang="zh-CN" altLang="en-US" sz="2800" b="1" dirty="0" smtClean="0">
                <a:solidFill>
                  <a:srgbClr val="000000"/>
                </a:solidFill>
                <a:latin typeface="楷体" pitchFamily="49" charset="-122"/>
                <a:ea typeface="楷体" pitchFamily="49" charset="-122"/>
                <a:cs typeface="Times New Roman" pitchFamily="18" charset="0"/>
              </a:rPr>
              <a:t>爱  </a:t>
            </a:r>
            <a:r>
              <a:rPr lang="zh-CN" altLang="en-US" sz="2800" b="1" dirty="0" smtClean="0">
                <a:solidFill>
                  <a:srgbClr val="0000FF"/>
                </a:solidFill>
                <a:latin typeface="楷体" pitchFamily="49" charset="-122"/>
                <a:ea typeface="楷体" pitchFamily="49" charset="-122"/>
                <a:cs typeface="Times New Roman" pitchFamily="18" charset="0"/>
              </a:rPr>
              <a:t>黄朝强</a:t>
            </a:r>
            <a:endParaRPr lang="en-US" altLang="zh-CN" sz="2800" b="1" dirty="0" smtClean="0">
              <a:solidFill>
                <a:srgbClr val="0000FF"/>
              </a:solidFill>
              <a:latin typeface="楷体" pitchFamily="49" charset="-122"/>
              <a:ea typeface="楷体" pitchFamily="49" charset="-122"/>
              <a:cs typeface="Times New Roman" pitchFamily="18" charset="0"/>
            </a:endParaRPr>
          </a:p>
          <a:p>
            <a:pPr algn="ctr" eaLnBrk="1" hangingPunct="1"/>
            <a:r>
              <a:rPr lang="en-US" altLang="zh-CN" sz="2800" b="1" dirty="0" smtClean="0">
                <a:solidFill>
                  <a:srgbClr val="0000FF"/>
                </a:solidFill>
                <a:latin typeface="楷体" pitchFamily="49" charset="-122"/>
                <a:ea typeface="楷体" pitchFamily="49" charset="-122"/>
                <a:cs typeface="Times New Roman" pitchFamily="18" charset="0"/>
              </a:rPr>
              <a:t>c.q.huang@163.com</a:t>
            </a:r>
            <a:r>
              <a:rPr lang="zh-CN" altLang="en-US" sz="2800" b="1" dirty="0" smtClean="0">
                <a:solidFill>
                  <a:srgbClr val="FF0000"/>
                </a:solidFill>
                <a:latin typeface="楷体" pitchFamily="49" charset="-122"/>
                <a:ea typeface="楷体" pitchFamily="49" charset="-122"/>
                <a:cs typeface="Times New Roman" pitchFamily="18" charset="0"/>
              </a:rPr>
              <a:t>   </a:t>
            </a:r>
            <a:endParaRPr lang="en-US" altLang="zh-CN" sz="2800" b="1" dirty="0">
              <a:solidFill>
                <a:srgbClr val="FF0000"/>
              </a:solidFill>
              <a:latin typeface="楷体" pitchFamily="49" charset="-122"/>
              <a:ea typeface="楷体" pitchFamily="49" charset="-122"/>
              <a:cs typeface="Times New Roman" pitchFamily="18" charset="0"/>
            </a:endParaRPr>
          </a:p>
        </p:txBody>
      </p:sp>
      <p:sp>
        <p:nvSpPr>
          <p:cNvPr id="3" name="日期占位符 2">
            <a:extLst>
              <a:ext uri="{FF2B5EF4-FFF2-40B4-BE49-F238E27FC236}">
                <a16:creationId xmlns="" xmlns:a16="http://schemas.microsoft.com/office/drawing/2014/main" id="{126AB228-848F-4BB4-9502-FAD32AB37812}"/>
              </a:ext>
            </a:extLst>
          </p:cNvPr>
          <p:cNvSpPr>
            <a:spLocks noGrp="1"/>
          </p:cNvSpPr>
          <p:nvPr>
            <p:ph type="dt" sz="half" idx="10"/>
          </p:nvPr>
        </p:nvSpPr>
        <p:spPr>
          <a:xfrm>
            <a:off x="2967567" y="5791200"/>
            <a:ext cx="3581400" cy="501649"/>
          </a:xfrm>
          <a:solidFill>
            <a:schemeClr val="accent6">
              <a:lumMod val="40000"/>
              <a:lumOff val="60000"/>
            </a:schemeClr>
          </a:solidFill>
        </p:spPr>
        <p:txBody>
          <a:bodyPr/>
          <a:lstStyle/>
          <a:p>
            <a:r>
              <a:rPr lang="en-US" altLang="zh-CN" sz="2800" b="1" dirty="0" smtClean="0">
                <a:solidFill>
                  <a:prstClr val="black"/>
                </a:solidFill>
              </a:rPr>
              <a:t>2018.9.11 </a:t>
            </a:r>
            <a:r>
              <a:rPr lang="zh-CN" altLang="en-US" sz="2800" b="1" dirty="0" smtClean="0">
                <a:solidFill>
                  <a:prstClr val="black"/>
                </a:solidFill>
              </a:rPr>
              <a:t>惠州巽寮</a:t>
            </a:r>
            <a:endParaRPr lang="zh-CN" altLang="en-US" sz="2800" b="1" dirty="0">
              <a:solidFill>
                <a:prstClr val="black"/>
              </a:solidFill>
            </a:endParaRPr>
          </a:p>
        </p:txBody>
      </p:sp>
      <p:sp>
        <p:nvSpPr>
          <p:cNvPr id="6" name="灯片编号占位符 1"/>
          <p:cNvSpPr>
            <a:spLocks noGrp="1"/>
          </p:cNvSpPr>
          <p:nvPr>
            <p:ph type="sldNum" sz="quarter" idx="12"/>
          </p:nvPr>
        </p:nvSpPr>
        <p:spPr bwMode="auto">
          <a:xfrm>
            <a:off x="5638800" y="6356351"/>
            <a:ext cx="603252" cy="365125"/>
          </a:xfrm>
          <a:noFill/>
          <a:ln>
            <a:miter lim="800000"/>
            <a:headEnd/>
            <a:tailEnd/>
          </a:ln>
        </p:spPr>
        <p:txBody>
          <a:bodyPr/>
          <a:lstStyle/>
          <a:p>
            <a:fld id="{DF9B88B9-625E-4D37-857B-690298AB3DF7}" type="slidenum">
              <a:rPr lang="en-US" altLang="zh-CN" smtClean="0">
                <a:ea typeface="宋体" charset="-122"/>
              </a:rPr>
              <a:pPr/>
              <a:t>1</a:t>
            </a:fld>
            <a:endParaRPr lang="en-US" altLang="zh-CN" dirty="0" smtClean="0">
              <a:ea typeface="宋体" charset="-122"/>
            </a:endParaRPr>
          </a:p>
        </p:txBody>
      </p:sp>
    </p:spTree>
    <p:extLst>
      <p:ext uri="{BB962C8B-B14F-4D97-AF65-F5344CB8AC3E}">
        <p14:creationId xmlns:p14="http://schemas.microsoft.com/office/powerpoint/2010/main" val="237894522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1.5 TPNR </a:t>
            </a:r>
            <a:r>
              <a:rPr lang="zh-CN" altLang="en-US" dirty="0"/>
              <a:t>束流</a:t>
            </a:r>
            <a:r>
              <a:rPr lang="zh-CN" altLang="en-US" dirty="0" smtClean="0"/>
              <a:t>情况</a:t>
            </a:r>
            <a:endParaRPr lang="zh-CN" altLang="en-US" dirty="0"/>
          </a:p>
        </p:txBody>
      </p:sp>
      <p:sp>
        <p:nvSpPr>
          <p:cNvPr id="3" name="内容占位符 2"/>
          <p:cNvSpPr>
            <a:spLocks noGrp="1"/>
          </p:cNvSpPr>
          <p:nvPr>
            <p:ph idx="1"/>
          </p:nvPr>
        </p:nvSpPr>
        <p:spPr/>
        <p:txBody>
          <a:bodyPr/>
          <a:lstStyle/>
          <a:p>
            <a:pPr>
              <a:lnSpc>
                <a:spcPct val="150000"/>
              </a:lnSpc>
              <a:buFont typeface="Wingdings" pitchFamily="2" charset="2"/>
              <a:buChar char="Ø"/>
            </a:pPr>
            <a:r>
              <a:rPr lang="zh-CN" altLang="en-US" b="1" dirty="0"/>
              <a:t> 对外提供束流时间占总可用机时比为</a:t>
            </a:r>
            <a:r>
              <a:rPr lang="en-US" altLang="zh-CN" b="1" dirty="0"/>
              <a:t>25.4%</a:t>
            </a:r>
          </a:p>
          <a:p>
            <a:pPr>
              <a:buFont typeface="Wingdings" pitchFamily="2" charset="2"/>
              <a:buChar char="Ø"/>
            </a:pPr>
            <a:endParaRPr lang="en-US" altLang="zh-CN" dirty="0"/>
          </a:p>
          <a:p>
            <a:endParaRPr lang="zh-CN" altLang="en-US" dirty="0"/>
          </a:p>
        </p:txBody>
      </p:sp>
      <p:sp>
        <p:nvSpPr>
          <p:cNvPr id="5122" name="灯片编号占位符 1"/>
          <p:cNvSpPr>
            <a:spLocks noGrp="1"/>
          </p:cNvSpPr>
          <p:nvPr>
            <p:ph type="sldNum" sz="quarter" idx="12"/>
          </p:nvPr>
        </p:nvSpPr>
        <p:spPr bwMode="auto">
          <a:noFill/>
          <a:ln>
            <a:miter lim="800000"/>
            <a:headEnd/>
            <a:tailEnd/>
          </a:ln>
        </p:spPr>
        <p:txBody>
          <a:bodyPr/>
          <a:lstStyle/>
          <a:p>
            <a:fld id="{DF9B88B9-625E-4D37-857B-690298AB3DF7}" type="slidenum">
              <a:rPr lang="en-US" altLang="zh-CN" smtClean="0">
                <a:ea typeface="宋体" charset="-122"/>
              </a:rPr>
              <a:pPr/>
              <a:t>10</a:t>
            </a:fld>
            <a:endParaRPr lang="en-US" altLang="zh-CN" dirty="0" smtClean="0">
              <a:ea typeface="宋体" charset="-122"/>
            </a:endParaRPr>
          </a:p>
        </p:txBody>
      </p:sp>
      <p:graphicFrame>
        <p:nvGraphicFramePr>
          <p:cNvPr id="8" name="图表 7"/>
          <p:cNvGraphicFramePr/>
          <p:nvPr/>
        </p:nvGraphicFramePr>
        <p:xfrm>
          <a:off x="609600" y="2209800"/>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5257800" y="2667000"/>
            <a:ext cx="2666999" cy="1477328"/>
          </a:xfrm>
          <a:prstGeom prst="rect">
            <a:avLst/>
          </a:prstGeom>
          <a:noFill/>
        </p:spPr>
        <p:txBody>
          <a:bodyPr wrap="square" rtlCol="0">
            <a:spAutoFit/>
          </a:bodyPr>
          <a:lstStyle/>
          <a:p>
            <a:pPr>
              <a:lnSpc>
                <a:spcPct val="150000"/>
              </a:lnSpc>
            </a:pPr>
            <a:r>
              <a:rPr lang="zh-CN" altLang="en-US" sz="2000" b="1" dirty="0" smtClean="0"/>
              <a:t>外部用户相对较少和缺乏，主要是大尺寸的薄膜样品难以制备</a:t>
            </a:r>
            <a:endParaRPr lang="zh-CN" altLang="en-US" sz="2000" b="1" dirty="0"/>
          </a:p>
        </p:txBody>
      </p:sp>
    </p:spTree>
  </p:cSld>
  <p:clrMapOvr>
    <a:masterClrMapping/>
  </p:clrMapOvr>
  <p:transition>
    <p:pull dir="l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normAutofit/>
          </a:bodyPr>
          <a:lstStyle/>
          <a:p>
            <a:r>
              <a:rPr lang="en-US" altLang="zh-CN" dirty="0"/>
              <a:t>1.6 CTAS </a:t>
            </a:r>
            <a:r>
              <a:rPr lang="zh-CN" altLang="en-US" dirty="0"/>
              <a:t>束流</a:t>
            </a:r>
            <a:r>
              <a:rPr lang="zh-CN" altLang="en-US" dirty="0" smtClean="0"/>
              <a:t>情况</a:t>
            </a:r>
            <a:endParaRPr lang="zh-CN" altLang="en-US" dirty="0"/>
          </a:p>
        </p:txBody>
      </p:sp>
      <p:sp>
        <p:nvSpPr>
          <p:cNvPr id="11" name="内容占位符 10"/>
          <p:cNvSpPr>
            <a:spLocks noGrp="1"/>
          </p:cNvSpPr>
          <p:nvPr>
            <p:ph idx="1"/>
          </p:nvPr>
        </p:nvSpPr>
        <p:spPr/>
        <p:txBody>
          <a:bodyPr/>
          <a:lstStyle/>
          <a:p>
            <a:r>
              <a:rPr lang="zh-CN" altLang="en-US" b="1" dirty="0"/>
              <a:t>校准和测试束流</a:t>
            </a:r>
            <a:r>
              <a:rPr lang="en-US" altLang="zh-CN" b="1" dirty="0"/>
              <a:t>11%</a:t>
            </a:r>
            <a:r>
              <a:rPr lang="zh-CN" altLang="en-US" b="1" dirty="0"/>
              <a:t>，对外提供束流占总机时的</a:t>
            </a:r>
            <a:r>
              <a:rPr lang="en-US" altLang="zh-CN" b="1" dirty="0"/>
              <a:t>53%</a:t>
            </a:r>
          </a:p>
          <a:p>
            <a:endParaRPr lang="zh-CN" altLang="en-US" dirty="0"/>
          </a:p>
        </p:txBody>
      </p:sp>
      <p:sp>
        <p:nvSpPr>
          <p:cNvPr id="2" name="灯片编号占位符 1"/>
          <p:cNvSpPr>
            <a:spLocks noGrp="1"/>
          </p:cNvSpPr>
          <p:nvPr>
            <p:ph type="sldNum" sz="quarter" idx="12"/>
          </p:nvPr>
        </p:nvSpPr>
        <p:spPr/>
        <p:txBody>
          <a:bodyPr/>
          <a:lstStyle/>
          <a:p>
            <a:pPr>
              <a:defRPr/>
            </a:pPr>
            <a:fld id="{8E0DD87C-F165-42EE-A931-031E2ADE20DE}" type="slidenum">
              <a:rPr lang="en-US" altLang="zh-CN" smtClean="0"/>
              <a:pPr>
                <a:defRPr/>
              </a:pPr>
              <a:t>11</a:t>
            </a:fld>
            <a:endParaRPr lang="en-US" altLang="zh-CN"/>
          </a:p>
        </p:txBody>
      </p:sp>
      <p:graphicFrame>
        <p:nvGraphicFramePr>
          <p:cNvPr id="5" name="图表 4"/>
          <p:cNvGraphicFramePr>
            <a:graphicFrameLocks/>
          </p:cNvGraphicFramePr>
          <p:nvPr/>
        </p:nvGraphicFramePr>
        <p:xfrm>
          <a:off x="-228600" y="19050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val="1888943091"/>
              </p:ext>
            </p:extLst>
          </p:nvPr>
        </p:nvGraphicFramePr>
        <p:xfrm>
          <a:off x="4038600" y="1524000"/>
          <a:ext cx="4602685" cy="3429000"/>
        </p:xfrm>
        <a:graphic>
          <a:graphicData uri="http://schemas.openxmlformats.org/presentationml/2006/ole">
            <mc:AlternateContent xmlns:mc="http://schemas.openxmlformats.org/markup-compatibility/2006">
              <mc:Choice xmlns:v="urn:schemas-microsoft-com:vml" Requires="v">
                <p:oleObj spid="_x0000_s20526" name="Graph" r:id="rId4" imgW="33404175" imgH="23621810" progId="">
                  <p:embed/>
                </p:oleObj>
              </mc:Choice>
              <mc:Fallback>
                <p:oleObj name="Graph" r:id="rId4" imgW="33404175" imgH="23621810" progId="">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l="7581" t="9184" r="11191" b="5580"/>
                      <a:stretch>
                        <a:fillRect/>
                      </a:stretch>
                    </p:blipFill>
                    <p:spPr bwMode="auto">
                      <a:xfrm>
                        <a:off x="4038600" y="1524000"/>
                        <a:ext cx="4602685" cy="342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3"/>
          <p:cNvSpPr>
            <a:spLocks noChangeArrowheads="1"/>
          </p:cNvSpPr>
          <p:nvPr/>
        </p:nvSpPr>
        <p:spPr bwMode="auto">
          <a:xfrm>
            <a:off x="5334000" y="4953000"/>
            <a:ext cx="200567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27000" algn="ctr" defTabSz="914400" rtl="0" eaLnBrk="1" fontAlgn="base" latinLnBrk="0" hangingPunct="1">
              <a:lnSpc>
                <a:spcPct val="100000"/>
              </a:lnSpc>
              <a:spcBef>
                <a:spcPct val="0"/>
              </a:spcBef>
              <a:spcAft>
                <a:spcPct val="0"/>
              </a:spcAft>
              <a:buClrTx/>
              <a:buSzTx/>
              <a:buFontTx/>
              <a:buNone/>
              <a:tabLst/>
            </a:pPr>
            <a:r>
              <a:rPr kumimoji="0" lang="zh-CN" altLang="en-US" sz="1200" b="1" i="0" u="none" strike="noStrike" cap="none" normalizeH="0" baseline="0" dirty="0" smtClean="0">
                <a:ln>
                  <a:noFill/>
                </a:ln>
                <a:solidFill>
                  <a:schemeClr val="tx1"/>
                </a:solidFill>
                <a:effectLst/>
                <a:latin typeface="Times New Roman" pitchFamily="18" charset="0"/>
                <a:ea typeface="仿宋_GB2312" charset="-122"/>
                <a:cs typeface="Times New Roman" pitchFamily="18" charset="0"/>
              </a:rPr>
              <a:t>改进前后信噪比测量对比</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8" name="矩形 7"/>
          <p:cNvSpPr/>
          <p:nvPr/>
        </p:nvSpPr>
        <p:spPr>
          <a:xfrm>
            <a:off x="228600" y="5138172"/>
            <a:ext cx="8534400" cy="1197700"/>
          </a:xfrm>
          <a:prstGeom prst="rect">
            <a:avLst/>
          </a:prstGeom>
        </p:spPr>
        <p:txBody>
          <a:bodyPr wrap="square">
            <a:spAutoFit/>
          </a:bodyPr>
          <a:lstStyle/>
          <a:p>
            <a:pPr>
              <a:lnSpc>
                <a:spcPct val="140000"/>
              </a:lnSpc>
            </a:pPr>
            <a:r>
              <a:rPr lang="zh-CN" altLang="en-US" dirty="0" smtClean="0">
                <a:latin typeface="+mj-ea"/>
                <a:ea typeface="+mj-ea"/>
              </a:rPr>
              <a:t>在</a:t>
            </a:r>
            <a:r>
              <a:rPr lang="zh-CN" altLang="en-US" dirty="0">
                <a:latin typeface="+mj-ea"/>
                <a:ea typeface="+mj-ea"/>
              </a:rPr>
              <a:t>实验测量过程中发现谱仪的信噪比始终较低，其衍射信噪比在</a:t>
            </a:r>
            <a:r>
              <a:rPr lang="en-US" altLang="zh-CN" dirty="0">
                <a:latin typeface="+mj-ea"/>
                <a:ea typeface="+mj-ea"/>
              </a:rPr>
              <a:t>4</a:t>
            </a:r>
            <a:r>
              <a:rPr lang="zh-CN" altLang="en-US" dirty="0">
                <a:latin typeface="+mj-ea"/>
                <a:ea typeface="+mj-ea"/>
              </a:rPr>
              <a:t>：</a:t>
            </a:r>
            <a:r>
              <a:rPr lang="en-US" altLang="zh-CN" dirty="0">
                <a:latin typeface="+mj-ea"/>
                <a:ea typeface="+mj-ea"/>
              </a:rPr>
              <a:t>1</a:t>
            </a:r>
            <a:r>
              <a:rPr lang="zh-CN" altLang="en-US" dirty="0">
                <a:latin typeface="+mj-ea"/>
                <a:ea typeface="+mj-ea"/>
              </a:rPr>
              <a:t>左右。这对于声子的测量，超导体量子临界点等的要求十分不利。为此我们通过在束流通道上设计不同尺寸的屏蔽通道，减少杂散中子产生的本底，成功的提升信噪比至</a:t>
            </a:r>
            <a:r>
              <a:rPr lang="en-US" altLang="zh-CN" dirty="0">
                <a:latin typeface="+mj-ea"/>
                <a:ea typeface="+mj-ea"/>
              </a:rPr>
              <a:t>7</a:t>
            </a:r>
            <a:r>
              <a:rPr lang="zh-CN" altLang="en-US" dirty="0">
                <a:latin typeface="+mj-ea"/>
                <a:ea typeface="+mj-ea"/>
              </a:rPr>
              <a:t>：</a:t>
            </a:r>
            <a:r>
              <a:rPr lang="en-US" altLang="zh-CN" dirty="0">
                <a:latin typeface="+mj-ea"/>
                <a:ea typeface="+mj-ea"/>
              </a:rPr>
              <a:t>1</a:t>
            </a:r>
            <a:r>
              <a:rPr lang="zh-CN" altLang="en-US" dirty="0">
                <a:latin typeface="+mj-ea"/>
                <a:ea typeface="+mj-ea"/>
              </a:rPr>
              <a:t>左右</a:t>
            </a:r>
          </a:p>
        </p:txBody>
      </p:sp>
      <p:sp>
        <p:nvSpPr>
          <p:cNvPr id="9" name="TextBox 8"/>
          <p:cNvSpPr txBox="1"/>
          <p:nvPr/>
        </p:nvSpPr>
        <p:spPr>
          <a:xfrm>
            <a:off x="1371600" y="4648200"/>
            <a:ext cx="1338828" cy="369332"/>
          </a:xfrm>
          <a:prstGeom prst="rect">
            <a:avLst/>
          </a:prstGeom>
          <a:noFill/>
        </p:spPr>
        <p:txBody>
          <a:bodyPr wrap="none" rtlCol="0">
            <a:spAutoFit/>
          </a:bodyPr>
          <a:lstStyle/>
          <a:p>
            <a:r>
              <a:rPr lang="zh-CN" altLang="en-US" b="1" dirty="0" smtClean="0"/>
              <a:t>用户少而精</a:t>
            </a:r>
            <a:endParaRPr lang="zh-CN" altLang="en-US" b="1" dirty="0"/>
          </a:p>
        </p:txBody>
      </p:sp>
    </p:spTree>
  </p:cSld>
  <p:clrMapOvr>
    <a:masterClrMapping/>
  </p:clrMapOvr>
  <p:transition>
    <p:pull dir="l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2 </a:t>
            </a:r>
            <a:r>
              <a:rPr lang="zh-CN" altLang="en-US" dirty="0"/>
              <a:t>制度建立与</a:t>
            </a:r>
            <a:r>
              <a:rPr lang="zh-CN" altLang="en-US" dirty="0" smtClean="0"/>
              <a:t>完善</a:t>
            </a:r>
            <a:endParaRPr lang="zh-CN" altLang="en-US" dirty="0"/>
          </a:p>
        </p:txBody>
      </p:sp>
      <p:sp>
        <p:nvSpPr>
          <p:cNvPr id="3" name="内容占位符 2"/>
          <p:cNvSpPr>
            <a:spLocks noGrp="1"/>
          </p:cNvSpPr>
          <p:nvPr>
            <p:ph idx="1"/>
          </p:nvPr>
        </p:nvSpPr>
        <p:spPr/>
        <p:txBody>
          <a:bodyPr/>
          <a:lstStyle/>
          <a:p>
            <a:pPr>
              <a:buFont typeface="Wingdings" pitchFamily="2" charset="2"/>
              <a:buChar char="Ø"/>
              <a:defRPr/>
            </a:pPr>
            <a:r>
              <a:rPr lang="zh-CN" altLang="zh-CN" b="1" dirty="0"/>
              <a:t>束流申请及实验流程</a:t>
            </a:r>
            <a:r>
              <a:rPr lang="zh-CN" altLang="zh-CN" b="1" dirty="0" smtClean="0"/>
              <a:t>控制</a:t>
            </a:r>
            <a:endParaRPr lang="en-US" altLang="zh-CN" b="1" dirty="0"/>
          </a:p>
          <a:p>
            <a:pPr marL="0" indent="0">
              <a:buFont typeface="Arial" pitchFamily="34" charset="0"/>
              <a:buNone/>
              <a:defRPr/>
            </a:pPr>
            <a:r>
              <a:rPr lang="zh-CN" altLang="en-US" sz="2800" b="1" dirty="0" smtClean="0"/>
              <a:t>－</a:t>
            </a:r>
            <a:r>
              <a:rPr lang="en-US" altLang="zh-CN" sz="2800" b="1" dirty="0" smtClean="0"/>
              <a:t>2017</a:t>
            </a:r>
            <a:r>
              <a:rPr lang="zh-CN" altLang="en-US" sz="2800" b="1" dirty="0" smtClean="0"/>
              <a:t>年修订质量体系作业文件时明确规定</a:t>
            </a:r>
            <a:endParaRPr lang="zh-CN" altLang="en-US" sz="2800" dirty="0"/>
          </a:p>
        </p:txBody>
      </p:sp>
      <p:sp>
        <p:nvSpPr>
          <p:cNvPr id="28694" name="灯片编号占位符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buFont typeface="Arial" pitchFamily="34" charset="0"/>
              <a:buNone/>
            </a:pPr>
            <a:fld id="{34445694-AA2D-4B3C-8F6D-B09F9856BF8A}" type="slidenum">
              <a:rPr lang="zh-CN" altLang="en-US" smtClean="0">
                <a:solidFill>
                  <a:srgbClr val="00B050"/>
                </a:solidFill>
                <a:ea typeface="楷体_GB2312" pitchFamily="49" charset="-122"/>
              </a:rPr>
              <a:pPr eaLnBrk="1" hangingPunct="1">
                <a:buFont typeface="Arial" pitchFamily="34" charset="0"/>
                <a:buNone/>
              </a:pPr>
              <a:t>12</a:t>
            </a:fld>
            <a:endParaRPr lang="zh-CN" altLang="en-US" smtClean="0">
              <a:solidFill>
                <a:srgbClr val="00B050"/>
              </a:solidFill>
              <a:ea typeface="楷体_GB2312" pitchFamily="49" charset="-122"/>
            </a:endParaRPr>
          </a:p>
        </p:txBody>
      </p:sp>
      <p:sp>
        <p:nvSpPr>
          <p:cNvPr id="4" name="标题 1"/>
          <p:cNvSpPr txBox="1">
            <a:spLocks noChangeArrowheads="1"/>
          </p:cNvSpPr>
          <p:nvPr/>
        </p:nvSpPr>
        <p:spPr bwMode="auto">
          <a:xfrm>
            <a:off x="457200" y="152400"/>
            <a:ext cx="8229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buFont typeface="Arial" pitchFamily="34" charset="0"/>
              <a:defRPr sz="4400" kern="1200">
                <a:solidFill>
                  <a:schemeClr val="tx1"/>
                </a:solidFill>
                <a:latin typeface="+mj-lt"/>
                <a:ea typeface="+mj-ea"/>
                <a:cs typeface="楷体_GB2312" panose="02010609030101010101" pitchFamily="49" charset="-122"/>
                <a:sym typeface="Times New Roman" pitchFamily="18" charset="0"/>
              </a:defRPr>
            </a:lvl1pPr>
            <a:lvl2pPr algn="ctr" rtl="0" eaLnBrk="0" fontAlgn="base" hangingPunct="0">
              <a:spcBef>
                <a:spcPct val="0"/>
              </a:spcBef>
              <a:spcAft>
                <a:spcPct val="0"/>
              </a:spcAft>
              <a:buFont typeface="Arial" pitchFamily="34" charset="0"/>
              <a:defRPr sz="4400">
                <a:solidFill>
                  <a:schemeClr val="tx1"/>
                </a:solidFill>
                <a:latin typeface="Times New Roman" panose="02020603050405020304" pitchFamily="18" charset="0"/>
                <a:ea typeface="楷体_GB2312" panose="02010609030101010101" pitchFamily="49" charset="-122"/>
                <a:cs typeface="楷体_GB2312" panose="02010609030101010101" pitchFamily="49" charset="-122"/>
                <a:sym typeface="Times New Roman" pitchFamily="18" charset="0"/>
              </a:defRPr>
            </a:lvl2pPr>
            <a:lvl3pPr algn="ctr" rtl="0" eaLnBrk="0" fontAlgn="base" hangingPunct="0">
              <a:spcBef>
                <a:spcPct val="0"/>
              </a:spcBef>
              <a:spcAft>
                <a:spcPct val="0"/>
              </a:spcAft>
              <a:buFont typeface="Arial" pitchFamily="34" charset="0"/>
              <a:defRPr sz="4400">
                <a:solidFill>
                  <a:schemeClr val="tx1"/>
                </a:solidFill>
                <a:latin typeface="Times New Roman" panose="02020603050405020304" pitchFamily="18" charset="0"/>
                <a:ea typeface="楷体_GB2312" panose="02010609030101010101" pitchFamily="49" charset="-122"/>
                <a:cs typeface="楷体_GB2312" panose="02010609030101010101" pitchFamily="49" charset="-122"/>
                <a:sym typeface="Times New Roman" pitchFamily="18" charset="0"/>
              </a:defRPr>
            </a:lvl3pPr>
            <a:lvl4pPr algn="ctr" rtl="0" eaLnBrk="0" fontAlgn="base" hangingPunct="0">
              <a:spcBef>
                <a:spcPct val="0"/>
              </a:spcBef>
              <a:spcAft>
                <a:spcPct val="0"/>
              </a:spcAft>
              <a:buFont typeface="Arial" pitchFamily="34" charset="0"/>
              <a:defRPr sz="4400">
                <a:solidFill>
                  <a:schemeClr val="tx1"/>
                </a:solidFill>
                <a:latin typeface="Times New Roman" panose="02020603050405020304" pitchFamily="18" charset="0"/>
                <a:ea typeface="楷体_GB2312" panose="02010609030101010101" pitchFamily="49" charset="-122"/>
                <a:cs typeface="楷体_GB2312" panose="02010609030101010101" pitchFamily="49" charset="-122"/>
                <a:sym typeface="Times New Roman" pitchFamily="18" charset="0"/>
              </a:defRPr>
            </a:lvl4pPr>
            <a:lvl5pPr algn="ctr" rtl="0" eaLnBrk="0" fontAlgn="base" hangingPunct="0">
              <a:spcBef>
                <a:spcPct val="0"/>
              </a:spcBef>
              <a:spcAft>
                <a:spcPct val="0"/>
              </a:spcAft>
              <a:buFont typeface="Arial" pitchFamily="34" charset="0"/>
              <a:defRPr sz="4400">
                <a:solidFill>
                  <a:schemeClr val="tx1"/>
                </a:solidFill>
                <a:latin typeface="Times New Roman" panose="02020603050405020304" pitchFamily="18" charset="0"/>
                <a:ea typeface="楷体_GB2312" panose="02010609030101010101" pitchFamily="49" charset="-122"/>
                <a:cs typeface="楷体_GB2312" panose="02010609030101010101" pitchFamily="49" charset="-122"/>
                <a:sym typeface="Times New Roman" pitchFamily="18" charset="0"/>
              </a:defRPr>
            </a:lvl5pPr>
            <a:lvl6pPr marL="457200" algn="ctr" rtl="0" eaLnBrk="0" fontAlgn="base" hangingPunct="0">
              <a:spcBef>
                <a:spcPct val="0"/>
              </a:spcBef>
              <a:spcAft>
                <a:spcPct val="0"/>
              </a:spcAft>
              <a:buFont typeface="Arial" panose="020B0604020202020204" pitchFamily="34" charset="0"/>
              <a:defRPr sz="4400">
                <a:solidFill>
                  <a:schemeClr val="tx1"/>
                </a:solidFill>
                <a:latin typeface="Times New Roman" panose="02020603050405020304" pitchFamily="18" charset="0"/>
                <a:ea typeface="楷体_GB2312" panose="02010609030101010101" pitchFamily="49" charset="-122"/>
                <a:sym typeface="Times New Roman" panose="02020603050405020304" pitchFamily="18" charset="0"/>
              </a:defRPr>
            </a:lvl6pPr>
            <a:lvl7pPr marL="914400" algn="ctr" rtl="0" eaLnBrk="0" fontAlgn="base" hangingPunct="0">
              <a:spcBef>
                <a:spcPct val="0"/>
              </a:spcBef>
              <a:spcAft>
                <a:spcPct val="0"/>
              </a:spcAft>
              <a:buFont typeface="Arial" panose="020B0604020202020204" pitchFamily="34" charset="0"/>
              <a:defRPr sz="4400">
                <a:solidFill>
                  <a:schemeClr val="tx1"/>
                </a:solidFill>
                <a:latin typeface="Times New Roman" panose="02020603050405020304" pitchFamily="18" charset="0"/>
                <a:ea typeface="楷体_GB2312" panose="02010609030101010101" pitchFamily="49" charset="-122"/>
                <a:sym typeface="Times New Roman" panose="02020603050405020304" pitchFamily="18" charset="0"/>
              </a:defRPr>
            </a:lvl7pPr>
            <a:lvl8pPr marL="1371600" algn="ctr" rtl="0" eaLnBrk="0" fontAlgn="base" hangingPunct="0">
              <a:spcBef>
                <a:spcPct val="0"/>
              </a:spcBef>
              <a:spcAft>
                <a:spcPct val="0"/>
              </a:spcAft>
              <a:buFont typeface="Arial" panose="020B0604020202020204" pitchFamily="34" charset="0"/>
              <a:defRPr sz="4400">
                <a:solidFill>
                  <a:schemeClr val="tx1"/>
                </a:solidFill>
                <a:latin typeface="Times New Roman" panose="02020603050405020304" pitchFamily="18" charset="0"/>
                <a:ea typeface="楷体_GB2312" panose="02010609030101010101" pitchFamily="49" charset="-122"/>
                <a:sym typeface="Times New Roman" panose="02020603050405020304" pitchFamily="18" charset="0"/>
              </a:defRPr>
            </a:lvl8pPr>
            <a:lvl9pPr marL="1828800" algn="ctr" rtl="0" eaLnBrk="0" fontAlgn="base" hangingPunct="0">
              <a:spcBef>
                <a:spcPct val="0"/>
              </a:spcBef>
              <a:spcAft>
                <a:spcPct val="0"/>
              </a:spcAft>
              <a:buFont typeface="Arial" panose="020B0604020202020204" pitchFamily="34" charset="0"/>
              <a:defRPr sz="4400">
                <a:solidFill>
                  <a:schemeClr val="tx1"/>
                </a:solidFill>
                <a:latin typeface="Times New Roman" panose="02020603050405020304" pitchFamily="18" charset="0"/>
                <a:ea typeface="楷体_GB2312" panose="02010609030101010101" pitchFamily="49" charset="-122"/>
                <a:sym typeface="Times New Roman" panose="02020603050405020304" pitchFamily="18" charset="0"/>
              </a:defRPr>
            </a:lvl9pPr>
          </a:lstStyle>
          <a:p>
            <a:pPr algn="just">
              <a:defRPr/>
            </a:pPr>
            <a:endParaRPr lang="zh-CN" altLang="en-US" sz="2400" b="1" dirty="0" smtClean="0">
              <a:latin typeface="宋体" pitchFamily="2" charset="-122"/>
              <a:ea typeface="宋体" pitchFamily="2" charset="-122"/>
              <a:cs typeface="+mn-cs"/>
            </a:endParaRPr>
          </a:p>
        </p:txBody>
      </p:sp>
      <p:pic>
        <p:nvPicPr>
          <p:cNvPr id="87042" name="Picture 2"/>
          <p:cNvPicPr>
            <a:picLocks noChangeAspect="1" noChangeArrowheads="1"/>
          </p:cNvPicPr>
          <p:nvPr/>
        </p:nvPicPr>
        <p:blipFill>
          <a:blip r:embed="rId2" cstate="print"/>
          <a:srcRect/>
          <a:stretch>
            <a:fillRect/>
          </a:stretch>
        </p:blipFill>
        <p:spPr bwMode="auto">
          <a:xfrm>
            <a:off x="84138" y="4745038"/>
            <a:ext cx="5997575" cy="19796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圆角矩形 4"/>
          <p:cNvSpPr/>
          <p:nvPr/>
        </p:nvSpPr>
        <p:spPr>
          <a:xfrm>
            <a:off x="636588" y="2303463"/>
            <a:ext cx="1304925" cy="539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r>
              <a:rPr lang="zh-CN" altLang="en-US" dirty="0">
                <a:solidFill>
                  <a:srgbClr val="FFFFFF"/>
                </a:solidFill>
              </a:rPr>
              <a:t>束流任务产生</a:t>
            </a:r>
          </a:p>
        </p:txBody>
      </p:sp>
      <p:sp>
        <p:nvSpPr>
          <p:cNvPr id="7" name="圆角矩形 6"/>
          <p:cNvSpPr/>
          <p:nvPr/>
        </p:nvSpPr>
        <p:spPr>
          <a:xfrm>
            <a:off x="2546350" y="2303463"/>
            <a:ext cx="1304925" cy="539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r>
              <a:rPr lang="zh-CN" altLang="en-US" dirty="0">
                <a:solidFill>
                  <a:srgbClr val="FFFFFF"/>
                </a:solidFill>
              </a:rPr>
              <a:t>束流计划安排</a:t>
            </a:r>
          </a:p>
        </p:txBody>
      </p:sp>
      <p:sp>
        <p:nvSpPr>
          <p:cNvPr id="8" name="圆角矩形 7"/>
          <p:cNvSpPr/>
          <p:nvPr/>
        </p:nvSpPr>
        <p:spPr>
          <a:xfrm>
            <a:off x="6372225" y="2303463"/>
            <a:ext cx="1304925" cy="539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r>
              <a:rPr lang="zh-CN" altLang="en-US" dirty="0">
                <a:solidFill>
                  <a:srgbClr val="FFFFFF"/>
                </a:solidFill>
              </a:rPr>
              <a:t>实验情况反馈</a:t>
            </a:r>
          </a:p>
        </p:txBody>
      </p:sp>
      <p:sp>
        <p:nvSpPr>
          <p:cNvPr id="9" name="圆角矩形 8"/>
          <p:cNvSpPr/>
          <p:nvPr/>
        </p:nvSpPr>
        <p:spPr>
          <a:xfrm>
            <a:off x="4481513" y="2303463"/>
            <a:ext cx="1304925" cy="539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r>
              <a:rPr lang="zh-CN" altLang="en-US" dirty="0">
                <a:solidFill>
                  <a:srgbClr val="FFFFFF"/>
                </a:solidFill>
              </a:rPr>
              <a:t>束流计划执行</a:t>
            </a:r>
          </a:p>
        </p:txBody>
      </p:sp>
      <p:sp>
        <p:nvSpPr>
          <p:cNvPr id="6" name="右箭头 5"/>
          <p:cNvSpPr/>
          <p:nvPr/>
        </p:nvSpPr>
        <p:spPr>
          <a:xfrm>
            <a:off x="1941513" y="2484438"/>
            <a:ext cx="588962" cy="107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a:solidFill>
                <a:srgbClr val="FFFFFF"/>
              </a:solidFill>
            </a:endParaRPr>
          </a:p>
        </p:txBody>
      </p:sp>
      <p:sp>
        <p:nvSpPr>
          <p:cNvPr id="11" name="右箭头 10"/>
          <p:cNvSpPr/>
          <p:nvPr/>
        </p:nvSpPr>
        <p:spPr>
          <a:xfrm>
            <a:off x="3851275" y="2484438"/>
            <a:ext cx="588963" cy="107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a:solidFill>
                <a:srgbClr val="FFFFFF"/>
              </a:solidFill>
            </a:endParaRPr>
          </a:p>
        </p:txBody>
      </p:sp>
      <p:sp>
        <p:nvSpPr>
          <p:cNvPr id="12" name="右箭头 11"/>
          <p:cNvSpPr/>
          <p:nvPr/>
        </p:nvSpPr>
        <p:spPr>
          <a:xfrm>
            <a:off x="5786438" y="2487613"/>
            <a:ext cx="588962" cy="107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a:solidFill>
                <a:srgbClr val="FFFFFF"/>
              </a:solidFill>
            </a:endParaRPr>
          </a:p>
        </p:txBody>
      </p:sp>
      <p:sp>
        <p:nvSpPr>
          <p:cNvPr id="10" name="圆角矩形 9"/>
          <p:cNvSpPr/>
          <p:nvPr/>
        </p:nvSpPr>
        <p:spPr>
          <a:xfrm>
            <a:off x="396875" y="2933700"/>
            <a:ext cx="619125" cy="13954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r>
              <a:rPr lang="zh-CN" altLang="en-US" sz="1200" dirty="0">
                <a:solidFill>
                  <a:srgbClr val="FFFFFF"/>
                </a:solidFill>
              </a:rPr>
              <a:t>束流申请书（评审后统一编号）</a:t>
            </a:r>
          </a:p>
        </p:txBody>
      </p:sp>
      <p:sp>
        <p:nvSpPr>
          <p:cNvPr id="14" name="圆角矩形 13"/>
          <p:cNvSpPr/>
          <p:nvPr/>
        </p:nvSpPr>
        <p:spPr>
          <a:xfrm>
            <a:off x="1189038" y="2954338"/>
            <a:ext cx="331787" cy="1374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r>
              <a:rPr lang="zh-CN" altLang="en-US" sz="1200" dirty="0">
                <a:solidFill>
                  <a:srgbClr val="FFFFFF"/>
                </a:solidFill>
              </a:rPr>
              <a:t>室内课题任务</a:t>
            </a:r>
          </a:p>
        </p:txBody>
      </p:sp>
      <p:sp>
        <p:nvSpPr>
          <p:cNvPr id="15" name="圆角矩形 14"/>
          <p:cNvSpPr/>
          <p:nvPr/>
        </p:nvSpPr>
        <p:spPr>
          <a:xfrm>
            <a:off x="1692275" y="2933700"/>
            <a:ext cx="331788" cy="13954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r>
              <a:rPr lang="zh-CN" altLang="en-US" sz="1200" dirty="0">
                <a:solidFill>
                  <a:srgbClr val="FFFFFF"/>
                </a:solidFill>
              </a:rPr>
              <a:t>分析测试任务书</a:t>
            </a:r>
          </a:p>
        </p:txBody>
      </p:sp>
      <p:sp>
        <p:nvSpPr>
          <p:cNvPr id="16" name="圆角矩形 15"/>
          <p:cNvSpPr/>
          <p:nvPr/>
        </p:nvSpPr>
        <p:spPr>
          <a:xfrm>
            <a:off x="2546350" y="2954338"/>
            <a:ext cx="333375" cy="1395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r>
              <a:rPr lang="zh-CN" altLang="en-US" sz="1200" dirty="0">
                <a:solidFill>
                  <a:srgbClr val="FFFFFF"/>
                </a:solidFill>
              </a:rPr>
              <a:t>实验负责人</a:t>
            </a:r>
          </a:p>
        </p:txBody>
      </p:sp>
      <p:sp>
        <p:nvSpPr>
          <p:cNvPr id="17" name="圆角矩形 16"/>
          <p:cNvSpPr/>
          <p:nvPr/>
        </p:nvSpPr>
        <p:spPr>
          <a:xfrm>
            <a:off x="2979738" y="2954338"/>
            <a:ext cx="331787" cy="13954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r>
              <a:rPr lang="zh-CN" altLang="en-US" sz="1200" dirty="0">
                <a:solidFill>
                  <a:srgbClr val="FFFFFF"/>
                </a:solidFill>
              </a:rPr>
              <a:t>装置负责人</a:t>
            </a:r>
          </a:p>
        </p:txBody>
      </p:sp>
      <p:sp>
        <p:nvSpPr>
          <p:cNvPr id="18" name="圆角矩形 17"/>
          <p:cNvSpPr/>
          <p:nvPr/>
        </p:nvSpPr>
        <p:spPr>
          <a:xfrm>
            <a:off x="3402013" y="2943225"/>
            <a:ext cx="331787" cy="13954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r>
              <a:rPr lang="zh-CN" altLang="en-US" sz="1200" dirty="0">
                <a:solidFill>
                  <a:srgbClr val="FFFFFF"/>
                </a:solidFill>
              </a:rPr>
              <a:t>第三评议人</a:t>
            </a:r>
          </a:p>
        </p:txBody>
      </p:sp>
      <p:sp>
        <p:nvSpPr>
          <p:cNvPr id="19" name="圆角矩形 18"/>
          <p:cNvSpPr/>
          <p:nvPr/>
        </p:nvSpPr>
        <p:spPr>
          <a:xfrm>
            <a:off x="3851275" y="2952750"/>
            <a:ext cx="333375" cy="13954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r>
              <a:rPr lang="zh-CN" altLang="en-US" sz="1200" dirty="0">
                <a:solidFill>
                  <a:srgbClr val="FFFFFF"/>
                </a:solidFill>
              </a:rPr>
              <a:t>会议评审</a:t>
            </a:r>
          </a:p>
        </p:txBody>
      </p:sp>
      <p:sp>
        <p:nvSpPr>
          <p:cNvPr id="13" name="下箭头 12"/>
          <p:cNvSpPr/>
          <p:nvPr/>
        </p:nvSpPr>
        <p:spPr>
          <a:xfrm>
            <a:off x="2546350" y="4419600"/>
            <a:ext cx="1169988" cy="32543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endParaRPr lang="zh-CN" altLang="en-US">
              <a:solidFill>
                <a:srgbClr val="FFFFFF"/>
              </a:solidFill>
            </a:endParaRPr>
          </a:p>
        </p:txBody>
      </p:sp>
      <p:cxnSp>
        <p:nvCxnSpPr>
          <p:cNvPr id="23" name="肘形连接符 22"/>
          <p:cNvCxnSpPr>
            <a:stCxn id="19" idx="3"/>
          </p:cNvCxnSpPr>
          <p:nvPr/>
        </p:nvCxnSpPr>
        <p:spPr>
          <a:xfrm>
            <a:off x="4184650" y="3651250"/>
            <a:ext cx="2771775" cy="931863"/>
          </a:xfrm>
          <a:prstGeom prst="bentConnector3">
            <a:avLst>
              <a:gd name="adj1" fmla="val 101567"/>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圆角矩形 29"/>
          <p:cNvSpPr/>
          <p:nvPr/>
        </p:nvSpPr>
        <p:spPr>
          <a:xfrm>
            <a:off x="6507163" y="2989263"/>
            <a:ext cx="1260475" cy="530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r>
              <a:rPr lang="zh-CN" altLang="en-US" sz="1200" dirty="0">
                <a:solidFill>
                  <a:srgbClr val="FFFFFF"/>
                </a:solidFill>
              </a:rPr>
              <a:t>三个工作日内</a:t>
            </a:r>
          </a:p>
        </p:txBody>
      </p:sp>
      <p:sp>
        <p:nvSpPr>
          <p:cNvPr id="37" name="圆角矩形 36"/>
          <p:cNvSpPr/>
          <p:nvPr/>
        </p:nvSpPr>
        <p:spPr>
          <a:xfrm>
            <a:off x="4527550" y="2952750"/>
            <a:ext cx="1258888" cy="530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itchFamily="34" charset="0"/>
              <a:buNone/>
              <a:defRPr/>
            </a:pPr>
            <a:r>
              <a:rPr lang="zh-CN" altLang="en-US" sz="1200" dirty="0">
                <a:solidFill>
                  <a:srgbClr val="FFFFFF"/>
                </a:solidFill>
              </a:rPr>
              <a:t>重大调整需报告室领导</a:t>
            </a:r>
          </a:p>
        </p:txBody>
      </p:sp>
      <p:pic>
        <p:nvPicPr>
          <p:cNvPr id="28696" name="图片 1"/>
          <p:cNvPicPr>
            <a:picLocks noChangeAspect="1"/>
          </p:cNvPicPr>
          <p:nvPr/>
        </p:nvPicPr>
        <p:blipFill>
          <a:blip r:embed="rId3" cstate="print">
            <a:extLst>
              <a:ext uri="{28A0092B-C50C-407E-A947-70E740481C1C}">
                <a14:useLocalDpi xmlns:a14="http://schemas.microsoft.com/office/drawing/2010/main" val="0"/>
              </a:ext>
            </a:extLst>
          </a:blip>
          <a:srcRect l="5000" r="8084"/>
          <a:stretch>
            <a:fillRect/>
          </a:stretch>
        </p:blipFill>
        <p:spPr bwMode="auto">
          <a:xfrm>
            <a:off x="6096000" y="4321175"/>
            <a:ext cx="29765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850777"/>
      </p:ext>
    </p:extLst>
  </p:cSld>
  <p:clrMapOvr>
    <a:masterClrMapping/>
  </p:clrMapOvr>
  <p:transition>
    <p:pull dir="l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noChangeArrowheads="1"/>
          </p:cNvSpPr>
          <p:nvPr/>
        </p:nvSpPr>
        <p:spPr bwMode="auto">
          <a:xfrm>
            <a:off x="5486400" y="1291431"/>
            <a:ext cx="8229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buFont typeface="Arial" pitchFamily="34" charset="0"/>
              <a:defRPr sz="4400" kern="1200">
                <a:solidFill>
                  <a:schemeClr val="tx1"/>
                </a:solidFill>
                <a:latin typeface="+mj-lt"/>
                <a:ea typeface="+mj-ea"/>
                <a:cs typeface="楷体_GB2312" panose="02010609030101010101" pitchFamily="49" charset="-122"/>
                <a:sym typeface="Times New Roman" pitchFamily="18" charset="0"/>
              </a:defRPr>
            </a:lvl1pPr>
            <a:lvl2pPr algn="ctr" rtl="0" eaLnBrk="0" fontAlgn="base" hangingPunct="0">
              <a:spcBef>
                <a:spcPct val="0"/>
              </a:spcBef>
              <a:spcAft>
                <a:spcPct val="0"/>
              </a:spcAft>
              <a:buFont typeface="Arial" pitchFamily="34" charset="0"/>
              <a:defRPr sz="4400">
                <a:solidFill>
                  <a:schemeClr val="tx1"/>
                </a:solidFill>
                <a:latin typeface="Times New Roman" panose="02020603050405020304" pitchFamily="18" charset="0"/>
                <a:ea typeface="楷体_GB2312" panose="02010609030101010101" pitchFamily="49" charset="-122"/>
                <a:cs typeface="楷体_GB2312" panose="02010609030101010101" pitchFamily="49" charset="-122"/>
                <a:sym typeface="Times New Roman" pitchFamily="18" charset="0"/>
              </a:defRPr>
            </a:lvl2pPr>
            <a:lvl3pPr algn="ctr" rtl="0" eaLnBrk="0" fontAlgn="base" hangingPunct="0">
              <a:spcBef>
                <a:spcPct val="0"/>
              </a:spcBef>
              <a:spcAft>
                <a:spcPct val="0"/>
              </a:spcAft>
              <a:buFont typeface="Arial" pitchFamily="34" charset="0"/>
              <a:defRPr sz="4400">
                <a:solidFill>
                  <a:schemeClr val="tx1"/>
                </a:solidFill>
                <a:latin typeface="Times New Roman" panose="02020603050405020304" pitchFamily="18" charset="0"/>
                <a:ea typeface="楷体_GB2312" panose="02010609030101010101" pitchFamily="49" charset="-122"/>
                <a:cs typeface="楷体_GB2312" panose="02010609030101010101" pitchFamily="49" charset="-122"/>
                <a:sym typeface="Times New Roman" pitchFamily="18" charset="0"/>
              </a:defRPr>
            </a:lvl3pPr>
            <a:lvl4pPr algn="ctr" rtl="0" eaLnBrk="0" fontAlgn="base" hangingPunct="0">
              <a:spcBef>
                <a:spcPct val="0"/>
              </a:spcBef>
              <a:spcAft>
                <a:spcPct val="0"/>
              </a:spcAft>
              <a:buFont typeface="Arial" pitchFamily="34" charset="0"/>
              <a:defRPr sz="4400">
                <a:solidFill>
                  <a:schemeClr val="tx1"/>
                </a:solidFill>
                <a:latin typeface="Times New Roman" panose="02020603050405020304" pitchFamily="18" charset="0"/>
                <a:ea typeface="楷体_GB2312" panose="02010609030101010101" pitchFamily="49" charset="-122"/>
                <a:cs typeface="楷体_GB2312" panose="02010609030101010101" pitchFamily="49" charset="-122"/>
                <a:sym typeface="Times New Roman" pitchFamily="18" charset="0"/>
              </a:defRPr>
            </a:lvl4pPr>
            <a:lvl5pPr algn="ctr" rtl="0" eaLnBrk="0" fontAlgn="base" hangingPunct="0">
              <a:spcBef>
                <a:spcPct val="0"/>
              </a:spcBef>
              <a:spcAft>
                <a:spcPct val="0"/>
              </a:spcAft>
              <a:buFont typeface="Arial" pitchFamily="34" charset="0"/>
              <a:defRPr sz="4400">
                <a:solidFill>
                  <a:schemeClr val="tx1"/>
                </a:solidFill>
                <a:latin typeface="Times New Roman" panose="02020603050405020304" pitchFamily="18" charset="0"/>
                <a:ea typeface="楷体_GB2312" panose="02010609030101010101" pitchFamily="49" charset="-122"/>
                <a:cs typeface="楷体_GB2312" panose="02010609030101010101" pitchFamily="49" charset="-122"/>
                <a:sym typeface="Times New Roman" pitchFamily="18" charset="0"/>
              </a:defRPr>
            </a:lvl5pPr>
            <a:lvl6pPr marL="457200" algn="ctr" rtl="0" eaLnBrk="0" fontAlgn="base" hangingPunct="0">
              <a:spcBef>
                <a:spcPct val="0"/>
              </a:spcBef>
              <a:spcAft>
                <a:spcPct val="0"/>
              </a:spcAft>
              <a:buFont typeface="Arial" panose="020B0604020202020204" pitchFamily="34" charset="0"/>
              <a:defRPr sz="4400">
                <a:solidFill>
                  <a:schemeClr val="tx1"/>
                </a:solidFill>
                <a:latin typeface="Times New Roman" panose="02020603050405020304" pitchFamily="18" charset="0"/>
                <a:ea typeface="楷体_GB2312" panose="02010609030101010101" pitchFamily="49" charset="-122"/>
                <a:sym typeface="Times New Roman" panose="02020603050405020304" pitchFamily="18" charset="0"/>
              </a:defRPr>
            </a:lvl6pPr>
            <a:lvl7pPr marL="914400" algn="ctr" rtl="0" eaLnBrk="0" fontAlgn="base" hangingPunct="0">
              <a:spcBef>
                <a:spcPct val="0"/>
              </a:spcBef>
              <a:spcAft>
                <a:spcPct val="0"/>
              </a:spcAft>
              <a:buFont typeface="Arial" panose="020B0604020202020204" pitchFamily="34" charset="0"/>
              <a:defRPr sz="4400">
                <a:solidFill>
                  <a:schemeClr val="tx1"/>
                </a:solidFill>
                <a:latin typeface="Times New Roman" panose="02020603050405020304" pitchFamily="18" charset="0"/>
                <a:ea typeface="楷体_GB2312" panose="02010609030101010101" pitchFamily="49" charset="-122"/>
                <a:sym typeface="Times New Roman" panose="02020603050405020304" pitchFamily="18" charset="0"/>
              </a:defRPr>
            </a:lvl7pPr>
            <a:lvl8pPr marL="1371600" algn="ctr" rtl="0" eaLnBrk="0" fontAlgn="base" hangingPunct="0">
              <a:spcBef>
                <a:spcPct val="0"/>
              </a:spcBef>
              <a:spcAft>
                <a:spcPct val="0"/>
              </a:spcAft>
              <a:buFont typeface="Arial" panose="020B0604020202020204" pitchFamily="34" charset="0"/>
              <a:defRPr sz="4400">
                <a:solidFill>
                  <a:schemeClr val="tx1"/>
                </a:solidFill>
                <a:latin typeface="Times New Roman" panose="02020603050405020304" pitchFamily="18" charset="0"/>
                <a:ea typeface="楷体_GB2312" panose="02010609030101010101" pitchFamily="49" charset="-122"/>
                <a:sym typeface="Times New Roman" panose="02020603050405020304" pitchFamily="18" charset="0"/>
              </a:defRPr>
            </a:lvl8pPr>
            <a:lvl9pPr marL="1828800" algn="ctr" rtl="0" eaLnBrk="0" fontAlgn="base" hangingPunct="0">
              <a:spcBef>
                <a:spcPct val="0"/>
              </a:spcBef>
              <a:spcAft>
                <a:spcPct val="0"/>
              </a:spcAft>
              <a:buFont typeface="Arial" panose="020B0604020202020204" pitchFamily="34" charset="0"/>
              <a:defRPr sz="4400">
                <a:solidFill>
                  <a:schemeClr val="tx1"/>
                </a:solidFill>
                <a:latin typeface="Times New Roman" panose="02020603050405020304" pitchFamily="18" charset="0"/>
                <a:ea typeface="楷体_GB2312" panose="02010609030101010101" pitchFamily="49" charset="-122"/>
                <a:sym typeface="Times New Roman" panose="02020603050405020304" pitchFamily="18" charset="0"/>
              </a:defRPr>
            </a:lvl9pPr>
          </a:lstStyle>
          <a:p>
            <a:pPr algn="just">
              <a:defRPr/>
            </a:pPr>
            <a:endParaRPr lang="zh-CN" altLang="en-US" sz="2400" b="1" dirty="0" smtClean="0">
              <a:latin typeface="宋体" pitchFamily="2" charset="-122"/>
              <a:ea typeface="宋体" pitchFamily="2" charset="-122"/>
              <a:cs typeface="+mn-cs"/>
            </a:endParaRPr>
          </a:p>
        </p:txBody>
      </p:sp>
      <p:pic>
        <p:nvPicPr>
          <p:cNvPr id="88066" name="Picture 2"/>
          <p:cNvPicPr>
            <a:picLocks noChangeAspect="1" noChangeArrowheads="1"/>
          </p:cNvPicPr>
          <p:nvPr/>
        </p:nvPicPr>
        <p:blipFill>
          <a:blip r:embed="rId2" cstate="print"/>
          <a:srcRect/>
          <a:stretch>
            <a:fillRect/>
          </a:stretch>
        </p:blipFill>
        <p:spPr bwMode="auto">
          <a:xfrm>
            <a:off x="3175" y="4122737"/>
            <a:ext cx="6008688" cy="20986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标题 2"/>
          <p:cNvSpPr>
            <a:spLocks noGrp="1"/>
          </p:cNvSpPr>
          <p:nvPr>
            <p:ph type="title"/>
          </p:nvPr>
        </p:nvSpPr>
        <p:spPr/>
        <p:txBody>
          <a:bodyPr>
            <a:normAutofit/>
          </a:bodyPr>
          <a:lstStyle/>
          <a:p>
            <a:r>
              <a:rPr lang="en-US" altLang="zh-CN" dirty="0"/>
              <a:t>2 </a:t>
            </a:r>
            <a:r>
              <a:rPr lang="zh-CN" altLang="en-US" dirty="0"/>
              <a:t>制度建立与</a:t>
            </a:r>
            <a:r>
              <a:rPr lang="zh-CN" altLang="en-US" dirty="0" smtClean="0"/>
              <a:t>完善</a:t>
            </a:r>
            <a:endParaRPr lang="zh-CN" altLang="en-US" dirty="0"/>
          </a:p>
        </p:txBody>
      </p:sp>
      <p:sp>
        <p:nvSpPr>
          <p:cNvPr id="29700" name="内容占位符 2"/>
          <p:cNvSpPr>
            <a:spLocks noGrp="1"/>
          </p:cNvSpPr>
          <p:nvPr>
            <p:ph idx="1"/>
          </p:nvPr>
        </p:nvSpPr>
        <p:spPr/>
        <p:txBody>
          <a:bodyPr/>
          <a:lstStyle/>
          <a:p>
            <a:pPr marL="0" indent="0">
              <a:buFont typeface="Arial" pitchFamily="34" charset="0"/>
              <a:buNone/>
            </a:pPr>
            <a:r>
              <a:rPr lang="zh-CN" altLang="en-US" sz="2800" b="1" dirty="0" smtClean="0"/>
              <a:t>实验情况反馈统计表</a:t>
            </a:r>
          </a:p>
        </p:txBody>
      </p:sp>
      <p:sp>
        <p:nvSpPr>
          <p:cNvPr id="8" name="内容占位符 2"/>
          <p:cNvSpPr txBox="1">
            <a:spLocks/>
          </p:cNvSpPr>
          <p:nvPr/>
        </p:nvSpPr>
        <p:spPr bwMode="auto">
          <a:xfrm>
            <a:off x="533400" y="1676400"/>
            <a:ext cx="82296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0" rtl="0" eaLnBrk="0" fontAlgn="base" hangingPunct="0">
              <a:spcBef>
                <a:spcPct val="20000"/>
              </a:spcBef>
              <a:spcAft>
                <a:spcPct val="0"/>
              </a:spcAft>
              <a:buFont typeface="Arial" pitchFamily="34" charset="0"/>
              <a:buChar char="•"/>
              <a:defRPr sz="3200" kern="1200">
                <a:solidFill>
                  <a:schemeClr val="tx1"/>
                </a:solidFill>
                <a:latin typeface="+mn-lt"/>
                <a:ea typeface="+mn-ea"/>
                <a:cs typeface="楷体_GB2312" panose="02010609030101010101" pitchFamily="49" charset="-122"/>
                <a:sym typeface="Times New Roman" pitchFamily="18" charset="0"/>
              </a:defRPr>
            </a:lvl1pPr>
            <a:lvl2pPr marL="742950" lvl="1" indent="-285750" algn="l" defTabSz="0" rtl="0" eaLnBrk="0" fontAlgn="base" hangingPunct="0">
              <a:spcBef>
                <a:spcPct val="20000"/>
              </a:spcBef>
              <a:spcAft>
                <a:spcPct val="0"/>
              </a:spcAft>
              <a:buFont typeface="Arial" pitchFamily="34" charset="0"/>
              <a:buChar char="–"/>
              <a:defRPr sz="2800" kern="1200">
                <a:solidFill>
                  <a:schemeClr val="tx1"/>
                </a:solidFill>
                <a:latin typeface="+mn-lt"/>
                <a:ea typeface="+mn-ea"/>
                <a:cs typeface="楷体_GB2312" panose="02010609030101010101" pitchFamily="49" charset="-122"/>
                <a:sym typeface="Times New Roman" pitchFamily="18" charset="0"/>
              </a:defRPr>
            </a:lvl2pPr>
            <a:lvl3pPr marL="1143000" lvl="2" indent="-228600" algn="l" defTabSz="0" rtl="0" eaLnBrk="0" fontAlgn="base" hangingPunct="0">
              <a:spcBef>
                <a:spcPct val="20000"/>
              </a:spcBef>
              <a:spcAft>
                <a:spcPct val="0"/>
              </a:spcAft>
              <a:buFont typeface="Arial" pitchFamily="34" charset="0"/>
              <a:buChar char="•"/>
              <a:defRPr sz="2400" kern="1200">
                <a:solidFill>
                  <a:schemeClr val="tx1"/>
                </a:solidFill>
                <a:latin typeface="+mn-lt"/>
                <a:ea typeface="+mn-ea"/>
                <a:cs typeface="楷体_GB2312" panose="02010609030101010101" pitchFamily="49" charset="-122"/>
                <a:sym typeface="Times New Roman" pitchFamily="18" charset="0"/>
              </a:defRPr>
            </a:lvl3pPr>
            <a:lvl4pPr marL="1600200" lvl="3" indent="-228600" algn="l" defTabSz="0" rtl="0" eaLnBrk="0" fontAlgn="base" hangingPunct="0">
              <a:spcBef>
                <a:spcPct val="20000"/>
              </a:spcBef>
              <a:spcAft>
                <a:spcPct val="0"/>
              </a:spcAft>
              <a:buFont typeface="Arial" pitchFamily="34" charset="0"/>
              <a:buChar char="–"/>
              <a:defRPr sz="2000" kern="1200">
                <a:solidFill>
                  <a:schemeClr val="tx1"/>
                </a:solidFill>
                <a:latin typeface="+mn-lt"/>
                <a:ea typeface="+mn-ea"/>
                <a:cs typeface="楷体_GB2312" panose="02010609030101010101" pitchFamily="49" charset="-122"/>
                <a:sym typeface="Times New Roman" pitchFamily="18" charset="0"/>
              </a:defRPr>
            </a:lvl4pPr>
            <a:lvl5pPr marL="2057400" lvl="4" indent="-228600" algn="l" defTabSz="0" rtl="0" eaLnBrk="0" fontAlgn="base" hangingPunct="0">
              <a:spcBef>
                <a:spcPct val="20000"/>
              </a:spcBef>
              <a:spcAft>
                <a:spcPct val="0"/>
              </a:spcAft>
              <a:buFont typeface="Arial" pitchFamily="34" charset="0"/>
              <a:buChar char="»"/>
              <a:defRPr sz="2000" kern="1200">
                <a:solidFill>
                  <a:schemeClr val="tx1"/>
                </a:solidFill>
                <a:latin typeface="+mn-lt"/>
                <a:ea typeface="+mn-ea"/>
                <a:cs typeface="楷体_GB2312" panose="02010609030101010101" pitchFamily="49" charset="-122"/>
                <a:sym typeface="Times New Roman" pitchFamily="18" charset="0"/>
              </a:defRPr>
            </a:lvl5pPr>
            <a:lvl6pPr marL="2514600" lvl="5" indent="-228600" algn="l" defTabSz="0" eaLnBrk="0" fontAlgn="base" latinLnBrk="0" hangingPunct="0">
              <a:lnSpc>
                <a:spcPct val="100000"/>
              </a:lnSpc>
              <a:spcBef>
                <a:spcPct val="20000"/>
              </a:spcBef>
              <a:spcAft>
                <a:spcPct val="0"/>
              </a:spcAft>
              <a:buFont typeface="Arial" panose="020B0604020202020204" pitchFamily="34" charset="0"/>
              <a:buChar char="»"/>
              <a:defRPr sz="2000" kern="1200">
                <a:solidFill>
                  <a:schemeClr val="tx1"/>
                </a:solidFill>
                <a:latin typeface="+mn-lt"/>
                <a:ea typeface="+mn-ea"/>
                <a:cs typeface="+mn-cs"/>
                <a:sym typeface="Times New Roman" panose="02020603050405020304" pitchFamily="18" charset="0"/>
              </a:defRPr>
            </a:lvl6pPr>
            <a:lvl7pPr marL="2971800" lvl="6" indent="-228600" algn="l" defTabSz="0" eaLnBrk="0" fontAlgn="base" latinLnBrk="0" hangingPunct="0">
              <a:lnSpc>
                <a:spcPct val="100000"/>
              </a:lnSpc>
              <a:spcBef>
                <a:spcPct val="20000"/>
              </a:spcBef>
              <a:spcAft>
                <a:spcPct val="0"/>
              </a:spcAft>
              <a:buFont typeface="Arial" panose="020B0604020202020204" pitchFamily="34" charset="0"/>
              <a:buChar char="»"/>
              <a:defRPr sz="2000" kern="1200">
                <a:solidFill>
                  <a:schemeClr val="tx1"/>
                </a:solidFill>
                <a:latin typeface="+mn-lt"/>
                <a:ea typeface="+mn-ea"/>
                <a:cs typeface="+mn-cs"/>
                <a:sym typeface="Times New Roman" panose="02020603050405020304" pitchFamily="18" charset="0"/>
              </a:defRPr>
            </a:lvl7pPr>
            <a:lvl8pPr marL="3429000" lvl="7" indent="-228600" algn="l" defTabSz="0" eaLnBrk="0" fontAlgn="base" latinLnBrk="0" hangingPunct="0">
              <a:lnSpc>
                <a:spcPct val="100000"/>
              </a:lnSpc>
              <a:spcBef>
                <a:spcPct val="20000"/>
              </a:spcBef>
              <a:spcAft>
                <a:spcPct val="0"/>
              </a:spcAft>
              <a:buFont typeface="Arial" panose="020B0604020202020204" pitchFamily="34" charset="0"/>
              <a:buChar char="»"/>
              <a:defRPr sz="2000" kern="1200">
                <a:solidFill>
                  <a:schemeClr val="tx1"/>
                </a:solidFill>
                <a:latin typeface="+mn-lt"/>
                <a:ea typeface="+mn-ea"/>
                <a:cs typeface="+mn-cs"/>
                <a:sym typeface="Times New Roman" panose="02020603050405020304" pitchFamily="18" charset="0"/>
              </a:defRPr>
            </a:lvl8pPr>
            <a:lvl9pPr marL="3886200" lvl="8" indent="-228600" algn="l" defTabSz="0" eaLnBrk="0" fontAlgn="base" latinLnBrk="0" hangingPunct="0">
              <a:lnSpc>
                <a:spcPct val="100000"/>
              </a:lnSpc>
              <a:spcBef>
                <a:spcPct val="20000"/>
              </a:spcBef>
              <a:spcAft>
                <a:spcPct val="0"/>
              </a:spcAft>
              <a:buFont typeface="Arial" panose="020B0604020202020204" pitchFamily="34" charset="0"/>
              <a:buChar char="»"/>
              <a:defRPr sz="2000" kern="1200">
                <a:solidFill>
                  <a:schemeClr val="tx1"/>
                </a:solidFill>
                <a:latin typeface="+mn-lt"/>
                <a:ea typeface="+mn-ea"/>
                <a:cs typeface="+mn-cs"/>
                <a:sym typeface="Times New Roman" panose="02020603050405020304" pitchFamily="18" charset="0"/>
              </a:defRPr>
            </a:lvl9pPr>
          </a:lstStyle>
          <a:p>
            <a:pPr>
              <a:buFont typeface="Wingdings" pitchFamily="2" charset="2"/>
              <a:buChar char="Ø"/>
              <a:defRPr/>
            </a:pPr>
            <a:r>
              <a:rPr lang="zh-CN" altLang="en-US" b="1" dirty="0" smtClean="0">
                <a:solidFill>
                  <a:srgbClr val="000000"/>
                </a:solidFill>
              </a:rPr>
              <a:t>档案资料归档</a:t>
            </a:r>
            <a:endParaRPr lang="en-US" altLang="zh-CN" b="1" dirty="0" smtClean="0">
              <a:solidFill>
                <a:srgbClr val="000000"/>
              </a:solidFill>
            </a:endParaRPr>
          </a:p>
          <a:p>
            <a:pPr marL="0" indent="0">
              <a:buFont typeface="Arial" pitchFamily="34" charset="0"/>
              <a:buNone/>
              <a:defRPr/>
            </a:pPr>
            <a:r>
              <a:rPr lang="zh-CN" altLang="en-US" sz="2400" b="1" dirty="0" smtClean="0">
                <a:solidFill>
                  <a:srgbClr val="000000"/>
                </a:solidFill>
              </a:rPr>
              <a:t>－提交实验情况反馈时同时提供纸质档案</a:t>
            </a:r>
            <a:endParaRPr lang="en-US" altLang="zh-CN" sz="2400" b="1" dirty="0" smtClean="0">
              <a:solidFill>
                <a:srgbClr val="000000"/>
              </a:solidFill>
            </a:endParaRPr>
          </a:p>
          <a:p>
            <a:pPr>
              <a:buFont typeface="Wingdings" pitchFamily="2" charset="2"/>
              <a:buChar char="l"/>
              <a:defRPr/>
            </a:pPr>
            <a:r>
              <a:rPr lang="zh-CN" altLang="en-US" sz="2000" b="1" dirty="0" smtClean="0">
                <a:solidFill>
                  <a:srgbClr val="000000"/>
                </a:solidFill>
              </a:rPr>
              <a:t>束流申请书（外部用户）</a:t>
            </a:r>
            <a:r>
              <a:rPr lang="en-US" altLang="zh-CN" sz="2000" b="1" dirty="0" smtClean="0">
                <a:solidFill>
                  <a:srgbClr val="000000"/>
                </a:solidFill>
              </a:rPr>
              <a:t>/</a:t>
            </a:r>
            <a:r>
              <a:rPr lang="zh-CN" altLang="en-US" sz="2000" b="1" dirty="0" smtClean="0">
                <a:solidFill>
                  <a:srgbClr val="000000"/>
                </a:solidFill>
              </a:rPr>
              <a:t>分析测试任务书（所内用户）</a:t>
            </a:r>
            <a:endParaRPr lang="en-US" altLang="zh-CN" sz="2000" b="1" dirty="0" smtClean="0">
              <a:solidFill>
                <a:srgbClr val="000000"/>
              </a:solidFill>
            </a:endParaRPr>
          </a:p>
          <a:p>
            <a:pPr>
              <a:buFont typeface="Wingdings" pitchFamily="2" charset="2"/>
              <a:buChar char="l"/>
              <a:defRPr/>
            </a:pPr>
            <a:r>
              <a:rPr lang="zh-CN" altLang="en-US" sz="2000" b="1" dirty="0" smtClean="0">
                <a:solidFill>
                  <a:srgbClr val="000000"/>
                </a:solidFill>
              </a:rPr>
              <a:t>外来人员告知书</a:t>
            </a:r>
            <a:endParaRPr lang="en-US" altLang="zh-CN" sz="2000" b="1" dirty="0" smtClean="0">
              <a:solidFill>
                <a:srgbClr val="000000"/>
              </a:solidFill>
            </a:endParaRPr>
          </a:p>
          <a:p>
            <a:pPr>
              <a:buFont typeface="Wingdings" pitchFamily="2" charset="2"/>
              <a:buChar char="l"/>
              <a:defRPr/>
            </a:pPr>
            <a:r>
              <a:rPr lang="zh-CN" altLang="en-US" sz="2000" b="1" dirty="0" smtClean="0">
                <a:solidFill>
                  <a:srgbClr val="000000"/>
                </a:solidFill>
              </a:rPr>
              <a:t>分析测试任务信息表（反馈表）</a:t>
            </a:r>
            <a:endParaRPr lang="zh-CN" altLang="en-US" sz="2000" b="1" dirty="0">
              <a:solidFill>
                <a:srgbClr val="000000"/>
              </a:solidFill>
            </a:endParaRPr>
          </a:p>
        </p:txBody>
      </p:sp>
      <p:pic>
        <p:nvPicPr>
          <p:cNvPr id="29703" name="图片 5"/>
          <p:cNvPicPr>
            <a:picLocks noChangeAspect="1"/>
          </p:cNvPicPr>
          <p:nvPr/>
        </p:nvPicPr>
        <p:blipFill>
          <a:blip r:embed="rId3" cstate="print">
            <a:extLst>
              <a:ext uri="{28A0092B-C50C-407E-A947-70E740481C1C}">
                <a14:useLocalDpi xmlns:a14="http://schemas.microsoft.com/office/drawing/2010/main" val="0"/>
              </a:ext>
            </a:extLst>
          </a:blip>
          <a:srcRect l="16170" t="8472" r="5000"/>
          <a:stretch>
            <a:fillRect/>
          </a:stretch>
        </p:blipFill>
        <p:spPr bwMode="auto">
          <a:xfrm>
            <a:off x="6012656" y="3637756"/>
            <a:ext cx="301466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内容占位符 2"/>
          <p:cNvSpPr txBox="1">
            <a:spLocks/>
          </p:cNvSpPr>
          <p:nvPr/>
        </p:nvSpPr>
        <p:spPr bwMode="auto">
          <a:xfrm>
            <a:off x="6645275" y="5960268"/>
            <a:ext cx="17494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0" eaLnBrk="0" hangingPunct="0">
              <a:defRPr>
                <a:solidFill>
                  <a:schemeClr val="tx1"/>
                </a:solidFill>
                <a:latin typeface="Arial" pitchFamily="34" charset="0"/>
                <a:ea typeface="宋体" pitchFamily="2" charset="-122"/>
              </a:defRPr>
            </a:lvl1pPr>
            <a:lvl2pPr marL="742950" indent="-285750" defTabSz="0" eaLnBrk="0" hangingPunct="0">
              <a:defRPr>
                <a:solidFill>
                  <a:schemeClr val="tx1"/>
                </a:solidFill>
                <a:latin typeface="Arial" pitchFamily="34" charset="0"/>
                <a:ea typeface="宋体" pitchFamily="2" charset="-122"/>
              </a:defRPr>
            </a:lvl2pPr>
            <a:lvl3pPr marL="1143000" indent="-228600" defTabSz="0" eaLnBrk="0" hangingPunct="0">
              <a:defRPr>
                <a:solidFill>
                  <a:schemeClr val="tx1"/>
                </a:solidFill>
                <a:latin typeface="Arial" pitchFamily="34" charset="0"/>
                <a:ea typeface="宋体" pitchFamily="2" charset="-122"/>
              </a:defRPr>
            </a:lvl3pPr>
            <a:lvl4pPr marL="1600200" indent="-228600" defTabSz="0" eaLnBrk="0" hangingPunct="0">
              <a:defRPr>
                <a:solidFill>
                  <a:schemeClr val="tx1"/>
                </a:solidFill>
                <a:latin typeface="Arial" pitchFamily="34" charset="0"/>
                <a:ea typeface="宋体" pitchFamily="2" charset="-122"/>
              </a:defRPr>
            </a:lvl4pPr>
            <a:lvl5pPr marL="2057400" indent="-228600" defTabSz="0" eaLnBrk="0" hangingPunct="0">
              <a:defRPr>
                <a:solidFill>
                  <a:schemeClr val="tx1"/>
                </a:solidFill>
                <a:latin typeface="Arial" pitchFamily="34" charset="0"/>
                <a:ea typeface="宋体" pitchFamily="2" charset="-122"/>
              </a:defRPr>
            </a:lvl5pPr>
            <a:lvl6pPr marL="2514600" indent="-228600" defTabSz="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defTabSz="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defTabSz="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defTabSz="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spcBef>
                <a:spcPct val="20000"/>
              </a:spcBef>
              <a:buFont typeface="Arial" pitchFamily="34" charset="0"/>
              <a:buNone/>
            </a:pPr>
            <a:r>
              <a:rPr lang="zh-CN" altLang="en-US" sz="2800" b="1" dirty="0" smtClean="0">
                <a:solidFill>
                  <a:srgbClr val="000000"/>
                </a:solidFill>
                <a:latin typeface="Times New Roman" pitchFamily="18" charset="0"/>
                <a:ea typeface="楷体_GB2312" pitchFamily="49" charset="-122"/>
                <a:sym typeface="Times New Roman" pitchFamily="18" charset="0"/>
              </a:rPr>
              <a:t>档案资料</a:t>
            </a:r>
          </a:p>
        </p:txBody>
      </p:sp>
      <p:sp>
        <p:nvSpPr>
          <p:cNvPr id="10" name="灯片编号占位符 1"/>
          <p:cNvSpPr>
            <a:spLocks noGrp="1"/>
          </p:cNvSpPr>
          <p:nvPr>
            <p:ph type="sldNum" sz="quarter" idx="12"/>
          </p:nvPr>
        </p:nvSpPr>
        <p:spPr>
          <a:xfrm>
            <a:off x="5638800" y="6356351"/>
            <a:ext cx="603252" cy="365125"/>
          </a:xfrm>
        </p:spPr>
        <p:txBody>
          <a:bodyPr/>
          <a:lstStyle/>
          <a:p>
            <a:pPr>
              <a:defRPr/>
            </a:pPr>
            <a:fld id="{8E0DD87C-F165-42EE-A931-031E2ADE20DE}" type="slidenum">
              <a:rPr lang="en-US" altLang="zh-CN" smtClean="0"/>
              <a:pPr>
                <a:defRPr/>
              </a:pPr>
              <a:t>13</a:t>
            </a:fld>
            <a:endParaRPr lang="en-US" altLang="zh-CN"/>
          </a:p>
        </p:txBody>
      </p:sp>
    </p:spTree>
    <p:extLst>
      <p:ext uri="{BB962C8B-B14F-4D97-AF65-F5344CB8AC3E}">
        <p14:creationId xmlns:p14="http://schemas.microsoft.com/office/powerpoint/2010/main" val="2032780103"/>
      </p:ext>
    </p:extLst>
  </p:cSld>
  <p:clrMapOvr>
    <a:masterClrMapping/>
  </p:clrMapOvr>
  <p:transition>
    <p:pull dir="l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6"/>
          <p:cNvSpPr txBox="1">
            <a:spLocks noChangeArrowheads="1"/>
          </p:cNvSpPr>
          <p:nvPr/>
        </p:nvSpPr>
        <p:spPr bwMode="auto">
          <a:xfrm>
            <a:off x="3859214" y="44454"/>
            <a:ext cx="1005403" cy="74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85825" eaLnBrk="0" hangingPunct="0">
              <a:defRPr>
                <a:solidFill>
                  <a:schemeClr val="tx1"/>
                </a:solidFill>
                <a:latin typeface="Arial" pitchFamily="34" charset="0"/>
                <a:ea typeface="宋体" pitchFamily="2" charset="-122"/>
              </a:defRPr>
            </a:lvl1pPr>
            <a:lvl2pPr marL="742950" indent="-285750" defTabSz="885825" eaLnBrk="0" hangingPunct="0">
              <a:defRPr>
                <a:solidFill>
                  <a:schemeClr val="tx1"/>
                </a:solidFill>
                <a:latin typeface="Arial" pitchFamily="34" charset="0"/>
                <a:ea typeface="宋体" pitchFamily="2" charset="-122"/>
              </a:defRPr>
            </a:lvl2pPr>
            <a:lvl3pPr marL="1143000" indent="-228600" defTabSz="885825" eaLnBrk="0" hangingPunct="0">
              <a:defRPr>
                <a:solidFill>
                  <a:schemeClr val="tx1"/>
                </a:solidFill>
                <a:latin typeface="Arial" pitchFamily="34" charset="0"/>
                <a:ea typeface="宋体" pitchFamily="2" charset="-122"/>
              </a:defRPr>
            </a:lvl3pPr>
            <a:lvl4pPr marL="1600200" indent="-228600" defTabSz="885825" eaLnBrk="0" hangingPunct="0">
              <a:defRPr>
                <a:solidFill>
                  <a:schemeClr val="tx1"/>
                </a:solidFill>
                <a:latin typeface="Arial" pitchFamily="34" charset="0"/>
                <a:ea typeface="宋体" pitchFamily="2" charset="-122"/>
              </a:defRPr>
            </a:lvl4pPr>
            <a:lvl5pPr marL="2057400" indent="-228600" defTabSz="885825" eaLnBrk="0" hangingPunct="0">
              <a:defRPr>
                <a:solidFill>
                  <a:schemeClr val="tx1"/>
                </a:solidFill>
                <a:latin typeface="Arial" pitchFamily="34" charset="0"/>
                <a:ea typeface="宋体" pitchFamily="2" charset="-122"/>
              </a:defRPr>
            </a:lvl5pPr>
            <a:lvl6pPr marL="2514600" indent="-228600" defTabSz="885825"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85825"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85825"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85825"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buClr>
                <a:srgbClr val="0000FF"/>
              </a:buClr>
            </a:pPr>
            <a:r>
              <a:rPr lang="zh-CN" altLang="en-US" sz="3200" b="1" dirty="0">
                <a:solidFill>
                  <a:srgbClr val="000099"/>
                </a:solidFill>
                <a:latin typeface="Arial Unicode MS" pitchFamily="34" charset="-122"/>
                <a:ea typeface="Arial Unicode MS" pitchFamily="34" charset="-122"/>
                <a:cs typeface="Arial Unicode MS" pitchFamily="34" charset="-122"/>
              </a:rPr>
              <a:t>目录</a:t>
            </a:r>
            <a:endParaRPr lang="en-US" altLang="zh-CN" sz="3200" b="1" dirty="0">
              <a:solidFill>
                <a:srgbClr val="000099"/>
              </a:solidFill>
              <a:latin typeface="Arial Unicode MS" pitchFamily="34" charset="-122"/>
              <a:ea typeface="Arial Unicode MS" pitchFamily="34" charset="-122"/>
              <a:cs typeface="Arial Unicode MS" pitchFamily="34" charset="-122"/>
            </a:endParaRPr>
          </a:p>
        </p:txBody>
      </p:sp>
      <p:sp>
        <p:nvSpPr>
          <p:cNvPr id="26627" name="Rectangle 3"/>
          <p:cNvSpPr>
            <a:spLocks noChangeArrowheads="1"/>
          </p:cNvSpPr>
          <p:nvPr/>
        </p:nvSpPr>
        <p:spPr bwMode="auto">
          <a:xfrm>
            <a:off x="762000" y="1676400"/>
            <a:ext cx="657780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00" tIns="44450" rIns="88900" bIns="44450"/>
          <a:lstStyle/>
          <a:p>
            <a:pPr marL="38100" indent="-571500" defTabSz="885825">
              <a:lnSpc>
                <a:spcPct val="150000"/>
              </a:lnSpc>
              <a:buClr>
                <a:srgbClr val="000099"/>
              </a:buClr>
              <a:buFont typeface="Wingdings" pitchFamily="2" charset="2"/>
              <a:buChar char="Ø"/>
            </a:pPr>
            <a:r>
              <a:rPr lang="zh-CN" altLang="en-US" sz="2800" b="1" dirty="0" smtClean="0">
                <a:solidFill>
                  <a:srgbClr val="000099"/>
                </a:solidFill>
                <a:latin typeface="Arial Unicode MS" pitchFamily="34" charset="-122"/>
                <a:ea typeface="Arial Unicode MS" pitchFamily="34" charset="-122"/>
                <a:cs typeface="Arial Unicode MS" pitchFamily="34" charset="-122"/>
              </a:rPr>
              <a:t>中子谱仪运行和束流应用</a:t>
            </a:r>
            <a:endParaRPr lang="en-US" altLang="zh-CN" sz="2800" b="1" dirty="0">
              <a:solidFill>
                <a:srgbClr val="000099"/>
              </a:solidFill>
              <a:latin typeface="Arial Unicode MS" pitchFamily="34" charset="-122"/>
              <a:ea typeface="Arial Unicode MS" pitchFamily="34" charset="-122"/>
              <a:cs typeface="Arial Unicode MS" pitchFamily="34" charset="-122"/>
            </a:endParaRPr>
          </a:p>
          <a:p>
            <a:pPr marL="38100" indent="-571500" defTabSz="885825">
              <a:lnSpc>
                <a:spcPct val="150000"/>
              </a:lnSpc>
              <a:buClr>
                <a:srgbClr val="000099"/>
              </a:buClr>
              <a:buFont typeface="Wingdings" pitchFamily="2" charset="2"/>
              <a:buChar char="Ø"/>
            </a:pPr>
            <a:r>
              <a:rPr lang="zh-CN" altLang="en-US" sz="2800" b="1" dirty="0" smtClean="0">
                <a:solidFill>
                  <a:srgbClr val="000099"/>
                </a:solidFill>
                <a:latin typeface="Arial Unicode MS" pitchFamily="34" charset="-122"/>
                <a:ea typeface="Arial Unicode MS" pitchFamily="34" charset="-122"/>
                <a:cs typeface="Arial Unicode MS" pitchFamily="34" charset="-122"/>
              </a:rPr>
              <a:t>现有平台升级</a:t>
            </a:r>
            <a:r>
              <a:rPr lang="en-US" altLang="zh-CN" sz="2800" b="1" dirty="0" smtClean="0">
                <a:solidFill>
                  <a:srgbClr val="000099"/>
                </a:solidFill>
                <a:latin typeface="Arial Unicode MS" pitchFamily="34" charset="-122"/>
                <a:ea typeface="Arial Unicode MS" pitchFamily="34" charset="-122"/>
                <a:cs typeface="Arial Unicode MS" pitchFamily="34" charset="-122"/>
              </a:rPr>
              <a:t>/</a:t>
            </a:r>
            <a:r>
              <a:rPr lang="zh-CN" altLang="en-US" sz="2800" b="1" dirty="0" smtClean="0">
                <a:solidFill>
                  <a:srgbClr val="000099"/>
                </a:solidFill>
                <a:latin typeface="Arial Unicode MS" pitchFamily="34" charset="-122"/>
                <a:ea typeface="Arial Unicode MS" pitchFamily="34" charset="-122"/>
                <a:cs typeface="Arial Unicode MS" pitchFamily="34" charset="-122"/>
              </a:rPr>
              <a:t>改进情况</a:t>
            </a:r>
            <a:endParaRPr lang="en-US" altLang="zh-CN" sz="2800" b="1" dirty="0">
              <a:solidFill>
                <a:srgbClr val="000099"/>
              </a:solidFill>
              <a:latin typeface="Arial Unicode MS" pitchFamily="34" charset="-122"/>
              <a:ea typeface="Arial Unicode MS" pitchFamily="34" charset="-122"/>
              <a:cs typeface="Arial Unicode MS" pitchFamily="34" charset="-122"/>
            </a:endParaRPr>
          </a:p>
          <a:p>
            <a:pPr marL="38100" indent="-571500" defTabSz="885825">
              <a:lnSpc>
                <a:spcPct val="150000"/>
              </a:lnSpc>
              <a:buClr>
                <a:srgbClr val="000099"/>
              </a:buClr>
              <a:buFont typeface="Wingdings" pitchFamily="2" charset="2"/>
              <a:buChar char="Ø"/>
            </a:pPr>
            <a:r>
              <a:rPr lang="zh-CN" altLang="en-US" sz="2800" b="1" dirty="0" smtClean="0">
                <a:solidFill>
                  <a:srgbClr val="000099"/>
                </a:solidFill>
                <a:latin typeface="Arial Unicode MS" pitchFamily="34" charset="-122"/>
                <a:ea typeface="Arial Unicode MS" pitchFamily="34" charset="-122"/>
                <a:cs typeface="Arial Unicode MS" pitchFamily="34" charset="-122"/>
              </a:rPr>
              <a:t>用户代表性成果或产出情况</a:t>
            </a:r>
            <a:endParaRPr lang="en-US" altLang="zh-CN" sz="2800" b="1" dirty="0">
              <a:solidFill>
                <a:srgbClr val="000099"/>
              </a:solidFill>
              <a:latin typeface="Arial Unicode MS" pitchFamily="34" charset="-122"/>
              <a:ea typeface="Arial Unicode MS" pitchFamily="34" charset="-122"/>
              <a:cs typeface="Arial Unicode MS" pitchFamily="34" charset="-122"/>
            </a:endParaRPr>
          </a:p>
        </p:txBody>
      </p:sp>
      <p:sp>
        <p:nvSpPr>
          <p:cNvPr id="4" name="灯片编号占位符 1"/>
          <p:cNvSpPr>
            <a:spLocks noGrp="1"/>
          </p:cNvSpPr>
          <p:nvPr>
            <p:ph type="sldNum" sz="quarter" idx="12"/>
          </p:nvPr>
        </p:nvSpPr>
        <p:spPr>
          <a:xfrm>
            <a:off x="5638800" y="6356351"/>
            <a:ext cx="603252" cy="365125"/>
          </a:xfrm>
        </p:spPr>
        <p:txBody>
          <a:bodyPr/>
          <a:lstStyle/>
          <a:p>
            <a:pPr>
              <a:defRPr/>
            </a:pPr>
            <a:fld id="{8E0DD87C-F165-42EE-A931-031E2ADE20DE}" type="slidenum">
              <a:rPr lang="en-US" altLang="zh-CN" smtClean="0"/>
              <a:pPr>
                <a:defRPr/>
              </a:pPr>
              <a:t>14</a:t>
            </a:fld>
            <a:endParaRPr lang="en-US" altLang="zh-CN"/>
          </a:p>
        </p:txBody>
      </p:sp>
    </p:spTree>
    <p:extLst>
      <p:ext uri="{BB962C8B-B14F-4D97-AF65-F5344CB8AC3E}">
        <p14:creationId xmlns:p14="http://schemas.microsoft.com/office/powerpoint/2010/main" val="119192038"/>
      </p:ext>
    </p:extLst>
  </p:cSld>
  <p:clrMapOvr>
    <a:masterClrMapping/>
  </p:clrMapOvr>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4000" fill="hold"/>
                                        <p:tgtEl>
                                          <p:spTgt spid="26627">
                                            <p:txEl>
                                              <p:pRg st="1" end="1"/>
                                            </p:txEl>
                                          </p:spTgt>
                                        </p:tgtEl>
                                        <p:attrNameLst>
                                          <p:attrName>style.color</p:attrName>
                                        </p:attrNameLst>
                                      </p:cBhvr>
                                      <p:by>
                                        <p:hsl h="7200000" s="0" l="0"/>
                                      </p:by>
                                    </p:animClr>
                                    <p:animClr clrSpc="hsl" dir="cw">
                                      <p:cBhvr>
                                        <p:cTn id="7" dur="4000" fill="hold"/>
                                        <p:tgtEl>
                                          <p:spTgt spid="26627">
                                            <p:txEl>
                                              <p:pRg st="1" end="1"/>
                                            </p:txEl>
                                          </p:spTgt>
                                        </p:tgtEl>
                                        <p:attrNameLst>
                                          <p:attrName>fillcolor</p:attrName>
                                        </p:attrNameLst>
                                      </p:cBhvr>
                                      <p:by>
                                        <p:hsl h="7200000" s="0" l="0"/>
                                      </p:by>
                                    </p:animClr>
                                    <p:animClr clrSpc="hsl" dir="cw">
                                      <p:cBhvr>
                                        <p:cTn id="8" dur="4000" fill="hold"/>
                                        <p:tgtEl>
                                          <p:spTgt spid="26627">
                                            <p:txEl>
                                              <p:pRg st="1" end="1"/>
                                            </p:txEl>
                                          </p:spTgt>
                                        </p:tgtEl>
                                        <p:attrNameLst>
                                          <p:attrName>stroke.color</p:attrName>
                                        </p:attrNameLst>
                                      </p:cBhvr>
                                      <p:by>
                                        <p:hsl h="7200000" s="0" l="0"/>
                                      </p:by>
                                    </p:animClr>
                                    <p:set>
                                      <p:cBhvr>
                                        <p:cTn id="9" dur="4000" fill="hold"/>
                                        <p:tgtEl>
                                          <p:spTgt spid="2662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04800" y="152400"/>
            <a:ext cx="7543800" cy="704851"/>
          </a:xfrm>
        </p:spPr>
        <p:txBody>
          <a:bodyPr>
            <a:noAutofit/>
          </a:bodyPr>
          <a:lstStyle/>
          <a:p>
            <a:r>
              <a:rPr lang="en-US" altLang="zh-CN" dirty="0">
                <a:solidFill>
                  <a:srgbClr val="00B050"/>
                </a:solidFill>
                <a:effectLst>
                  <a:outerShdw blurRad="38100" dist="38100" dir="2700000" algn="tl">
                    <a:srgbClr val="000000">
                      <a:alpha val="43137"/>
                    </a:srgbClr>
                  </a:outerShdw>
                </a:effectLst>
              </a:rPr>
              <a:t>1 </a:t>
            </a:r>
            <a:r>
              <a:rPr lang="zh-CN" altLang="en-US" dirty="0">
                <a:solidFill>
                  <a:srgbClr val="00B050"/>
                </a:solidFill>
                <a:effectLst>
                  <a:outerShdw blurRad="38100" dist="38100" dir="2700000" algn="tl">
                    <a:srgbClr val="000000">
                      <a:alpha val="43137"/>
                    </a:srgbClr>
                  </a:outerShdw>
                </a:effectLst>
              </a:rPr>
              <a:t>已完成的改进</a:t>
            </a:r>
            <a:r>
              <a:rPr lang="zh-CN" altLang="en-US" dirty="0" smtClean="0">
                <a:solidFill>
                  <a:srgbClr val="00B050"/>
                </a:solidFill>
                <a:effectLst>
                  <a:outerShdw blurRad="38100" dist="38100" dir="2700000" algn="tl">
                    <a:srgbClr val="000000">
                      <a:alpha val="43137"/>
                    </a:srgbClr>
                  </a:outerShdw>
                </a:effectLst>
              </a:rPr>
              <a:t>：</a:t>
            </a:r>
            <a:r>
              <a:rPr lang="en-US" altLang="zh-CN" dirty="0" smtClean="0">
                <a:solidFill>
                  <a:srgbClr val="00B050"/>
                </a:solidFill>
                <a:effectLst>
                  <a:outerShdw blurRad="38100" dist="38100" dir="2700000" algn="tl">
                    <a:srgbClr val="000000">
                      <a:alpha val="43137"/>
                    </a:srgbClr>
                  </a:outerShdw>
                </a:effectLst>
              </a:rPr>
              <a:t>HPND</a:t>
            </a:r>
            <a:r>
              <a:rPr lang="zh-CN" altLang="en-US" dirty="0" smtClean="0">
                <a:solidFill>
                  <a:srgbClr val="00B050"/>
                </a:solidFill>
                <a:effectLst>
                  <a:outerShdw blurRad="38100" dist="38100" dir="2700000" algn="tl">
                    <a:srgbClr val="000000">
                      <a:alpha val="43137"/>
                    </a:srgbClr>
                  </a:outerShdw>
                </a:effectLst>
              </a:rPr>
              <a:t>技术升级</a:t>
            </a:r>
            <a:endParaRPr lang="zh-CN" altLang="en-US" dirty="0">
              <a:solidFill>
                <a:srgbClr val="00B050"/>
              </a:solidFill>
            </a:endParaRPr>
          </a:p>
        </p:txBody>
      </p:sp>
      <p:sp>
        <p:nvSpPr>
          <p:cNvPr id="20" name="内容占位符 2"/>
          <p:cNvSpPr>
            <a:spLocks noGrp="1"/>
          </p:cNvSpPr>
          <p:nvPr>
            <p:ph idx="1"/>
          </p:nvPr>
        </p:nvSpPr>
        <p:spPr/>
        <p:txBody>
          <a:bodyPr>
            <a:normAutofit/>
          </a:bodyPr>
          <a:lstStyle/>
          <a:p>
            <a:pPr>
              <a:lnSpc>
                <a:spcPct val="120000"/>
              </a:lnSpc>
              <a:buFont typeface="Wingdings" pitchFamily="2" charset="2"/>
              <a:buChar char="Ø"/>
            </a:pPr>
            <a:r>
              <a:rPr lang="zh-CN" altLang="en-US" sz="2600" b="1" dirty="0" smtClean="0">
                <a:latin typeface="Times New Roman" pitchFamily="18" charset="0"/>
                <a:ea typeface="宋体" pitchFamily="2" charset="-122"/>
                <a:cs typeface="Times New Roman" pitchFamily="18" charset="0"/>
              </a:rPr>
              <a:t>“提高高压衍射谱仪样品处中子注量率”获四川省国防科技质量管理一等奖</a:t>
            </a:r>
          </a:p>
        </p:txBody>
      </p:sp>
      <p:sp>
        <p:nvSpPr>
          <p:cNvPr id="30723" name="灯片编号占位符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buFont typeface="Arial" pitchFamily="34" charset="0"/>
              <a:buNone/>
            </a:pPr>
            <a:fld id="{E185FD89-0C05-480A-963C-E7BF2B943F30}" type="slidenum">
              <a:rPr lang="zh-CN" altLang="en-US" smtClean="0">
                <a:solidFill>
                  <a:srgbClr val="00B050"/>
                </a:solidFill>
                <a:ea typeface="楷体_GB2312" pitchFamily="49" charset="-122"/>
              </a:rPr>
              <a:pPr eaLnBrk="1" hangingPunct="1">
                <a:buFont typeface="Arial" pitchFamily="34" charset="0"/>
                <a:buNone/>
              </a:pPr>
              <a:t>15</a:t>
            </a:fld>
            <a:endParaRPr lang="zh-CN" altLang="en-US" smtClean="0">
              <a:solidFill>
                <a:srgbClr val="00B050"/>
              </a:solidFill>
              <a:ea typeface="楷体_GB2312" pitchFamily="49" charset="-122"/>
            </a:endParaRPr>
          </a:p>
        </p:txBody>
      </p:sp>
      <p:sp>
        <p:nvSpPr>
          <p:cNvPr id="30725" name="矩形 6"/>
          <p:cNvSpPr>
            <a:spLocks noChangeArrowheads="1"/>
          </p:cNvSpPr>
          <p:nvPr/>
        </p:nvSpPr>
        <p:spPr bwMode="auto">
          <a:xfrm>
            <a:off x="4468970" y="4814128"/>
            <a:ext cx="4355942" cy="141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lnSpc>
                <a:spcPct val="150000"/>
              </a:lnSpc>
              <a:buFont typeface="Wingdings" pitchFamily="2" charset="2"/>
              <a:buChar char="Ø"/>
            </a:pPr>
            <a:r>
              <a:rPr lang="zh-CN" altLang="zh-CN" sz="2000" b="1" dirty="0" smtClean="0">
                <a:solidFill>
                  <a:srgbClr val="003399"/>
                </a:solidFill>
                <a:latin typeface="Arial" pitchFamily="34" charset="0"/>
                <a:ea typeface="宋体" pitchFamily="2" charset="-122"/>
              </a:rPr>
              <a:t>凤凰（</a:t>
            </a:r>
            <a:r>
              <a:rPr lang="en-US" altLang="zh-CN" sz="2000" b="1" dirty="0" smtClean="0">
                <a:solidFill>
                  <a:srgbClr val="003399"/>
                </a:solidFill>
                <a:latin typeface="Arial" pitchFamily="34" charset="0"/>
                <a:ea typeface="宋体" pitchFamily="2" charset="-122"/>
              </a:rPr>
              <a:t>HPND</a:t>
            </a:r>
            <a:r>
              <a:rPr lang="zh-CN" altLang="zh-CN" sz="2000" b="1" dirty="0" smtClean="0">
                <a:solidFill>
                  <a:srgbClr val="003399"/>
                </a:solidFill>
                <a:latin typeface="Arial" pitchFamily="34" charset="0"/>
                <a:ea typeface="宋体" pitchFamily="2" charset="-122"/>
              </a:rPr>
              <a:t>）样品处注量率提高近一个量级达到</a:t>
            </a:r>
            <a:r>
              <a:rPr lang="en-US" altLang="zh-CN" sz="2000" b="1" dirty="0" smtClean="0">
                <a:solidFill>
                  <a:srgbClr val="003399"/>
                </a:solidFill>
                <a:latin typeface="Arial" pitchFamily="34" charset="0"/>
                <a:ea typeface="宋体" pitchFamily="2" charset="-122"/>
              </a:rPr>
              <a:t>10</a:t>
            </a:r>
            <a:r>
              <a:rPr lang="en-US" altLang="zh-CN" sz="2000" b="1" baseline="30000" dirty="0" smtClean="0">
                <a:solidFill>
                  <a:srgbClr val="003399"/>
                </a:solidFill>
                <a:latin typeface="Arial" pitchFamily="34" charset="0"/>
                <a:ea typeface="宋体" pitchFamily="2" charset="-122"/>
              </a:rPr>
              <a:t>6</a:t>
            </a:r>
            <a:r>
              <a:rPr lang="zh-CN" altLang="zh-CN" sz="2000" b="1" dirty="0" smtClean="0">
                <a:solidFill>
                  <a:srgbClr val="003399"/>
                </a:solidFill>
                <a:latin typeface="Arial" pitchFamily="34" charset="0"/>
                <a:ea typeface="宋体" pitchFamily="2" charset="-122"/>
              </a:rPr>
              <a:t>，高压样品信噪比由原来的</a:t>
            </a:r>
            <a:r>
              <a:rPr lang="en-US" altLang="zh-CN" sz="2000" b="1" dirty="0" smtClean="0">
                <a:solidFill>
                  <a:srgbClr val="003399"/>
                </a:solidFill>
                <a:latin typeface="Arial" pitchFamily="34" charset="0"/>
                <a:ea typeface="宋体" pitchFamily="2" charset="-122"/>
              </a:rPr>
              <a:t>1.7:1</a:t>
            </a:r>
            <a:r>
              <a:rPr lang="zh-CN" altLang="zh-CN" sz="2000" b="1" dirty="0" smtClean="0">
                <a:solidFill>
                  <a:srgbClr val="003399"/>
                </a:solidFill>
                <a:latin typeface="Arial" pitchFamily="34" charset="0"/>
                <a:ea typeface="宋体" pitchFamily="2" charset="-122"/>
              </a:rPr>
              <a:t>提高到</a:t>
            </a:r>
            <a:r>
              <a:rPr lang="en-US" altLang="zh-CN" sz="2000" b="1" dirty="0" smtClean="0">
                <a:solidFill>
                  <a:srgbClr val="003399"/>
                </a:solidFill>
                <a:latin typeface="Arial" pitchFamily="34" charset="0"/>
                <a:ea typeface="宋体" pitchFamily="2" charset="-122"/>
              </a:rPr>
              <a:t>5:1</a:t>
            </a:r>
            <a:endParaRPr lang="en-US" altLang="zh-CN" sz="2000" dirty="0" smtClean="0">
              <a:solidFill>
                <a:srgbClr val="003399"/>
              </a:solidFill>
              <a:latin typeface="Arial" pitchFamily="34" charset="0"/>
              <a:ea typeface="宋体" pitchFamily="2" charset="-122"/>
            </a:endParaRPr>
          </a:p>
        </p:txBody>
      </p:sp>
      <p:grpSp>
        <p:nvGrpSpPr>
          <p:cNvPr id="2" name="组合 7"/>
          <p:cNvGrpSpPr>
            <a:grpSpLocks/>
          </p:cNvGrpSpPr>
          <p:nvPr/>
        </p:nvGrpSpPr>
        <p:grpSpPr bwMode="auto">
          <a:xfrm>
            <a:off x="104775" y="2286000"/>
            <a:ext cx="5153025" cy="1477962"/>
            <a:chOff x="450657" y="914400"/>
            <a:chExt cx="8458200" cy="1666875"/>
          </a:xfrm>
        </p:grpSpPr>
        <p:pic>
          <p:nvPicPr>
            <p:cNvPr id="3073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4857" y="914400"/>
              <a:ext cx="200216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4" descr="E:\work\PDC\导管调试后标样测试\公开★样品处-3cmSl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8796" y="914400"/>
              <a:ext cx="2280061"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图片 10" descr="样品处束斑20140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657" y="914400"/>
              <a:ext cx="20288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右箭头 11"/>
            <p:cNvSpPr/>
            <p:nvPr/>
          </p:nvSpPr>
          <p:spPr>
            <a:xfrm>
              <a:off x="2508190" y="1829444"/>
              <a:ext cx="990755" cy="151061"/>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spcAft>
                  <a:spcPts val="0"/>
                </a:spcAft>
                <a:buFont typeface="Arial" pitchFamily="34" charset="0"/>
                <a:buNone/>
                <a:defRPr/>
              </a:pPr>
              <a:r>
                <a:rPr lang="en-US" sz="1050" kern="100">
                  <a:solidFill>
                    <a:srgbClr val="FFFFFF"/>
                  </a:solidFill>
                  <a:ea typeface="宋体"/>
                  <a:cs typeface="宋体"/>
                </a:rPr>
                <a:t> </a:t>
              </a:r>
              <a:endParaRPr lang="zh-CN" altLang="en-US" sz="1050" kern="100">
                <a:solidFill>
                  <a:srgbClr val="FFFFFF"/>
                </a:solidFill>
                <a:ea typeface="宋体"/>
                <a:cs typeface="宋体"/>
              </a:endParaRPr>
            </a:p>
          </p:txBody>
        </p:sp>
        <p:sp>
          <p:nvSpPr>
            <p:cNvPr id="13" name="TextBox 13"/>
            <p:cNvSpPr txBox="1"/>
            <p:nvPr/>
          </p:nvSpPr>
          <p:spPr>
            <a:xfrm>
              <a:off x="2508190" y="1431826"/>
              <a:ext cx="990755" cy="442763"/>
            </a:xfrm>
            <a:prstGeom prst="rect">
              <a:avLst/>
            </a:prstGeom>
            <a:noFill/>
          </p:spPr>
          <p:txBody>
            <a:bodyPr lIns="0" tIns="0" rIns="0" bIns="0"/>
            <a:lstStyle/>
            <a:p>
              <a:pPr eaLnBrk="1" hangingPunct="1">
                <a:spcAft>
                  <a:spcPts val="0"/>
                </a:spcAft>
                <a:buFont typeface="Arial" pitchFamily="34" charset="0"/>
                <a:buNone/>
                <a:defRPr/>
              </a:pPr>
              <a:r>
                <a:rPr lang="zh-CN" altLang="en-US" sz="1050" b="1">
                  <a:solidFill>
                    <a:srgbClr val="000000"/>
                  </a:solidFill>
                  <a:latin typeface="Arial"/>
                  <a:ea typeface="宋体" pitchFamily="2" charset="-122"/>
                  <a:cs typeface="Times New Roman"/>
                </a:rPr>
                <a:t>单色器升级</a:t>
              </a:r>
              <a:endParaRPr lang="zh-CN" altLang="en-US" sz="1200">
                <a:solidFill>
                  <a:srgbClr val="000000"/>
                </a:solidFill>
                <a:latin typeface="宋体"/>
                <a:ea typeface="宋体" pitchFamily="2" charset="-122"/>
                <a:cs typeface="宋体"/>
              </a:endParaRPr>
            </a:p>
          </p:txBody>
        </p:sp>
        <p:sp>
          <p:nvSpPr>
            <p:cNvPr id="14" name="右箭头 13"/>
            <p:cNvSpPr/>
            <p:nvPr/>
          </p:nvSpPr>
          <p:spPr>
            <a:xfrm>
              <a:off x="5615333" y="1721792"/>
              <a:ext cx="990755" cy="152797"/>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spcAft>
                  <a:spcPts val="0"/>
                </a:spcAft>
                <a:buFont typeface="Arial" pitchFamily="34" charset="0"/>
                <a:buNone/>
                <a:defRPr/>
              </a:pPr>
              <a:r>
                <a:rPr lang="en-US" sz="1050" kern="100">
                  <a:solidFill>
                    <a:srgbClr val="FFFFFF"/>
                  </a:solidFill>
                  <a:ea typeface="宋体"/>
                  <a:cs typeface="宋体"/>
                </a:rPr>
                <a:t> </a:t>
              </a:r>
              <a:endParaRPr lang="zh-CN" altLang="en-US" sz="1050" kern="100">
                <a:solidFill>
                  <a:srgbClr val="FFFFFF"/>
                </a:solidFill>
                <a:ea typeface="宋体"/>
                <a:cs typeface="宋体"/>
              </a:endParaRPr>
            </a:p>
          </p:txBody>
        </p:sp>
        <p:sp>
          <p:nvSpPr>
            <p:cNvPr id="15" name="TextBox 15"/>
            <p:cNvSpPr txBox="1"/>
            <p:nvPr/>
          </p:nvSpPr>
          <p:spPr>
            <a:xfrm>
              <a:off x="5615333" y="1376263"/>
              <a:ext cx="956421" cy="289966"/>
            </a:xfrm>
            <a:prstGeom prst="rect">
              <a:avLst/>
            </a:prstGeom>
            <a:noFill/>
          </p:spPr>
          <p:txBody>
            <a:bodyPr lIns="0" tIns="0" rIns="0" bIns="0"/>
            <a:lstStyle/>
            <a:p>
              <a:pPr algn="ctr" eaLnBrk="1" hangingPunct="1">
                <a:spcAft>
                  <a:spcPts val="0"/>
                </a:spcAft>
                <a:buFont typeface="Arial" pitchFamily="34" charset="0"/>
                <a:buNone/>
                <a:defRPr/>
              </a:pPr>
              <a:r>
                <a:rPr lang="zh-CN" altLang="en-US" sz="1050" b="1">
                  <a:solidFill>
                    <a:srgbClr val="000000"/>
                  </a:solidFill>
                  <a:latin typeface="Arial"/>
                  <a:ea typeface="宋体" pitchFamily="2" charset="-122"/>
                  <a:cs typeface="Times New Roman"/>
                </a:rPr>
                <a:t>导管升级</a:t>
              </a:r>
              <a:endParaRPr lang="zh-CN" altLang="en-US" sz="1200">
                <a:solidFill>
                  <a:srgbClr val="000000"/>
                </a:solidFill>
                <a:latin typeface="宋体"/>
                <a:ea typeface="宋体" pitchFamily="2" charset="-122"/>
                <a:cs typeface="宋体"/>
              </a:endParaRPr>
            </a:p>
          </p:txBody>
        </p:sp>
        <p:pic>
          <p:nvPicPr>
            <p:cNvPr id="3073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8784" y="914401"/>
              <a:ext cx="1238250" cy="16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8"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2984" y="914400"/>
              <a:ext cx="1209675" cy="16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5857" y="914400"/>
              <a:ext cx="1143000" cy="16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7" name="矩形 18"/>
          <p:cNvSpPr>
            <a:spLocks noChangeArrowheads="1"/>
          </p:cNvSpPr>
          <p:nvPr/>
        </p:nvSpPr>
        <p:spPr bwMode="auto">
          <a:xfrm>
            <a:off x="838200" y="3733800"/>
            <a:ext cx="3438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zh-CN" b="1" dirty="0" smtClean="0">
                <a:solidFill>
                  <a:srgbClr val="000000"/>
                </a:solidFill>
                <a:latin typeface="Arial" pitchFamily="34" charset="0"/>
                <a:ea typeface="宋体" pitchFamily="2" charset="-122"/>
              </a:rPr>
              <a:t>升级前后样品处中子束斑对比图</a:t>
            </a:r>
            <a:endParaRPr lang="zh-CN" altLang="en-US" dirty="0" smtClean="0">
              <a:solidFill>
                <a:srgbClr val="000000"/>
              </a:solidFill>
              <a:latin typeface="Arial" pitchFamily="34" charset="0"/>
              <a:ea typeface="宋体" pitchFamily="2" charset="-122"/>
            </a:endParaRPr>
          </a:p>
        </p:txBody>
      </p:sp>
      <p:sp>
        <p:nvSpPr>
          <p:cNvPr id="30728" name="矩形 19"/>
          <p:cNvSpPr>
            <a:spLocks noChangeArrowheads="1"/>
          </p:cNvSpPr>
          <p:nvPr/>
        </p:nvSpPr>
        <p:spPr bwMode="auto">
          <a:xfrm>
            <a:off x="5410200" y="4340225"/>
            <a:ext cx="3438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zh-CN" b="1" dirty="0" smtClean="0">
                <a:solidFill>
                  <a:srgbClr val="000000"/>
                </a:solidFill>
                <a:latin typeface="Arial" pitchFamily="34" charset="0"/>
                <a:ea typeface="宋体" pitchFamily="2" charset="-122"/>
              </a:rPr>
              <a:t>升级前后高压样品实验数据对比</a:t>
            </a:r>
            <a:endParaRPr lang="zh-CN" altLang="en-US" dirty="0" smtClean="0">
              <a:solidFill>
                <a:srgbClr val="000000"/>
              </a:solidFill>
              <a:latin typeface="Arial" pitchFamily="34" charset="0"/>
              <a:ea typeface="宋体" pitchFamily="2" charset="-122"/>
            </a:endParaRPr>
          </a:p>
        </p:txBody>
      </p:sp>
      <p:pic>
        <p:nvPicPr>
          <p:cNvPr id="89091" name="Picture 3"/>
          <p:cNvPicPr>
            <a:picLocks noChangeAspect="1" noChangeArrowheads="1"/>
          </p:cNvPicPr>
          <p:nvPr/>
        </p:nvPicPr>
        <p:blipFill>
          <a:blip r:embed="rId8" cstate="print"/>
          <a:srcRect/>
          <a:stretch>
            <a:fillRect/>
          </a:stretch>
        </p:blipFill>
        <p:spPr bwMode="auto">
          <a:xfrm>
            <a:off x="5410200" y="1676400"/>
            <a:ext cx="3414712" cy="25114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descr="E:\work\PDC\QC小组活动\公开★IMG_20171204_140535.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4303"/>
          <a:stretch/>
        </p:blipFill>
        <p:spPr bwMode="auto">
          <a:xfrm>
            <a:off x="772876" y="4340225"/>
            <a:ext cx="329565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727946"/>
      </p:ext>
    </p:extLst>
  </p:cSld>
  <p:clrMapOvr>
    <a:masterClrMapping/>
  </p:clrMapOvr>
  <p:transition>
    <p:pull dir="l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vert="horz" lIns="91440" tIns="45720" rIns="91440" bIns="45720" rtlCol="0" anchor="ctr">
            <a:noAutofit/>
          </a:bodyPr>
          <a:lstStyle/>
          <a:p>
            <a:r>
              <a:rPr lang="en-US" altLang="zh-CN" dirty="0">
                <a:solidFill>
                  <a:srgbClr val="00B050"/>
                </a:solidFill>
              </a:rPr>
              <a:t>1 </a:t>
            </a:r>
            <a:r>
              <a:rPr lang="zh-CN" altLang="en-US" dirty="0">
                <a:solidFill>
                  <a:srgbClr val="00B050"/>
                </a:solidFill>
              </a:rPr>
              <a:t>已完成的改进：</a:t>
            </a:r>
            <a:r>
              <a:rPr lang="en-US" altLang="zh-CN" dirty="0">
                <a:solidFill>
                  <a:srgbClr val="00B050"/>
                </a:solidFill>
              </a:rPr>
              <a:t>SANS</a:t>
            </a:r>
            <a:r>
              <a:rPr lang="zh-CN" altLang="en-US" dirty="0">
                <a:solidFill>
                  <a:srgbClr val="00B050"/>
                </a:solidFill>
              </a:rPr>
              <a:t>技术升级</a:t>
            </a:r>
          </a:p>
        </p:txBody>
      </p:sp>
      <p:sp>
        <p:nvSpPr>
          <p:cNvPr id="31746" name="内容占位符 2"/>
          <p:cNvSpPr>
            <a:spLocks noGrp="1"/>
          </p:cNvSpPr>
          <p:nvPr>
            <p:ph idx="1"/>
          </p:nvPr>
        </p:nvSpPr>
        <p:spPr/>
        <p:txBody>
          <a:bodyPr>
            <a:normAutofit/>
          </a:bodyPr>
          <a:lstStyle/>
          <a:p>
            <a:pPr>
              <a:lnSpc>
                <a:spcPct val="120000"/>
              </a:lnSpc>
              <a:spcBef>
                <a:spcPts val="0"/>
              </a:spcBef>
              <a:spcAft>
                <a:spcPts val="0"/>
              </a:spcAft>
            </a:pPr>
            <a:r>
              <a:rPr lang="zh-CN" altLang="zh-CN" sz="2600" b="1" dirty="0" smtClean="0"/>
              <a:t>狻猊（</a:t>
            </a:r>
            <a:r>
              <a:rPr lang="en-US" altLang="zh-CN" sz="2600" b="1" dirty="0" smtClean="0"/>
              <a:t>SANS</a:t>
            </a:r>
            <a:r>
              <a:rPr lang="zh-CN" altLang="zh-CN" sz="2600" b="1" dirty="0" smtClean="0"/>
              <a:t>）样品处注量率提升了近一个数量级达</a:t>
            </a:r>
            <a:r>
              <a:rPr lang="en-US" altLang="zh-CN" sz="2600" b="1" dirty="0" smtClean="0"/>
              <a:t>10</a:t>
            </a:r>
            <a:r>
              <a:rPr lang="en-US" altLang="zh-CN" sz="2600" b="1" baseline="30000" dirty="0" smtClean="0"/>
              <a:t>7</a:t>
            </a:r>
            <a:r>
              <a:rPr lang="zh-CN" altLang="zh-CN" sz="2600" b="1" dirty="0" smtClean="0"/>
              <a:t>量级，最大</a:t>
            </a:r>
            <a:r>
              <a:rPr lang="en-US" altLang="zh-CN" sz="2600" b="1" dirty="0" smtClean="0"/>
              <a:t>Q</a:t>
            </a:r>
            <a:r>
              <a:rPr lang="zh-CN" altLang="zh-CN" sz="2600" b="1" dirty="0" smtClean="0"/>
              <a:t>值提升到</a:t>
            </a:r>
            <a:r>
              <a:rPr lang="en-US" altLang="zh-CN" sz="2600" b="1" dirty="0" smtClean="0"/>
              <a:t>6.3nm</a:t>
            </a:r>
            <a:r>
              <a:rPr lang="en-US" altLang="zh-CN" sz="2600" b="1" baseline="30000" dirty="0" smtClean="0"/>
              <a:t>-1</a:t>
            </a:r>
            <a:r>
              <a:rPr lang="en-US" altLang="zh-CN" sz="2600" b="1" dirty="0" smtClean="0"/>
              <a:t>,</a:t>
            </a:r>
            <a:r>
              <a:rPr lang="zh-CN" altLang="en-US" sz="2600" b="1" dirty="0" smtClean="0"/>
              <a:t>测量尺度下限可达到</a:t>
            </a:r>
            <a:r>
              <a:rPr lang="en-US" altLang="zh-CN" sz="2600" b="1" dirty="0" smtClean="0"/>
              <a:t>0.5 nm</a:t>
            </a:r>
            <a:endParaRPr lang="zh-CN" altLang="en-US" sz="2600" dirty="0" smtClean="0"/>
          </a:p>
        </p:txBody>
      </p:sp>
      <p:sp>
        <p:nvSpPr>
          <p:cNvPr id="12" name="灯片编号占位符 1"/>
          <p:cNvSpPr>
            <a:spLocks noGrp="1"/>
          </p:cNvSpPr>
          <p:nvPr>
            <p:ph type="sldNum" sz="quarter" idx="12"/>
          </p:nvPr>
        </p:nvSpPr>
        <p:spPr/>
        <p:txBody>
          <a:bodyPr/>
          <a:lstStyle/>
          <a:p>
            <a:pPr>
              <a:defRPr/>
            </a:pPr>
            <a:fld id="{8E0DD87C-F165-42EE-A931-031E2ADE20DE}" type="slidenum">
              <a:rPr lang="en-US" altLang="zh-CN" smtClean="0"/>
              <a:pPr>
                <a:defRPr/>
              </a:pPr>
              <a:t>16</a:t>
            </a:fld>
            <a:endParaRPr lang="en-US" altLang="zh-CN"/>
          </a:p>
        </p:txBody>
      </p:sp>
      <p:pic>
        <p:nvPicPr>
          <p:cNvPr id="3174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838" y="2133600"/>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900" y="4652962"/>
            <a:ext cx="3644900" cy="2014538"/>
          </a:xfrm>
          <a:prstGeom prst="rect">
            <a:avLst/>
          </a:prstGeom>
          <a:noFill/>
          <a:ln>
            <a:noFill/>
          </a:ln>
          <a:effectLst/>
          <a:extLst>
            <a:ext uri="{909E8E84-426E-40DD-AFC4-6F175D3DCCD1}">
              <a14:hiddenFill xmlns:a14="http://schemas.microsoft.com/office/drawing/2010/main">
                <a:solidFill>
                  <a:srgbClr val="97CDC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99"/>
                  </a:outerShdw>
                </a:effectLst>
              </a14:hiddenEffects>
            </a:ext>
          </a:extLst>
        </p:spPr>
      </p:pic>
      <p:sp>
        <p:nvSpPr>
          <p:cNvPr id="31750" name="矩形 4"/>
          <p:cNvSpPr>
            <a:spLocks noChangeArrowheads="1"/>
          </p:cNvSpPr>
          <p:nvPr/>
        </p:nvSpPr>
        <p:spPr bwMode="auto">
          <a:xfrm>
            <a:off x="587375" y="4338637"/>
            <a:ext cx="3254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Font typeface="Arial" pitchFamily="34" charset="0"/>
              <a:buNone/>
            </a:pPr>
            <a:r>
              <a:rPr lang="zh-CN" altLang="zh-CN" b="1" smtClean="0">
                <a:solidFill>
                  <a:srgbClr val="000000"/>
                </a:solidFill>
                <a:latin typeface="Arial" pitchFamily="34" charset="0"/>
                <a:ea typeface="宋体" pitchFamily="2" charset="-122"/>
              </a:rPr>
              <a:t>新速度选择器和中子导管</a:t>
            </a:r>
            <a:endParaRPr lang="zh-CN" altLang="en-US" smtClean="0">
              <a:solidFill>
                <a:srgbClr val="000000"/>
              </a:solidFill>
              <a:latin typeface="Arial" pitchFamily="34" charset="0"/>
              <a:ea typeface="宋体" pitchFamily="2" charset="-122"/>
            </a:endParaRPr>
          </a:p>
        </p:txBody>
      </p:sp>
      <p:sp>
        <p:nvSpPr>
          <p:cNvPr id="6" name="Rectangle 5"/>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1" hangingPunct="1">
              <a:buFont typeface="Arial" pitchFamily="34" charset="0"/>
              <a:buNone/>
              <a:defRPr/>
            </a:pPr>
            <a:endParaRPr lang="zh-CN" altLang="en-US">
              <a:solidFill>
                <a:srgbClr val="000000"/>
              </a:solidFill>
              <a:latin typeface="Arial" pitchFamily="34" charset="0"/>
              <a:ea typeface="宋体" pitchFamily="2" charset="-122"/>
            </a:endParaRPr>
          </a:p>
        </p:txBody>
      </p:sp>
      <p:graphicFrame>
        <p:nvGraphicFramePr>
          <p:cNvPr id="31752" name="对象 6"/>
          <p:cNvGraphicFramePr>
            <a:graphicFrameLocks noChangeAspect="1"/>
          </p:cNvGraphicFramePr>
          <p:nvPr>
            <p:extLst>
              <p:ext uri="{D42A27DB-BD31-4B8C-83A1-F6EECF244321}">
                <p14:modId xmlns:p14="http://schemas.microsoft.com/office/powerpoint/2010/main" val="3823333045"/>
              </p:ext>
            </p:extLst>
          </p:nvPr>
        </p:nvGraphicFramePr>
        <p:xfrm>
          <a:off x="4572000" y="2024062"/>
          <a:ext cx="3149600" cy="2319338"/>
        </p:xfrm>
        <a:graphic>
          <a:graphicData uri="http://schemas.openxmlformats.org/presentationml/2006/ole">
            <mc:AlternateContent xmlns:mc="http://schemas.openxmlformats.org/markup-compatibility/2006">
              <mc:Choice xmlns:v="urn:schemas-microsoft-com:vml" Requires="v">
                <p:oleObj spid="_x0000_s127024" name="Graph" r:id="rId5" imgW="3924300" imgH="2997200" progId="">
                  <p:embed/>
                </p:oleObj>
              </mc:Choice>
              <mc:Fallback>
                <p:oleObj name="Graph" r:id="rId5" imgW="3924300" imgH="299720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l="3819" t="6818" r="5208" b="5455"/>
                      <a:stretch>
                        <a:fillRect/>
                      </a:stretch>
                    </p:blipFill>
                    <p:spPr bwMode="auto">
                      <a:xfrm>
                        <a:off x="4572000" y="2024062"/>
                        <a:ext cx="3149600" cy="2319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3" name="矩形 7"/>
          <p:cNvSpPr>
            <a:spLocks noChangeArrowheads="1"/>
          </p:cNvSpPr>
          <p:nvPr/>
        </p:nvSpPr>
        <p:spPr bwMode="auto">
          <a:xfrm>
            <a:off x="4302125" y="4083050"/>
            <a:ext cx="3903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zh-CN" b="1" smtClean="0">
                <a:solidFill>
                  <a:srgbClr val="000000"/>
                </a:solidFill>
                <a:latin typeface="Arial" pitchFamily="34" charset="0"/>
                <a:ea typeface="宋体" pitchFamily="2" charset="-122"/>
              </a:rPr>
              <a:t>新速度选择器安装后样品位置注量率</a:t>
            </a:r>
            <a:endParaRPr lang="zh-CN" altLang="en-US" smtClean="0">
              <a:solidFill>
                <a:srgbClr val="000000"/>
              </a:solidFill>
              <a:latin typeface="Arial" pitchFamily="34" charset="0"/>
              <a:ea typeface="宋体" pitchFamily="2" charset="-122"/>
            </a:endParaRPr>
          </a:p>
        </p:txBody>
      </p:sp>
      <p:pic>
        <p:nvPicPr>
          <p:cNvPr id="31754" name="图片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73538" y="4506913"/>
            <a:ext cx="4160837"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矩形 11"/>
          <p:cNvSpPr>
            <a:spLocks noChangeArrowheads="1"/>
          </p:cNvSpPr>
          <p:nvPr/>
        </p:nvSpPr>
        <p:spPr bwMode="auto">
          <a:xfrm>
            <a:off x="4572000" y="6061075"/>
            <a:ext cx="32924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en-US" altLang="zh-CN" sz="1600" b="1" dirty="0" smtClean="0">
                <a:solidFill>
                  <a:srgbClr val="000000"/>
                </a:solidFill>
                <a:latin typeface="Arial" pitchFamily="34" charset="0"/>
                <a:ea typeface="宋体" pitchFamily="2" charset="-122"/>
              </a:rPr>
              <a:t>PMMA</a:t>
            </a:r>
            <a:r>
              <a:rPr lang="zh-CN" altLang="zh-CN" sz="1600" b="1" dirty="0" smtClean="0">
                <a:solidFill>
                  <a:srgbClr val="000000"/>
                </a:solidFill>
                <a:latin typeface="Arial" pitchFamily="34" charset="0"/>
                <a:ea typeface="宋体" pitchFamily="2" charset="-122"/>
              </a:rPr>
              <a:t>和玻璃碳对谱仪的标定结果</a:t>
            </a:r>
            <a:endParaRPr lang="zh-CN" altLang="en-US" sz="1600" b="1" dirty="0" smtClean="0">
              <a:solidFill>
                <a:srgbClr val="000000"/>
              </a:solidFill>
              <a:latin typeface="Arial" pitchFamily="34" charset="0"/>
              <a:ea typeface="宋体" pitchFamily="2" charset="-122"/>
            </a:endParaRPr>
          </a:p>
        </p:txBody>
      </p:sp>
      <p:sp>
        <p:nvSpPr>
          <p:cNvPr id="13" name="标题 1"/>
          <p:cNvSpPr txBox="1">
            <a:spLocks noChangeArrowheads="1"/>
          </p:cNvSpPr>
          <p:nvPr/>
        </p:nvSpPr>
        <p:spPr bwMode="auto">
          <a:xfrm>
            <a:off x="381000" y="-1143000"/>
            <a:ext cx="8229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buFont typeface="Arial" pitchFamily="34" charset="0"/>
              <a:defRPr sz="4400" kern="1200">
                <a:solidFill>
                  <a:schemeClr val="tx1"/>
                </a:solidFill>
                <a:latin typeface="+mj-lt"/>
                <a:ea typeface="+mj-ea"/>
                <a:cs typeface="楷体_GB2312" panose="02010609030101010101" pitchFamily="49" charset="-122"/>
                <a:sym typeface="Times New Roman" pitchFamily="18" charset="0"/>
              </a:defRPr>
            </a:lvl1pPr>
            <a:lvl2pPr algn="ctr" rtl="0" eaLnBrk="0" fontAlgn="base" hangingPunct="0">
              <a:spcBef>
                <a:spcPct val="0"/>
              </a:spcBef>
              <a:spcAft>
                <a:spcPct val="0"/>
              </a:spcAft>
              <a:buFont typeface="Arial" pitchFamily="34" charset="0"/>
              <a:defRPr sz="4400">
                <a:solidFill>
                  <a:schemeClr val="tx1"/>
                </a:solidFill>
                <a:latin typeface="Times New Roman" panose="02020603050405020304" pitchFamily="18" charset="0"/>
                <a:ea typeface="楷体_GB2312" panose="02010609030101010101" pitchFamily="49" charset="-122"/>
                <a:cs typeface="楷体_GB2312" panose="02010609030101010101" pitchFamily="49" charset="-122"/>
                <a:sym typeface="Times New Roman" pitchFamily="18" charset="0"/>
              </a:defRPr>
            </a:lvl2pPr>
            <a:lvl3pPr algn="ctr" rtl="0" eaLnBrk="0" fontAlgn="base" hangingPunct="0">
              <a:spcBef>
                <a:spcPct val="0"/>
              </a:spcBef>
              <a:spcAft>
                <a:spcPct val="0"/>
              </a:spcAft>
              <a:buFont typeface="Arial" pitchFamily="34" charset="0"/>
              <a:defRPr sz="4400">
                <a:solidFill>
                  <a:schemeClr val="tx1"/>
                </a:solidFill>
                <a:latin typeface="Times New Roman" panose="02020603050405020304" pitchFamily="18" charset="0"/>
                <a:ea typeface="楷体_GB2312" panose="02010609030101010101" pitchFamily="49" charset="-122"/>
                <a:cs typeface="楷体_GB2312" panose="02010609030101010101" pitchFamily="49" charset="-122"/>
                <a:sym typeface="Times New Roman" pitchFamily="18" charset="0"/>
              </a:defRPr>
            </a:lvl3pPr>
            <a:lvl4pPr algn="ctr" rtl="0" eaLnBrk="0" fontAlgn="base" hangingPunct="0">
              <a:spcBef>
                <a:spcPct val="0"/>
              </a:spcBef>
              <a:spcAft>
                <a:spcPct val="0"/>
              </a:spcAft>
              <a:buFont typeface="Arial" pitchFamily="34" charset="0"/>
              <a:defRPr sz="4400">
                <a:solidFill>
                  <a:schemeClr val="tx1"/>
                </a:solidFill>
                <a:latin typeface="Times New Roman" panose="02020603050405020304" pitchFamily="18" charset="0"/>
                <a:ea typeface="楷体_GB2312" panose="02010609030101010101" pitchFamily="49" charset="-122"/>
                <a:cs typeface="楷体_GB2312" panose="02010609030101010101" pitchFamily="49" charset="-122"/>
                <a:sym typeface="Times New Roman" pitchFamily="18" charset="0"/>
              </a:defRPr>
            </a:lvl4pPr>
            <a:lvl5pPr algn="ctr" rtl="0" eaLnBrk="0" fontAlgn="base" hangingPunct="0">
              <a:spcBef>
                <a:spcPct val="0"/>
              </a:spcBef>
              <a:spcAft>
                <a:spcPct val="0"/>
              </a:spcAft>
              <a:buFont typeface="Arial" pitchFamily="34" charset="0"/>
              <a:defRPr sz="4400">
                <a:solidFill>
                  <a:schemeClr val="tx1"/>
                </a:solidFill>
                <a:latin typeface="Times New Roman" panose="02020603050405020304" pitchFamily="18" charset="0"/>
                <a:ea typeface="楷体_GB2312" panose="02010609030101010101" pitchFamily="49" charset="-122"/>
                <a:cs typeface="楷体_GB2312" panose="02010609030101010101" pitchFamily="49" charset="-122"/>
                <a:sym typeface="Times New Roman" pitchFamily="18" charset="0"/>
              </a:defRPr>
            </a:lvl5pPr>
            <a:lvl6pPr marL="457200" algn="ctr" rtl="0" eaLnBrk="0" fontAlgn="base" hangingPunct="0">
              <a:spcBef>
                <a:spcPct val="0"/>
              </a:spcBef>
              <a:spcAft>
                <a:spcPct val="0"/>
              </a:spcAft>
              <a:buFont typeface="Arial" panose="020B0604020202020204" pitchFamily="34" charset="0"/>
              <a:defRPr sz="4400">
                <a:solidFill>
                  <a:schemeClr val="tx1"/>
                </a:solidFill>
                <a:latin typeface="Times New Roman" panose="02020603050405020304" pitchFamily="18" charset="0"/>
                <a:ea typeface="楷体_GB2312" panose="02010609030101010101" pitchFamily="49" charset="-122"/>
                <a:sym typeface="Times New Roman" panose="02020603050405020304" pitchFamily="18" charset="0"/>
              </a:defRPr>
            </a:lvl6pPr>
            <a:lvl7pPr marL="914400" algn="ctr" rtl="0" eaLnBrk="0" fontAlgn="base" hangingPunct="0">
              <a:spcBef>
                <a:spcPct val="0"/>
              </a:spcBef>
              <a:spcAft>
                <a:spcPct val="0"/>
              </a:spcAft>
              <a:buFont typeface="Arial" panose="020B0604020202020204" pitchFamily="34" charset="0"/>
              <a:defRPr sz="4400">
                <a:solidFill>
                  <a:schemeClr val="tx1"/>
                </a:solidFill>
                <a:latin typeface="Times New Roman" panose="02020603050405020304" pitchFamily="18" charset="0"/>
                <a:ea typeface="楷体_GB2312" panose="02010609030101010101" pitchFamily="49" charset="-122"/>
                <a:sym typeface="Times New Roman" panose="02020603050405020304" pitchFamily="18" charset="0"/>
              </a:defRPr>
            </a:lvl7pPr>
            <a:lvl8pPr marL="1371600" algn="ctr" rtl="0" eaLnBrk="0" fontAlgn="base" hangingPunct="0">
              <a:spcBef>
                <a:spcPct val="0"/>
              </a:spcBef>
              <a:spcAft>
                <a:spcPct val="0"/>
              </a:spcAft>
              <a:buFont typeface="Arial" panose="020B0604020202020204" pitchFamily="34" charset="0"/>
              <a:defRPr sz="4400">
                <a:solidFill>
                  <a:schemeClr val="tx1"/>
                </a:solidFill>
                <a:latin typeface="Times New Roman" panose="02020603050405020304" pitchFamily="18" charset="0"/>
                <a:ea typeface="楷体_GB2312" panose="02010609030101010101" pitchFamily="49" charset="-122"/>
                <a:sym typeface="Times New Roman" panose="02020603050405020304" pitchFamily="18" charset="0"/>
              </a:defRPr>
            </a:lvl8pPr>
            <a:lvl9pPr marL="1828800" algn="ctr" rtl="0" eaLnBrk="0" fontAlgn="base" hangingPunct="0">
              <a:spcBef>
                <a:spcPct val="0"/>
              </a:spcBef>
              <a:spcAft>
                <a:spcPct val="0"/>
              </a:spcAft>
              <a:buFont typeface="Arial" panose="020B0604020202020204" pitchFamily="34" charset="0"/>
              <a:defRPr sz="4400">
                <a:solidFill>
                  <a:schemeClr val="tx1"/>
                </a:solidFill>
                <a:latin typeface="Times New Roman" panose="02020603050405020304" pitchFamily="18" charset="0"/>
                <a:ea typeface="楷体_GB2312" panose="02010609030101010101" pitchFamily="49" charset="-122"/>
                <a:sym typeface="Times New Roman" panose="02020603050405020304" pitchFamily="18" charset="0"/>
              </a:defRPr>
            </a:lvl9pPr>
          </a:lstStyle>
          <a:p>
            <a:pPr algn="just">
              <a:defRPr/>
            </a:pPr>
            <a:endParaRPr lang="zh-CN" altLang="en-US" sz="2800" dirty="0" smtClean="0">
              <a:solidFill>
                <a:srgbClr val="0000FF"/>
              </a:solidFill>
              <a:effectLst>
                <a:outerShdw blurRad="38100" dist="38100" dir="2700000" algn="tl">
                  <a:srgbClr val="000000">
                    <a:alpha val="43137"/>
                  </a:srgbClr>
                </a:outerShdw>
              </a:effectLst>
              <a:latin typeface="方正小标宋简体" panose="03000509000000000000" pitchFamily="65" charset="-122"/>
              <a:ea typeface="方正小标宋简体" panose="03000509000000000000" pitchFamily="65" charset="-122"/>
              <a:cs typeface="+mj-cs"/>
            </a:endParaRPr>
          </a:p>
        </p:txBody>
      </p:sp>
    </p:spTree>
    <p:extLst>
      <p:ext uri="{BB962C8B-B14F-4D97-AF65-F5344CB8AC3E}">
        <p14:creationId xmlns:p14="http://schemas.microsoft.com/office/powerpoint/2010/main" val="2206310535"/>
      </p:ext>
    </p:extLst>
  </p:cSld>
  <p:clrMapOvr>
    <a:masterClrMapping/>
  </p:clrMapOvr>
  <p:transition>
    <p:pull dir="l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4799" y="152400"/>
            <a:ext cx="7667625" cy="704851"/>
          </a:xfrm>
        </p:spPr>
        <p:txBody>
          <a:bodyPr vert="horz" lIns="91440" tIns="45720" rIns="91440" bIns="45720" rtlCol="0" anchor="ctr">
            <a:noAutofit/>
          </a:bodyPr>
          <a:lstStyle/>
          <a:p>
            <a:r>
              <a:rPr lang="en-US" altLang="zh-CN" sz="3000" dirty="0">
                <a:solidFill>
                  <a:srgbClr val="00B050"/>
                </a:solidFill>
                <a:sym typeface="Times New Roman" pitchFamily="18" charset="0"/>
              </a:rPr>
              <a:t>1 </a:t>
            </a:r>
            <a:r>
              <a:rPr lang="zh-CN" altLang="en-US" sz="3000" dirty="0">
                <a:solidFill>
                  <a:srgbClr val="00B050"/>
                </a:solidFill>
                <a:sym typeface="Times New Roman" pitchFamily="18" charset="0"/>
              </a:rPr>
              <a:t>已</a:t>
            </a:r>
            <a:r>
              <a:rPr lang="zh-CN" altLang="en-US" sz="3000" dirty="0">
                <a:solidFill>
                  <a:srgbClr val="00B050"/>
                </a:solidFill>
                <a:sym typeface="Times New Roman" pitchFamily="18" charset="0"/>
              </a:rPr>
              <a:t>完成的改进</a:t>
            </a:r>
            <a:r>
              <a:rPr lang="zh-CN" altLang="en-US" sz="3000" dirty="0">
                <a:solidFill>
                  <a:srgbClr val="00B050"/>
                </a:solidFill>
                <a:sym typeface="Times New Roman" pitchFamily="18" charset="0"/>
              </a:rPr>
              <a:t>：多种样品环境与</a:t>
            </a:r>
            <a:r>
              <a:rPr lang="zh-CN" altLang="en-US" sz="3000" dirty="0">
                <a:solidFill>
                  <a:srgbClr val="00B050"/>
                </a:solidFill>
                <a:sym typeface="Times New Roman" pitchFamily="18" charset="0"/>
              </a:rPr>
              <a:t>技术</a:t>
            </a:r>
            <a:r>
              <a:rPr lang="zh-CN" altLang="en-US" sz="3000" dirty="0">
                <a:solidFill>
                  <a:srgbClr val="00B050"/>
                </a:solidFill>
                <a:sym typeface="Times New Roman" pitchFamily="18" charset="0"/>
              </a:rPr>
              <a:t>升级</a:t>
            </a:r>
            <a:endParaRPr lang="zh-CN" altLang="en-US" sz="3000" dirty="0">
              <a:solidFill>
                <a:srgbClr val="00B050"/>
              </a:solidFill>
            </a:endParaRPr>
          </a:p>
        </p:txBody>
      </p:sp>
      <p:sp>
        <p:nvSpPr>
          <p:cNvPr id="32770" name="内容占位符 2"/>
          <p:cNvSpPr>
            <a:spLocks noGrp="1"/>
          </p:cNvSpPr>
          <p:nvPr>
            <p:ph idx="1"/>
          </p:nvPr>
        </p:nvSpPr>
        <p:spPr/>
        <p:txBody>
          <a:bodyPr>
            <a:normAutofit fontScale="92500" lnSpcReduction="10000"/>
          </a:bodyPr>
          <a:lstStyle/>
          <a:p>
            <a:pPr>
              <a:lnSpc>
                <a:spcPct val="120000"/>
              </a:lnSpc>
            </a:pPr>
            <a:r>
              <a:rPr lang="zh-CN" altLang="zh-CN" sz="2600" b="1" dirty="0" smtClean="0"/>
              <a:t>多数谱仪实现了自动换样，配备了多种原位环境设备可实现</a:t>
            </a:r>
            <a:r>
              <a:rPr lang="en-US" altLang="zh-CN" sz="2600" b="1" dirty="0" smtClean="0"/>
              <a:t>1600</a:t>
            </a:r>
            <a:r>
              <a:rPr lang="zh-CN" altLang="zh-CN" sz="2600" b="1" dirty="0" smtClean="0"/>
              <a:t>度的高温、</a:t>
            </a:r>
            <a:r>
              <a:rPr lang="en-US" altLang="zh-CN" sz="2600" b="1" dirty="0" smtClean="0"/>
              <a:t>1.73K</a:t>
            </a:r>
            <a:r>
              <a:rPr lang="zh-CN" altLang="zh-CN" sz="2600" b="1" dirty="0" smtClean="0"/>
              <a:t>低温、</a:t>
            </a:r>
            <a:r>
              <a:rPr lang="en-US" altLang="zh-CN" sz="2600" b="1" dirty="0" smtClean="0"/>
              <a:t>15GPa</a:t>
            </a:r>
            <a:r>
              <a:rPr lang="zh-CN" altLang="zh-CN" sz="2600" b="1" dirty="0" smtClean="0"/>
              <a:t>压力、</a:t>
            </a:r>
            <a:r>
              <a:rPr lang="en-US" altLang="zh-CN" sz="2600" b="1" dirty="0" smtClean="0"/>
              <a:t>50KN</a:t>
            </a:r>
            <a:r>
              <a:rPr lang="zh-CN" altLang="zh-CN" sz="2600" b="1" dirty="0" smtClean="0"/>
              <a:t>加载力，还有测角仪、电磁铁、剪切流变仪等</a:t>
            </a:r>
            <a:r>
              <a:rPr lang="zh-CN" altLang="zh-CN" sz="2600" b="1" dirty="0" smtClean="0"/>
              <a:t>。</a:t>
            </a:r>
            <a:endParaRPr lang="en-US" altLang="zh-CN" sz="2600" b="1" dirty="0" smtClean="0"/>
          </a:p>
          <a:p>
            <a:pPr>
              <a:lnSpc>
                <a:spcPct val="120000"/>
              </a:lnSpc>
            </a:pPr>
            <a:endParaRPr lang="en-US" altLang="zh-CN" sz="2600" b="1" dirty="0"/>
          </a:p>
          <a:p>
            <a:pPr>
              <a:lnSpc>
                <a:spcPct val="120000"/>
              </a:lnSpc>
            </a:pPr>
            <a:endParaRPr lang="en-US" altLang="zh-CN" sz="2600" b="1" dirty="0" smtClean="0"/>
          </a:p>
          <a:p>
            <a:pPr>
              <a:lnSpc>
                <a:spcPct val="120000"/>
              </a:lnSpc>
            </a:pPr>
            <a:endParaRPr lang="en-US" altLang="zh-CN" sz="2600" b="1" dirty="0"/>
          </a:p>
          <a:p>
            <a:pPr>
              <a:lnSpc>
                <a:spcPct val="120000"/>
              </a:lnSpc>
            </a:pPr>
            <a:endParaRPr lang="en-US" altLang="zh-CN" sz="2600" b="1" dirty="0" smtClean="0"/>
          </a:p>
          <a:p>
            <a:pPr>
              <a:lnSpc>
                <a:spcPct val="120000"/>
              </a:lnSpc>
            </a:pPr>
            <a:endParaRPr lang="en-US" altLang="zh-CN" sz="2600" b="1" dirty="0"/>
          </a:p>
          <a:p>
            <a:pPr>
              <a:lnSpc>
                <a:spcPct val="130000"/>
              </a:lnSpc>
            </a:pPr>
            <a:r>
              <a:rPr lang="zh-CN" altLang="en-US" sz="2600" b="1" dirty="0">
                <a:sym typeface="Times New Roman" pitchFamily="18" charset="0"/>
              </a:rPr>
              <a:t> 新的系列样品环境和辅助测试设备于</a:t>
            </a:r>
            <a:r>
              <a:rPr lang="en-US" altLang="zh-CN" sz="2600" b="1" dirty="0">
                <a:sym typeface="Times New Roman" pitchFamily="18" charset="0"/>
              </a:rPr>
              <a:t>2018</a:t>
            </a:r>
            <a:r>
              <a:rPr lang="zh-CN" altLang="en-US" sz="2600" b="1" dirty="0">
                <a:sym typeface="Times New Roman" pitchFamily="18" charset="0"/>
              </a:rPr>
              <a:t>年上半年完成了合同</a:t>
            </a:r>
            <a:r>
              <a:rPr lang="zh-CN" altLang="en-US" sz="2600" b="1" dirty="0">
                <a:sym typeface="Times New Roman" pitchFamily="18" charset="0"/>
              </a:rPr>
              <a:t>签订</a:t>
            </a:r>
            <a:r>
              <a:rPr lang="en-US" altLang="zh-CN" sz="2600" b="1" dirty="0">
                <a:sym typeface="Times New Roman" pitchFamily="18" charset="0"/>
              </a:rPr>
              <a:t>2018</a:t>
            </a:r>
            <a:r>
              <a:rPr lang="zh-CN" altLang="en-US" sz="2600" b="1" dirty="0">
                <a:sym typeface="Times New Roman" pitchFamily="18" charset="0"/>
              </a:rPr>
              <a:t>年底开始陆续到达</a:t>
            </a:r>
            <a:r>
              <a:rPr lang="zh-CN" altLang="en-US" sz="2600" b="1" dirty="0" smtClean="0">
                <a:sym typeface="Times New Roman" pitchFamily="18" charset="0"/>
              </a:rPr>
              <a:t>现场</a:t>
            </a:r>
            <a:endParaRPr lang="zh-CN" altLang="en-US" sz="2600" b="1" dirty="0">
              <a:sym typeface="Times New Roman" pitchFamily="18" charset="0"/>
            </a:endParaRPr>
          </a:p>
        </p:txBody>
      </p:sp>
      <p:sp>
        <p:nvSpPr>
          <p:cNvPr id="11" name="灯片编号占位符 1"/>
          <p:cNvSpPr>
            <a:spLocks noGrp="1"/>
          </p:cNvSpPr>
          <p:nvPr>
            <p:ph type="sldNum" sz="quarter" idx="12"/>
          </p:nvPr>
        </p:nvSpPr>
        <p:spPr/>
        <p:txBody>
          <a:bodyPr/>
          <a:lstStyle/>
          <a:p>
            <a:pPr>
              <a:defRPr/>
            </a:pPr>
            <a:fld id="{8E0DD87C-F165-42EE-A931-031E2ADE20DE}" type="slidenum">
              <a:rPr lang="en-US" altLang="zh-CN" smtClean="0"/>
              <a:pPr>
                <a:defRPr/>
              </a:pPr>
              <a:t>17</a:t>
            </a:fld>
            <a:endParaRPr lang="en-US" altLang="zh-CN"/>
          </a:p>
        </p:txBody>
      </p:sp>
      <p:sp>
        <p:nvSpPr>
          <p:cNvPr id="5" name="标题 1"/>
          <p:cNvSpPr txBox="1">
            <a:spLocks noChangeArrowheads="1"/>
          </p:cNvSpPr>
          <p:nvPr/>
        </p:nvSpPr>
        <p:spPr bwMode="auto">
          <a:xfrm>
            <a:off x="615950" y="-1143000"/>
            <a:ext cx="8229600" cy="7699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defTabSz="914400" eaLnBrk="1" latinLnBrk="0" hangingPunct="1">
              <a:lnSpc>
                <a:spcPct val="90000"/>
              </a:lnSpc>
              <a:buNone/>
              <a:defRPr sz="3000">
                <a:solidFill>
                  <a:srgbClr val="0000FF"/>
                </a:solidFill>
                <a:effectLst>
                  <a:outerShdw blurRad="38100" dist="38100" dir="2700000" algn="tl">
                    <a:srgbClr val="000000">
                      <a:alpha val="43137"/>
                    </a:srgbClr>
                  </a:outerShdw>
                </a:effectLst>
                <a:latin typeface="方正小标宋简体" panose="03000509000000000000" pitchFamily="65" charset="-122"/>
                <a:ea typeface="方正小标宋简体" panose="03000509000000000000" pitchFamily="65" charset="-122"/>
                <a:cs typeface="+mj-cs"/>
              </a:defRPr>
            </a:lvl1pPr>
          </a:lstStyle>
          <a:p>
            <a:endParaRPr lang="zh-CN" altLang="en-US" dirty="0">
              <a:sym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1" hangingPunct="1">
              <a:buFont typeface="Arial" pitchFamily="34" charset="0"/>
              <a:buNone/>
              <a:defRPr/>
            </a:pPr>
            <a:endParaRPr lang="zh-CN" altLang="en-US">
              <a:solidFill>
                <a:srgbClr val="000000"/>
              </a:solidFill>
              <a:latin typeface="Arial" pitchFamily="34" charset="0"/>
              <a:ea typeface="宋体" pitchFamily="2" charset="-122"/>
            </a:endParaRPr>
          </a:p>
        </p:txBody>
      </p:sp>
      <p:pic>
        <p:nvPicPr>
          <p:cNvPr id="3277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087" y="2590800"/>
            <a:ext cx="478764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图片 3" descr="说明: E:\1_ResearchSystem\Uranium\真空腐蚀腔\整体图.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6087" y="2590802"/>
            <a:ext cx="27908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Box 7"/>
          <p:cNvSpPr txBox="1">
            <a:spLocks noChangeArrowheads="1"/>
          </p:cNvSpPr>
          <p:nvPr/>
        </p:nvSpPr>
        <p:spPr bwMode="auto">
          <a:xfrm>
            <a:off x="5678487" y="4724402"/>
            <a:ext cx="2932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buFont typeface="Arial" pitchFamily="34" charset="0"/>
              <a:buNone/>
            </a:pPr>
            <a:r>
              <a:rPr lang="zh-CN" altLang="en-US" b="1" dirty="0" smtClean="0">
                <a:solidFill>
                  <a:srgbClr val="000000"/>
                </a:solidFill>
              </a:rPr>
              <a:t>中子反射原位腐蚀测量</a:t>
            </a:r>
          </a:p>
        </p:txBody>
      </p:sp>
      <p:sp>
        <p:nvSpPr>
          <p:cNvPr id="32778" name="TextBox 11"/>
          <p:cNvSpPr txBox="1">
            <a:spLocks noChangeArrowheads="1"/>
          </p:cNvSpPr>
          <p:nvPr/>
        </p:nvSpPr>
        <p:spPr bwMode="auto">
          <a:xfrm>
            <a:off x="2173287" y="4800602"/>
            <a:ext cx="1250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buFont typeface="Arial" pitchFamily="34" charset="0"/>
              <a:buNone/>
            </a:pPr>
            <a:r>
              <a:rPr lang="zh-CN" altLang="en-US" b="1" smtClean="0">
                <a:solidFill>
                  <a:srgbClr val="000000"/>
                </a:solidFill>
              </a:rPr>
              <a:t>自动换样</a:t>
            </a:r>
          </a:p>
        </p:txBody>
      </p:sp>
    </p:spTree>
    <p:extLst>
      <p:ext uri="{BB962C8B-B14F-4D97-AF65-F5344CB8AC3E}">
        <p14:creationId xmlns:p14="http://schemas.microsoft.com/office/powerpoint/2010/main" val="3594196154"/>
      </p:ext>
    </p:extLst>
  </p:cSld>
  <p:clrMapOvr>
    <a:masterClrMapping/>
  </p:clrMapOvr>
  <p:transition>
    <p:pull dir="l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nSpc>
                <a:spcPct val="120000"/>
              </a:lnSpc>
            </a:pPr>
            <a:r>
              <a:rPr lang="zh-CN" altLang="en-US" sz="2600" b="1" dirty="0">
                <a:solidFill>
                  <a:srgbClr val="000000"/>
                </a:solidFill>
                <a:latin typeface="Times New Roman" pitchFamily="18" charset="0"/>
                <a:cs typeface="Times New Roman" pitchFamily="18" charset="0"/>
                <a:sym typeface="Times New Roman" pitchFamily="18" charset="0"/>
              </a:rPr>
              <a:t>高分辨衍射谱仪（玄武）单色器性能提升与屏蔽升级，整改完成后预计入射束强度提升</a:t>
            </a:r>
            <a:r>
              <a:rPr lang="en-US" altLang="zh-CN" sz="2600" b="1" dirty="0">
                <a:solidFill>
                  <a:srgbClr val="000000"/>
                </a:solidFill>
                <a:latin typeface="Times New Roman" pitchFamily="18" charset="0"/>
                <a:cs typeface="Times New Roman" pitchFamily="18" charset="0"/>
                <a:sym typeface="Times New Roman" pitchFamily="18" charset="0"/>
              </a:rPr>
              <a:t>5</a:t>
            </a:r>
            <a:r>
              <a:rPr lang="zh-CN" altLang="en-US" sz="2600" b="1" dirty="0">
                <a:solidFill>
                  <a:srgbClr val="000000"/>
                </a:solidFill>
                <a:latin typeface="Times New Roman" pitchFamily="18" charset="0"/>
                <a:cs typeface="Times New Roman" pitchFamily="18" charset="0"/>
                <a:sym typeface="Times New Roman" pitchFamily="18" charset="0"/>
              </a:rPr>
              <a:t>倍左右，分辨率</a:t>
            </a:r>
            <a:r>
              <a:rPr lang="en-US" altLang="zh-CN" sz="2600" b="1" dirty="0">
                <a:solidFill>
                  <a:srgbClr val="000000"/>
                </a:solidFill>
                <a:latin typeface="Times New Roman" pitchFamily="18" charset="0"/>
                <a:cs typeface="Times New Roman" pitchFamily="18" charset="0"/>
                <a:sym typeface="Times New Roman" pitchFamily="18" charset="0"/>
              </a:rPr>
              <a:t>&lt;0.4%</a:t>
            </a:r>
            <a:r>
              <a:rPr lang="zh-CN" altLang="en-US" sz="2600" b="1" dirty="0">
                <a:solidFill>
                  <a:srgbClr val="000000"/>
                </a:solidFill>
                <a:latin typeface="Times New Roman" pitchFamily="18" charset="0"/>
                <a:cs typeface="Times New Roman" pitchFamily="18" charset="0"/>
                <a:sym typeface="Times New Roman" pitchFamily="18" charset="0"/>
              </a:rPr>
              <a:t>，采谱时间从</a:t>
            </a:r>
            <a:r>
              <a:rPr lang="en-US" altLang="zh-CN" sz="2600" b="1" dirty="0">
                <a:solidFill>
                  <a:srgbClr val="000000"/>
                </a:solidFill>
                <a:latin typeface="Times New Roman" pitchFamily="18" charset="0"/>
                <a:cs typeface="Times New Roman" pitchFamily="18" charset="0"/>
                <a:sym typeface="Times New Roman" pitchFamily="18" charset="0"/>
              </a:rPr>
              <a:t>2-3 h</a:t>
            </a:r>
            <a:r>
              <a:rPr lang="zh-CN" altLang="en-US" sz="2600" b="1" dirty="0">
                <a:solidFill>
                  <a:srgbClr val="000000"/>
                </a:solidFill>
                <a:latin typeface="Times New Roman" pitchFamily="18" charset="0"/>
                <a:cs typeface="Times New Roman" pitchFamily="18" charset="0"/>
                <a:sym typeface="Times New Roman" pitchFamily="18" charset="0"/>
              </a:rPr>
              <a:t>缩短至</a:t>
            </a:r>
            <a:r>
              <a:rPr lang="en-US" altLang="zh-CN" sz="2600" b="1" dirty="0">
                <a:solidFill>
                  <a:srgbClr val="000000"/>
                </a:solidFill>
                <a:latin typeface="Times New Roman" pitchFamily="18" charset="0"/>
                <a:cs typeface="Times New Roman" pitchFamily="18" charset="0"/>
                <a:sym typeface="Times New Roman" pitchFamily="18" charset="0"/>
              </a:rPr>
              <a:t>10-20 min</a:t>
            </a:r>
          </a:p>
          <a:p>
            <a:endParaRPr lang="zh-CN" altLang="en-US" dirty="0"/>
          </a:p>
        </p:txBody>
      </p:sp>
      <p:sp>
        <p:nvSpPr>
          <p:cNvPr id="2" name="标题 1"/>
          <p:cNvSpPr>
            <a:spLocks noGrp="1"/>
          </p:cNvSpPr>
          <p:nvPr>
            <p:ph type="title"/>
          </p:nvPr>
        </p:nvSpPr>
        <p:spPr/>
        <p:txBody>
          <a:bodyPr vert="horz" lIns="91440" tIns="45720" rIns="91440" bIns="45720" rtlCol="0" anchor="ctr">
            <a:noAutofit/>
          </a:bodyPr>
          <a:lstStyle/>
          <a:p>
            <a:r>
              <a:rPr lang="en-US" altLang="zh-CN" dirty="0">
                <a:solidFill>
                  <a:srgbClr val="00B050"/>
                </a:solidFill>
              </a:rPr>
              <a:t>2 </a:t>
            </a:r>
            <a:r>
              <a:rPr lang="zh-CN" altLang="en-US" dirty="0">
                <a:solidFill>
                  <a:srgbClr val="00B050"/>
                </a:solidFill>
              </a:rPr>
              <a:t>近期计划的改进</a:t>
            </a:r>
            <a:r>
              <a:rPr lang="zh-CN" altLang="en-US" dirty="0">
                <a:solidFill>
                  <a:srgbClr val="00B050"/>
                </a:solidFill>
              </a:rPr>
              <a:t>：</a:t>
            </a:r>
            <a:r>
              <a:rPr lang="en-US" altLang="zh-CN" dirty="0">
                <a:solidFill>
                  <a:srgbClr val="00B050"/>
                </a:solidFill>
              </a:rPr>
              <a:t>HRND</a:t>
            </a:r>
            <a:r>
              <a:rPr lang="zh-CN" altLang="en-US" dirty="0">
                <a:solidFill>
                  <a:srgbClr val="00B050"/>
                </a:solidFill>
              </a:rPr>
              <a:t>性能提升</a:t>
            </a:r>
            <a:endParaRPr lang="zh-CN" altLang="en-US" dirty="0">
              <a:solidFill>
                <a:srgbClr val="00B050"/>
              </a:solidFill>
            </a:endParaRPr>
          </a:p>
        </p:txBody>
      </p:sp>
      <p:sp>
        <p:nvSpPr>
          <p:cNvPr id="40965" name="灯片编号占位符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buFont typeface="Arial" pitchFamily="34" charset="0"/>
              <a:buNone/>
            </a:pPr>
            <a:fld id="{22405E6F-D28D-420E-A6F5-9664D3316E9C}" type="slidenum">
              <a:rPr lang="zh-CN" altLang="en-US" smtClean="0">
                <a:solidFill>
                  <a:srgbClr val="00B050"/>
                </a:solidFill>
                <a:ea typeface="楷体_GB2312" pitchFamily="49" charset="-122"/>
              </a:rPr>
              <a:pPr eaLnBrk="1" hangingPunct="1">
                <a:buFont typeface="Arial" pitchFamily="34" charset="0"/>
                <a:buNone/>
              </a:pPr>
              <a:t>18</a:t>
            </a:fld>
            <a:endParaRPr lang="zh-CN" altLang="en-US" smtClean="0">
              <a:solidFill>
                <a:srgbClr val="00B050"/>
              </a:solidFill>
              <a:ea typeface="楷体_GB2312" pitchFamily="49" charset="-122"/>
            </a:endParaRPr>
          </a:p>
        </p:txBody>
      </p:sp>
      <p:pic>
        <p:nvPicPr>
          <p:cNvPr id="40966" name="图片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675" y="2663825"/>
            <a:ext cx="3375025"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图片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0738" y="2663825"/>
            <a:ext cx="3375025"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矩形 5"/>
          <p:cNvSpPr>
            <a:spLocks noChangeArrowheads="1"/>
          </p:cNvSpPr>
          <p:nvPr/>
        </p:nvSpPr>
        <p:spPr bwMode="auto">
          <a:xfrm>
            <a:off x="1196975" y="5454650"/>
            <a:ext cx="2122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en-US" sz="2000" b="1" smtClean="0">
                <a:solidFill>
                  <a:srgbClr val="0000FF"/>
                </a:solidFill>
                <a:latin typeface="黑体" pitchFamily="2" charset="-122"/>
                <a:ea typeface="黑体" pitchFamily="2" charset="-122"/>
              </a:rPr>
              <a:t>改造前 </a:t>
            </a:r>
            <a:r>
              <a:rPr lang="en-US" altLang="zh-CN" sz="2000" b="1" smtClean="0">
                <a:solidFill>
                  <a:srgbClr val="0000FF"/>
                </a:solidFill>
                <a:latin typeface="黑体" pitchFamily="2" charset="-122"/>
                <a:ea typeface="黑体" pitchFamily="2" charset="-122"/>
              </a:rPr>
              <a:t>(</a:t>
            </a:r>
            <a:r>
              <a:rPr lang="zh-CN" altLang="en-US" sz="2000" b="1" smtClean="0">
                <a:solidFill>
                  <a:srgbClr val="0000FF"/>
                </a:solidFill>
                <a:latin typeface="仿宋"/>
                <a:ea typeface="仿宋"/>
                <a:cs typeface="仿宋"/>
              </a:rPr>
              <a:t>高分辨</a:t>
            </a:r>
            <a:r>
              <a:rPr lang="en-US" altLang="zh-CN" sz="2000" b="1" smtClean="0">
                <a:solidFill>
                  <a:srgbClr val="0000FF"/>
                </a:solidFill>
                <a:latin typeface="黑体" pitchFamily="2" charset="-122"/>
                <a:ea typeface="黑体" pitchFamily="2" charset="-122"/>
              </a:rPr>
              <a:t>)</a:t>
            </a:r>
            <a:endParaRPr lang="zh-CN" altLang="en-US" sz="2000" smtClean="0">
              <a:solidFill>
                <a:srgbClr val="0000FF"/>
              </a:solidFill>
              <a:latin typeface="Arial" pitchFamily="34" charset="0"/>
              <a:ea typeface="宋体" pitchFamily="2" charset="-122"/>
            </a:endParaRPr>
          </a:p>
        </p:txBody>
      </p:sp>
      <p:sp>
        <p:nvSpPr>
          <p:cNvPr id="40969" name="矩形 6"/>
          <p:cNvSpPr>
            <a:spLocks noChangeArrowheads="1"/>
          </p:cNvSpPr>
          <p:nvPr/>
        </p:nvSpPr>
        <p:spPr bwMode="auto">
          <a:xfrm>
            <a:off x="4483100" y="5459413"/>
            <a:ext cx="3892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Font typeface="Arial" pitchFamily="34" charset="0"/>
              <a:buNone/>
            </a:pPr>
            <a:r>
              <a:rPr lang="zh-CN" altLang="en-US" sz="2000" b="1" dirty="0" smtClean="0">
                <a:solidFill>
                  <a:srgbClr val="0000FF"/>
                </a:solidFill>
                <a:latin typeface="黑体" pitchFamily="2" charset="-122"/>
                <a:ea typeface="黑体" pitchFamily="2" charset="-122"/>
              </a:rPr>
              <a:t>改造后 </a:t>
            </a:r>
            <a:r>
              <a:rPr lang="en-US" altLang="zh-CN" sz="2000" b="1" dirty="0" smtClean="0">
                <a:solidFill>
                  <a:srgbClr val="0000FF"/>
                </a:solidFill>
                <a:latin typeface="黑体" pitchFamily="2" charset="-122"/>
                <a:ea typeface="黑体" pitchFamily="2" charset="-122"/>
              </a:rPr>
              <a:t>(</a:t>
            </a:r>
            <a:r>
              <a:rPr lang="zh-CN" altLang="en-US" sz="2000" b="1" dirty="0" smtClean="0">
                <a:solidFill>
                  <a:srgbClr val="0000FF"/>
                </a:solidFill>
                <a:latin typeface="仿宋"/>
                <a:ea typeface="仿宋"/>
                <a:cs typeface="仿宋"/>
              </a:rPr>
              <a:t>高分辨</a:t>
            </a:r>
            <a:r>
              <a:rPr lang="en-US" altLang="zh-CN" sz="2000" b="1" dirty="0" smtClean="0">
                <a:solidFill>
                  <a:srgbClr val="0000FF"/>
                </a:solidFill>
                <a:latin typeface="仿宋"/>
                <a:ea typeface="仿宋"/>
                <a:cs typeface="仿宋"/>
              </a:rPr>
              <a:t>+</a:t>
            </a:r>
            <a:r>
              <a:rPr lang="zh-CN" altLang="en-US" sz="2000" b="1" dirty="0" smtClean="0">
                <a:solidFill>
                  <a:srgbClr val="0000FF"/>
                </a:solidFill>
                <a:latin typeface="仿宋"/>
                <a:ea typeface="仿宋"/>
                <a:cs typeface="仿宋"/>
              </a:rPr>
              <a:t>高强度</a:t>
            </a:r>
            <a:r>
              <a:rPr lang="en-US" altLang="zh-CN" sz="2000" b="1" dirty="0" smtClean="0">
                <a:solidFill>
                  <a:srgbClr val="0000FF"/>
                </a:solidFill>
                <a:latin typeface="黑体" pitchFamily="2" charset="-122"/>
                <a:ea typeface="黑体" pitchFamily="2" charset="-122"/>
              </a:rPr>
              <a:t>)</a:t>
            </a:r>
            <a:endParaRPr lang="zh-CN" altLang="en-US" sz="2000" dirty="0" smtClean="0">
              <a:solidFill>
                <a:srgbClr val="0000FF"/>
              </a:solidFill>
              <a:latin typeface="Arial" pitchFamily="34" charset="0"/>
              <a:ea typeface="宋体" pitchFamily="2" charset="-122"/>
            </a:endParaRPr>
          </a:p>
        </p:txBody>
      </p:sp>
    </p:spTree>
    <p:extLst>
      <p:ext uri="{BB962C8B-B14F-4D97-AF65-F5344CB8AC3E}">
        <p14:creationId xmlns:p14="http://schemas.microsoft.com/office/powerpoint/2010/main" val="68676735"/>
      </p:ext>
    </p:extLst>
  </p:cSld>
  <p:clrMapOvr>
    <a:masterClrMapping/>
  </p:clrMapOvr>
  <p:transition>
    <p:pull dir="l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lstStyle/>
          <a:p>
            <a:r>
              <a:rPr lang="zh-CN" altLang="zh-CN" b="1" dirty="0">
                <a:solidFill>
                  <a:srgbClr val="000000"/>
                </a:solidFill>
                <a:latin typeface="+mn-ea"/>
              </a:rPr>
              <a:t>高压中子衍射谱仪运动控制可靠性提升</a:t>
            </a:r>
            <a:r>
              <a:rPr lang="zh-CN" altLang="en-US" b="1" dirty="0">
                <a:solidFill>
                  <a:srgbClr val="000000"/>
                </a:solidFill>
                <a:latin typeface="+mn-ea"/>
              </a:rPr>
              <a:t>方案及效果</a:t>
            </a:r>
          </a:p>
          <a:p>
            <a:endParaRPr lang="zh-CN" altLang="en-US" dirty="0"/>
          </a:p>
        </p:txBody>
      </p:sp>
      <p:sp>
        <p:nvSpPr>
          <p:cNvPr id="4" name="标题 3"/>
          <p:cNvSpPr>
            <a:spLocks noGrp="1"/>
          </p:cNvSpPr>
          <p:nvPr>
            <p:ph type="title"/>
          </p:nvPr>
        </p:nvSpPr>
        <p:spPr/>
        <p:txBody>
          <a:bodyPr vert="horz" lIns="91440" tIns="45720" rIns="91440" bIns="45720" rtlCol="0" anchor="ctr">
            <a:noAutofit/>
          </a:bodyPr>
          <a:lstStyle/>
          <a:p>
            <a:r>
              <a:rPr lang="en-US" altLang="zh-CN" sz="3400" dirty="0" smtClean="0">
                <a:solidFill>
                  <a:srgbClr val="00B050"/>
                </a:solidFill>
              </a:rPr>
              <a:t>2 </a:t>
            </a:r>
            <a:r>
              <a:rPr lang="zh-CN" altLang="en-US" sz="3400" dirty="0" smtClean="0">
                <a:solidFill>
                  <a:srgbClr val="00B050"/>
                </a:solidFill>
              </a:rPr>
              <a:t>计划</a:t>
            </a:r>
            <a:r>
              <a:rPr lang="zh-CN" altLang="en-US" sz="3400" dirty="0">
                <a:solidFill>
                  <a:srgbClr val="00B050"/>
                </a:solidFill>
              </a:rPr>
              <a:t>中的改进</a:t>
            </a:r>
            <a:r>
              <a:rPr lang="zh-CN" altLang="en-US" sz="3400" dirty="0">
                <a:solidFill>
                  <a:srgbClr val="00B050"/>
                </a:solidFill>
              </a:rPr>
              <a:t>：</a:t>
            </a:r>
            <a:r>
              <a:rPr lang="en-US" altLang="zh-CN" sz="3400" dirty="0">
                <a:solidFill>
                  <a:srgbClr val="00B050"/>
                </a:solidFill>
              </a:rPr>
              <a:t>HPND</a:t>
            </a:r>
            <a:r>
              <a:rPr lang="zh-CN" altLang="en-US" sz="3400" dirty="0">
                <a:solidFill>
                  <a:srgbClr val="00B050"/>
                </a:solidFill>
              </a:rPr>
              <a:t>性能</a:t>
            </a:r>
            <a:r>
              <a:rPr lang="zh-CN" altLang="en-US" sz="3400" dirty="0">
                <a:solidFill>
                  <a:srgbClr val="00B050"/>
                </a:solidFill>
              </a:rPr>
              <a:t>持续提升</a:t>
            </a:r>
          </a:p>
        </p:txBody>
      </p:sp>
      <p:sp>
        <p:nvSpPr>
          <p:cNvPr id="43010" name="TextBox 9"/>
          <p:cNvSpPr txBox="1">
            <a:spLocks noChangeArrowheads="1"/>
          </p:cNvSpPr>
          <p:nvPr/>
        </p:nvSpPr>
        <p:spPr bwMode="auto">
          <a:xfrm>
            <a:off x="457200" y="1785938"/>
            <a:ext cx="3311525"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buFont typeface="Arial" pitchFamily="34" charset="0"/>
              <a:buNone/>
            </a:pPr>
            <a:r>
              <a:rPr lang="zh-CN" altLang="en-US" b="1" smtClean="0">
                <a:solidFill>
                  <a:srgbClr val="000000"/>
                </a:solidFill>
              </a:rPr>
              <a:t>采谱时间</a:t>
            </a:r>
            <a:r>
              <a:rPr lang="en-US" altLang="zh-CN" b="1" smtClean="0">
                <a:solidFill>
                  <a:srgbClr val="000000"/>
                </a:solidFill>
              </a:rPr>
              <a:t>5h+</a:t>
            </a:r>
            <a:r>
              <a:rPr lang="zh-CN" altLang="en-US" b="1" smtClean="0">
                <a:solidFill>
                  <a:srgbClr val="000000"/>
                </a:solidFill>
              </a:rPr>
              <a:t>走位时间</a:t>
            </a:r>
            <a:r>
              <a:rPr lang="en-US" altLang="zh-CN" b="1" smtClean="0">
                <a:solidFill>
                  <a:srgbClr val="000000"/>
                </a:solidFill>
              </a:rPr>
              <a:t>3h</a:t>
            </a:r>
            <a:r>
              <a:rPr lang="zh-CN" altLang="en-US" b="1" smtClean="0">
                <a:solidFill>
                  <a:srgbClr val="000000"/>
                </a:solidFill>
              </a:rPr>
              <a:t>：</a:t>
            </a:r>
            <a:r>
              <a:rPr lang="en-US" altLang="zh-CN" b="1" smtClean="0">
                <a:solidFill>
                  <a:srgbClr val="000000"/>
                </a:solidFill>
              </a:rPr>
              <a:t>8h</a:t>
            </a:r>
            <a:endParaRPr lang="zh-CN" altLang="en-US" b="1" smtClean="0">
              <a:solidFill>
                <a:srgbClr val="000000"/>
              </a:solidFill>
            </a:endParaRPr>
          </a:p>
        </p:txBody>
      </p:sp>
      <p:sp>
        <p:nvSpPr>
          <p:cNvPr id="5" name="虚尾箭头 4"/>
          <p:cNvSpPr/>
          <p:nvPr/>
        </p:nvSpPr>
        <p:spPr bwMode="auto">
          <a:xfrm>
            <a:off x="3984625" y="1744663"/>
            <a:ext cx="576262" cy="395287"/>
          </a:xfrm>
          <a:prstGeom prst="stripedRightArrow">
            <a:avLst/>
          </a:prstGeom>
          <a:solidFill>
            <a:srgbClr val="00B050"/>
          </a:solidFill>
          <a:ln w="9525" cap="flat" cmpd="sng" algn="ctr">
            <a:solidFill>
              <a:schemeClr val="tx1"/>
            </a:solidFill>
            <a:prstDash val="solid"/>
            <a:round/>
            <a:headEnd type="none" w="med" len="med"/>
            <a:tailEnd type="none" w="med" len="med"/>
          </a:ln>
          <a:effectLst/>
        </p:spPr>
        <p:txBody>
          <a:bodyPr wrap="none"/>
          <a:lstStyle/>
          <a:p>
            <a:pPr eaLnBrk="1" hangingPunct="1">
              <a:buFont typeface="Arial" pitchFamily="34" charset="0"/>
              <a:buNone/>
              <a:defRPr/>
            </a:pPr>
            <a:endParaRPr lang="zh-CN" altLang="en-US">
              <a:solidFill>
                <a:srgbClr val="000000"/>
              </a:solidFill>
              <a:ea typeface="宋体" pitchFamily="2" charset="-122"/>
            </a:endParaRPr>
          </a:p>
        </p:txBody>
      </p:sp>
      <p:sp>
        <p:nvSpPr>
          <p:cNvPr id="43012" name="TextBox 11"/>
          <p:cNvSpPr txBox="1">
            <a:spLocks noChangeArrowheads="1"/>
          </p:cNvSpPr>
          <p:nvPr/>
        </p:nvSpPr>
        <p:spPr bwMode="auto">
          <a:xfrm>
            <a:off x="4921250" y="1749425"/>
            <a:ext cx="1401762"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buFont typeface="Arial" pitchFamily="34" charset="0"/>
              <a:buNone/>
            </a:pPr>
            <a:r>
              <a:rPr lang="en-US" altLang="zh-CN" b="1" smtClean="0">
                <a:solidFill>
                  <a:srgbClr val="000000"/>
                </a:solidFill>
              </a:rPr>
              <a:t>10min</a:t>
            </a:r>
            <a:endParaRPr lang="zh-CN" altLang="en-US" b="1" smtClean="0">
              <a:solidFill>
                <a:srgbClr val="000000"/>
              </a:solidFill>
            </a:endParaRPr>
          </a:p>
        </p:txBody>
      </p:sp>
      <p:sp>
        <p:nvSpPr>
          <p:cNvPr id="43013" name="TextBox 9"/>
          <p:cNvSpPr txBox="1">
            <a:spLocks noChangeArrowheads="1"/>
          </p:cNvSpPr>
          <p:nvPr/>
        </p:nvSpPr>
        <p:spPr bwMode="auto">
          <a:xfrm>
            <a:off x="457200" y="2297112"/>
            <a:ext cx="3311525"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buFont typeface="Arial" pitchFamily="34" charset="0"/>
              <a:buNone/>
            </a:pPr>
            <a:r>
              <a:rPr lang="zh-CN" altLang="en-US" b="1" smtClean="0">
                <a:solidFill>
                  <a:srgbClr val="000000"/>
                </a:solidFill>
              </a:rPr>
              <a:t>走位精度</a:t>
            </a:r>
            <a:r>
              <a:rPr lang="en-US" altLang="zh-CN" b="1" smtClean="0">
                <a:solidFill>
                  <a:srgbClr val="000000"/>
                </a:solidFill>
              </a:rPr>
              <a:t>0.1°</a:t>
            </a:r>
            <a:r>
              <a:rPr lang="zh-CN" altLang="en-US" b="1" smtClean="0">
                <a:solidFill>
                  <a:srgbClr val="000000"/>
                </a:solidFill>
              </a:rPr>
              <a:t>，</a:t>
            </a:r>
            <a:r>
              <a:rPr lang="en-US" altLang="zh-CN" b="1" smtClean="0">
                <a:solidFill>
                  <a:srgbClr val="000000"/>
                </a:solidFill>
              </a:rPr>
              <a:t>4</a:t>
            </a:r>
            <a:r>
              <a:rPr lang="zh-CN" altLang="en-US" b="1" smtClean="0">
                <a:solidFill>
                  <a:srgbClr val="000000"/>
                </a:solidFill>
              </a:rPr>
              <a:t>个数据点</a:t>
            </a:r>
          </a:p>
        </p:txBody>
      </p:sp>
      <p:sp>
        <p:nvSpPr>
          <p:cNvPr id="8" name="虚尾箭头 7"/>
          <p:cNvSpPr/>
          <p:nvPr/>
        </p:nvSpPr>
        <p:spPr bwMode="auto">
          <a:xfrm>
            <a:off x="3984625" y="2271712"/>
            <a:ext cx="576262" cy="395288"/>
          </a:xfrm>
          <a:prstGeom prst="stripedRightArrow">
            <a:avLst/>
          </a:prstGeom>
          <a:solidFill>
            <a:srgbClr val="00B050"/>
          </a:solidFill>
          <a:ln w="9525" cap="flat" cmpd="sng" algn="ctr">
            <a:solidFill>
              <a:schemeClr val="tx1"/>
            </a:solidFill>
            <a:prstDash val="solid"/>
            <a:round/>
            <a:headEnd type="none" w="med" len="med"/>
            <a:tailEnd type="none" w="med" len="med"/>
          </a:ln>
          <a:effectLst/>
        </p:spPr>
        <p:txBody>
          <a:bodyPr wrap="none"/>
          <a:lstStyle/>
          <a:p>
            <a:pPr eaLnBrk="1" hangingPunct="1">
              <a:buFont typeface="Arial" pitchFamily="34" charset="0"/>
              <a:buNone/>
              <a:defRPr/>
            </a:pPr>
            <a:endParaRPr lang="zh-CN" altLang="en-US">
              <a:solidFill>
                <a:srgbClr val="000000"/>
              </a:solidFill>
              <a:ea typeface="宋体" pitchFamily="2" charset="-122"/>
            </a:endParaRPr>
          </a:p>
        </p:txBody>
      </p:sp>
      <p:sp>
        <p:nvSpPr>
          <p:cNvPr id="43015" name="TextBox 11"/>
          <p:cNvSpPr txBox="1">
            <a:spLocks noChangeArrowheads="1"/>
          </p:cNvSpPr>
          <p:nvPr/>
        </p:nvSpPr>
        <p:spPr bwMode="auto">
          <a:xfrm>
            <a:off x="4921250" y="2154238"/>
            <a:ext cx="3914775" cy="6461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buFont typeface="Arial" pitchFamily="34" charset="0"/>
              <a:buNone/>
            </a:pPr>
            <a:r>
              <a:rPr lang="zh-CN" altLang="en-US" b="1" smtClean="0">
                <a:solidFill>
                  <a:srgbClr val="000000"/>
                </a:solidFill>
              </a:rPr>
              <a:t>走位精度</a:t>
            </a:r>
            <a:r>
              <a:rPr lang="en-US" altLang="zh-CN" b="1" smtClean="0">
                <a:solidFill>
                  <a:srgbClr val="000000"/>
                </a:solidFill>
              </a:rPr>
              <a:t>0.05°</a:t>
            </a:r>
            <a:r>
              <a:rPr lang="zh-CN" altLang="en-US" b="1" smtClean="0">
                <a:solidFill>
                  <a:srgbClr val="000000"/>
                </a:solidFill>
              </a:rPr>
              <a:t>，</a:t>
            </a:r>
            <a:r>
              <a:rPr lang="en-US" altLang="zh-CN" b="1" smtClean="0">
                <a:solidFill>
                  <a:srgbClr val="000000"/>
                </a:solidFill>
              </a:rPr>
              <a:t>8</a:t>
            </a:r>
            <a:r>
              <a:rPr lang="zh-CN" altLang="en-US" b="1" smtClean="0">
                <a:solidFill>
                  <a:srgbClr val="000000"/>
                </a:solidFill>
              </a:rPr>
              <a:t>个数据点，峰位置信度高</a:t>
            </a:r>
          </a:p>
        </p:txBody>
      </p:sp>
      <p:sp>
        <p:nvSpPr>
          <p:cNvPr id="43016" name="TextBox 9"/>
          <p:cNvSpPr txBox="1">
            <a:spLocks noChangeArrowheads="1"/>
          </p:cNvSpPr>
          <p:nvPr/>
        </p:nvSpPr>
        <p:spPr bwMode="auto">
          <a:xfrm>
            <a:off x="457200" y="2830513"/>
            <a:ext cx="3311525"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buFont typeface="Arial" pitchFamily="34" charset="0"/>
              <a:buNone/>
            </a:pPr>
            <a:r>
              <a:rPr lang="en-US" altLang="zh-CN" b="1" smtClean="0">
                <a:solidFill>
                  <a:srgbClr val="000000"/>
                </a:solidFill>
              </a:rPr>
              <a:t>7</a:t>
            </a:r>
            <a:r>
              <a:rPr lang="zh-CN" altLang="en-US" b="1" smtClean="0">
                <a:solidFill>
                  <a:srgbClr val="000000"/>
                </a:solidFill>
              </a:rPr>
              <a:t>个模块和控制单元</a:t>
            </a:r>
          </a:p>
        </p:txBody>
      </p:sp>
      <p:sp>
        <p:nvSpPr>
          <p:cNvPr id="11" name="虚尾箭头 10"/>
          <p:cNvSpPr/>
          <p:nvPr/>
        </p:nvSpPr>
        <p:spPr bwMode="auto">
          <a:xfrm>
            <a:off x="3984625" y="2789238"/>
            <a:ext cx="576262" cy="395287"/>
          </a:xfrm>
          <a:prstGeom prst="stripedRightArrow">
            <a:avLst/>
          </a:prstGeom>
          <a:solidFill>
            <a:srgbClr val="00B050"/>
          </a:solidFill>
          <a:ln w="9525" cap="flat" cmpd="sng" algn="ctr">
            <a:solidFill>
              <a:schemeClr val="tx1"/>
            </a:solidFill>
            <a:prstDash val="solid"/>
            <a:round/>
            <a:headEnd type="none" w="med" len="med"/>
            <a:tailEnd type="none" w="med" len="med"/>
          </a:ln>
          <a:effectLst/>
        </p:spPr>
        <p:txBody>
          <a:bodyPr wrap="none"/>
          <a:lstStyle/>
          <a:p>
            <a:pPr eaLnBrk="1" hangingPunct="1">
              <a:buFont typeface="Arial" pitchFamily="34" charset="0"/>
              <a:buNone/>
              <a:defRPr/>
            </a:pPr>
            <a:endParaRPr lang="zh-CN" altLang="en-US">
              <a:solidFill>
                <a:srgbClr val="000000"/>
              </a:solidFill>
              <a:ea typeface="宋体" pitchFamily="2" charset="-122"/>
            </a:endParaRPr>
          </a:p>
        </p:txBody>
      </p:sp>
      <p:sp>
        <p:nvSpPr>
          <p:cNvPr id="43018" name="TextBox 11"/>
          <p:cNvSpPr txBox="1">
            <a:spLocks noChangeArrowheads="1"/>
          </p:cNvSpPr>
          <p:nvPr/>
        </p:nvSpPr>
        <p:spPr bwMode="auto">
          <a:xfrm>
            <a:off x="4921250" y="2830513"/>
            <a:ext cx="3357562"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buFont typeface="Arial" pitchFamily="34" charset="0"/>
              <a:buNone/>
            </a:pPr>
            <a:r>
              <a:rPr lang="zh-CN" altLang="en-US" b="1" smtClean="0">
                <a:solidFill>
                  <a:srgbClr val="000000"/>
                </a:solidFill>
              </a:rPr>
              <a:t>一个控制单元，稳定性好</a:t>
            </a:r>
          </a:p>
        </p:txBody>
      </p:sp>
      <p:pic>
        <p:nvPicPr>
          <p:cNvPr id="43022" name="图片 15"/>
          <p:cNvPicPr>
            <a:picLocks noChangeAspect="1" noChangeArrowheads="1"/>
          </p:cNvPicPr>
          <p:nvPr/>
        </p:nvPicPr>
        <p:blipFill>
          <a:blip r:embed="rId2" cstate="print">
            <a:extLst>
              <a:ext uri="{28A0092B-C50C-407E-A947-70E740481C1C}">
                <a14:useLocalDpi xmlns:a14="http://schemas.microsoft.com/office/drawing/2010/main" val="0"/>
              </a:ext>
            </a:extLst>
          </a:blip>
          <a:srcRect l="5960" r="6955"/>
          <a:stretch>
            <a:fillRect/>
          </a:stretch>
        </p:blipFill>
        <p:spPr bwMode="auto">
          <a:xfrm>
            <a:off x="26988" y="3463925"/>
            <a:ext cx="405130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图片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3178175"/>
            <a:ext cx="33401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矩形 17"/>
          <p:cNvSpPr>
            <a:spLocks noChangeArrowheads="1"/>
          </p:cNvSpPr>
          <p:nvPr/>
        </p:nvSpPr>
        <p:spPr bwMode="auto">
          <a:xfrm>
            <a:off x="4419600" y="6019800"/>
            <a:ext cx="203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zh-CN" dirty="0" smtClean="0">
                <a:solidFill>
                  <a:srgbClr val="000000"/>
                </a:solidFill>
                <a:latin typeface="Arial" pitchFamily="34" charset="0"/>
                <a:ea typeface="宋体" pitchFamily="2" charset="-122"/>
              </a:rPr>
              <a:t>样品台和探测器台</a:t>
            </a:r>
            <a:endParaRPr lang="zh-CN" altLang="en-US" dirty="0" smtClean="0">
              <a:solidFill>
                <a:srgbClr val="000000"/>
              </a:solidFill>
              <a:latin typeface="Arial" pitchFamily="34" charset="0"/>
              <a:ea typeface="宋体" pitchFamily="2" charset="-122"/>
            </a:endParaRPr>
          </a:p>
        </p:txBody>
      </p:sp>
      <p:sp>
        <p:nvSpPr>
          <p:cNvPr id="43025" name="矩形 18"/>
          <p:cNvSpPr>
            <a:spLocks noChangeArrowheads="1"/>
          </p:cNvSpPr>
          <p:nvPr/>
        </p:nvSpPr>
        <p:spPr bwMode="auto">
          <a:xfrm>
            <a:off x="1287463" y="5992812"/>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itchFamily="34" charset="0"/>
              <a:buNone/>
            </a:pPr>
            <a:r>
              <a:rPr lang="zh-CN" altLang="zh-CN" dirty="0" smtClean="0">
                <a:solidFill>
                  <a:srgbClr val="000000"/>
                </a:solidFill>
                <a:latin typeface="Arial" pitchFamily="34" charset="0"/>
                <a:ea typeface="宋体" pitchFamily="2" charset="-122"/>
              </a:rPr>
              <a:t>整体布局</a:t>
            </a:r>
            <a:endParaRPr lang="zh-CN" altLang="en-US" dirty="0" smtClean="0">
              <a:solidFill>
                <a:srgbClr val="000000"/>
              </a:solidFill>
              <a:latin typeface="Arial" pitchFamily="34" charset="0"/>
              <a:ea typeface="宋体" pitchFamily="2" charset="-122"/>
            </a:endParaRPr>
          </a:p>
        </p:txBody>
      </p:sp>
      <p:sp>
        <p:nvSpPr>
          <p:cNvPr id="43026" name="TextBox 8"/>
          <p:cNvSpPr txBox="1">
            <a:spLocks noChangeArrowheads="1"/>
          </p:cNvSpPr>
          <p:nvPr/>
        </p:nvSpPr>
        <p:spPr bwMode="auto">
          <a:xfrm>
            <a:off x="7239000" y="3276600"/>
            <a:ext cx="1631950"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spcBef>
                <a:spcPts val="1200"/>
              </a:spcBef>
              <a:buFont typeface="Arial" pitchFamily="34" charset="0"/>
              <a:buChar char="•"/>
            </a:pPr>
            <a:r>
              <a:rPr lang="zh-CN" altLang="zh-CN" dirty="0" smtClean="0">
                <a:solidFill>
                  <a:srgbClr val="000000"/>
                </a:solidFill>
              </a:rPr>
              <a:t>样品台系统</a:t>
            </a:r>
            <a:endParaRPr lang="en-US" altLang="zh-CN" dirty="0" smtClean="0">
              <a:solidFill>
                <a:srgbClr val="000000"/>
              </a:solidFill>
            </a:endParaRPr>
          </a:p>
          <a:p>
            <a:pPr eaLnBrk="1" hangingPunct="1">
              <a:spcBef>
                <a:spcPts val="1200"/>
              </a:spcBef>
              <a:buFont typeface="Arial" pitchFamily="34" charset="0"/>
              <a:buChar char="•"/>
            </a:pPr>
            <a:r>
              <a:rPr lang="zh-CN" altLang="zh-CN" dirty="0" smtClean="0">
                <a:solidFill>
                  <a:srgbClr val="000000"/>
                </a:solidFill>
              </a:rPr>
              <a:t>径向准直器</a:t>
            </a:r>
            <a:endParaRPr lang="en-US" altLang="zh-CN" dirty="0" smtClean="0">
              <a:solidFill>
                <a:srgbClr val="000000"/>
              </a:solidFill>
            </a:endParaRPr>
          </a:p>
          <a:p>
            <a:pPr eaLnBrk="1" hangingPunct="1">
              <a:spcBef>
                <a:spcPts val="1200"/>
              </a:spcBef>
              <a:buFont typeface="Arial" pitchFamily="34" charset="0"/>
              <a:buChar char="•"/>
            </a:pPr>
            <a:r>
              <a:rPr lang="zh-CN" altLang="zh-CN" dirty="0" smtClean="0">
                <a:solidFill>
                  <a:srgbClr val="000000"/>
                </a:solidFill>
              </a:rPr>
              <a:t>探测器屏蔽腔用于安装探测器组件</a:t>
            </a:r>
            <a:endParaRPr lang="en-US" altLang="zh-CN" dirty="0" smtClean="0">
              <a:solidFill>
                <a:srgbClr val="000000"/>
              </a:solidFill>
            </a:endParaRPr>
          </a:p>
          <a:p>
            <a:pPr eaLnBrk="1" hangingPunct="1">
              <a:spcBef>
                <a:spcPts val="1200"/>
              </a:spcBef>
              <a:buFont typeface="Arial" pitchFamily="34" charset="0"/>
              <a:buChar char="•"/>
            </a:pPr>
            <a:r>
              <a:rPr lang="zh-CN" altLang="zh-CN" dirty="0" smtClean="0">
                <a:solidFill>
                  <a:srgbClr val="000000"/>
                </a:solidFill>
              </a:rPr>
              <a:t>大理石地面，保证探测器台稳定运动</a:t>
            </a:r>
            <a:endParaRPr lang="zh-CN" altLang="en-US" sz="1200" b="1" dirty="0" smtClean="0">
              <a:solidFill>
                <a:srgbClr val="000000"/>
              </a:solidFill>
            </a:endParaRPr>
          </a:p>
        </p:txBody>
      </p:sp>
      <p:sp>
        <p:nvSpPr>
          <p:cNvPr id="19" name="标题 1"/>
          <p:cNvSpPr txBox="1">
            <a:spLocks noChangeArrowheads="1"/>
          </p:cNvSpPr>
          <p:nvPr/>
        </p:nvSpPr>
        <p:spPr bwMode="auto">
          <a:xfrm>
            <a:off x="1676400" y="-1295400"/>
            <a:ext cx="8229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buFont typeface="Arial" pitchFamily="34" charset="0"/>
              <a:defRPr sz="4400" kern="1200">
                <a:solidFill>
                  <a:schemeClr val="tx1"/>
                </a:solidFill>
                <a:latin typeface="+mj-lt"/>
                <a:ea typeface="+mj-ea"/>
                <a:cs typeface="楷体_GB2312" panose="02010609030101010101" pitchFamily="49" charset="-122"/>
                <a:sym typeface="Times New Roman" pitchFamily="18" charset="0"/>
              </a:defRPr>
            </a:lvl1pPr>
            <a:lvl2pPr algn="ctr" rtl="0" eaLnBrk="0" fontAlgn="base" hangingPunct="0">
              <a:spcBef>
                <a:spcPct val="0"/>
              </a:spcBef>
              <a:spcAft>
                <a:spcPct val="0"/>
              </a:spcAft>
              <a:buFont typeface="Arial" pitchFamily="34" charset="0"/>
              <a:defRPr sz="4400">
                <a:solidFill>
                  <a:schemeClr val="tx1"/>
                </a:solidFill>
                <a:latin typeface="Times New Roman" panose="02020603050405020304" pitchFamily="18" charset="0"/>
                <a:ea typeface="楷体_GB2312" panose="02010609030101010101" pitchFamily="49" charset="-122"/>
                <a:cs typeface="楷体_GB2312" panose="02010609030101010101" pitchFamily="49" charset="-122"/>
                <a:sym typeface="Times New Roman" pitchFamily="18" charset="0"/>
              </a:defRPr>
            </a:lvl2pPr>
            <a:lvl3pPr algn="ctr" rtl="0" eaLnBrk="0" fontAlgn="base" hangingPunct="0">
              <a:spcBef>
                <a:spcPct val="0"/>
              </a:spcBef>
              <a:spcAft>
                <a:spcPct val="0"/>
              </a:spcAft>
              <a:buFont typeface="Arial" pitchFamily="34" charset="0"/>
              <a:defRPr sz="4400">
                <a:solidFill>
                  <a:schemeClr val="tx1"/>
                </a:solidFill>
                <a:latin typeface="Times New Roman" panose="02020603050405020304" pitchFamily="18" charset="0"/>
                <a:ea typeface="楷体_GB2312" panose="02010609030101010101" pitchFamily="49" charset="-122"/>
                <a:cs typeface="楷体_GB2312" panose="02010609030101010101" pitchFamily="49" charset="-122"/>
                <a:sym typeface="Times New Roman" pitchFamily="18" charset="0"/>
              </a:defRPr>
            </a:lvl3pPr>
            <a:lvl4pPr algn="ctr" rtl="0" eaLnBrk="0" fontAlgn="base" hangingPunct="0">
              <a:spcBef>
                <a:spcPct val="0"/>
              </a:spcBef>
              <a:spcAft>
                <a:spcPct val="0"/>
              </a:spcAft>
              <a:buFont typeface="Arial" pitchFamily="34" charset="0"/>
              <a:defRPr sz="4400">
                <a:solidFill>
                  <a:schemeClr val="tx1"/>
                </a:solidFill>
                <a:latin typeface="Times New Roman" panose="02020603050405020304" pitchFamily="18" charset="0"/>
                <a:ea typeface="楷体_GB2312" panose="02010609030101010101" pitchFamily="49" charset="-122"/>
                <a:cs typeface="楷体_GB2312" panose="02010609030101010101" pitchFamily="49" charset="-122"/>
                <a:sym typeface="Times New Roman" pitchFamily="18" charset="0"/>
              </a:defRPr>
            </a:lvl4pPr>
            <a:lvl5pPr algn="ctr" rtl="0" eaLnBrk="0" fontAlgn="base" hangingPunct="0">
              <a:spcBef>
                <a:spcPct val="0"/>
              </a:spcBef>
              <a:spcAft>
                <a:spcPct val="0"/>
              </a:spcAft>
              <a:buFont typeface="Arial" pitchFamily="34" charset="0"/>
              <a:defRPr sz="4400">
                <a:solidFill>
                  <a:schemeClr val="tx1"/>
                </a:solidFill>
                <a:latin typeface="Times New Roman" panose="02020603050405020304" pitchFamily="18" charset="0"/>
                <a:ea typeface="楷体_GB2312" panose="02010609030101010101" pitchFamily="49" charset="-122"/>
                <a:cs typeface="楷体_GB2312" panose="02010609030101010101" pitchFamily="49" charset="-122"/>
                <a:sym typeface="Times New Roman" pitchFamily="18" charset="0"/>
              </a:defRPr>
            </a:lvl5pPr>
            <a:lvl6pPr marL="457200" algn="ctr" rtl="0" eaLnBrk="0" fontAlgn="base" hangingPunct="0">
              <a:spcBef>
                <a:spcPct val="0"/>
              </a:spcBef>
              <a:spcAft>
                <a:spcPct val="0"/>
              </a:spcAft>
              <a:buFont typeface="Arial" panose="020B0604020202020204" pitchFamily="34" charset="0"/>
              <a:defRPr sz="4400">
                <a:solidFill>
                  <a:schemeClr val="tx1"/>
                </a:solidFill>
                <a:latin typeface="Times New Roman" panose="02020603050405020304" pitchFamily="18" charset="0"/>
                <a:ea typeface="楷体_GB2312" panose="02010609030101010101" pitchFamily="49" charset="-122"/>
                <a:sym typeface="Times New Roman" panose="02020603050405020304" pitchFamily="18" charset="0"/>
              </a:defRPr>
            </a:lvl6pPr>
            <a:lvl7pPr marL="914400" algn="ctr" rtl="0" eaLnBrk="0" fontAlgn="base" hangingPunct="0">
              <a:spcBef>
                <a:spcPct val="0"/>
              </a:spcBef>
              <a:spcAft>
                <a:spcPct val="0"/>
              </a:spcAft>
              <a:buFont typeface="Arial" panose="020B0604020202020204" pitchFamily="34" charset="0"/>
              <a:defRPr sz="4400">
                <a:solidFill>
                  <a:schemeClr val="tx1"/>
                </a:solidFill>
                <a:latin typeface="Times New Roman" panose="02020603050405020304" pitchFamily="18" charset="0"/>
                <a:ea typeface="楷体_GB2312" panose="02010609030101010101" pitchFamily="49" charset="-122"/>
                <a:sym typeface="Times New Roman" panose="02020603050405020304" pitchFamily="18" charset="0"/>
              </a:defRPr>
            </a:lvl7pPr>
            <a:lvl8pPr marL="1371600" algn="ctr" rtl="0" eaLnBrk="0" fontAlgn="base" hangingPunct="0">
              <a:spcBef>
                <a:spcPct val="0"/>
              </a:spcBef>
              <a:spcAft>
                <a:spcPct val="0"/>
              </a:spcAft>
              <a:buFont typeface="Arial" panose="020B0604020202020204" pitchFamily="34" charset="0"/>
              <a:defRPr sz="4400">
                <a:solidFill>
                  <a:schemeClr val="tx1"/>
                </a:solidFill>
                <a:latin typeface="Times New Roman" panose="02020603050405020304" pitchFamily="18" charset="0"/>
                <a:ea typeface="楷体_GB2312" panose="02010609030101010101" pitchFamily="49" charset="-122"/>
                <a:sym typeface="Times New Roman" panose="02020603050405020304" pitchFamily="18" charset="0"/>
              </a:defRPr>
            </a:lvl8pPr>
            <a:lvl9pPr marL="1828800" algn="ctr" rtl="0" eaLnBrk="0" fontAlgn="base" hangingPunct="0">
              <a:spcBef>
                <a:spcPct val="0"/>
              </a:spcBef>
              <a:spcAft>
                <a:spcPct val="0"/>
              </a:spcAft>
              <a:buFont typeface="Arial" panose="020B0604020202020204" pitchFamily="34" charset="0"/>
              <a:defRPr sz="4400">
                <a:solidFill>
                  <a:schemeClr val="tx1"/>
                </a:solidFill>
                <a:latin typeface="Times New Roman" panose="02020603050405020304" pitchFamily="18" charset="0"/>
                <a:ea typeface="楷体_GB2312" panose="02010609030101010101" pitchFamily="49" charset="-122"/>
                <a:sym typeface="Times New Roman" panose="02020603050405020304" pitchFamily="18" charset="0"/>
              </a:defRPr>
            </a:lvl9pPr>
          </a:lstStyle>
          <a:p>
            <a:pPr algn="just">
              <a:defRPr/>
            </a:pPr>
            <a:endParaRPr lang="zh-CN" altLang="en-US" sz="2800" dirty="0" smtClean="0">
              <a:solidFill>
                <a:srgbClr val="0000FF"/>
              </a:solidFill>
              <a:effectLst>
                <a:outerShdw blurRad="38100" dist="38100" dir="2700000" algn="tl">
                  <a:srgbClr val="000000">
                    <a:alpha val="43137"/>
                  </a:srgbClr>
                </a:outerShdw>
              </a:effectLst>
              <a:latin typeface="方正小标宋简体" panose="03000509000000000000" pitchFamily="65" charset="-122"/>
              <a:ea typeface="方正小标宋简体" panose="03000509000000000000" pitchFamily="65" charset="-122"/>
              <a:cs typeface="+mj-cs"/>
            </a:endParaRPr>
          </a:p>
        </p:txBody>
      </p:sp>
      <p:sp>
        <p:nvSpPr>
          <p:cNvPr id="20" name="灯片编号占位符 1"/>
          <p:cNvSpPr>
            <a:spLocks noGrp="1"/>
          </p:cNvSpPr>
          <p:nvPr>
            <p:ph type="sldNum" sz="quarter" idx="12"/>
          </p:nvPr>
        </p:nvSpPr>
        <p:spPr/>
        <p:txBody>
          <a:bodyPr/>
          <a:lstStyle/>
          <a:p>
            <a:pPr>
              <a:defRPr/>
            </a:pPr>
            <a:fld id="{8E0DD87C-F165-42EE-A931-031E2ADE20DE}" type="slidenum">
              <a:rPr lang="en-US" altLang="zh-CN" smtClean="0"/>
              <a:pPr>
                <a:defRPr/>
              </a:pPr>
              <a:t>19</a:t>
            </a:fld>
            <a:endParaRPr lang="en-US" altLang="zh-CN"/>
          </a:p>
        </p:txBody>
      </p:sp>
    </p:spTree>
    <p:extLst>
      <p:ext uri="{BB962C8B-B14F-4D97-AF65-F5344CB8AC3E}">
        <p14:creationId xmlns:p14="http://schemas.microsoft.com/office/powerpoint/2010/main" val="2463642801"/>
      </p:ext>
    </p:extLst>
  </p:cSld>
  <p:clrMapOvr>
    <a:masterClrMapping/>
  </p:clrMapOvr>
  <p:transition>
    <p:pull dir="l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6"/>
          <p:cNvSpPr txBox="1">
            <a:spLocks noChangeArrowheads="1"/>
          </p:cNvSpPr>
          <p:nvPr/>
        </p:nvSpPr>
        <p:spPr bwMode="auto">
          <a:xfrm>
            <a:off x="3859214" y="44454"/>
            <a:ext cx="1005403" cy="74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85825" eaLnBrk="0" hangingPunct="0">
              <a:defRPr>
                <a:solidFill>
                  <a:schemeClr val="tx1"/>
                </a:solidFill>
                <a:latin typeface="Arial" pitchFamily="34" charset="0"/>
                <a:ea typeface="宋体" pitchFamily="2" charset="-122"/>
              </a:defRPr>
            </a:lvl1pPr>
            <a:lvl2pPr marL="742950" indent="-285750" defTabSz="885825" eaLnBrk="0" hangingPunct="0">
              <a:defRPr>
                <a:solidFill>
                  <a:schemeClr val="tx1"/>
                </a:solidFill>
                <a:latin typeface="Arial" pitchFamily="34" charset="0"/>
                <a:ea typeface="宋体" pitchFamily="2" charset="-122"/>
              </a:defRPr>
            </a:lvl2pPr>
            <a:lvl3pPr marL="1143000" indent="-228600" defTabSz="885825" eaLnBrk="0" hangingPunct="0">
              <a:defRPr>
                <a:solidFill>
                  <a:schemeClr val="tx1"/>
                </a:solidFill>
                <a:latin typeface="Arial" pitchFamily="34" charset="0"/>
                <a:ea typeface="宋体" pitchFamily="2" charset="-122"/>
              </a:defRPr>
            </a:lvl3pPr>
            <a:lvl4pPr marL="1600200" indent="-228600" defTabSz="885825" eaLnBrk="0" hangingPunct="0">
              <a:defRPr>
                <a:solidFill>
                  <a:schemeClr val="tx1"/>
                </a:solidFill>
                <a:latin typeface="Arial" pitchFamily="34" charset="0"/>
                <a:ea typeface="宋体" pitchFamily="2" charset="-122"/>
              </a:defRPr>
            </a:lvl4pPr>
            <a:lvl5pPr marL="2057400" indent="-228600" defTabSz="885825" eaLnBrk="0" hangingPunct="0">
              <a:defRPr>
                <a:solidFill>
                  <a:schemeClr val="tx1"/>
                </a:solidFill>
                <a:latin typeface="Arial" pitchFamily="34" charset="0"/>
                <a:ea typeface="宋体" pitchFamily="2" charset="-122"/>
              </a:defRPr>
            </a:lvl5pPr>
            <a:lvl6pPr marL="2514600" indent="-228600" defTabSz="885825"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85825"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85825"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85825"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buClr>
                <a:srgbClr val="0000FF"/>
              </a:buClr>
            </a:pPr>
            <a:r>
              <a:rPr lang="zh-CN" altLang="en-US" sz="3200" b="1" dirty="0">
                <a:solidFill>
                  <a:srgbClr val="000099"/>
                </a:solidFill>
                <a:latin typeface="Arial Unicode MS" pitchFamily="34" charset="-122"/>
                <a:ea typeface="Arial Unicode MS" pitchFamily="34" charset="-122"/>
                <a:cs typeface="Arial Unicode MS" pitchFamily="34" charset="-122"/>
              </a:rPr>
              <a:t>目录</a:t>
            </a:r>
            <a:endParaRPr lang="en-US" altLang="zh-CN" sz="3200" b="1" dirty="0">
              <a:solidFill>
                <a:srgbClr val="000099"/>
              </a:solidFill>
              <a:latin typeface="Arial Unicode MS" pitchFamily="34" charset="-122"/>
              <a:ea typeface="Arial Unicode MS" pitchFamily="34" charset="-122"/>
              <a:cs typeface="Arial Unicode MS" pitchFamily="34" charset="-122"/>
            </a:endParaRPr>
          </a:p>
        </p:txBody>
      </p:sp>
      <p:sp>
        <p:nvSpPr>
          <p:cNvPr id="26627" name="Rectangle 3"/>
          <p:cNvSpPr>
            <a:spLocks noChangeArrowheads="1"/>
          </p:cNvSpPr>
          <p:nvPr/>
        </p:nvSpPr>
        <p:spPr bwMode="auto">
          <a:xfrm>
            <a:off x="762000" y="1676400"/>
            <a:ext cx="657780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00" tIns="44450" rIns="88900" bIns="44450"/>
          <a:lstStyle/>
          <a:p>
            <a:pPr marL="38100" indent="-571500" defTabSz="885825">
              <a:lnSpc>
                <a:spcPct val="150000"/>
              </a:lnSpc>
              <a:buClr>
                <a:srgbClr val="000099"/>
              </a:buClr>
              <a:buFont typeface="Wingdings" pitchFamily="2" charset="2"/>
              <a:buChar char="Ø"/>
            </a:pPr>
            <a:r>
              <a:rPr lang="zh-CN" altLang="en-US" sz="2800" b="1" dirty="0" smtClean="0">
                <a:solidFill>
                  <a:srgbClr val="000099"/>
                </a:solidFill>
                <a:latin typeface="Arial Unicode MS" pitchFamily="34" charset="-122"/>
                <a:ea typeface="Arial Unicode MS" pitchFamily="34" charset="-122"/>
                <a:cs typeface="Arial Unicode MS" pitchFamily="34" charset="-122"/>
              </a:rPr>
              <a:t>中子谱仪运行和束流应用</a:t>
            </a:r>
            <a:endParaRPr lang="en-US" altLang="zh-CN" sz="2800" b="1" dirty="0">
              <a:solidFill>
                <a:srgbClr val="000099"/>
              </a:solidFill>
              <a:latin typeface="Arial Unicode MS" pitchFamily="34" charset="-122"/>
              <a:ea typeface="Arial Unicode MS" pitchFamily="34" charset="-122"/>
              <a:cs typeface="Arial Unicode MS" pitchFamily="34" charset="-122"/>
            </a:endParaRPr>
          </a:p>
          <a:p>
            <a:pPr marL="38100" indent="-571500" defTabSz="885825">
              <a:lnSpc>
                <a:spcPct val="150000"/>
              </a:lnSpc>
              <a:buClr>
                <a:srgbClr val="000099"/>
              </a:buClr>
              <a:buFont typeface="Wingdings" pitchFamily="2" charset="2"/>
              <a:buChar char="Ø"/>
            </a:pPr>
            <a:r>
              <a:rPr lang="zh-CN" altLang="en-US" sz="2800" b="1" dirty="0" smtClean="0">
                <a:solidFill>
                  <a:srgbClr val="000099"/>
                </a:solidFill>
                <a:latin typeface="Arial Unicode MS" pitchFamily="34" charset="-122"/>
                <a:ea typeface="Arial Unicode MS" pitchFamily="34" charset="-122"/>
                <a:cs typeface="Arial Unicode MS" pitchFamily="34" charset="-122"/>
              </a:rPr>
              <a:t>现有平台升级</a:t>
            </a:r>
            <a:r>
              <a:rPr lang="en-US" altLang="zh-CN" sz="2800" b="1" dirty="0" smtClean="0">
                <a:solidFill>
                  <a:srgbClr val="000099"/>
                </a:solidFill>
                <a:latin typeface="Arial Unicode MS" pitchFamily="34" charset="-122"/>
                <a:ea typeface="Arial Unicode MS" pitchFamily="34" charset="-122"/>
                <a:cs typeface="Arial Unicode MS" pitchFamily="34" charset="-122"/>
              </a:rPr>
              <a:t>/</a:t>
            </a:r>
            <a:r>
              <a:rPr lang="zh-CN" altLang="en-US" sz="2800" b="1" dirty="0" smtClean="0">
                <a:solidFill>
                  <a:srgbClr val="000099"/>
                </a:solidFill>
                <a:latin typeface="Arial Unicode MS" pitchFamily="34" charset="-122"/>
                <a:ea typeface="Arial Unicode MS" pitchFamily="34" charset="-122"/>
                <a:cs typeface="Arial Unicode MS" pitchFamily="34" charset="-122"/>
              </a:rPr>
              <a:t>改进情况</a:t>
            </a:r>
            <a:endParaRPr lang="en-US" altLang="zh-CN" sz="2800" b="1" dirty="0">
              <a:solidFill>
                <a:srgbClr val="000099"/>
              </a:solidFill>
              <a:latin typeface="Arial Unicode MS" pitchFamily="34" charset="-122"/>
              <a:ea typeface="Arial Unicode MS" pitchFamily="34" charset="-122"/>
              <a:cs typeface="Arial Unicode MS" pitchFamily="34" charset="-122"/>
            </a:endParaRPr>
          </a:p>
          <a:p>
            <a:pPr marL="38100" indent="-571500" defTabSz="885825">
              <a:lnSpc>
                <a:spcPct val="150000"/>
              </a:lnSpc>
              <a:buClr>
                <a:srgbClr val="000099"/>
              </a:buClr>
              <a:buFont typeface="Wingdings" pitchFamily="2" charset="2"/>
              <a:buChar char="Ø"/>
            </a:pPr>
            <a:r>
              <a:rPr lang="zh-CN" altLang="en-US" sz="2800" b="1" dirty="0" smtClean="0">
                <a:solidFill>
                  <a:srgbClr val="000099"/>
                </a:solidFill>
                <a:latin typeface="Arial Unicode MS" pitchFamily="34" charset="-122"/>
                <a:ea typeface="Arial Unicode MS" pitchFamily="34" charset="-122"/>
                <a:cs typeface="Arial Unicode MS" pitchFamily="34" charset="-122"/>
              </a:rPr>
              <a:t>用户代表性成果或产出情况</a:t>
            </a:r>
            <a:endParaRPr lang="en-US" altLang="zh-CN" sz="2800" b="1" dirty="0">
              <a:solidFill>
                <a:srgbClr val="000099"/>
              </a:solidFill>
              <a:latin typeface="Arial Unicode MS" pitchFamily="34" charset="-122"/>
              <a:ea typeface="Arial Unicode MS" pitchFamily="34" charset="-122"/>
              <a:cs typeface="Arial Unicode MS" pitchFamily="34" charset="-122"/>
            </a:endParaRPr>
          </a:p>
        </p:txBody>
      </p:sp>
      <p:sp>
        <p:nvSpPr>
          <p:cNvPr id="4" name="灯片编号占位符 1"/>
          <p:cNvSpPr>
            <a:spLocks noGrp="1"/>
          </p:cNvSpPr>
          <p:nvPr>
            <p:ph type="sldNum" sz="quarter" idx="12"/>
          </p:nvPr>
        </p:nvSpPr>
        <p:spPr bwMode="auto">
          <a:xfrm>
            <a:off x="5638800" y="6356351"/>
            <a:ext cx="603252" cy="365125"/>
          </a:xfrm>
          <a:noFill/>
          <a:ln>
            <a:miter lim="800000"/>
            <a:headEnd/>
            <a:tailEnd/>
          </a:ln>
        </p:spPr>
        <p:txBody>
          <a:bodyPr/>
          <a:lstStyle/>
          <a:p>
            <a:fld id="{DF9B88B9-625E-4D37-857B-690298AB3DF7}" type="slidenum">
              <a:rPr lang="en-US" altLang="zh-CN" smtClean="0">
                <a:ea typeface="宋体" charset="-122"/>
              </a:rPr>
              <a:pPr/>
              <a:t>2</a:t>
            </a:fld>
            <a:endParaRPr lang="en-US" altLang="zh-CN" dirty="0" smtClean="0">
              <a:ea typeface="宋体" charset="-122"/>
            </a:endParaRPr>
          </a:p>
        </p:txBody>
      </p:sp>
    </p:spTree>
    <p:extLst>
      <p:ext uri="{BB962C8B-B14F-4D97-AF65-F5344CB8AC3E}">
        <p14:creationId xmlns:p14="http://schemas.microsoft.com/office/powerpoint/2010/main" val="119192038"/>
      </p:ext>
    </p:extLst>
  </p:cSld>
  <p:clrMapOvr>
    <a:masterClrMapping/>
  </p:clrMapOvr>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4000" fill="hold"/>
                                        <p:tgtEl>
                                          <p:spTgt spid="26627">
                                            <p:txEl>
                                              <p:pRg st="0" end="0"/>
                                            </p:txEl>
                                          </p:spTgt>
                                        </p:tgtEl>
                                        <p:attrNameLst>
                                          <p:attrName>style.color</p:attrName>
                                        </p:attrNameLst>
                                      </p:cBhvr>
                                      <p:by>
                                        <p:hsl h="7200000" s="0" l="0"/>
                                      </p:by>
                                    </p:animClr>
                                    <p:animClr clrSpc="hsl" dir="cw">
                                      <p:cBhvr>
                                        <p:cTn id="7" dur="4000" fill="hold"/>
                                        <p:tgtEl>
                                          <p:spTgt spid="26627">
                                            <p:txEl>
                                              <p:pRg st="0" end="0"/>
                                            </p:txEl>
                                          </p:spTgt>
                                        </p:tgtEl>
                                        <p:attrNameLst>
                                          <p:attrName>fillcolor</p:attrName>
                                        </p:attrNameLst>
                                      </p:cBhvr>
                                      <p:by>
                                        <p:hsl h="7200000" s="0" l="0"/>
                                      </p:by>
                                    </p:animClr>
                                    <p:animClr clrSpc="hsl" dir="cw">
                                      <p:cBhvr>
                                        <p:cTn id="8" dur="4000" fill="hold"/>
                                        <p:tgtEl>
                                          <p:spTgt spid="26627">
                                            <p:txEl>
                                              <p:pRg st="0" end="0"/>
                                            </p:txEl>
                                          </p:spTgt>
                                        </p:tgtEl>
                                        <p:attrNameLst>
                                          <p:attrName>stroke.color</p:attrName>
                                        </p:attrNameLst>
                                      </p:cBhvr>
                                      <p:by>
                                        <p:hsl h="7200000" s="0" l="0"/>
                                      </p:by>
                                    </p:animClr>
                                    <p:set>
                                      <p:cBhvr>
                                        <p:cTn id="9" dur="4000" fill="hold"/>
                                        <p:tgtEl>
                                          <p:spTgt spid="2662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6"/>
          <p:cNvSpPr txBox="1">
            <a:spLocks noChangeArrowheads="1"/>
          </p:cNvSpPr>
          <p:nvPr/>
        </p:nvSpPr>
        <p:spPr bwMode="auto">
          <a:xfrm>
            <a:off x="3859214" y="44454"/>
            <a:ext cx="1005403" cy="74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85825" eaLnBrk="0" hangingPunct="0">
              <a:defRPr>
                <a:solidFill>
                  <a:schemeClr val="tx1"/>
                </a:solidFill>
                <a:latin typeface="Arial" pitchFamily="34" charset="0"/>
                <a:ea typeface="宋体" pitchFamily="2" charset="-122"/>
              </a:defRPr>
            </a:lvl1pPr>
            <a:lvl2pPr marL="742950" indent="-285750" defTabSz="885825" eaLnBrk="0" hangingPunct="0">
              <a:defRPr>
                <a:solidFill>
                  <a:schemeClr val="tx1"/>
                </a:solidFill>
                <a:latin typeface="Arial" pitchFamily="34" charset="0"/>
                <a:ea typeface="宋体" pitchFamily="2" charset="-122"/>
              </a:defRPr>
            </a:lvl2pPr>
            <a:lvl3pPr marL="1143000" indent="-228600" defTabSz="885825" eaLnBrk="0" hangingPunct="0">
              <a:defRPr>
                <a:solidFill>
                  <a:schemeClr val="tx1"/>
                </a:solidFill>
                <a:latin typeface="Arial" pitchFamily="34" charset="0"/>
                <a:ea typeface="宋体" pitchFamily="2" charset="-122"/>
              </a:defRPr>
            </a:lvl3pPr>
            <a:lvl4pPr marL="1600200" indent="-228600" defTabSz="885825" eaLnBrk="0" hangingPunct="0">
              <a:defRPr>
                <a:solidFill>
                  <a:schemeClr val="tx1"/>
                </a:solidFill>
                <a:latin typeface="Arial" pitchFamily="34" charset="0"/>
                <a:ea typeface="宋体" pitchFamily="2" charset="-122"/>
              </a:defRPr>
            </a:lvl4pPr>
            <a:lvl5pPr marL="2057400" indent="-228600" defTabSz="885825" eaLnBrk="0" hangingPunct="0">
              <a:defRPr>
                <a:solidFill>
                  <a:schemeClr val="tx1"/>
                </a:solidFill>
                <a:latin typeface="Arial" pitchFamily="34" charset="0"/>
                <a:ea typeface="宋体" pitchFamily="2" charset="-122"/>
              </a:defRPr>
            </a:lvl5pPr>
            <a:lvl6pPr marL="2514600" indent="-228600" defTabSz="885825"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885825"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885825"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885825"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buClr>
                <a:srgbClr val="0000FF"/>
              </a:buClr>
            </a:pPr>
            <a:r>
              <a:rPr lang="zh-CN" altLang="en-US" sz="3200" b="1" dirty="0">
                <a:solidFill>
                  <a:srgbClr val="000099"/>
                </a:solidFill>
                <a:latin typeface="Arial Unicode MS" pitchFamily="34" charset="-122"/>
                <a:ea typeface="Arial Unicode MS" pitchFamily="34" charset="-122"/>
                <a:cs typeface="Arial Unicode MS" pitchFamily="34" charset="-122"/>
              </a:rPr>
              <a:t>目录</a:t>
            </a:r>
            <a:endParaRPr lang="en-US" altLang="zh-CN" sz="3200" b="1" dirty="0">
              <a:solidFill>
                <a:srgbClr val="000099"/>
              </a:solidFill>
              <a:latin typeface="Arial Unicode MS" pitchFamily="34" charset="-122"/>
              <a:ea typeface="Arial Unicode MS" pitchFamily="34" charset="-122"/>
              <a:cs typeface="Arial Unicode MS" pitchFamily="34" charset="-122"/>
            </a:endParaRPr>
          </a:p>
        </p:txBody>
      </p:sp>
      <p:sp>
        <p:nvSpPr>
          <p:cNvPr id="26627" name="Rectangle 3"/>
          <p:cNvSpPr>
            <a:spLocks noChangeArrowheads="1"/>
          </p:cNvSpPr>
          <p:nvPr/>
        </p:nvSpPr>
        <p:spPr bwMode="auto">
          <a:xfrm>
            <a:off x="762000" y="1676400"/>
            <a:ext cx="657780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00" tIns="44450" rIns="88900" bIns="44450"/>
          <a:lstStyle/>
          <a:p>
            <a:pPr marL="38100" indent="-571500" defTabSz="885825">
              <a:lnSpc>
                <a:spcPct val="150000"/>
              </a:lnSpc>
              <a:buClr>
                <a:srgbClr val="000099"/>
              </a:buClr>
              <a:buFont typeface="Wingdings" pitchFamily="2" charset="2"/>
              <a:buChar char="Ø"/>
            </a:pPr>
            <a:r>
              <a:rPr lang="zh-CN" altLang="en-US" sz="2800" b="1" dirty="0" smtClean="0">
                <a:solidFill>
                  <a:srgbClr val="000099"/>
                </a:solidFill>
                <a:latin typeface="Arial Unicode MS" pitchFamily="34" charset="-122"/>
                <a:ea typeface="Arial Unicode MS" pitchFamily="34" charset="-122"/>
                <a:cs typeface="Arial Unicode MS" pitchFamily="34" charset="-122"/>
              </a:rPr>
              <a:t>中子谱仪运行和束流应用</a:t>
            </a:r>
            <a:endParaRPr lang="en-US" altLang="zh-CN" sz="2800" b="1" dirty="0">
              <a:solidFill>
                <a:srgbClr val="000099"/>
              </a:solidFill>
              <a:latin typeface="Arial Unicode MS" pitchFamily="34" charset="-122"/>
              <a:ea typeface="Arial Unicode MS" pitchFamily="34" charset="-122"/>
              <a:cs typeface="Arial Unicode MS" pitchFamily="34" charset="-122"/>
            </a:endParaRPr>
          </a:p>
          <a:p>
            <a:pPr marL="38100" indent="-571500" defTabSz="885825">
              <a:lnSpc>
                <a:spcPct val="150000"/>
              </a:lnSpc>
              <a:buClr>
                <a:srgbClr val="000099"/>
              </a:buClr>
              <a:buFont typeface="Wingdings" pitchFamily="2" charset="2"/>
              <a:buChar char="Ø"/>
            </a:pPr>
            <a:r>
              <a:rPr lang="zh-CN" altLang="en-US" sz="2800" b="1" dirty="0" smtClean="0">
                <a:solidFill>
                  <a:srgbClr val="000099"/>
                </a:solidFill>
                <a:latin typeface="Arial Unicode MS" pitchFamily="34" charset="-122"/>
                <a:ea typeface="Arial Unicode MS" pitchFamily="34" charset="-122"/>
                <a:cs typeface="Arial Unicode MS" pitchFamily="34" charset="-122"/>
              </a:rPr>
              <a:t>现有平台升级</a:t>
            </a:r>
            <a:r>
              <a:rPr lang="en-US" altLang="zh-CN" sz="2800" b="1" dirty="0" smtClean="0">
                <a:solidFill>
                  <a:srgbClr val="000099"/>
                </a:solidFill>
                <a:latin typeface="Arial Unicode MS" pitchFamily="34" charset="-122"/>
                <a:ea typeface="Arial Unicode MS" pitchFamily="34" charset="-122"/>
                <a:cs typeface="Arial Unicode MS" pitchFamily="34" charset="-122"/>
              </a:rPr>
              <a:t>/</a:t>
            </a:r>
            <a:r>
              <a:rPr lang="zh-CN" altLang="en-US" sz="2800" b="1" dirty="0" smtClean="0">
                <a:solidFill>
                  <a:srgbClr val="000099"/>
                </a:solidFill>
                <a:latin typeface="Arial Unicode MS" pitchFamily="34" charset="-122"/>
                <a:ea typeface="Arial Unicode MS" pitchFamily="34" charset="-122"/>
                <a:cs typeface="Arial Unicode MS" pitchFamily="34" charset="-122"/>
              </a:rPr>
              <a:t>改进情况</a:t>
            </a:r>
            <a:endParaRPr lang="en-US" altLang="zh-CN" sz="2800" b="1" dirty="0">
              <a:solidFill>
                <a:srgbClr val="000099"/>
              </a:solidFill>
              <a:latin typeface="Arial Unicode MS" pitchFamily="34" charset="-122"/>
              <a:ea typeface="Arial Unicode MS" pitchFamily="34" charset="-122"/>
              <a:cs typeface="Arial Unicode MS" pitchFamily="34" charset="-122"/>
            </a:endParaRPr>
          </a:p>
          <a:p>
            <a:pPr marL="38100" indent="-571500" defTabSz="885825">
              <a:lnSpc>
                <a:spcPct val="150000"/>
              </a:lnSpc>
              <a:buClr>
                <a:srgbClr val="000099"/>
              </a:buClr>
              <a:buFont typeface="Wingdings" pitchFamily="2" charset="2"/>
              <a:buChar char="Ø"/>
            </a:pPr>
            <a:r>
              <a:rPr lang="zh-CN" altLang="en-US" sz="2800" b="1" dirty="0" smtClean="0">
                <a:solidFill>
                  <a:srgbClr val="000099"/>
                </a:solidFill>
                <a:latin typeface="Arial Unicode MS" pitchFamily="34" charset="-122"/>
                <a:ea typeface="Arial Unicode MS" pitchFamily="34" charset="-122"/>
                <a:cs typeface="Arial Unicode MS" pitchFamily="34" charset="-122"/>
              </a:rPr>
              <a:t>用户代表性成果或产出情况</a:t>
            </a:r>
            <a:endParaRPr lang="en-US" altLang="zh-CN" sz="2800" b="1" dirty="0">
              <a:solidFill>
                <a:srgbClr val="000099"/>
              </a:solidFill>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val="119192038"/>
      </p:ext>
    </p:extLst>
  </p:cSld>
  <p:clrMapOvr>
    <a:masterClrMapping/>
  </p:clrMapOvr>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4000" fill="hold"/>
                                        <p:tgtEl>
                                          <p:spTgt spid="26627">
                                            <p:txEl>
                                              <p:pRg st="2" end="2"/>
                                            </p:txEl>
                                          </p:spTgt>
                                        </p:tgtEl>
                                        <p:attrNameLst>
                                          <p:attrName>style.color</p:attrName>
                                        </p:attrNameLst>
                                      </p:cBhvr>
                                      <p:by>
                                        <p:hsl h="7200000" s="0" l="0"/>
                                      </p:by>
                                    </p:animClr>
                                    <p:animClr clrSpc="hsl" dir="cw">
                                      <p:cBhvr>
                                        <p:cTn id="7" dur="4000" fill="hold"/>
                                        <p:tgtEl>
                                          <p:spTgt spid="26627">
                                            <p:txEl>
                                              <p:pRg st="2" end="2"/>
                                            </p:txEl>
                                          </p:spTgt>
                                        </p:tgtEl>
                                        <p:attrNameLst>
                                          <p:attrName>fillcolor</p:attrName>
                                        </p:attrNameLst>
                                      </p:cBhvr>
                                      <p:by>
                                        <p:hsl h="7200000" s="0" l="0"/>
                                      </p:by>
                                    </p:animClr>
                                    <p:animClr clrSpc="hsl" dir="cw">
                                      <p:cBhvr>
                                        <p:cTn id="8" dur="4000" fill="hold"/>
                                        <p:tgtEl>
                                          <p:spTgt spid="26627">
                                            <p:txEl>
                                              <p:pRg st="2" end="2"/>
                                            </p:txEl>
                                          </p:spTgt>
                                        </p:tgtEl>
                                        <p:attrNameLst>
                                          <p:attrName>stroke.color</p:attrName>
                                        </p:attrNameLst>
                                      </p:cBhvr>
                                      <p:by>
                                        <p:hsl h="7200000" s="0" l="0"/>
                                      </p:by>
                                    </p:animClr>
                                    <p:set>
                                      <p:cBhvr>
                                        <p:cTn id="9" dur="4000" fill="hold"/>
                                        <p:tgtEl>
                                          <p:spTgt spid="2662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Autofit/>
          </a:bodyPr>
          <a:lstStyle/>
          <a:p>
            <a:r>
              <a:rPr lang="zh-CN" altLang="en-US" dirty="0">
                <a:solidFill>
                  <a:srgbClr val="0000FF"/>
                </a:solidFill>
              </a:rPr>
              <a:t>成果产出总体情况</a:t>
            </a:r>
          </a:p>
        </p:txBody>
      </p:sp>
      <p:sp>
        <p:nvSpPr>
          <p:cNvPr id="3" name="内容占位符 2"/>
          <p:cNvSpPr>
            <a:spLocks noGrp="1"/>
          </p:cNvSpPr>
          <p:nvPr>
            <p:ph idx="1"/>
          </p:nvPr>
        </p:nvSpPr>
        <p:spPr/>
        <p:txBody>
          <a:bodyPr>
            <a:normAutofit fontScale="47500" lnSpcReduction="20000"/>
          </a:bodyPr>
          <a:lstStyle/>
          <a:p>
            <a:pPr>
              <a:lnSpc>
                <a:spcPct val="160000"/>
              </a:lnSpc>
            </a:pPr>
            <a:endParaRPr lang="en-US" altLang="zh-CN" dirty="0" smtClean="0"/>
          </a:p>
          <a:p>
            <a:pPr>
              <a:lnSpc>
                <a:spcPct val="160000"/>
              </a:lnSpc>
            </a:pPr>
            <a:endParaRPr lang="en-US" altLang="zh-CN" dirty="0"/>
          </a:p>
          <a:p>
            <a:pPr>
              <a:lnSpc>
                <a:spcPct val="160000"/>
              </a:lnSpc>
            </a:pPr>
            <a:endParaRPr lang="en-US" altLang="zh-CN" dirty="0" smtClean="0"/>
          </a:p>
          <a:p>
            <a:pPr>
              <a:lnSpc>
                <a:spcPct val="160000"/>
              </a:lnSpc>
            </a:pPr>
            <a:endParaRPr lang="en-US" altLang="zh-CN" dirty="0"/>
          </a:p>
          <a:p>
            <a:pPr>
              <a:lnSpc>
                <a:spcPct val="160000"/>
              </a:lnSpc>
            </a:pPr>
            <a:endParaRPr lang="en-US" altLang="zh-CN" dirty="0" smtClean="0"/>
          </a:p>
          <a:p>
            <a:pPr>
              <a:lnSpc>
                <a:spcPct val="160000"/>
              </a:lnSpc>
            </a:pPr>
            <a:endParaRPr lang="en-US" altLang="zh-CN" dirty="0"/>
          </a:p>
          <a:p>
            <a:pPr>
              <a:lnSpc>
                <a:spcPct val="160000"/>
              </a:lnSpc>
            </a:pPr>
            <a:endParaRPr lang="en-US" altLang="zh-CN" dirty="0" smtClean="0"/>
          </a:p>
          <a:p>
            <a:pPr>
              <a:lnSpc>
                <a:spcPct val="160000"/>
              </a:lnSpc>
            </a:pPr>
            <a:endParaRPr lang="en-US" altLang="zh-CN" dirty="0"/>
          </a:p>
          <a:p>
            <a:pPr>
              <a:lnSpc>
                <a:spcPct val="160000"/>
              </a:lnSpc>
            </a:pPr>
            <a:endParaRPr lang="en-US" altLang="zh-CN" dirty="0" smtClean="0"/>
          </a:p>
          <a:p>
            <a:pPr>
              <a:lnSpc>
                <a:spcPct val="160000"/>
              </a:lnSpc>
            </a:pPr>
            <a:r>
              <a:rPr lang="zh-CN" altLang="en-US" sz="4200" b="1" dirty="0">
                <a:latin typeface="宋体" pitchFamily="2" charset="-122"/>
                <a:ea typeface="宋体" pitchFamily="2" charset="-122"/>
                <a:cs typeface="Times New Roman" pitchFamily="18" charset="0"/>
              </a:rPr>
              <a:t>中子散射在凝聚态物理中的应用</a:t>
            </a:r>
            <a:r>
              <a:rPr lang="zh-CN" altLang="en-US" sz="4200" dirty="0">
                <a:latin typeface="宋体" pitchFamily="2" charset="-122"/>
                <a:ea typeface="宋体" pitchFamily="2" charset="-122"/>
                <a:cs typeface="Times New Roman" pitchFamily="18" charset="0"/>
              </a:rPr>
              <a:t>， （瑞士）</a:t>
            </a:r>
            <a:r>
              <a:rPr lang="en-US" altLang="zh-CN" sz="4200" dirty="0">
                <a:latin typeface="宋体" pitchFamily="2" charset="-122"/>
                <a:ea typeface="宋体" pitchFamily="2" charset="-122"/>
                <a:cs typeface="Times New Roman" pitchFamily="18" charset="0"/>
              </a:rPr>
              <a:t>Albert </a:t>
            </a:r>
            <a:r>
              <a:rPr lang="en-US" altLang="zh-CN" sz="4200" dirty="0" err="1">
                <a:latin typeface="宋体" pitchFamily="2" charset="-122"/>
                <a:ea typeface="宋体" pitchFamily="2" charset="-122"/>
                <a:cs typeface="Times New Roman" pitchFamily="18" charset="0"/>
              </a:rPr>
              <a:t>Furrer</a:t>
            </a:r>
            <a:r>
              <a:rPr lang="en-US" altLang="zh-CN" sz="4200" dirty="0">
                <a:latin typeface="宋体" pitchFamily="2" charset="-122"/>
                <a:ea typeface="宋体" pitchFamily="2" charset="-122"/>
                <a:cs typeface="Times New Roman" pitchFamily="18" charset="0"/>
              </a:rPr>
              <a:t>, </a:t>
            </a:r>
            <a:r>
              <a:rPr lang="en-US" altLang="zh-CN" sz="4200" dirty="0" err="1">
                <a:latin typeface="宋体" pitchFamily="2" charset="-122"/>
                <a:ea typeface="宋体" pitchFamily="2" charset="-122"/>
                <a:cs typeface="Times New Roman" pitchFamily="18" charset="0"/>
              </a:rPr>
              <a:t>Joël</a:t>
            </a:r>
            <a:r>
              <a:rPr lang="en-US" altLang="zh-CN" sz="4200" dirty="0">
                <a:latin typeface="宋体" pitchFamily="2" charset="-122"/>
                <a:ea typeface="宋体" pitchFamily="2" charset="-122"/>
                <a:cs typeface="Times New Roman" pitchFamily="18" charset="0"/>
              </a:rPr>
              <a:t> </a:t>
            </a:r>
            <a:r>
              <a:rPr lang="en-US" altLang="zh-CN" sz="4200" dirty="0" err="1">
                <a:latin typeface="宋体" pitchFamily="2" charset="-122"/>
                <a:ea typeface="宋体" pitchFamily="2" charset="-122"/>
                <a:cs typeface="Times New Roman" pitchFamily="18" charset="0"/>
              </a:rPr>
              <a:t>Mesot</a:t>
            </a:r>
            <a:r>
              <a:rPr lang="en-US" altLang="zh-CN" sz="4200" dirty="0">
                <a:latin typeface="宋体" pitchFamily="2" charset="-122"/>
                <a:ea typeface="宋体" pitchFamily="2" charset="-122"/>
                <a:cs typeface="Times New Roman" pitchFamily="18" charset="0"/>
              </a:rPr>
              <a:t> ,Thierry </a:t>
            </a:r>
            <a:r>
              <a:rPr lang="en-US" altLang="zh-CN" sz="4200" dirty="0" err="1">
                <a:latin typeface="宋体" pitchFamily="2" charset="-122"/>
                <a:ea typeface="宋体" pitchFamily="2" charset="-122"/>
                <a:cs typeface="Times New Roman" pitchFamily="18" charset="0"/>
              </a:rPr>
              <a:t>strässle</a:t>
            </a:r>
            <a:r>
              <a:rPr lang="en-US" altLang="zh-CN" sz="4200" dirty="0">
                <a:latin typeface="宋体" pitchFamily="2" charset="-122"/>
                <a:ea typeface="宋体" pitchFamily="2" charset="-122"/>
                <a:cs typeface="Times New Roman" pitchFamily="18" charset="0"/>
              </a:rPr>
              <a:t> </a:t>
            </a:r>
            <a:r>
              <a:rPr lang="zh-CN" altLang="en-US" sz="4200" dirty="0">
                <a:latin typeface="宋体" pitchFamily="2" charset="-122"/>
                <a:ea typeface="宋体" pitchFamily="2" charset="-122"/>
                <a:cs typeface="Times New Roman" pitchFamily="18" charset="0"/>
              </a:rPr>
              <a:t>著，刘本琼，孙光爱，龚建，彭先觉译，北京：国防工业出版社，</a:t>
            </a:r>
            <a:r>
              <a:rPr lang="en-US" altLang="zh-CN" sz="4200" dirty="0">
                <a:latin typeface="宋体" pitchFamily="2" charset="-122"/>
                <a:ea typeface="宋体" pitchFamily="2" charset="-122"/>
                <a:cs typeface="Times New Roman" pitchFamily="18" charset="0"/>
              </a:rPr>
              <a:t>2017.12</a:t>
            </a:r>
            <a:r>
              <a:rPr lang="zh-CN" altLang="en-US" sz="4200" dirty="0">
                <a:latin typeface="宋体" pitchFamily="2" charset="-122"/>
                <a:ea typeface="宋体" pitchFamily="2" charset="-122"/>
                <a:cs typeface="Times New Roman" pitchFamily="18" charset="0"/>
              </a:rPr>
              <a:t>，</a:t>
            </a:r>
            <a:r>
              <a:rPr lang="en-US" altLang="zh-CN" sz="4200" dirty="0">
                <a:latin typeface="宋体" pitchFamily="2" charset="-122"/>
                <a:ea typeface="宋体" pitchFamily="2" charset="-122"/>
                <a:cs typeface="Times New Roman" pitchFamily="18" charset="0"/>
              </a:rPr>
              <a:t>ISBN </a:t>
            </a:r>
            <a:r>
              <a:rPr lang="en-US" altLang="zh-CN" sz="4200" dirty="0" smtClean="0">
                <a:latin typeface="宋体" pitchFamily="2" charset="-122"/>
                <a:ea typeface="宋体" pitchFamily="2" charset="-122"/>
                <a:cs typeface="Times New Roman" pitchFamily="18" charset="0"/>
              </a:rPr>
              <a:t>978-7-118-11379-2</a:t>
            </a:r>
            <a:endParaRPr lang="zh-CN" altLang="en-US" sz="4200" dirty="0"/>
          </a:p>
        </p:txBody>
      </p:sp>
      <p:graphicFrame>
        <p:nvGraphicFramePr>
          <p:cNvPr id="5" name="图表 4"/>
          <p:cNvGraphicFramePr>
            <a:graphicFrameLocks/>
          </p:cNvGraphicFramePr>
          <p:nvPr/>
        </p:nvGraphicFramePr>
        <p:xfrm>
          <a:off x="1524000" y="1143000"/>
          <a:ext cx="54864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8" name="灯片编号占位符 4"/>
          <p:cNvSpPr>
            <a:spLocks noGrp="1"/>
          </p:cNvSpPr>
          <p:nvPr>
            <p:ph type="sldNum" sz="quarter" idx="12"/>
          </p:nvPr>
        </p:nvSpPr>
        <p:spPr bwMode="auto">
          <a:xfrm>
            <a:off x="5638800" y="6356351"/>
            <a:ext cx="603252" cy="365125"/>
          </a:xfrm>
          <a:noFill/>
          <a:ln>
            <a:miter lim="800000"/>
            <a:headEnd/>
            <a:tailEnd/>
          </a:ln>
        </p:spPr>
        <p:txBody>
          <a:bodyPr wrap="square" numCol="1" anchorCtr="0" compatLnSpc="1">
            <a:prstTxWarp prst="textNoShape">
              <a:avLst/>
            </a:prstTxWarp>
          </a:bodyPr>
          <a:lstStyle/>
          <a:p>
            <a:fld id="{710D7D6D-A013-4181-BEF8-981E44ACBA85}" type="slidenum">
              <a:rPr lang="zh-CN" altLang="en-US" smtClean="0">
                <a:solidFill>
                  <a:srgbClr val="898989"/>
                </a:solidFill>
                <a:ea typeface="宋体" pitchFamily="2" charset="-122"/>
              </a:rPr>
              <a:pPr/>
              <a:t>21</a:t>
            </a:fld>
            <a:endParaRPr lang="zh-CN" altLang="en-US" dirty="0" smtClean="0">
              <a:solidFill>
                <a:srgbClr val="898989"/>
              </a:solidFill>
              <a:ea typeface="宋体" pitchFamily="2" charset="-122"/>
            </a:endParaRPr>
          </a:p>
        </p:txBody>
      </p:sp>
    </p:spTree>
    <p:extLst>
      <p:ext uri="{BB962C8B-B14F-4D97-AF65-F5344CB8AC3E}">
        <p14:creationId xmlns:p14="http://schemas.microsoft.com/office/powerpoint/2010/main" val="2912576438"/>
      </p:ext>
    </p:extLst>
  </p:cSld>
  <p:clrMapOvr>
    <a:masterClrMapping/>
  </p:clrMapOvr>
  <p:transition>
    <p:pull dir="l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solidFill>
                  <a:srgbClr val="0000FF"/>
                </a:solidFill>
              </a:rPr>
              <a:t>亮点成果简述：</a:t>
            </a:r>
            <a:r>
              <a:rPr lang="zh-CN" altLang="en-US" dirty="0" smtClean="0">
                <a:solidFill>
                  <a:srgbClr val="0000FF"/>
                </a:solidFill>
              </a:rPr>
              <a:t>衍射</a:t>
            </a:r>
            <a:endParaRPr lang="zh-CN" altLang="en-US" dirty="0">
              <a:solidFill>
                <a:srgbClr val="0000FF"/>
              </a:solidFill>
            </a:endParaRPr>
          </a:p>
        </p:txBody>
      </p:sp>
      <p:sp>
        <p:nvSpPr>
          <p:cNvPr id="3" name="内容占位符 2"/>
          <p:cNvSpPr>
            <a:spLocks noGrp="1"/>
          </p:cNvSpPr>
          <p:nvPr>
            <p:ph idx="1"/>
          </p:nvPr>
        </p:nvSpPr>
        <p:spPr/>
        <p:txBody>
          <a:bodyPr>
            <a:normAutofit/>
          </a:bodyPr>
          <a:lstStyle/>
          <a:p>
            <a:r>
              <a:rPr lang="en-US" altLang="zh-CN" sz="2400" b="1" kern="0" dirty="0">
                <a:solidFill>
                  <a:sysClr val="windowText" lastClr="000000"/>
                </a:solidFill>
                <a:latin typeface="Times New Roman" pitchFamily="18" charset="0"/>
                <a:cs typeface="Times New Roman" pitchFamily="18" charset="0"/>
              </a:rPr>
              <a:t>The relation between structure and electrical conductivity of </a:t>
            </a:r>
            <a:r>
              <a:rPr lang="en-US" altLang="zh-CN" sz="2400" b="1" kern="0" dirty="0" err="1">
                <a:solidFill>
                  <a:sysClr val="windowText" lastClr="000000"/>
                </a:solidFill>
                <a:latin typeface="Times New Roman" pitchFamily="18" charset="0"/>
                <a:cs typeface="Times New Roman" pitchFamily="18" charset="0"/>
              </a:rPr>
              <a:t>ZrP</a:t>
            </a:r>
            <a:r>
              <a:rPr lang="en-US" altLang="zh-CN" sz="2400" b="1" kern="0" dirty="0">
                <a:solidFill>
                  <a:sysClr val="windowText" lastClr="000000"/>
                </a:solidFill>
                <a:latin typeface="Times New Roman" pitchFamily="18" charset="0"/>
                <a:cs typeface="Times New Roman" pitchFamily="18" charset="0"/>
              </a:rPr>
              <a:t> in the battery of (NH</a:t>
            </a:r>
            <a:r>
              <a:rPr lang="en-US" altLang="zh-CN" sz="2400" b="1" kern="0" baseline="-25000" dirty="0">
                <a:solidFill>
                  <a:sysClr val="windowText" lastClr="000000"/>
                </a:solidFill>
                <a:latin typeface="Times New Roman" pitchFamily="18" charset="0"/>
                <a:cs typeface="Times New Roman" pitchFamily="18" charset="0"/>
              </a:rPr>
              <a:t>4</a:t>
            </a:r>
            <a:r>
              <a:rPr lang="en-US" altLang="zh-CN" sz="2400" b="1" kern="0" dirty="0">
                <a:solidFill>
                  <a:sysClr val="windowText" lastClr="000000"/>
                </a:solidFill>
                <a:latin typeface="Times New Roman" pitchFamily="18" charset="0"/>
                <a:cs typeface="Times New Roman" pitchFamily="18" charset="0"/>
              </a:rPr>
              <a:t>)</a:t>
            </a:r>
            <a:r>
              <a:rPr lang="en-US" altLang="zh-CN" sz="2400" b="1" kern="0" baseline="-25000" dirty="0">
                <a:solidFill>
                  <a:sysClr val="windowText" lastClr="000000"/>
                </a:solidFill>
                <a:latin typeface="Times New Roman" pitchFamily="18" charset="0"/>
                <a:cs typeface="Times New Roman" pitchFamily="18" charset="0"/>
              </a:rPr>
              <a:t>3</a:t>
            </a:r>
            <a:r>
              <a:rPr lang="en-US" altLang="zh-CN" sz="2400" b="1" kern="0" dirty="0">
                <a:solidFill>
                  <a:sysClr val="windowText" lastClr="000000"/>
                </a:solidFill>
                <a:latin typeface="Times New Roman" pitchFamily="18" charset="0"/>
                <a:cs typeface="Times New Roman" pitchFamily="18" charset="0"/>
              </a:rPr>
              <a:t>[</a:t>
            </a:r>
            <a:r>
              <a:rPr lang="en-US" altLang="zh-CN" sz="2400" b="1" kern="0" dirty="0" err="1">
                <a:solidFill>
                  <a:sysClr val="windowText" lastClr="000000"/>
                </a:solidFill>
                <a:latin typeface="Times New Roman" pitchFamily="18" charset="0"/>
                <a:cs typeface="Times New Roman" pitchFamily="18" charset="0"/>
              </a:rPr>
              <a:t>Zr</a:t>
            </a:r>
            <a:r>
              <a:rPr lang="en-US" altLang="zh-CN" sz="2400" b="1" kern="0" dirty="0">
                <a:solidFill>
                  <a:sysClr val="windowText" lastClr="000000"/>
                </a:solidFill>
                <a:latin typeface="Times New Roman" pitchFamily="18" charset="0"/>
                <a:cs typeface="Times New Roman" pitchFamily="18" charset="0"/>
              </a:rPr>
              <a:t>(H</a:t>
            </a:r>
            <a:r>
              <a:rPr lang="en-US" altLang="zh-CN" sz="2400" b="1" kern="0" baseline="-25000" dirty="0">
                <a:solidFill>
                  <a:sysClr val="windowText" lastClr="000000"/>
                </a:solidFill>
                <a:latin typeface="Times New Roman" pitchFamily="18" charset="0"/>
                <a:cs typeface="Times New Roman" pitchFamily="18" charset="0"/>
              </a:rPr>
              <a:t>2/3</a:t>
            </a:r>
            <a:r>
              <a:rPr lang="en-US" altLang="zh-CN" sz="2400" b="1" kern="0" dirty="0">
                <a:solidFill>
                  <a:sysClr val="windowText" lastClr="000000"/>
                </a:solidFill>
                <a:latin typeface="Times New Roman" pitchFamily="18" charset="0"/>
                <a:cs typeface="Times New Roman" pitchFamily="18" charset="0"/>
              </a:rPr>
              <a:t>PO</a:t>
            </a:r>
            <a:r>
              <a:rPr lang="en-US" altLang="zh-CN" sz="2400" b="1" kern="0" baseline="-25000" dirty="0">
                <a:solidFill>
                  <a:sysClr val="windowText" lastClr="000000"/>
                </a:solidFill>
                <a:latin typeface="Times New Roman" pitchFamily="18" charset="0"/>
                <a:cs typeface="Times New Roman" pitchFamily="18" charset="0"/>
              </a:rPr>
              <a:t>4</a:t>
            </a:r>
            <a:r>
              <a:rPr lang="en-US" altLang="zh-CN" sz="2400" b="1" kern="0" dirty="0">
                <a:solidFill>
                  <a:sysClr val="windowText" lastClr="000000"/>
                </a:solidFill>
                <a:latin typeface="Times New Roman" pitchFamily="18" charset="0"/>
                <a:cs typeface="Times New Roman" pitchFamily="18" charset="0"/>
              </a:rPr>
              <a:t>)</a:t>
            </a:r>
            <a:r>
              <a:rPr lang="en-US" altLang="zh-CN" sz="2400" b="1" kern="0" baseline="-25000" dirty="0">
                <a:solidFill>
                  <a:sysClr val="windowText" lastClr="000000"/>
                </a:solidFill>
                <a:latin typeface="Times New Roman" pitchFamily="18" charset="0"/>
                <a:cs typeface="Times New Roman" pitchFamily="18" charset="0"/>
              </a:rPr>
              <a:t>3</a:t>
            </a:r>
            <a:r>
              <a:rPr lang="en-US" altLang="zh-CN" sz="2400" b="1" kern="0" dirty="0">
                <a:solidFill>
                  <a:sysClr val="windowText" lastClr="000000"/>
                </a:solidFill>
                <a:latin typeface="Times New Roman" pitchFamily="18" charset="0"/>
                <a:cs typeface="Times New Roman" pitchFamily="18" charset="0"/>
              </a:rPr>
              <a:t>](</a:t>
            </a:r>
            <a:r>
              <a:rPr lang="en-US" altLang="zh-CN" sz="2400" b="1" kern="0" dirty="0" err="1">
                <a:solidFill>
                  <a:sysClr val="windowText" lastClr="000000"/>
                </a:solidFill>
                <a:latin typeface="Times New Roman" pitchFamily="18" charset="0"/>
                <a:cs typeface="Times New Roman" pitchFamily="18" charset="0"/>
              </a:rPr>
              <a:t>ZrP</a:t>
            </a:r>
            <a:r>
              <a:rPr lang="en-US" altLang="zh-CN" sz="2400" b="1" kern="0" dirty="0">
                <a:solidFill>
                  <a:sysClr val="windowText" lastClr="000000"/>
                </a:solidFill>
                <a:latin typeface="Times New Roman" pitchFamily="18" charset="0"/>
                <a:cs typeface="Times New Roman" pitchFamily="18" charset="0"/>
              </a:rPr>
              <a:t>). Based on the diffraction technology, we get the position of </a:t>
            </a:r>
            <a:r>
              <a:rPr lang="en-US" altLang="zh-CN" sz="2400" b="1" kern="0" dirty="0">
                <a:solidFill>
                  <a:srgbClr val="FF0000"/>
                </a:solidFill>
                <a:latin typeface="Times New Roman" pitchFamily="18" charset="0"/>
                <a:cs typeface="Times New Roman" pitchFamily="18" charset="0"/>
              </a:rPr>
              <a:t>Hydrogen</a:t>
            </a:r>
            <a:r>
              <a:rPr lang="zh-CN" altLang="en-US" sz="2400" b="1" kern="0" dirty="0">
                <a:solidFill>
                  <a:sysClr val="windowText" lastClr="000000"/>
                </a:solidFill>
                <a:latin typeface="Times New Roman" pitchFamily="18" charset="0"/>
                <a:cs typeface="Times New Roman" pitchFamily="18" charset="0"/>
              </a:rPr>
              <a:t>，</a:t>
            </a:r>
            <a:r>
              <a:rPr lang="en-US" altLang="zh-CN" sz="2400" b="1" kern="0" dirty="0">
                <a:solidFill>
                  <a:sysClr val="windowText" lastClr="000000"/>
                </a:solidFill>
                <a:latin typeface="Times New Roman" pitchFamily="18" charset="0"/>
                <a:cs typeface="Times New Roman" pitchFamily="18" charset="0"/>
              </a:rPr>
              <a:t>finding that the </a:t>
            </a:r>
            <a:r>
              <a:rPr lang="en-US" altLang="zh-CN" sz="2400" b="1" kern="0" dirty="0">
                <a:solidFill>
                  <a:srgbClr val="FF0000"/>
                </a:solidFill>
                <a:latin typeface="Times New Roman" pitchFamily="18" charset="0"/>
                <a:cs typeface="Times New Roman" pitchFamily="18" charset="0"/>
              </a:rPr>
              <a:t>NH</a:t>
            </a:r>
            <a:r>
              <a:rPr lang="en-US" altLang="zh-CN" sz="2400" b="1" kern="0" baseline="-25000" dirty="0">
                <a:solidFill>
                  <a:srgbClr val="FF0000"/>
                </a:solidFill>
                <a:latin typeface="Times New Roman" pitchFamily="18" charset="0"/>
                <a:cs typeface="Times New Roman" pitchFamily="18" charset="0"/>
              </a:rPr>
              <a:t>4</a:t>
            </a:r>
            <a:r>
              <a:rPr lang="en-US" altLang="zh-CN" sz="2400" b="1" kern="0" baseline="30000" dirty="0">
                <a:solidFill>
                  <a:srgbClr val="FF0000"/>
                </a:solidFill>
                <a:latin typeface="Times New Roman" pitchFamily="18" charset="0"/>
                <a:cs typeface="Times New Roman" pitchFamily="18" charset="0"/>
              </a:rPr>
              <a:t>+ </a:t>
            </a:r>
            <a:r>
              <a:rPr lang="en-US" altLang="zh-CN" sz="2400" b="1" kern="0" dirty="0">
                <a:solidFill>
                  <a:srgbClr val="FF0000"/>
                </a:solidFill>
                <a:latin typeface="Times New Roman" pitchFamily="18" charset="0"/>
                <a:cs typeface="Times New Roman" pitchFamily="18" charset="0"/>
              </a:rPr>
              <a:t>are localized</a:t>
            </a:r>
            <a:r>
              <a:rPr lang="zh-CN" altLang="en-US" sz="2400" b="1" kern="0" dirty="0">
                <a:solidFill>
                  <a:srgbClr val="FF0000"/>
                </a:solidFill>
                <a:latin typeface="Times New Roman" pitchFamily="18" charset="0"/>
                <a:cs typeface="Times New Roman" pitchFamily="18" charset="0"/>
              </a:rPr>
              <a:t>，</a:t>
            </a:r>
            <a:r>
              <a:rPr lang="en-US" altLang="zh-CN" sz="2400" b="1" kern="0" dirty="0">
                <a:solidFill>
                  <a:srgbClr val="FF0000"/>
                </a:solidFill>
                <a:latin typeface="Times New Roman" pitchFamily="18" charset="0"/>
                <a:cs typeface="Times New Roman" pitchFamily="18" charset="0"/>
              </a:rPr>
              <a:t>and the H</a:t>
            </a:r>
            <a:r>
              <a:rPr lang="en-US" altLang="zh-CN" sz="2400" b="1" kern="0" baseline="30000" dirty="0">
                <a:solidFill>
                  <a:srgbClr val="FF0000"/>
                </a:solidFill>
                <a:latin typeface="Times New Roman" pitchFamily="18" charset="0"/>
                <a:cs typeface="Times New Roman" pitchFamily="18" charset="0"/>
              </a:rPr>
              <a:t>+</a:t>
            </a:r>
            <a:r>
              <a:rPr lang="zh-CN" altLang="en-US" sz="2400" b="1" kern="0" dirty="0">
                <a:solidFill>
                  <a:srgbClr val="FF0000"/>
                </a:solidFill>
                <a:latin typeface="Times New Roman" pitchFamily="18" charset="0"/>
                <a:cs typeface="Times New Roman" pitchFamily="18" charset="0"/>
              </a:rPr>
              <a:t> </a:t>
            </a:r>
            <a:r>
              <a:rPr lang="en-US" altLang="zh-CN" sz="2400" b="1" kern="0" dirty="0">
                <a:solidFill>
                  <a:srgbClr val="FF0000"/>
                </a:solidFill>
                <a:latin typeface="Times New Roman" pitchFamily="18" charset="0"/>
                <a:cs typeface="Times New Roman" pitchFamily="18" charset="0"/>
              </a:rPr>
              <a:t>are totally disordered. </a:t>
            </a:r>
            <a:r>
              <a:rPr lang="en-US" altLang="zh-CN" sz="2400" b="1" kern="0" dirty="0">
                <a:solidFill>
                  <a:sysClr val="windowText" lastClr="000000"/>
                </a:solidFill>
                <a:latin typeface="Times New Roman" pitchFamily="18" charset="0"/>
                <a:cs typeface="Times New Roman" pitchFamily="18" charset="0"/>
              </a:rPr>
              <a:t>The position change</a:t>
            </a:r>
            <a:r>
              <a:rPr lang="zh-CN" altLang="en-US" sz="2400" b="1" kern="0" dirty="0">
                <a:solidFill>
                  <a:sysClr val="windowText" lastClr="000000"/>
                </a:solidFill>
                <a:latin typeface="Times New Roman" pitchFamily="18" charset="0"/>
                <a:cs typeface="Times New Roman" pitchFamily="18" charset="0"/>
              </a:rPr>
              <a:t> </a:t>
            </a:r>
            <a:r>
              <a:rPr lang="en-US" altLang="zh-CN" sz="2400" b="1" kern="0" dirty="0" smtClean="0">
                <a:solidFill>
                  <a:sysClr val="windowText" lastClr="000000"/>
                </a:solidFill>
                <a:latin typeface="Times New Roman" pitchFamily="18" charset="0"/>
                <a:cs typeface="Times New Roman" pitchFamily="18" charset="0"/>
              </a:rPr>
              <a:t>of</a:t>
            </a:r>
            <a:r>
              <a:rPr lang="zh-CN" altLang="en-US" sz="2400" b="1" kern="0" dirty="0" smtClean="0">
                <a:solidFill>
                  <a:sysClr val="windowText" lastClr="000000"/>
                </a:solidFill>
                <a:latin typeface="Times New Roman" pitchFamily="18" charset="0"/>
                <a:cs typeface="Times New Roman" pitchFamily="18" charset="0"/>
              </a:rPr>
              <a:t> </a:t>
            </a:r>
            <a:r>
              <a:rPr lang="en-US" altLang="zh-CN" sz="2400" b="1" kern="0" dirty="0" smtClean="0">
                <a:solidFill>
                  <a:sysClr val="windowText" lastClr="000000"/>
                </a:solidFill>
                <a:latin typeface="Times New Roman" pitchFamily="18" charset="0"/>
                <a:cs typeface="Times New Roman" pitchFamily="18" charset="0"/>
              </a:rPr>
              <a:t>(H, H</a:t>
            </a:r>
            <a:r>
              <a:rPr lang="en-US" altLang="zh-CN" sz="2400" b="1" kern="0" baseline="30000" dirty="0" smtClean="0">
                <a:solidFill>
                  <a:sysClr val="windowText" lastClr="000000"/>
                </a:solidFill>
                <a:latin typeface="Times New Roman" pitchFamily="18" charset="0"/>
                <a:cs typeface="Times New Roman" pitchFamily="18" charset="0"/>
              </a:rPr>
              <a:t>-</a:t>
            </a:r>
            <a:r>
              <a:rPr lang="en-US" altLang="zh-CN" sz="2400" b="1" kern="0" dirty="0" smtClean="0">
                <a:solidFill>
                  <a:sysClr val="windowText" lastClr="000000"/>
                </a:solidFill>
                <a:latin typeface="Times New Roman" pitchFamily="18" charset="0"/>
                <a:cs typeface="Times New Roman" pitchFamily="18" charset="0"/>
              </a:rPr>
              <a:t>, H</a:t>
            </a:r>
            <a:r>
              <a:rPr lang="en-US" altLang="zh-CN" sz="2400" b="1" kern="0" baseline="30000" dirty="0" smtClean="0">
                <a:solidFill>
                  <a:sysClr val="windowText" lastClr="000000"/>
                </a:solidFill>
                <a:latin typeface="Times New Roman" pitchFamily="18" charset="0"/>
                <a:cs typeface="Times New Roman" pitchFamily="18" charset="0"/>
              </a:rPr>
              <a:t>+</a:t>
            </a:r>
            <a:r>
              <a:rPr lang="en-US" altLang="zh-CN" sz="2400" b="1" kern="0" dirty="0" smtClean="0">
                <a:solidFill>
                  <a:sysClr val="windowText" lastClr="000000"/>
                </a:solidFill>
                <a:latin typeface="Times New Roman" pitchFamily="18" charset="0"/>
                <a:cs typeface="Times New Roman" pitchFamily="18" charset="0"/>
              </a:rPr>
              <a:t>) provide </a:t>
            </a:r>
            <a:r>
              <a:rPr lang="en-US" altLang="zh-CN" sz="2400" b="1" kern="0" dirty="0">
                <a:solidFill>
                  <a:sysClr val="windowText" lastClr="000000"/>
                </a:solidFill>
                <a:latin typeface="Times New Roman" pitchFamily="18" charset="0"/>
                <a:cs typeface="Times New Roman" pitchFamily="18" charset="0"/>
              </a:rPr>
              <a:t>direct evidence for understanding the structure and function of materials.</a:t>
            </a:r>
            <a:endParaRPr lang="zh-CN" altLang="en-US" sz="2400" b="1" kern="0" dirty="0">
              <a:solidFill>
                <a:sysClr val="windowText" lastClr="000000"/>
              </a:solidFill>
              <a:latin typeface="Times New Roman" pitchFamily="18" charset="0"/>
              <a:cs typeface="Times New Roman" pitchFamily="18" charset="0"/>
            </a:endParaRPr>
          </a:p>
          <a:p>
            <a:endParaRPr lang="zh-CN" altLang="en-US" sz="2000" dirty="0"/>
          </a:p>
        </p:txBody>
      </p:sp>
      <p:sp>
        <p:nvSpPr>
          <p:cNvPr id="540674" name="灯片编号占位符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710D7D6D-A013-4181-BEF8-981E44ACBA85}" type="slidenum">
              <a:rPr lang="zh-CN" altLang="en-US" smtClean="0">
                <a:solidFill>
                  <a:srgbClr val="898989"/>
                </a:solidFill>
                <a:ea typeface="宋体" pitchFamily="2" charset="-122"/>
              </a:rPr>
              <a:pPr/>
              <a:t>22</a:t>
            </a:fld>
            <a:endParaRPr lang="zh-CN" altLang="en-US" dirty="0" smtClean="0">
              <a:solidFill>
                <a:srgbClr val="898989"/>
              </a:solidFill>
              <a:ea typeface="宋体" pitchFamily="2" charset="-122"/>
            </a:endParaRPr>
          </a:p>
        </p:txBody>
      </p:sp>
      <p:pic>
        <p:nvPicPr>
          <p:cNvPr id="540675" name="图片 5" descr="C:\Users\Administrator\Desktop\Graph1.jpg"/>
          <p:cNvPicPr>
            <a:picLocks noChangeAspect="1"/>
          </p:cNvPicPr>
          <p:nvPr/>
        </p:nvPicPr>
        <p:blipFill>
          <a:blip r:embed="rId2" cstate="print"/>
          <a:srcRect/>
          <a:stretch>
            <a:fillRect/>
          </a:stretch>
        </p:blipFill>
        <p:spPr bwMode="auto">
          <a:xfrm>
            <a:off x="528638" y="3441700"/>
            <a:ext cx="3484562" cy="2484438"/>
          </a:xfrm>
          <a:prstGeom prst="rect">
            <a:avLst/>
          </a:prstGeom>
          <a:noFill/>
          <a:ln w="9525">
            <a:noFill/>
            <a:miter lim="800000"/>
            <a:headEnd/>
            <a:tailEnd/>
          </a:ln>
        </p:spPr>
      </p:pic>
      <p:pic>
        <p:nvPicPr>
          <p:cNvPr id="540676" name="图片 8"/>
          <p:cNvPicPr>
            <a:picLocks noChangeAspect="1"/>
          </p:cNvPicPr>
          <p:nvPr/>
        </p:nvPicPr>
        <p:blipFill>
          <a:blip r:embed="rId3" cstate="print"/>
          <a:srcRect/>
          <a:stretch>
            <a:fillRect/>
          </a:stretch>
        </p:blipFill>
        <p:spPr bwMode="auto">
          <a:xfrm>
            <a:off x="4127500" y="2971800"/>
            <a:ext cx="4511675" cy="2393950"/>
          </a:xfrm>
          <a:prstGeom prst="rect">
            <a:avLst/>
          </a:prstGeom>
          <a:noFill/>
          <a:ln w="9525">
            <a:noFill/>
            <a:miter lim="800000"/>
            <a:headEnd/>
            <a:tailEnd/>
          </a:ln>
        </p:spPr>
      </p:pic>
      <p:sp>
        <p:nvSpPr>
          <p:cNvPr id="540677" name="矩形 9"/>
          <p:cNvSpPr>
            <a:spLocks noChangeArrowheads="1"/>
          </p:cNvSpPr>
          <p:nvPr/>
        </p:nvSpPr>
        <p:spPr bwMode="auto">
          <a:xfrm>
            <a:off x="4800600" y="5196681"/>
            <a:ext cx="2708275" cy="338138"/>
          </a:xfrm>
          <a:prstGeom prst="rect">
            <a:avLst/>
          </a:prstGeom>
          <a:noFill/>
          <a:ln w="9525">
            <a:noFill/>
            <a:miter lim="800000"/>
            <a:headEnd/>
            <a:tailEnd/>
          </a:ln>
        </p:spPr>
        <p:txBody>
          <a:bodyPr>
            <a:spAutoFit/>
          </a:bodyPr>
          <a:lstStyle/>
          <a:p>
            <a:pPr algn="ctr"/>
            <a:r>
              <a:rPr lang="en-US" altLang="zh-CN" sz="1600" b="1" dirty="0">
                <a:solidFill>
                  <a:srgbClr val="0000CC"/>
                </a:solidFill>
                <a:latin typeface="Times New Roman" pitchFamily="18" charset="0"/>
                <a:ea typeface="楷体" pitchFamily="49" charset="-122"/>
              </a:rPr>
              <a:t>The sketch of the </a:t>
            </a:r>
            <a:r>
              <a:rPr lang="en-US" altLang="zh-CN" sz="1600" b="1" dirty="0">
                <a:solidFill>
                  <a:srgbClr val="0000FF"/>
                </a:solidFill>
                <a:latin typeface="Times New Roman" pitchFamily="18" charset="0"/>
                <a:cs typeface="Times New Roman" pitchFamily="18" charset="0"/>
              </a:rPr>
              <a:t>H</a:t>
            </a:r>
            <a:r>
              <a:rPr lang="en-US" altLang="zh-CN" sz="1600" b="1" baseline="30000" dirty="0">
                <a:solidFill>
                  <a:srgbClr val="0000FF"/>
                </a:solidFill>
                <a:latin typeface="Times New Roman" pitchFamily="18" charset="0"/>
                <a:cs typeface="Times New Roman" pitchFamily="18" charset="0"/>
              </a:rPr>
              <a:t>+</a:t>
            </a:r>
            <a:r>
              <a:rPr lang="en-US" altLang="zh-CN" sz="1600" b="1" baseline="30000" dirty="0">
                <a:solidFill>
                  <a:srgbClr val="000000"/>
                </a:solidFill>
                <a:latin typeface="Times New Roman" pitchFamily="18" charset="0"/>
                <a:cs typeface="Times New Roman" pitchFamily="18" charset="0"/>
              </a:rPr>
              <a:t> </a:t>
            </a:r>
            <a:r>
              <a:rPr lang="en-US" altLang="zh-CN" sz="1600" b="1" dirty="0">
                <a:solidFill>
                  <a:srgbClr val="0000CC"/>
                </a:solidFill>
                <a:latin typeface="Times New Roman" pitchFamily="18" charset="0"/>
                <a:ea typeface="楷体" pitchFamily="49" charset="-122"/>
              </a:rPr>
              <a:t> in </a:t>
            </a:r>
            <a:r>
              <a:rPr lang="en-US" altLang="zh-CN" sz="1600" b="1" dirty="0" err="1">
                <a:solidFill>
                  <a:srgbClr val="0000CC"/>
                </a:solidFill>
                <a:latin typeface="Times New Roman" pitchFamily="18" charset="0"/>
                <a:ea typeface="楷体" pitchFamily="49" charset="-122"/>
              </a:rPr>
              <a:t>ZrP</a:t>
            </a:r>
            <a:endParaRPr lang="zh-CN" altLang="en-US" sz="1600" dirty="0">
              <a:solidFill>
                <a:srgbClr val="0000CC"/>
              </a:solidFill>
              <a:latin typeface="Times New Roman" pitchFamily="18" charset="0"/>
              <a:ea typeface="楷体" pitchFamily="49" charset="-122"/>
            </a:endParaRPr>
          </a:p>
        </p:txBody>
      </p:sp>
      <p:sp>
        <p:nvSpPr>
          <p:cNvPr id="540679" name="TextBox 13"/>
          <p:cNvSpPr txBox="1">
            <a:spLocks noChangeArrowheads="1"/>
          </p:cNvSpPr>
          <p:nvPr/>
        </p:nvSpPr>
        <p:spPr bwMode="auto">
          <a:xfrm>
            <a:off x="1062038" y="5910263"/>
            <a:ext cx="2343150" cy="338137"/>
          </a:xfrm>
          <a:prstGeom prst="rect">
            <a:avLst/>
          </a:prstGeom>
          <a:noFill/>
          <a:ln w="9525">
            <a:noFill/>
            <a:miter lim="800000"/>
            <a:headEnd/>
            <a:tailEnd/>
          </a:ln>
        </p:spPr>
        <p:txBody>
          <a:bodyPr wrap="none">
            <a:spAutoFit/>
          </a:bodyPr>
          <a:lstStyle/>
          <a:p>
            <a:r>
              <a:rPr lang="en-US" altLang="zh-CN" sz="1600" b="1">
                <a:solidFill>
                  <a:srgbClr val="0000CC"/>
                </a:solidFill>
                <a:latin typeface="Times New Roman" pitchFamily="18" charset="0"/>
                <a:ea typeface="楷体" pitchFamily="49" charset="-122"/>
              </a:rPr>
              <a:t>Neutron diffraction data</a:t>
            </a:r>
            <a:endParaRPr lang="zh-CN" altLang="en-US" sz="1600" b="1">
              <a:solidFill>
                <a:srgbClr val="0000CC"/>
              </a:solidFill>
              <a:latin typeface="Times New Roman" pitchFamily="18" charset="0"/>
              <a:ea typeface="楷体" pitchFamily="49" charset="-122"/>
            </a:endParaRPr>
          </a:p>
        </p:txBody>
      </p:sp>
      <p:sp>
        <p:nvSpPr>
          <p:cNvPr id="11" name="文本框 6"/>
          <p:cNvSpPr txBox="1"/>
          <p:nvPr/>
        </p:nvSpPr>
        <p:spPr>
          <a:xfrm>
            <a:off x="76200" y="6172200"/>
            <a:ext cx="7126287" cy="307777"/>
          </a:xfrm>
          <a:prstGeom prst="rect">
            <a:avLst/>
          </a:prstGeom>
          <a:noFill/>
        </p:spPr>
        <p:txBody>
          <a:bodyPr>
            <a:spAutoFit/>
          </a:bodyPr>
          <a:lstStyle/>
          <a:p>
            <a:pPr fontAlgn="auto">
              <a:spcBef>
                <a:spcPts val="0"/>
              </a:spcBef>
              <a:spcAft>
                <a:spcPts val="0"/>
              </a:spcAft>
              <a:defRPr/>
            </a:pPr>
            <a:r>
              <a:rPr lang="en-US" altLang="zh-CN" sz="1400" kern="0" dirty="0">
                <a:solidFill>
                  <a:srgbClr val="FF0000"/>
                </a:solidFill>
                <a:latin typeface="Times New Roman" pitchFamily="18" charset="0"/>
                <a:ea typeface="宋体" charset="-122"/>
                <a:cs typeface="Times New Roman" pitchFamily="18" charset="0"/>
              </a:rPr>
              <a:t>S.A. Wang… L. </a:t>
            </a:r>
            <a:r>
              <a:rPr lang="en-US" altLang="zh-CN" sz="1400" kern="0" dirty="0" err="1">
                <a:solidFill>
                  <a:srgbClr val="FF0000"/>
                </a:solidFill>
                <a:latin typeface="Times New Roman" pitchFamily="18" charset="0"/>
                <a:ea typeface="宋体" charset="-122"/>
                <a:cs typeface="Times New Roman" pitchFamily="18" charset="0"/>
              </a:rPr>
              <a:t>Zou</a:t>
            </a:r>
            <a:r>
              <a:rPr lang="en-US" altLang="zh-CN" sz="1400" kern="0" dirty="0">
                <a:solidFill>
                  <a:srgbClr val="FF0000"/>
                </a:solidFill>
                <a:latin typeface="Times New Roman" pitchFamily="18" charset="0"/>
                <a:ea typeface="宋体" charset="-122"/>
                <a:cs typeface="Times New Roman" pitchFamily="18" charset="0"/>
              </a:rPr>
              <a:t>, Y.H. Xia, et al, </a:t>
            </a:r>
            <a:r>
              <a:rPr lang="en-US" altLang="zh-CN" sz="1400" b="1" i="1" kern="0" dirty="0">
                <a:solidFill>
                  <a:srgbClr val="FF0000"/>
                </a:solidFill>
                <a:latin typeface="Times New Roman" pitchFamily="18" charset="0"/>
                <a:ea typeface="宋体" charset="-122"/>
                <a:cs typeface="Times New Roman" pitchFamily="18" charset="0"/>
              </a:rPr>
              <a:t>J. Am. Chem. Soc., </a:t>
            </a:r>
            <a:r>
              <a:rPr lang="en-US" altLang="zh-CN" sz="1400" kern="0" dirty="0">
                <a:solidFill>
                  <a:srgbClr val="FF0000"/>
                </a:solidFill>
                <a:latin typeface="Times New Roman" pitchFamily="18" charset="0"/>
                <a:ea typeface="宋体" charset="-122"/>
                <a:cs typeface="Times New Roman" pitchFamily="18" charset="0"/>
              </a:rPr>
              <a:t>2018 , 140, 6146-6155</a:t>
            </a:r>
            <a:endParaRPr lang="zh-CN" altLang="en-US" sz="1400" kern="0" dirty="0">
              <a:solidFill>
                <a:srgbClr val="FF0000"/>
              </a:solidFill>
              <a:latin typeface="Times New Roman" pitchFamily="18" charset="0"/>
              <a:ea typeface="宋体" charset="-122"/>
              <a:cs typeface="Times New Roman" pitchFamily="18" charset="0"/>
            </a:endParaRPr>
          </a:p>
        </p:txBody>
      </p:sp>
      <p:sp>
        <p:nvSpPr>
          <p:cNvPr id="10" name="标题 1"/>
          <p:cNvSpPr txBox="1">
            <a:spLocks noChangeArrowheads="1"/>
          </p:cNvSpPr>
          <p:nvPr/>
        </p:nvSpPr>
        <p:spPr bwMode="auto">
          <a:xfrm>
            <a:off x="228600" y="76200"/>
            <a:ext cx="8229600" cy="7699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defTabSz="914400" eaLnBrk="1" latinLnBrk="0" hangingPunct="1">
              <a:lnSpc>
                <a:spcPct val="90000"/>
              </a:lnSpc>
              <a:buNone/>
              <a:defRPr lang="en-US" sz="3000" b="1" dirty="0">
                <a:solidFill>
                  <a:srgbClr val="0000FF"/>
                </a:solidFill>
                <a:effectLst>
                  <a:outerShdw blurRad="38100" dist="38100" dir="2700000" algn="tl">
                    <a:srgbClr val="000000">
                      <a:alpha val="43137"/>
                    </a:srgbClr>
                  </a:outerShdw>
                </a:effectLst>
                <a:latin typeface="+mj-ea"/>
                <a:ea typeface="+mj-ea"/>
                <a:cs typeface="+mj-cs"/>
              </a:defRPr>
            </a:lvl1pPr>
          </a:lstStyle>
          <a:p>
            <a:endParaRPr lang="zh-CN" altLang="en-US" dirty="0"/>
          </a:p>
        </p:txBody>
      </p:sp>
      <p:sp>
        <p:nvSpPr>
          <p:cNvPr id="5" name="矩形 4"/>
          <p:cNvSpPr/>
          <p:nvPr/>
        </p:nvSpPr>
        <p:spPr>
          <a:xfrm>
            <a:off x="3862388" y="5562600"/>
            <a:ext cx="5053012" cy="646331"/>
          </a:xfrm>
          <a:prstGeom prst="rect">
            <a:avLst/>
          </a:prstGeom>
        </p:spPr>
        <p:txBody>
          <a:bodyPr wrap="square">
            <a:spAutoFit/>
          </a:bodyPr>
          <a:lstStyle/>
          <a:p>
            <a:pPr algn="ctr"/>
            <a:r>
              <a:rPr lang="zh-CN" altLang="en-US" dirty="0" smtClean="0"/>
              <a:t>质子在氢键中</a:t>
            </a:r>
            <a:r>
              <a:rPr lang="zh-CN" altLang="en-US" dirty="0"/>
              <a:t>是无序</a:t>
            </a:r>
            <a:r>
              <a:rPr lang="zh-CN" altLang="en-US" dirty="0" smtClean="0"/>
              <a:t>的</a:t>
            </a:r>
            <a:r>
              <a:rPr lang="en-US" altLang="zh-CN" dirty="0" smtClean="0"/>
              <a:t>,-&gt;</a:t>
            </a:r>
            <a:r>
              <a:rPr lang="zh-CN" altLang="en-US" dirty="0" smtClean="0"/>
              <a:t>稳定无</a:t>
            </a:r>
            <a:r>
              <a:rPr lang="zh-CN" altLang="en-US" dirty="0"/>
              <a:t>水质子</a:t>
            </a:r>
            <a:r>
              <a:rPr lang="zh-CN" altLang="en-US" dirty="0" smtClean="0"/>
              <a:t>电导率</a:t>
            </a:r>
            <a:r>
              <a:rPr lang="en-US" altLang="zh-CN" dirty="0" smtClean="0"/>
              <a:t>1.45</a:t>
            </a:r>
            <a:r>
              <a:rPr lang="en-US" altLang="zh-CN" dirty="0" smtClean="0">
                <a:latin typeface="Times New Roman" pitchFamily="18" charset="0"/>
                <a:cs typeface="Times New Roman" pitchFamily="18" charset="0"/>
              </a:rPr>
              <a:t>×</a:t>
            </a:r>
            <a:r>
              <a:rPr lang="en-US" altLang="zh-CN" dirty="0" smtClean="0"/>
              <a:t>10 </a:t>
            </a:r>
            <a:r>
              <a:rPr lang="en-US" altLang="zh-CN" baseline="30000" dirty="0" smtClean="0"/>
              <a:t>-3</a:t>
            </a:r>
            <a:r>
              <a:rPr lang="en-US" altLang="zh-CN" dirty="0" smtClean="0"/>
              <a:t> </a:t>
            </a:r>
            <a:r>
              <a:rPr lang="en-US" altLang="zh-CN" dirty="0" err="1" smtClean="0"/>
              <a:t>S·cm</a:t>
            </a:r>
            <a:r>
              <a:rPr lang="en-US" altLang="zh-CN" baseline="30000" dirty="0" smtClean="0"/>
              <a:t> -1 </a:t>
            </a:r>
            <a:r>
              <a:rPr lang="en-US" altLang="zh-CN" dirty="0" smtClean="0"/>
              <a:t>@</a:t>
            </a:r>
            <a:r>
              <a:rPr lang="en-US" altLang="zh-CN" dirty="0"/>
              <a:t> 180</a:t>
            </a:r>
            <a:r>
              <a:rPr lang="en-US" altLang="zh-CN" dirty="0" smtClean="0"/>
              <a:t>℃——</a:t>
            </a:r>
            <a:r>
              <a:rPr lang="zh-CN" altLang="en-US" dirty="0" smtClean="0"/>
              <a:t>目前最高值</a:t>
            </a:r>
            <a:endParaRPr lang="zh-CN" alt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solidFill>
                  <a:srgbClr val="0000FF"/>
                </a:solidFill>
              </a:rPr>
              <a:t>亮点成果简述：</a:t>
            </a:r>
            <a:r>
              <a:rPr lang="zh-CN" altLang="en-US" dirty="0" smtClean="0">
                <a:solidFill>
                  <a:srgbClr val="0000FF"/>
                </a:solidFill>
              </a:rPr>
              <a:t>衍射</a:t>
            </a:r>
            <a:endParaRPr lang="zh-CN" altLang="en-US" dirty="0">
              <a:solidFill>
                <a:srgbClr val="0000FF"/>
              </a:solidFill>
            </a:endParaRPr>
          </a:p>
        </p:txBody>
      </p:sp>
      <p:sp>
        <p:nvSpPr>
          <p:cNvPr id="3" name="内容占位符 2"/>
          <p:cNvSpPr>
            <a:spLocks noGrp="1"/>
          </p:cNvSpPr>
          <p:nvPr>
            <p:ph idx="1"/>
          </p:nvPr>
        </p:nvSpPr>
        <p:spPr/>
        <p:txBody>
          <a:bodyPr>
            <a:normAutofit/>
          </a:bodyPr>
          <a:lstStyle/>
          <a:p>
            <a:r>
              <a:rPr lang="en-US" altLang="zh-CN" sz="2400" b="1" dirty="0"/>
              <a:t> </a:t>
            </a:r>
            <a:r>
              <a:rPr lang="en-US" altLang="zh-CN" sz="2400" b="1" dirty="0">
                <a:latin typeface="Times New Roman" pitchFamily="18" charset="0"/>
                <a:cs typeface="Times New Roman" pitchFamily="18" charset="0"/>
              </a:rPr>
              <a:t>The activity of </a:t>
            </a:r>
            <a:r>
              <a:rPr lang="en-US" altLang="zh-CN" sz="2400" b="1" dirty="0" err="1">
                <a:latin typeface="Times New Roman" pitchFamily="18" charset="0"/>
                <a:cs typeface="Times New Roman" pitchFamily="18" charset="0"/>
              </a:rPr>
              <a:t>electrocatalyst</a:t>
            </a:r>
            <a:r>
              <a:rPr lang="en-US" altLang="zh-CN" sz="2400" b="1" dirty="0">
                <a:latin typeface="Times New Roman" pitchFamily="18" charset="0"/>
                <a:cs typeface="Times New Roman" pitchFamily="18" charset="0"/>
              </a:rPr>
              <a:t> is dominant by the spin configuration of active sites, which is strongly related to its local structure. Neutron powder diffraction pattern  gives the degrees of structure distortion and changes of bond lengths between Co/Fe and O in Co</a:t>
            </a:r>
            <a:r>
              <a:rPr lang="en-US" altLang="zh-CN" sz="2400" b="1" baseline="-25000" dirty="0">
                <a:latin typeface="Times New Roman" pitchFamily="18" charset="0"/>
                <a:cs typeface="Times New Roman" pitchFamily="18" charset="0"/>
              </a:rPr>
              <a:t>0.708</a:t>
            </a:r>
            <a:r>
              <a:rPr lang="en-US" altLang="zh-CN" sz="2400" b="1" dirty="0">
                <a:latin typeface="Times New Roman" pitchFamily="18" charset="0"/>
                <a:cs typeface="Times New Roman" pitchFamily="18" charset="0"/>
              </a:rPr>
              <a:t>Fe</a:t>
            </a:r>
            <a:r>
              <a:rPr lang="en-US" altLang="zh-CN" sz="2400" b="1" baseline="-25000" dirty="0">
                <a:latin typeface="Times New Roman" pitchFamily="18" charset="0"/>
                <a:cs typeface="Times New Roman" pitchFamily="18" charset="0"/>
              </a:rPr>
              <a:t>0.292</a:t>
            </a:r>
            <a:r>
              <a:rPr lang="en-US" altLang="zh-CN" sz="2400" b="1" dirty="0">
                <a:latin typeface="Times New Roman" pitchFamily="18" charset="0"/>
                <a:cs typeface="Times New Roman" pitchFamily="18" charset="0"/>
              </a:rPr>
              <a:t>WO</a:t>
            </a:r>
            <a:r>
              <a:rPr lang="en-US" altLang="zh-CN" sz="2400" b="1" baseline="-25000" dirty="0">
                <a:latin typeface="Times New Roman" pitchFamily="18" charset="0"/>
                <a:cs typeface="Times New Roman" pitchFamily="18" charset="0"/>
              </a:rPr>
              <a:t>4</a:t>
            </a:r>
            <a:r>
              <a:rPr lang="en-US" altLang="zh-CN" sz="2400" b="1" dirty="0">
                <a:latin typeface="Times New Roman" pitchFamily="18" charset="0"/>
                <a:cs typeface="Times New Roman" pitchFamily="18" charset="0"/>
              </a:rPr>
              <a:t>, CoWO</a:t>
            </a:r>
            <a:r>
              <a:rPr lang="en-US" altLang="zh-CN" sz="2400" b="1" baseline="-25000" dirty="0">
                <a:latin typeface="Times New Roman" pitchFamily="18" charset="0"/>
                <a:cs typeface="Times New Roman" pitchFamily="18" charset="0"/>
              </a:rPr>
              <a:t>4</a:t>
            </a:r>
            <a:r>
              <a:rPr lang="en-US" altLang="zh-CN" sz="2400" b="1" dirty="0">
                <a:latin typeface="Times New Roman" pitchFamily="18" charset="0"/>
                <a:cs typeface="Times New Roman" pitchFamily="18" charset="0"/>
              </a:rPr>
              <a:t> and FeWO</a:t>
            </a:r>
            <a:r>
              <a:rPr lang="en-US" altLang="zh-CN" sz="2400" b="1" baseline="-25000" dirty="0">
                <a:latin typeface="Times New Roman" pitchFamily="18" charset="0"/>
                <a:cs typeface="Times New Roman" pitchFamily="18" charset="0"/>
              </a:rPr>
              <a:t>4</a:t>
            </a:r>
            <a:r>
              <a:rPr lang="en-US" altLang="zh-CN" sz="2400" b="1" dirty="0">
                <a:latin typeface="Times New Roman" pitchFamily="18" charset="0"/>
                <a:cs typeface="Times New Roman" pitchFamily="18" charset="0"/>
              </a:rPr>
              <a:t>.</a:t>
            </a:r>
            <a:endParaRPr lang="zh-CN" altLang="en-US" sz="2400" b="1" dirty="0">
              <a:latin typeface="Times New Roman" pitchFamily="18" charset="0"/>
              <a:cs typeface="Times New Roman" pitchFamily="18" charset="0"/>
            </a:endParaRPr>
          </a:p>
          <a:p>
            <a:endParaRPr lang="zh-CN" altLang="en-US" sz="2400" dirty="0"/>
          </a:p>
        </p:txBody>
      </p:sp>
      <p:pic>
        <p:nvPicPr>
          <p:cNvPr id="541698" name="Picture 2"/>
          <p:cNvPicPr>
            <a:picLocks noChangeAspect="1" noChangeArrowheads="1"/>
          </p:cNvPicPr>
          <p:nvPr/>
        </p:nvPicPr>
        <p:blipFill>
          <a:blip r:embed="rId2" cstate="print"/>
          <a:srcRect b="30894"/>
          <a:stretch>
            <a:fillRect/>
          </a:stretch>
        </p:blipFill>
        <p:spPr bwMode="auto">
          <a:xfrm>
            <a:off x="236538" y="3146425"/>
            <a:ext cx="4059237" cy="3190875"/>
          </a:xfrm>
          <a:prstGeom prst="rect">
            <a:avLst/>
          </a:prstGeom>
          <a:noFill/>
          <a:ln w="9525">
            <a:noFill/>
            <a:miter lim="800000"/>
            <a:headEnd/>
            <a:tailEnd/>
          </a:ln>
        </p:spPr>
      </p:pic>
      <p:pic>
        <p:nvPicPr>
          <p:cNvPr id="541700" name="Picture 2"/>
          <p:cNvPicPr>
            <a:picLocks noChangeAspect="1" noChangeArrowheads="1"/>
          </p:cNvPicPr>
          <p:nvPr/>
        </p:nvPicPr>
        <p:blipFill>
          <a:blip r:embed="rId2" cstate="print"/>
          <a:srcRect t="68939" b="-1672"/>
          <a:stretch>
            <a:fillRect/>
          </a:stretch>
        </p:blipFill>
        <p:spPr bwMode="auto">
          <a:xfrm>
            <a:off x="4283075" y="3016250"/>
            <a:ext cx="4637088" cy="1725613"/>
          </a:xfrm>
          <a:prstGeom prst="rect">
            <a:avLst/>
          </a:prstGeom>
          <a:noFill/>
          <a:ln w="9525">
            <a:noFill/>
            <a:miter lim="800000"/>
            <a:headEnd/>
            <a:tailEnd/>
          </a:ln>
        </p:spPr>
      </p:pic>
      <p:sp>
        <p:nvSpPr>
          <p:cNvPr id="541701" name="TextBox 6"/>
          <p:cNvSpPr txBox="1">
            <a:spLocks noChangeArrowheads="1"/>
          </p:cNvSpPr>
          <p:nvPr/>
        </p:nvSpPr>
        <p:spPr bwMode="auto">
          <a:xfrm>
            <a:off x="4321175" y="5809696"/>
            <a:ext cx="2873544" cy="369332"/>
          </a:xfrm>
          <a:prstGeom prst="rect">
            <a:avLst/>
          </a:prstGeom>
          <a:noFill/>
          <a:ln w="9525">
            <a:noFill/>
            <a:miter lim="800000"/>
            <a:headEnd/>
            <a:tailEnd/>
          </a:ln>
        </p:spPr>
        <p:txBody>
          <a:bodyPr wrap="none">
            <a:spAutoFit/>
          </a:bodyPr>
          <a:lstStyle/>
          <a:p>
            <a:r>
              <a:rPr lang="zh-CN" altLang="en-US" dirty="0" smtClean="0"/>
              <a:t>←</a:t>
            </a:r>
            <a:r>
              <a:rPr lang="en-US" altLang="zh-CN" dirty="0" smtClean="0"/>
              <a:t>Neutron </a:t>
            </a:r>
            <a:r>
              <a:rPr lang="en-US" altLang="zh-CN" dirty="0"/>
              <a:t>diffraction  data</a:t>
            </a:r>
            <a:endParaRPr lang="zh-CN" altLang="en-US" dirty="0"/>
          </a:p>
        </p:txBody>
      </p:sp>
      <p:sp>
        <p:nvSpPr>
          <p:cNvPr id="541702" name="矩形 7"/>
          <p:cNvSpPr>
            <a:spLocks noChangeArrowheads="1"/>
          </p:cNvSpPr>
          <p:nvPr/>
        </p:nvSpPr>
        <p:spPr bwMode="auto">
          <a:xfrm>
            <a:off x="5053759" y="4763533"/>
            <a:ext cx="3095719" cy="369332"/>
          </a:xfrm>
          <a:prstGeom prst="rect">
            <a:avLst/>
          </a:prstGeom>
          <a:noFill/>
          <a:ln w="9525">
            <a:noFill/>
            <a:miter lim="800000"/>
            <a:headEnd/>
            <a:tailEnd/>
          </a:ln>
        </p:spPr>
        <p:txBody>
          <a:bodyPr wrap="none">
            <a:spAutoFit/>
          </a:bodyPr>
          <a:lstStyle/>
          <a:p>
            <a:r>
              <a:rPr lang="zh-CN" altLang="en-US" b="1" dirty="0" smtClean="0"/>
              <a:t>↑</a:t>
            </a:r>
            <a:r>
              <a:rPr lang="en-US" altLang="zh-CN" b="1" dirty="0" smtClean="0"/>
              <a:t>changes </a:t>
            </a:r>
            <a:r>
              <a:rPr lang="en-US" altLang="zh-CN" b="1" dirty="0"/>
              <a:t>of bond lengths </a:t>
            </a:r>
            <a:endParaRPr lang="zh-CN" altLang="en-US" dirty="0"/>
          </a:p>
        </p:txBody>
      </p:sp>
      <p:sp>
        <p:nvSpPr>
          <p:cNvPr id="11" name="文本框 6"/>
          <p:cNvSpPr txBox="1"/>
          <p:nvPr/>
        </p:nvSpPr>
        <p:spPr>
          <a:xfrm>
            <a:off x="152400" y="6367463"/>
            <a:ext cx="6015038" cy="338137"/>
          </a:xfrm>
          <a:prstGeom prst="rect">
            <a:avLst/>
          </a:prstGeom>
          <a:noFill/>
        </p:spPr>
        <p:txBody>
          <a:bodyPr>
            <a:spAutoFit/>
          </a:bodyPr>
          <a:lstStyle/>
          <a:p>
            <a:pPr fontAlgn="auto">
              <a:spcBef>
                <a:spcPts val="0"/>
              </a:spcBef>
              <a:spcAft>
                <a:spcPts val="0"/>
              </a:spcAft>
              <a:defRPr/>
            </a:pPr>
            <a:r>
              <a:rPr lang="en-US" altLang="zh-CN" sz="1600" kern="0" dirty="0">
                <a:solidFill>
                  <a:srgbClr val="FF0000"/>
                </a:solidFill>
                <a:latin typeface="Times New Roman" pitchFamily="18" charset="0"/>
                <a:ea typeface="宋体" charset="-122"/>
                <a:cs typeface="Times New Roman" pitchFamily="18" charset="0"/>
              </a:rPr>
              <a:t>S. Wei, Y. </a:t>
            </a:r>
            <a:r>
              <a:rPr lang="en-US" altLang="zh-CN" sz="1600" kern="0" dirty="0" err="1">
                <a:solidFill>
                  <a:srgbClr val="FF0000"/>
                </a:solidFill>
                <a:latin typeface="Times New Roman" pitchFamily="18" charset="0"/>
                <a:ea typeface="宋体" charset="-122"/>
                <a:cs typeface="Times New Roman" pitchFamily="18" charset="0"/>
              </a:rPr>
              <a:t>H.Xia</a:t>
            </a:r>
            <a:r>
              <a:rPr lang="en-US" altLang="zh-CN" sz="1600" kern="0" dirty="0">
                <a:solidFill>
                  <a:srgbClr val="FF0000"/>
                </a:solidFill>
                <a:latin typeface="Times New Roman" pitchFamily="18" charset="0"/>
                <a:ea typeface="宋体" charset="-122"/>
                <a:cs typeface="Times New Roman" pitchFamily="18" charset="0"/>
              </a:rPr>
              <a:t>… Y. </a:t>
            </a:r>
            <a:r>
              <a:rPr lang="en-US" altLang="zh-CN" sz="1600" kern="0" dirty="0" err="1">
                <a:solidFill>
                  <a:srgbClr val="FF0000"/>
                </a:solidFill>
                <a:latin typeface="Times New Roman" pitchFamily="18" charset="0"/>
                <a:ea typeface="宋体" charset="-122"/>
                <a:cs typeface="Times New Roman" pitchFamily="18" charset="0"/>
              </a:rPr>
              <a:t>Xie</a:t>
            </a:r>
            <a:r>
              <a:rPr lang="en-US" altLang="zh-CN" sz="1600" kern="0" dirty="0">
                <a:solidFill>
                  <a:srgbClr val="FF0000"/>
                </a:solidFill>
                <a:latin typeface="Times New Roman" pitchFamily="18" charset="0"/>
                <a:ea typeface="宋体" charset="-122"/>
                <a:cs typeface="Times New Roman" pitchFamily="18" charset="0"/>
              </a:rPr>
              <a:t>, et al,  Nano  Energy 50 (2018) 717–722</a:t>
            </a:r>
            <a:endParaRPr lang="zh-CN" altLang="en-US" sz="1600" kern="0" dirty="0">
              <a:solidFill>
                <a:srgbClr val="FF0000"/>
              </a:solidFill>
              <a:latin typeface="Times New Roman" pitchFamily="18" charset="0"/>
              <a:ea typeface="宋体" charset="-122"/>
              <a:cs typeface="Times New Roman" pitchFamily="18" charset="0"/>
            </a:endParaRPr>
          </a:p>
        </p:txBody>
      </p:sp>
      <p:sp>
        <p:nvSpPr>
          <p:cNvPr id="10" name="灯片编号占位符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710D7D6D-A013-4181-BEF8-981E44ACBA85}" type="slidenum">
              <a:rPr lang="zh-CN" altLang="en-US" smtClean="0">
                <a:solidFill>
                  <a:srgbClr val="898989"/>
                </a:solidFill>
                <a:ea typeface="宋体" pitchFamily="2" charset="-122"/>
              </a:rPr>
              <a:pPr/>
              <a:t>23</a:t>
            </a:fld>
            <a:endParaRPr lang="zh-CN" altLang="en-US" dirty="0" smtClean="0">
              <a:solidFill>
                <a:srgbClr val="898989"/>
              </a:solidFill>
              <a:ea typeface="宋体" pitchFamily="2" charset="-122"/>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solidFill>
                  <a:srgbClr val="0000FF"/>
                </a:solidFill>
              </a:rPr>
              <a:t>亮点成果简述：</a:t>
            </a:r>
            <a:r>
              <a:rPr lang="zh-CN" altLang="en-US" dirty="0" smtClean="0">
                <a:solidFill>
                  <a:srgbClr val="0000FF"/>
                </a:solidFill>
              </a:rPr>
              <a:t>小角</a:t>
            </a:r>
            <a:endParaRPr lang="zh-CN" altLang="en-US" dirty="0">
              <a:solidFill>
                <a:srgbClr val="0000FF"/>
              </a:solidFill>
            </a:endParaRPr>
          </a:p>
        </p:txBody>
      </p:sp>
      <p:sp>
        <p:nvSpPr>
          <p:cNvPr id="34818" name="内容占位符 2"/>
          <p:cNvSpPr>
            <a:spLocks noGrp="1"/>
          </p:cNvSpPr>
          <p:nvPr>
            <p:ph idx="1"/>
          </p:nvPr>
        </p:nvSpPr>
        <p:spPr/>
        <p:txBody>
          <a:bodyPr>
            <a:normAutofit/>
          </a:bodyPr>
          <a:lstStyle/>
          <a:p>
            <a:pPr>
              <a:lnSpc>
                <a:spcPct val="130000"/>
              </a:lnSpc>
              <a:buFont typeface="Wingdings" pitchFamily="2" charset="2"/>
              <a:buChar char="Ø"/>
            </a:pPr>
            <a:r>
              <a:rPr lang="zh-CN" altLang="en-US" sz="2400" b="1" dirty="0" smtClean="0"/>
              <a:t>邹林等与北京大学裴坚组合作，首次实现了溶液状态下光电共轭高分子预聚集行为的观察研究，不仅证实了一直以来的理论预测，也为材料理论的由分子无序态到固态有序堆积填补了证剧空白</a:t>
            </a:r>
            <a:endParaRPr lang="en-US" altLang="zh-CN" sz="2400" b="1" dirty="0" smtClean="0"/>
          </a:p>
        </p:txBody>
      </p:sp>
      <p:sp>
        <p:nvSpPr>
          <p:cNvPr id="34824" name="灯片编号占位符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buFont typeface="Arial" pitchFamily="34" charset="0"/>
              <a:buNone/>
            </a:pPr>
            <a:fld id="{B6F8816A-8278-4F7D-B29B-415BA31C7BC8}" type="slidenum">
              <a:rPr lang="zh-CN" altLang="en-US" smtClean="0">
                <a:solidFill>
                  <a:srgbClr val="00B050"/>
                </a:solidFill>
                <a:ea typeface="楷体_GB2312" pitchFamily="49" charset="-122"/>
              </a:rPr>
              <a:pPr eaLnBrk="1" hangingPunct="1">
                <a:buFont typeface="Arial" pitchFamily="34" charset="0"/>
                <a:buNone/>
              </a:pPr>
              <a:t>24</a:t>
            </a:fld>
            <a:endParaRPr lang="zh-CN" altLang="en-US" smtClean="0">
              <a:solidFill>
                <a:srgbClr val="00B050"/>
              </a:solidFill>
              <a:ea typeface="楷体_GB2312" pitchFamily="49" charset="-122"/>
            </a:endParaRPr>
          </a:p>
        </p:txBody>
      </p:sp>
      <p:sp>
        <p:nvSpPr>
          <p:cNvPr id="4" name="标题 1"/>
          <p:cNvSpPr txBox="1">
            <a:spLocks noChangeArrowheads="1"/>
          </p:cNvSpPr>
          <p:nvPr/>
        </p:nvSpPr>
        <p:spPr bwMode="auto">
          <a:xfrm>
            <a:off x="228600" y="76200"/>
            <a:ext cx="8229600" cy="7699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defTabSz="914400" eaLnBrk="1" latinLnBrk="0" hangingPunct="1">
              <a:lnSpc>
                <a:spcPct val="90000"/>
              </a:lnSpc>
              <a:buNone/>
              <a:defRPr lang="en-US" sz="3000" b="1" dirty="0">
                <a:solidFill>
                  <a:srgbClr val="0000FF"/>
                </a:solidFill>
                <a:effectLst>
                  <a:outerShdw blurRad="38100" dist="38100" dir="2700000" algn="tl">
                    <a:srgbClr val="000000">
                      <a:alpha val="43137"/>
                    </a:srgbClr>
                  </a:outerShdw>
                </a:effectLst>
                <a:latin typeface="+mj-ea"/>
                <a:ea typeface="+mj-ea"/>
                <a:cs typeface="+mj-cs"/>
              </a:defRPr>
            </a:lvl1pPr>
          </a:lstStyle>
          <a:p>
            <a:endParaRPr lang="zh-CN" altLang="en-US" dirty="0"/>
          </a:p>
        </p:txBody>
      </p:sp>
      <p:pic>
        <p:nvPicPr>
          <p:cNvPr id="115714" name="Picture 2"/>
          <p:cNvPicPr>
            <a:picLocks noChangeAspect="1" noChangeArrowheads="1"/>
          </p:cNvPicPr>
          <p:nvPr/>
        </p:nvPicPr>
        <p:blipFill>
          <a:blip r:embed="rId2" cstate="print"/>
          <a:srcRect/>
          <a:stretch>
            <a:fillRect/>
          </a:stretch>
        </p:blipFill>
        <p:spPr bwMode="auto">
          <a:xfrm>
            <a:off x="5029200" y="3054350"/>
            <a:ext cx="3648075" cy="243363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2" name="图片 6" descr="clip_image0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091136"/>
            <a:ext cx="4195763" cy="254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矩形 5"/>
          <p:cNvSpPr>
            <a:spLocks noChangeArrowheads="1"/>
          </p:cNvSpPr>
          <p:nvPr/>
        </p:nvSpPr>
        <p:spPr bwMode="auto">
          <a:xfrm>
            <a:off x="914400" y="5997576"/>
            <a:ext cx="553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pitchFamily="34" charset="0"/>
              <a:buNone/>
            </a:pPr>
            <a:r>
              <a:rPr lang="en-US" altLang="zh-CN" dirty="0" smtClean="0">
                <a:solidFill>
                  <a:srgbClr val="FF0000"/>
                </a:solidFill>
                <a:latin typeface="Arial" pitchFamily="34" charset="0"/>
                <a:ea typeface="宋体" pitchFamily="2" charset="-122"/>
              </a:rPr>
              <a:t>Advanced Materials</a:t>
            </a:r>
            <a:r>
              <a:rPr lang="zh-CN" altLang="en-US" dirty="0" smtClean="0">
                <a:solidFill>
                  <a:srgbClr val="FF0000"/>
                </a:solidFill>
                <a:latin typeface="Arial" pitchFamily="34" charset="0"/>
                <a:ea typeface="宋体" pitchFamily="2" charset="-122"/>
              </a:rPr>
              <a:t>，</a:t>
            </a:r>
            <a:r>
              <a:rPr lang="en-US" altLang="zh-CN" dirty="0" smtClean="0">
                <a:solidFill>
                  <a:srgbClr val="FF0000"/>
                </a:solidFill>
                <a:latin typeface="Arial" pitchFamily="34" charset="0"/>
                <a:ea typeface="宋体" pitchFamily="2" charset="-122"/>
              </a:rPr>
              <a:t>2017</a:t>
            </a:r>
            <a:r>
              <a:rPr lang="zh-CN" altLang="en-US" dirty="0" smtClean="0">
                <a:solidFill>
                  <a:srgbClr val="FF0000"/>
                </a:solidFill>
                <a:latin typeface="Arial" pitchFamily="34" charset="0"/>
                <a:ea typeface="宋体" pitchFamily="2" charset="-122"/>
              </a:rPr>
              <a:t>，</a:t>
            </a:r>
            <a:r>
              <a:rPr lang="en-US" altLang="zh-CN" dirty="0" smtClean="0">
                <a:solidFill>
                  <a:srgbClr val="FF0000"/>
                </a:solidFill>
                <a:latin typeface="Arial" pitchFamily="34" charset="0"/>
                <a:ea typeface="宋体" pitchFamily="2" charset="-122"/>
              </a:rPr>
              <a:t>1701072</a:t>
            </a:r>
            <a:r>
              <a:rPr lang="zh-CN" altLang="en-US" dirty="0" smtClean="0">
                <a:solidFill>
                  <a:srgbClr val="FF0000"/>
                </a:solidFill>
                <a:latin typeface="Arial" pitchFamily="34" charset="0"/>
                <a:ea typeface="宋体" pitchFamily="2" charset="-122"/>
              </a:rPr>
              <a:t>（</a:t>
            </a:r>
            <a:r>
              <a:rPr lang="en-US" altLang="zh-CN" dirty="0" smtClean="0">
                <a:solidFill>
                  <a:srgbClr val="FF0000"/>
                </a:solidFill>
                <a:latin typeface="Arial" pitchFamily="34" charset="0"/>
                <a:ea typeface="宋体" pitchFamily="2" charset="-122"/>
              </a:rPr>
              <a:t>IF</a:t>
            </a:r>
            <a:r>
              <a:rPr lang="zh-CN" altLang="en-US" dirty="0" smtClean="0">
                <a:solidFill>
                  <a:srgbClr val="FF0000"/>
                </a:solidFill>
                <a:latin typeface="Arial" pitchFamily="34" charset="0"/>
                <a:ea typeface="宋体" pitchFamily="2" charset="-122"/>
              </a:rPr>
              <a:t>：</a:t>
            </a:r>
            <a:r>
              <a:rPr lang="en-US" altLang="zh-CN" dirty="0" smtClean="0">
                <a:solidFill>
                  <a:srgbClr val="FF0000"/>
                </a:solidFill>
                <a:latin typeface="Arial" pitchFamily="34" charset="0"/>
                <a:ea typeface="宋体" pitchFamily="2" charset="-122"/>
              </a:rPr>
              <a:t>19.79</a:t>
            </a:r>
            <a:r>
              <a:rPr lang="zh-CN" altLang="en-US" dirty="0" smtClean="0">
                <a:solidFill>
                  <a:srgbClr val="FF0000"/>
                </a:solidFill>
                <a:latin typeface="Arial" pitchFamily="34" charset="0"/>
                <a:ea typeface="宋体" pitchFamily="2" charset="-122"/>
              </a:rPr>
              <a:t>）</a:t>
            </a:r>
          </a:p>
        </p:txBody>
      </p:sp>
    </p:spTree>
    <p:extLst>
      <p:ext uri="{BB962C8B-B14F-4D97-AF65-F5344CB8AC3E}">
        <p14:creationId xmlns:p14="http://schemas.microsoft.com/office/powerpoint/2010/main" val="1934678387"/>
      </p:ext>
    </p:extLst>
  </p:cSld>
  <p:clrMapOvr>
    <a:masterClrMapping/>
  </p:clrMapOvr>
  <p:transition>
    <p:pull dir="l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r>
              <a:rPr lang="zh-CN" altLang="zh-CN" sz="2400" b="1" dirty="0">
                <a:solidFill>
                  <a:srgbClr val="000000"/>
                </a:solidFill>
                <a:latin typeface="楷体_GB2312"/>
                <a:ea typeface="楷体_GB2312"/>
              </a:rPr>
              <a:t>中国科学技术大学李良彬老师团队在国际顶级综述期刊《</a:t>
            </a:r>
            <a:r>
              <a:rPr lang="en-US" altLang="zh-CN" sz="2400" b="1" dirty="0">
                <a:solidFill>
                  <a:srgbClr val="000000"/>
                </a:solidFill>
                <a:latin typeface="楷体_GB2312"/>
                <a:ea typeface="楷体_GB2312"/>
              </a:rPr>
              <a:t>Chemical reviews</a:t>
            </a:r>
            <a:r>
              <a:rPr lang="zh-CN" altLang="zh-CN" sz="2400" b="1" dirty="0">
                <a:solidFill>
                  <a:srgbClr val="000000"/>
                </a:solidFill>
                <a:latin typeface="楷体_GB2312"/>
                <a:ea typeface="楷体_GB2312"/>
              </a:rPr>
              <a:t>》介绍了近二十年来流动场诱导高分子结晶这一高分子加工物理的分子机理和物理本质</a:t>
            </a:r>
            <a:r>
              <a:rPr lang="zh-CN" altLang="en-US" sz="2400" b="1" dirty="0">
                <a:solidFill>
                  <a:srgbClr val="000000"/>
                </a:solidFill>
                <a:latin typeface="楷体_GB2312"/>
                <a:ea typeface="楷体_GB2312"/>
              </a:rPr>
              <a:t>，国内</a:t>
            </a:r>
            <a:r>
              <a:rPr lang="zh-CN" altLang="zh-CN" sz="2400" b="1" dirty="0">
                <a:solidFill>
                  <a:srgbClr val="000000"/>
                </a:solidFill>
                <a:latin typeface="楷体_GB2312"/>
                <a:ea typeface="楷体_GB2312"/>
              </a:rPr>
              <a:t>中子散射</a:t>
            </a:r>
            <a:r>
              <a:rPr lang="zh-CN" altLang="en-US" sz="2400" b="1" dirty="0">
                <a:solidFill>
                  <a:srgbClr val="000000"/>
                </a:solidFill>
                <a:latin typeface="楷体_GB2312"/>
                <a:ea typeface="楷体_GB2312"/>
              </a:rPr>
              <a:t>部分主要介绍了绵阳堆小角装置</a:t>
            </a:r>
            <a:r>
              <a:rPr lang="zh-CN" altLang="zh-CN" sz="2400" b="1" dirty="0">
                <a:solidFill>
                  <a:srgbClr val="000000"/>
                </a:solidFill>
                <a:latin typeface="楷体_GB2312"/>
                <a:ea typeface="楷体_GB2312"/>
              </a:rPr>
              <a:t>对这一课题</a:t>
            </a:r>
            <a:r>
              <a:rPr lang="zh-CN" altLang="en-US" sz="2400" b="1" dirty="0">
                <a:solidFill>
                  <a:srgbClr val="000000"/>
                </a:solidFill>
                <a:latin typeface="楷体_GB2312"/>
                <a:ea typeface="楷体_GB2312"/>
              </a:rPr>
              <a:t>在</a:t>
            </a:r>
            <a:r>
              <a:rPr lang="zh-CN" altLang="zh-CN" sz="2400" b="1" dirty="0">
                <a:solidFill>
                  <a:srgbClr val="000000"/>
                </a:solidFill>
                <a:latin typeface="楷体_GB2312"/>
                <a:ea typeface="楷体_GB2312"/>
              </a:rPr>
              <a:t>实验</a:t>
            </a:r>
            <a:r>
              <a:rPr lang="zh-CN" altLang="en-US" sz="2400" b="1" dirty="0">
                <a:solidFill>
                  <a:srgbClr val="000000"/>
                </a:solidFill>
                <a:latin typeface="楷体_GB2312"/>
                <a:ea typeface="楷体_GB2312"/>
              </a:rPr>
              <a:t>及</a:t>
            </a:r>
            <a:r>
              <a:rPr lang="zh-CN" altLang="zh-CN" sz="2400" b="1" dirty="0">
                <a:solidFill>
                  <a:srgbClr val="000000"/>
                </a:solidFill>
                <a:latin typeface="楷体_GB2312"/>
                <a:ea typeface="楷体_GB2312"/>
              </a:rPr>
              <a:t>理论认识</a:t>
            </a:r>
            <a:r>
              <a:rPr lang="zh-CN" altLang="en-US" sz="2400" b="1" dirty="0">
                <a:solidFill>
                  <a:srgbClr val="000000"/>
                </a:solidFill>
                <a:latin typeface="楷体_GB2312"/>
                <a:ea typeface="楷体_GB2312"/>
              </a:rPr>
              <a:t>上</a:t>
            </a:r>
            <a:r>
              <a:rPr lang="zh-CN" altLang="zh-CN" sz="2400" b="1" dirty="0">
                <a:solidFill>
                  <a:srgbClr val="000000"/>
                </a:solidFill>
                <a:latin typeface="楷体_GB2312"/>
                <a:ea typeface="楷体_GB2312"/>
              </a:rPr>
              <a:t>的贡献</a:t>
            </a:r>
            <a:endParaRPr lang="zh-CN" altLang="en-US" b="1" dirty="0">
              <a:solidFill>
                <a:srgbClr val="000000"/>
              </a:solidFill>
              <a:latin typeface="楷体_GB2312"/>
              <a:ea typeface="楷体_GB2312"/>
              <a:sym typeface="Times New Roman" pitchFamily="18" charset="0"/>
            </a:endParaRPr>
          </a:p>
          <a:p>
            <a:endParaRPr lang="zh-CN" altLang="en-US" sz="2400" dirty="0"/>
          </a:p>
        </p:txBody>
      </p:sp>
      <p:sp>
        <p:nvSpPr>
          <p:cNvPr id="2" name="标题 1"/>
          <p:cNvSpPr>
            <a:spLocks noGrp="1"/>
          </p:cNvSpPr>
          <p:nvPr>
            <p:ph type="title"/>
          </p:nvPr>
        </p:nvSpPr>
        <p:spPr/>
        <p:txBody>
          <a:bodyPr>
            <a:normAutofit/>
          </a:bodyPr>
          <a:lstStyle/>
          <a:p>
            <a:r>
              <a:rPr lang="zh-CN" altLang="en-US" dirty="0">
                <a:solidFill>
                  <a:srgbClr val="0000FF"/>
                </a:solidFill>
              </a:rPr>
              <a:t>亮点成果简述：</a:t>
            </a:r>
            <a:r>
              <a:rPr lang="zh-CN" altLang="en-US" dirty="0" smtClean="0">
                <a:solidFill>
                  <a:srgbClr val="0000FF"/>
                </a:solidFill>
              </a:rPr>
              <a:t>小角</a:t>
            </a:r>
            <a:endParaRPr lang="zh-CN" altLang="en-US" dirty="0">
              <a:solidFill>
                <a:srgbClr val="0000FF"/>
              </a:solidFill>
            </a:endParaRPr>
          </a:p>
        </p:txBody>
      </p:sp>
      <p:sp>
        <p:nvSpPr>
          <p:cNvPr id="35846" name="矩形 1"/>
          <p:cNvSpPr>
            <a:spLocks noChangeArrowheads="1"/>
          </p:cNvSpPr>
          <p:nvPr/>
        </p:nvSpPr>
        <p:spPr bwMode="auto">
          <a:xfrm>
            <a:off x="363536" y="5886233"/>
            <a:ext cx="7650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ts val="0"/>
              </a:spcBef>
              <a:spcAft>
                <a:spcPts val="0"/>
              </a:spcAft>
              <a:buFont typeface="Arial" pitchFamily="34" charset="0"/>
              <a:buNone/>
            </a:pPr>
            <a:r>
              <a:rPr lang="en-US" altLang="zh-CN" dirty="0" err="1" smtClean="0">
                <a:solidFill>
                  <a:srgbClr val="FF0000"/>
                </a:solidFill>
                <a:latin typeface="Arial" pitchFamily="34" charset="0"/>
                <a:ea typeface="宋体" pitchFamily="2" charset="-122"/>
              </a:rPr>
              <a:t>Multiscale</a:t>
            </a:r>
            <a:r>
              <a:rPr lang="en-US" altLang="zh-CN" dirty="0" smtClean="0">
                <a:solidFill>
                  <a:srgbClr val="FF0000"/>
                </a:solidFill>
                <a:latin typeface="Arial" pitchFamily="34" charset="0"/>
                <a:ea typeface="宋体" pitchFamily="2" charset="-122"/>
              </a:rPr>
              <a:t> and multistep ordering of Flow-induced nucleation of polymers</a:t>
            </a:r>
          </a:p>
          <a:p>
            <a:pPr eaLnBrk="1" hangingPunct="1">
              <a:spcBef>
                <a:spcPts val="0"/>
              </a:spcBef>
              <a:spcAft>
                <a:spcPts val="0"/>
              </a:spcAft>
              <a:buFont typeface="Arial" pitchFamily="34" charset="0"/>
              <a:buNone/>
            </a:pPr>
            <a:r>
              <a:rPr lang="en-US" altLang="zh-CN" dirty="0" smtClean="0">
                <a:solidFill>
                  <a:srgbClr val="FF0000"/>
                </a:solidFill>
                <a:latin typeface="Arial" pitchFamily="34" charset="0"/>
                <a:ea typeface="宋体" pitchFamily="2" charset="-122"/>
              </a:rPr>
              <a:t>DOI: 10.1021/acs.chemrev.7b00500</a:t>
            </a:r>
            <a:r>
              <a:rPr lang="zh-CN" altLang="zh-CN" dirty="0" smtClean="0">
                <a:solidFill>
                  <a:srgbClr val="FF0000"/>
                </a:solidFill>
                <a:latin typeface="Arial" pitchFamily="34" charset="0"/>
                <a:ea typeface="宋体" pitchFamily="2" charset="-122"/>
              </a:rPr>
              <a:t> （</a:t>
            </a:r>
            <a:r>
              <a:rPr lang="en-US" altLang="zh-CN" dirty="0" smtClean="0">
                <a:solidFill>
                  <a:srgbClr val="FF0000"/>
                </a:solidFill>
                <a:latin typeface="Arial" pitchFamily="34" charset="0"/>
                <a:ea typeface="宋体" pitchFamily="2" charset="-122"/>
              </a:rPr>
              <a:t>IF</a:t>
            </a:r>
            <a:r>
              <a:rPr lang="zh-CN" altLang="zh-CN" dirty="0" smtClean="0">
                <a:solidFill>
                  <a:srgbClr val="FF0000"/>
                </a:solidFill>
                <a:latin typeface="Arial" pitchFamily="34" charset="0"/>
                <a:ea typeface="宋体" pitchFamily="2" charset="-122"/>
              </a:rPr>
              <a:t>：</a:t>
            </a:r>
            <a:r>
              <a:rPr lang="en-US" altLang="zh-CN" dirty="0" smtClean="0">
                <a:solidFill>
                  <a:srgbClr val="FF0000"/>
                </a:solidFill>
                <a:latin typeface="Arial" pitchFamily="34" charset="0"/>
                <a:ea typeface="宋体" pitchFamily="2" charset="-122"/>
              </a:rPr>
              <a:t>47.9</a:t>
            </a:r>
            <a:r>
              <a:rPr lang="zh-CN" altLang="zh-CN" dirty="0" smtClean="0">
                <a:solidFill>
                  <a:srgbClr val="FF0000"/>
                </a:solidFill>
                <a:latin typeface="Arial" pitchFamily="34" charset="0"/>
                <a:ea typeface="宋体" pitchFamily="2" charset="-122"/>
              </a:rPr>
              <a:t>） </a:t>
            </a:r>
            <a:endParaRPr lang="zh-CN" altLang="en-US" dirty="0" smtClean="0">
              <a:solidFill>
                <a:srgbClr val="FF0000"/>
              </a:solidFill>
              <a:latin typeface="Arial" pitchFamily="34" charset="0"/>
              <a:ea typeface="宋体" pitchFamily="2" charset="-122"/>
            </a:endParaRPr>
          </a:p>
        </p:txBody>
      </p:sp>
      <p:pic>
        <p:nvPicPr>
          <p:cNvPr id="35847" name="图片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4324" y="2941487"/>
            <a:ext cx="3445116" cy="235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矩形 1"/>
          <p:cNvSpPr>
            <a:spLocks noChangeArrowheads="1"/>
          </p:cNvSpPr>
          <p:nvPr/>
        </p:nvSpPr>
        <p:spPr bwMode="auto">
          <a:xfrm>
            <a:off x="5343524" y="5300663"/>
            <a:ext cx="3114676"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Font typeface="Arial" pitchFamily="34" charset="0"/>
              <a:buNone/>
            </a:pPr>
            <a:r>
              <a:rPr lang="zh-CN" altLang="en-US" sz="1600" b="1" dirty="0" smtClean="0">
                <a:solidFill>
                  <a:srgbClr val="000000"/>
                </a:solidFill>
                <a:latin typeface="Arial" pitchFamily="34" charset="0"/>
                <a:ea typeface="宋体" pitchFamily="2" charset="-122"/>
              </a:rPr>
              <a:t>高分子流变性能的小角中子散射</a:t>
            </a:r>
          </a:p>
        </p:txBody>
      </p:sp>
      <p:pic>
        <p:nvPicPr>
          <p:cNvPr id="35849" name="图片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60" y="2840710"/>
            <a:ext cx="4856163" cy="279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txBox="1">
            <a:spLocks noChangeArrowheads="1"/>
          </p:cNvSpPr>
          <p:nvPr/>
        </p:nvSpPr>
        <p:spPr bwMode="auto">
          <a:xfrm>
            <a:off x="228600" y="76200"/>
            <a:ext cx="8229600" cy="7699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defTabSz="914400" eaLnBrk="1" latinLnBrk="0" hangingPunct="1">
              <a:lnSpc>
                <a:spcPct val="90000"/>
              </a:lnSpc>
              <a:buNone/>
              <a:defRPr lang="en-US" sz="3000" b="1" dirty="0">
                <a:solidFill>
                  <a:srgbClr val="0000FF"/>
                </a:solidFill>
                <a:effectLst>
                  <a:outerShdw blurRad="38100" dist="38100" dir="2700000" algn="tl">
                    <a:srgbClr val="000000">
                      <a:alpha val="43137"/>
                    </a:srgbClr>
                  </a:outerShdw>
                </a:effectLst>
                <a:latin typeface="+mj-ea"/>
                <a:ea typeface="+mj-ea"/>
                <a:cs typeface="+mj-cs"/>
              </a:defRPr>
            </a:lvl1pPr>
          </a:lstStyle>
          <a:p>
            <a:endParaRPr lang="zh-CN" altLang="en-US" dirty="0"/>
          </a:p>
        </p:txBody>
      </p:sp>
      <p:sp>
        <p:nvSpPr>
          <p:cNvPr id="10" name="灯片编号占位符 4"/>
          <p:cNvSpPr txBox="1">
            <a:spLocks/>
          </p:cNvSpPr>
          <p:nvPr/>
        </p:nvSpPr>
        <p:spPr bwMode="auto">
          <a:xfrm>
            <a:off x="5638800" y="6356351"/>
            <a:ext cx="603252"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fld id="{710D7D6D-A013-4181-BEF8-981E44ACBA85}" type="slidenum">
              <a:rPr lang="zh-CN" altLang="en-US" smtClean="0">
                <a:solidFill>
                  <a:srgbClr val="898989"/>
                </a:solidFill>
                <a:ea typeface="宋体" pitchFamily="2" charset="-122"/>
              </a:rPr>
              <a:pPr/>
              <a:t>25</a:t>
            </a:fld>
            <a:endParaRPr lang="zh-CN" altLang="en-US" dirty="0" smtClean="0">
              <a:solidFill>
                <a:srgbClr val="898989"/>
              </a:solidFill>
              <a:ea typeface="宋体" pitchFamily="2" charset="-122"/>
            </a:endParaRPr>
          </a:p>
        </p:txBody>
      </p:sp>
    </p:spTree>
    <p:extLst>
      <p:ext uri="{BB962C8B-B14F-4D97-AF65-F5344CB8AC3E}">
        <p14:creationId xmlns:p14="http://schemas.microsoft.com/office/powerpoint/2010/main" val="3068747425"/>
      </p:ext>
    </p:extLst>
  </p:cSld>
  <p:clrMapOvr>
    <a:masterClrMapping/>
  </p:clrMapOvr>
  <p:transition>
    <p:pull dir="l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r>
              <a:rPr lang="zh-CN" altLang="en-US" sz="2400" b="1" dirty="0">
                <a:solidFill>
                  <a:srgbClr val="000000"/>
                </a:solidFill>
                <a:latin typeface="Times New Roman" pitchFamily="18" charset="0"/>
                <a:ea typeface="楷体_GB2312" pitchFamily="49" charset="-122"/>
                <a:sym typeface="Times New Roman" pitchFamily="18" charset="0"/>
              </a:rPr>
              <a:t>测量最大试样：</a:t>
            </a:r>
            <a:r>
              <a:rPr lang="zh-CN" altLang="zh-CN" sz="2400" b="1" dirty="0">
                <a:solidFill>
                  <a:srgbClr val="000000"/>
                </a:solidFill>
                <a:latin typeface="Times New Roman" pitchFamily="18" charset="0"/>
                <a:ea typeface="楷体_GB2312" pitchFamily="49" charset="-122"/>
                <a:sym typeface="Times New Roman" pitchFamily="18" charset="0"/>
              </a:rPr>
              <a:t>直径</a:t>
            </a:r>
            <a:r>
              <a:rPr lang="en-US" altLang="zh-CN" sz="2400" b="1" dirty="0">
                <a:solidFill>
                  <a:srgbClr val="000000"/>
                </a:solidFill>
                <a:latin typeface="Times New Roman" pitchFamily="18" charset="0"/>
                <a:ea typeface="楷体_GB2312" pitchFamily="49" charset="-122"/>
                <a:sym typeface="Times New Roman" pitchFamily="18" charset="0"/>
              </a:rPr>
              <a:t>1100mm</a:t>
            </a:r>
            <a:r>
              <a:rPr lang="zh-CN" altLang="zh-CN" sz="2400" b="1" dirty="0">
                <a:solidFill>
                  <a:srgbClr val="000000"/>
                </a:solidFill>
                <a:latin typeface="Times New Roman" pitchFamily="18" charset="0"/>
                <a:ea typeface="楷体_GB2312" pitchFamily="49" charset="-122"/>
                <a:sym typeface="Times New Roman" pitchFamily="18" charset="0"/>
              </a:rPr>
              <a:t>重达</a:t>
            </a:r>
            <a:r>
              <a:rPr lang="en-US" altLang="zh-CN" sz="2400" b="1" dirty="0">
                <a:solidFill>
                  <a:srgbClr val="000000"/>
                </a:solidFill>
                <a:latin typeface="Times New Roman" pitchFamily="18" charset="0"/>
                <a:ea typeface="楷体_GB2312" pitchFamily="49" charset="-122"/>
                <a:sym typeface="Times New Roman" pitchFamily="18" charset="0"/>
              </a:rPr>
              <a:t>50Kg</a:t>
            </a:r>
            <a:r>
              <a:rPr lang="zh-CN" altLang="zh-CN" sz="2400" b="1" dirty="0">
                <a:solidFill>
                  <a:srgbClr val="000000"/>
                </a:solidFill>
                <a:latin typeface="Times New Roman" pitchFamily="18" charset="0"/>
                <a:ea typeface="楷体_GB2312" pitchFamily="49" charset="-122"/>
                <a:sym typeface="Times New Roman" pitchFamily="18" charset="0"/>
              </a:rPr>
              <a:t>的发动机盘特定区域三维残余应力分布，</a:t>
            </a:r>
            <a:r>
              <a:rPr lang="zh-CN" altLang="en-US" sz="2400" b="1" dirty="0">
                <a:solidFill>
                  <a:srgbClr val="000000"/>
                </a:solidFill>
                <a:latin typeface="Times New Roman" pitchFamily="18" charset="0"/>
                <a:ea typeface="楷体_GB2312" pitchFamily="49" charset="-122"/>
                <a:sym typeface="Times New Roman" pitchFamily="18" charset="0"/>
              </a:rPr>
              <a:t>开展了</a:t>
            </a:r>
            <a:r>
              <a:rPr lang="zh-CN" altLang="zh-CN" sz="2400" b="1" dirty="0">
                <a:solidFill>
                  <a:srgbClr val="000000"/>
                </a:solidFill>
                <a:latin typeface="Times New Roman" pitchFamily="18" charset="0"/>
                <a:ea typeface="楷体_GB2312" pitchFamily="49" charset="-122"/>
                <a:sym typeface="Times New Roman" pitchFamily="18" charset="0"/>
              </a:rPr>
              <a:t>不同形状尺寸高温合金涡轮盘三维残余应力、单晶高温合金叶片错配度、钛合金叶片残余应力分布等测量</a:t>
            </a:r>
            <a:endParaRPr lang="zh-CN" altLang="en-US" sz="2400" b="1" dirty="0">
              <a:solidFill>
                <a:srgbClr val="000000"/>
              </a:solidFill>
              <a:latin typeface="Times New Roman" pitchFamily="18" charset="0"/>
              <a:ea typeface="楷体_GB2312" pitchFamily="49" charset="-122"/>
              <a:sym typeface="Times New Roman" pitchFamily="18" charset="0"/>
            </a:endParaRPr>
          </a:p>
          <a:p>
            <a:endParaRPr lang="zh-CN" altLang="en-US" sz="2400" dirty="0"/>
          </a:p>
        </p:txBody>
      </p:sp>
      <p:sp>
        <p:nvSpPr>
          <p:cNvPr id="2" name="标题 1"/>
          <p:cNvSpPr>
            <a:spLocks noGrp="1"/>
          </p:cNvSpPr>
          <p:nvPr>
            <p:ph type="title"/>
          </p:nvPr>
        </p:nvSpPr>
        <p:spPr/>
        <p:txBody>
          <a:bodyPr>
            <a:normAutofit/>
          </a:bodyPr>
          <a:lstStyle/>
          <a:p>
            <a:r>
              <a:rPr lang="zh-CN" altLang="en-US" dirty="0">
                <a:solidFill>
                  <a:srgbClr val="0000FF"/>
                </a:solidFill>
                <a:latin typeface="方正小标宋简体" panose="03000509000000000000" pitchFamily="65" charset="-122"/>
                <a:ea typeface="方正小标宋简体" panose="03000509000000000000" pitchFamily="65" charset="-122"/>
              </a:rPr>
              <a:t>亮点成果简述：</a:t>
            </a:r>
            <a:r>
              <a:rPr lang="zh-CN" altLang="en-US" dirty="0" smtClean="0">
                <a:solidFill>
                  <a:srgbClr val="0000FF"/>
                </a:solidFill>
                <a:latin typeface="方正小标宋简体" panose="03000509000000000000" pitchFamily="65" charset="-122"/>
                <a:ea typeface="方正小标宋简体" panose="03000509000000000000" pitchFamily="65" charset="-122"/>
              </a:rPr>
              <a:t>应力</a:t>
            </a:r>
            <a:endParaRPr lang="zh-CN" altLang="en-US" dirty="0"/>
          </a:p>
        </p:txBody>
      </p:sp>
      <p:pic>
        <p:nvPicPr>
          <p:cNvPr id="37893"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590800"/>
            <a:ext cx="525344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灯片编号占位符 4"/>
          <p:cNvSpPr txBox="1">
            <a:spLocks/>
          </p:cNvSpPr>
          <p:nvPr/>
        </p:nvSpPr>
        <p:spPr bwMode="auto">
          <a:xfrm>
            <a:off x="5638800" y="6356351"/>
            <a:ext cx="603252"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fld id="{710D7D6D-A013-4181-BEF8-981E44ACBA85}" type="slidenum">
              <a:rPr lang="zh-CN" altLang="en-US" smtClean="0">
                <a:solidFill>
                  <a:srgbClr val="898989"/>
                </a:solidFill>
                <a:ea typeface="宋体" pitchFamily="2" charset="-122"/>
              </a:rPr>
              <a:pPr/>
              <a:t>26</a:t>
            </a:fld>
            <a:endParaRPr lang="zh-CN" altLang="en-US" dirty="0" smtClean="0">
              <a:solidFill>
                <a:srgbClr val="898989"/>
              </a:solidFill>
              <a:ea typeface="宋体" pitchFamily="2" charset="-122"/>
            </a:endParaRPr>
          </a:p>
        </p:txBody>
      </p:sp>
    </p:spTree>
    <p:extLst>
      <p:ext uri="{BB962C8B-B14F-4D97-AF65-F5344CB8AC3E}">
        <p14:creationId xmlns:p14="http://schemas.microsoft.com/office/powerpoint/2010/main" val="521415284"/>
      </p:ext>
    </p:extLst>
  </p:cSld>
  <p:clrMapOvr>
    <a:masterClrMapping/>
  </p:clrMapOvr>
  <p:transition>
    <p:pull dir="l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solidFill>
                  <a:srgbClr val="0000FF"/>
                </a:solidFill>
              </a:rPr>
              <a:t>亮点成果简述：</a:t>
            </a:r>
            <a:r>
              <a:rPr lang="zh-CN" altLang="en-US" dirty="0" smtClean="0">
                <a:solidFill>
                  <a:srgbClr val="0000FF"/>
                </a:solidFill>
              </a:rPr>
              <a:t>反射</a:t>
            </a:r>
            <a:endParaRPr lang="zh-CN" altLang="en-US" dirty="0">
              <a:solidFill>
                <a:srgbClr val="0000FF"/>
              </a:solidFill>
            </a:endParaRPr>
          </a:p>
        </p:txBody>
      </p:sp>
      <p:sp>
        <p:nvSpPr>
          <p:cNvPr id="3" name="内容占位符 2"/>
          <p:cNvSpPr>
            <a:spLocks noGrp="1"/>
          </p:cNvSpPr>
          <p:nvPr>
            <p:ph idx="1"/>
          </p:nvPr>
        </p:nvSpPr>
        <p:spPr>
          <a:xfrm>
            <a:off x="304800" y="1066800"/>
            <a:ext cx="5235575" cy="5110163"/>
          </a:xfrm>
        </p:spPr>
        <p:txBody>
          <a:bodyPr>
            <a:normAutofit/>
          </a:bodyPr>
          <a:lstStyle/>
          <a:p>
            <a:pPr>
              <a:lnSpc>
                <a:spcPct val="80000"/>
              </a:lnSpc>
            </a:pPr>
            <a:r>
              <a:rPr lang="en-US" altLang="zh-CN" sz="2000" b="1" dirty="0">
                <a:solidFill>
                  <a:srgbClr val="000000"/>
                </a:solidFill>
                <a:latin typeface="Times New Roman" pitchFamily="18" charset="0"/>
                <a:ea typeface="宋体" pitchFamily="2" charset="-122"/>
                <a:cs typeface="Times New Roman" pitchFamily="18" charset="0"/>
              </a:rPr>
              <a:t>The conformation of the sorbent in uranium extraction from seawater has important effect on its property. We investigated the </a:t>
            </a:r>
            <a:r>
              <a:rPr lang="en-US" altLang="zh-CN" sz="2000" b="1" dirty="0">
                <a:solidFill>
                  <a:srgbClr val="FF0000"/>
                </a:solidFill>
                <a:latin typeface="Times New Roman" pitchFamily="18" charset="0"/>
                <a:ea typeface="宋体" pitchFamily="2" charset="-122"/>
                <a:cs typeface="Times New Roman" pitchFamily="18" charset="0"/>
              </a:rPr>
              <a:t>conformation change of the </a:t>
            </a:r>
            <a:r>
              <a:rPr lang="en-US" altLang="zh-CN" sz="2000" b="1" dirty="0" err="1">
                <a:solidFill>
                  <a:srgbClr val="FF0000"/>
                </a:solidFill>
                <a:latin typeface="Times New Roman" pitchFamily="18" charset="0"/>
                <a:ea typeface="宋体" pitchFamily="2" charset="-122"/>
                <a:cs typeface="Times New Roman" pitchFamily="18" charset="0"/>
              </a:rPr>
              <a:t>amidoximated</a:t>
            </a:r>
            <a:r>
              <a:rPr lang="en-US" altLang="zh-CN" sz="2000" b="1" dirty="0">
                <a:solidFill>
                  <a:srgbClr val="FF0000"/>
                </a:solidFill>
                <a:latin typeface="Times New Roman" pitchFamily="18" charset="0"/>
                <a:ea typeface="宋体" pitchFamily="2" charset="-122"/>
                <a:cs typeface="Times New Roman" pitchFamily="18" charset="0"/>
              </a:rPr>
              <a:t> </a:t>
            </a:r>
            <a:r>
              <a:rPr lang="en-US" altLang="zh-CN" sz="2000" b="1" dirty="0" err="1">
                <a:solidFill>
                  <a:srgbClr val="FF0000"/>
                </a:solidFill>
                <a:latin typeface="Times New Roman" pitchFamily="18" charset="0"/>
                <a:ea typeface="宋体" pitchFamily="2" charset="-122"/>
                <a:cs typeface="Times New Roman" pitchFamily="18" charset="0"/>
              </a:rPr>
              <a:t>polyacrylonitrile</a:t>
            </a:r>
            <a:r>
              <a:rPr lang="en-US" altLang="zh-CN" sz="2000" b="1" dirty="0">
                <a:solidFill>
                  <a:srgbClr val="FF0000"/>
                </a:solidFill>
                <a:latin typeface="Times New Roman" pitchFamily="18" charset="0"/>
                <a:ea typeface="宋体" pitchFamily="2" charset="-122"/>
                <a:cs typeface="Times New Roman" pitchFamily="18" charset="0"/>
              </a:rPr>
              <a:t> before and after absorption</a:t>
            </a:r>
            <a:r>
              <a:rPr lang="en-US" altLang="zh-CN" sz="2000" b="1" dirty="0">
                <a:solidFill>
                  <a:srgbClr val="000000"/>
                </a:solidFill>
                <a:latin typeface="Times New Roman" pitchFamily="18" charset="0"/>
                <a:ea typeface="宋体" pitchFamily="2" charset="-122"/>
                <a:cs typeface="Times New Roman" pitchFamily="18" charset="0"/>
              </a:rPr>
              <a:t>.</a:t>
            </a:r>
          </a:p>
          <a:p>
            <a:pPr>
              <a:lnSpc>
                <a:spcPct val="80000"/>
              </a:lnSpc>
            </a:pPr>
            <a:endParaRPr lang="zh-CN" altLang="en-US" sz="2000" dirty="0"/>
          </a:p>
        </p:txBody>
      </p:sp>
      <p:sp>
        <p:nvSpPr>
          <p:cNvPr id="561154" name="灯片编号占位符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0CA1D74B-2816-4BFF-B250-6449F4C1FC66}" type="slidenum">
              <a:rPr lang="zh-CN" altLang="en-US" smtClean="0">
                <a:solidFill>
                  <a:srgbClr val="898989"/>
                </a:solidFill>
                <a:ea typeface="宋体" pitchFamily="2" charset="-122"/>
              </a:rPr>
              <a:pPr/>
              <a:t>27</a:t>
            </a:fld>
            <a:endParaRPr lang="zh-CN" altLang="en-US" smtClean="0">
              <a:solidFill>
                <a:srgbClr val="898989"/>
              </a:solidFill>
              <a:ea typeface="宋体" pitchFamily="2" charset="-122"/>
            </a:endParaRPr>
          </a:p>
        </p:txBody>
      </p:sp>
      <p:pic>
        <p:nvPicPr>
          <p:cNvPr id="561156" name="图片 7"/>
          <p:cNvPicPr>
            <a:picLocks noChangeAspect="1" noChangeArrowheads="1"/>
          </p:cNvPicPr>
          <p:nvPr/>
        </p:nvPicPr>
        <p:blipFill>
          <a:blip r:embed="rId2" cstate="print"/>
          <a:srcRect/>
          <a:stretch>
            <a:fillRect/>
          </a:stretch>
        </p:blipFill>
        <p:spPr bwMode="auto">
          <a:xfrm>
            <a:off x="306388" y="2622550"/>
            <a:ext cx="3776662" cy="1362075"/>
          </a:xfrm>
          <a:prstGeom prst="rect">
            <a:avLst/>
          </a:prstGeom>
          <a:noFill/>
          <a:ln w="9525">
            <a:noFill/>
            <a:miter lim="800000"/>
            <a:headEnd/>
            <a:tailEnd/>
          </a:ln>
        </p:spPr>
      </p:pic>
      <p:pic>
        <p:nvPicPr>
          <p:cNvPr id="561157" name="图片 10" descr="E:\博士\论文\发表论文\吸附示意图\文中图\Figure1.tif"/>
          <p:cNvPicPr>
            <a:picLocks noChangeAspect="1" noChangeArrowheads="1"/>
          </p:cNvPicPr>
          <p:nvPr/>
        </p:nvPicPr>
        <p:blipFill>
          <a:blip r:embed="rId3" cstate="print"/>
          <a:srcRect/>
          <a:stretch>
            <a:fillRect/>
          </a:stretch>
        </p:blipFill>
        <p:spPr bwMode="auto">
          <a:xfrm>
            <a:off x="5540375" y="1058863"/>
            <a:ext cx="3255963" cy="3409950"/>
          </a:xfrm>
          <a:prstGeom prst="rect">
            <a:avLst/>
          </a:prstGeom>
          <a:noFill/>
          <a:ln w="9525">
            <a:noFill/>
            <a:miter lim="800000"/>
            <a:headEnd/>
            <a:tailEnd/>
          </a:ln>
        </p:spPr>
      </p:pic>
      <p:pic>
        <p:nvPicPr>
          <p:cNvPr id="561158" name="图片 13" descr="E:\博士\论文\发表论文\吸附示意图\Backup_of_吸附示意图-2.jpg"/>
          <p:cNvPicPr>
            <a:picLocks noChangeAspect="1" noChangeArrowheads="1"/>
          </p:cNvPicPr>
          <p:nvPr/>
        </p:nvPicPr>
        <p:blipFill>
          <a:blip r:embed="rId4" cstate="print"/>
          <a:srcRect/>
          <a:stretch>
            <a:fillRect/>
          </a:stretch>
        </p:blipFill>
        <p:spPr bwMode="auto">
          <a:xfrm>
            <a:off x="157163" y="4505325"/>
            <a:ext cx="3776662" cy="1416050"/>
          </a:xfrm>
          <a:prstGeom prst="rect">
            <a:avLst/>
          </a:prstGeom>
          <a:noFill/>
          <a:ln w="9525">
            <a:noFill/>
            <a:miter lim="800000"/>
            <a:headEnd/>
            <a:tailEnd/>
          </a:ln>
        </p:spPr>
      </p:pic>
      <p:sp>
        <p:nvSpPr>
          <p:cNvPr id="23" name="TextBox 22"/>
          <p:cNvSpPr txBox="1"/>
          <p:nvPr/>
        </p:nvSpPr>
        <p:spPr>
          <a:xfrm>
            <a:off x="4246563" y="2930525"/>
            <a:ext cx="1219200" cy="584200"/>
          </a:xfrm>
          <a:prstGeom prst="rect">
            <a:avLst/>
          </a:prstGeom>
          <a:solidFill>
            <a:schemeClr val="bg1">
              <a:lumMod val="85000"/>
            </a:schemeClr>
          </a:solidFill>
        </p:spPr>
        <p:txBody>
          <a:bodyPr>
            <a:spAutoFit/>
          </a:bodyPr>
          <a:lstStyle/>
          <a:p>
            <a:pPr eaLnBrk="1" hangingPunct="1">
              <a:defRPr/>
            </a:pPr>
            <a:r>
              <a:rPr lang="en-US" altLang="zh-CN" sz="1600">
                <a:solidFill>
                  <a:srgbClr val="000000"/>
                </a:solidFill>
                <a:latin typeface="Times New Roman" pitchFamily="18" charset="0"/>
                <a:ea typeface="楷体" pitchFamily="49" charset="-122"/>
              </a:rPr>
              <a:t>NR experiment</a:t>
            </a:r>
            <a:endParaRPr lang="zh-CN" altLang="en-US" sz="1600">
              <a:solidFill>
                <a:srgbClr val="000000"/>
              </a:solidFill>
              <a:latin typeface="Times New Roman" pitchFamily="18" charset="0"/>
              <a:ea typeface="楷体" pitchFamily="49" charset="-122"/>
            </a:endParaRPr>
          </a:p>
        </p:txBody>
      </p:sp>
      <p:sp>
        <p:nvSpPr>
          <p:cNvPr id="24" name="等腰三角形 23"/>
          <p:cNvSpPr/>
          <p:nvPr/>
        </p:nvSpPr>
        <p:spPr>
          <a:xfrm rot="16200000">
            <a:off x="4044950" y="3152775"/>
            <a:ext cx="158750" cy="184150"/>
          </a:xfrm>
          <a:prstGeom prst="triangle">
            <a:avLst/>
          </a:prstGeom>
          <a:solidFill>
            <a:schemeClr val="bg1">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dirty="0">
              <a:solidFill>
                <a:prstClr val="white"/>
              </a:solidFill>
              <a:latin typeface="Times New Roman" pitchFamily="18" charset="0"/>
            </a:endParaRPr>
          </a:p>
        </p:txBody>
      </p:sp>
      <p:sp>
        <p:nvSpPr>
          <p:cNvPr id="25" name="TextBox 24"/>
          <p:cNvSpPr txBox="1"/>
          <p:nvPr/>
        </p:nvSpPr>
        <p:spPr>
          <a:xfrm>
            <a:off x="4076700" y="4948238"/>
            <a:ext cx="1282700" cy="1077912"/>
          </a:xfrm>
          <a:prstGeom prst="rect">
            <a:avLst/>
          </a:prstGeom>
          <a:solidFill>
            <a:schemeClr val="bg1">
              <a:lumMod val="85000"/>
            </a:schemeClr>
          </a:solidFill>
        </p:spPr>
        <p:txBody>
          <a:bodyPr>
            <a:spAutoFit/>
          </a:bodyPr>
          <a:lstStyle/>
          <a:p>
            <a:pPr eaLnBrk="1" hangingPunct="1">
              <a:defRPr/>
            </a:pPr>
            <a:r>
              <a:rPr lang="en-US" altLang="zh-CN" sz="1600">
                <a:solidFill>
                  <a:srgbClr val="000000"/>
                </a:solidFill>
                <a:latin typeface="Times New Roman" pitchFamily="18" charset="0"/>
                <a:ea typeface="楷体" pitchFamily="49" charset="-122"/>
              </a:rPr>
              <a:t>Uranium before and after absorption</a:t>
            </a:r>
            <a:endParaRPr lang="zh-CN" altLang="en-US" sz="1600">
              <a:solidFill>
                <a:srgbClr val="000000"/>
              </a:solidFill>
              <a:latin typeface="Times New Roman" pitchFamily="18" charset="0"/>
              <a:ea typeface="楷体" pitchFamily="49" charset="-122"/>
            </a:endParaRPr>
          </a:p>
        </p:txBody>
      </p:sp>
      <p:sp>
        <p:nvSpPr>
          <p:cNvPr id="26" name="等腰三角形 25"/>
          <p:cNvSpPr/>
          <p:nvPr/>
        </p:nvSpPr>
        <p:spPr>
          <a:xfrm rot="16200000">
            <a:off x="3876675" y="5153026"/>
            <a:ext cx="160337" cy="195262"/>
          </a:xfrm>
          <a:prstGeom prst="triangle">
            <a:avLst/>
          </a:prstGeom>
          <a:solidFill>
            <a:schemeClr val="bg1">
              <a:lumMod val="8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dirty="0">
              <a:solidFill>
                <a:prstClr val="white"/>
              </a:solidFill>
              <a:latin typeface="Times New Roman" pitchFamily="18" charset="0"/>
            </a:endParaRPr>
          </a:p>
        </p:txBody>
      </p:sp>
      <p:sp>
        <p:nvSpPr>
          <p:cNvPr id="561163" name="矩形 26"/>
          <p:cNvSpPr>
            <a:spLocks noChangeArrowheads="1"/>
          </p:cNvSpPr>
          <p:nvPr/>
        </p:nvSpPr>
        <p:spPr bwMode="auto">
          <a:xfrm>
            <a:off x="5494338" y="4546600"/>
            <a:ext cx="3340100" cy="1677988"/>
          </a:xfrm>
          <a:prstGeom prst="rect">
            <a:avLst/>
          </a:prstGeom>
          <a:noFill/>
          <a:ln w="9525">
            <a:noFill/>
            <a:miter lim="800000"/>
            <a:headEnd/>
            <a:tailEnd/>
          </a:ln>
        </p:spPr>
        <p:txBody>
          <a:bodyPr>
            <a:spAutoFit/>
          </a:bodyPr>
          <a:lstStyle/>
          <a:p>
            <a:pPr eaLnBrk="1" hangingPunct="1">
              <a:spcAft>
                <a:spcPts val="600"/>
              </a:spcAft>
            </a:pPr>
            <a:r>
              <a:rPr lang="en-US" altLang="zh-CN" sz="1400" b="1" dirty="0" smtClean="0">
                <a:solidFill>
                  <a:srgbClr val="FF0000"/>
                </a:solidFill>
                <a:latin typeface="Times New Roman" pitchFamily="18" charset="0"/>
                <a:ea typeface="楷体" pitchFamily="49" charset="-122"/>
              </a:rPr>
              <a:t>Absorption: After absorption, the polymer chain </a:t>
            </a:r>
            <a:r>
              <a:rPr lang="en-US" altLang="zh-CN" sz="1400" b="1" dirty="0" smtClean="0">
                <a:solidFill>
                  <a:srgbClr val="0000CC"/>
                </a:solidFill>
                <a:latin typeface="Times New Roman" pitchFamily="18" charset="0"/>
                <a:ea typeface="楷体" pitchFamily="49" charset="-122"/>
              </a:rPr>
              <a:t>decreases (from 140 nm</a:t>
            </a:r>
            <a:r>
              <a:rPr lang="zh-CN" altLang="en-US" sz="1400" b="1" dirty="0" smtClean="0">
                <a:solidFill>
                  <a:srgbClr val="0000CC"/>
                </a:solidFill>
                <a:latin typeface="Times New Roman" pitchFamily="18" charset="0"/>
                <a:ea typeface="楷体" pitchFamily="49" charset="-122"/>
              </a:rPr>
              <a:t> </a:t>
            </a:r>
            <a:r>
              <a:rPr lang="en-US" altLang="zh-CN" sz="1400" b="1" dirty="0" smtClean="0">
                <a:solidFill>
                  <a:srgbClr val="0000CC"/>
                </a:solidFill>
                <a:latin typeface="Times New Roman" pitchFamily="18" charset="0"/>
                <a:ea typeface="楷体" pitchFamily="49" charset="-122"/>
              </a:rPr>
              <a:t>to 130 nm). The </a:t>
            </a:r>
            <a:r>
              <a:rPr lang="en-US" altLang="zh-CN" sz="1400" b="1" dirty="0" err="1" smtClean="0">
                <a:solidFill>
                  <a:srgbClr val="0000CC"/>
                </a:solidFill>
                <a:latin typeface="Times New Roman" pitchFamily="18" charset="0"/>
                <a:ea typeface="楷体" pitchFamily="49" charset="-122"/>
              </a:rPr>
              <a:t>uranyl</a:t>
            </a:r>
            <a:r>
              <a:rPr lang="en-US" altLang="zh-CN" sz="1400" b="1" dirty="0" smtClean="0">
                <a:solidFill>
                  <a:srgbClr val="0000CC"/>
                </a:solidFill>
                <a:latin typeface="Times New Roman" pitchFamily="18" charset="0"/>
                <a:ea typeface="楷体" pitchFamily="49" charset="-122"/>
              </a:rPr>
              <a:t> solution in film releases and restrain the absorption.</a:t>
            </a:r>
            <a:r>
              <a:rPr lang="zh-CN" altLang="en-US" sz="1400" b="1" dirty="0" smtClean="0">
                <a:solidFill>
                  <a:srgbClr val="0000CC"/>
                </a:solidFill>
                <a:latin typeface="Times New Roman" pitchFamily="18" charset="0"/>
                <a:ea typeface="楷体" pitchFamily="49" charset="-122"/>
              </a:rPr>
              <a:t> </a:t>
            </a:r>
            <a:endParaRPr lang="en-US" altLang="zh-CN" sz="1400" b="1" dirty="0" smtClean="0">
              <a:solidFill>
                <a:srgbClr val="0000CC"/>
              </a:solidFill>
              <a:latin typeface="Times New Roman" pitchFamily="18" charset="0"/>
              <a:ea typeface="楷体" pitchFamily="49" charset="-122"/>
            </a:endParaRPr>
          </a:p>
          <a:p>
            <a:pPr eaLnBrk="1" hangingPunct="1">
              <a:spcAft>
                <a:spcPts val="600"/>
              </a:spcAft>
            </a:pPr>
            <a:r>
              <a:rPr lang="en-US" altLang="zh-CN" sz="1400" b="1" dirty="0" smtClean="0">
                <a:solidFill>
                  <a:srgbClr val="FF0000"/>
                </a:solidFill>
                <a:latin typeface="Times New Roman" pitchFamily="18" charset="0"/>
                <a:ea typeface="楷体" pitchFamily="49" charset="-122"/>
              </a:rPr>
              <a:t>Concentration increasing: </a:t>
            </a:r>
            <a:r>
              <a:rPr lang="en-US" altLang="zh-CN" sz="1400" b="1" dirty="0" smtClean="0">
                <a:solidFill>
                  <a:srgbClr val="0000CC"/>
                </a:solidFill>
                <a:latin typeface="Times New Roman" pitchFamily="18" charset="0"/>
                <a:ea typeface="楷体" pitchFamily="49" charset="-122"/>
              </a:rPr>
              <a:t>The chain decreases more (from 130 nm to</a:t>
            </a:r>
            <a:r>
              <a:rPr lang="zh-CN" altLang="en-US" sz="1400" b="1" dirty="0" smtClean="0">
                <a:solidFill>
                  <a:srgbClr val="0000CC"/>
                </a:solidFill>
                <a:latin typeface="Times New Roman" pitchFamily="18" charset="0"/>
                <a:ea typeface="楷体" pitchFamily="49" charset="-122"/>
              </a:rPr>
              <a:t> </a:t>
            </a:r>
            <a:r>
              <a:rPr lang="en-US" altLang="zh-CN" sz="1400" b="1" dirty="0" smtClean="0">
                <a:solidFill>
                  <a:srgbClr val="0000CC"/>
                </a:solidFill>
                <a:latin typeface="Times New Roman" pitchFamily="18" charset="0"/>
                <a:ea typeface="楷体" pitchFamily="49" charset="-122"/>
              </a:rPr>
              <a:t>110 nm), weaken the absorption ability.</a:t>
            </a:r>
            <a:endParaRPr lang="zh-CN" altLang="en-US" sz="1400" b="1" dirty="0" smtClean="0">
              <a:solidFill>
                <a:srgbClr val="0000CC"/>
              </a:solidFill>
              <a:latin typeface="Times New Roman" pitchFamily="18" charset="0"/>
              <a:ea typeface="楷体" pitchFamily="49" charset="-122"/>
            </a:endParaRPr>
          </a:p>
        </p:txBody>
      </p:sp>
      <p:cxnSp>
        <p:nvCxnSpPr>
          <p:cNvPr id="28" name="直接连接符 27"/>
          <p:cNvCxnSpPr/>
          <p:nvPr/>
        </p:nvCxnSpPr>
        <p:spPr>
          <a:xfrm>
            <a:off x="5454650" y="1058863"/>
            <a:ext cx="0" cy="3140075"/>
          </a:xfrm>
          <a:prstGeom prst="line">
            <a:avLst/>
          </a:prstGeom>
          <a:ln w="15875">
            <a:solidFill>
              <a:srgbClr val="2DDF42"/>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39688" y="4141788"/>
            <a:ext cx="5454650" cy="0"/>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561166" name="矩形 1"/>
          <p:cNvSpPr>
            <a:spLocks noChangeArrowheads="1"/>
          </p:cNvSpPr>
          <p:nvPr/>
        </p:nvSpPr>
        <p:spPr bwMode="auto">
          <a:xfrm>
            <a:off x="1089025" y="6154738"/>
            <a:ext cx="3822700" cy="338137"/>
          </a:xfrm>
          <a:prstGeom prst="rect">
            <a:avLst/>
          </a:prstGeom>
          <a:noFill/>
          <a:ln w="9525">
            <a:noFill/>
            <a:miter lim="800000"/>
            <a:headEnd/>
            <a:tailEnd/>
          </a:ln>
        </p:spPr>
        <p:txBody>
          <a:bodyPr wrap="none">
            <a:spAutoFit/>
          </a:bodyPr>
          <a:lstStyle/>
          <a:p>
            <a:pPr eaLnBrk="1" hangingPunct="1"/>
            <a:r>
              <a:rPr lang="en-US" altLang="zh-CN" sz="1600" i="1" dirty="0" smtClean="0">
                <a:solidFill>
                  <a:srgbClr val="0000FF"/>
                </a:solidFill>
                <a:latin typeface="Times New Roman" pitchFamily="18" charset="0"/>
                <a:ea typeface="宋体" pitchFamily="2" charset="-122"/>
                <a:cs typeface="Times New Roman" pitchFamily="18" charset="0"/>
              </a:rPr>
              <a:t>L. </a:t>
            </a:r>
            <a:r>
              <a:rPr lang="en-US" altLang="zh-CN" sz="1600" i="1" dirty="0" err="1" smtClean="0">
                <a:solidFill>
                  <a:srgbClr val="0000FF"/>
                </a:solidFill>
                <a:latin typeface="Times New Roman" pitchFamily="18" charset="0"/>
                <a:ea typeface="宋体" pitchFamily="2" charset="-122"/>
                <a:cs typeface="Times New Roman" pitchFamily="18" charset="0"/>
              </a:rPr>
              <a:t>Xie</a:t>
            </a:r>
            <a:r>
              <a:rPr lang="en-US" altLang="zh-CN" sz="1600" i="1" dirty="0" smtClean="0">
                <a:solidFill>
                  <a:srgbClr val="0000FF"/>
                </a:solidFill>
                <a:latin typeface="Times New Roman" pitchFamily="18" charset="0"/>
                <a:ea typeface="宋体" pitchFamily="2" charset="-122"/>
                <a:cs typeface="Times New Roman" pitchFamily="18" charset="0"/>
              </a:rPr>
              <a:t>, et al.    </a:t>
            </a:r>
            <a:r>
              <a:rPr lang="en-US" altLang="zh-CN" sz="1600" b="1" i="1" dirty="0" smtClean="0">
                <a:solidFill>
                  <a:srgbClr val="0000FF"/>
                </a:solidFill>
                <a:latin typeface="Times New Roman" pitchFamily="18" charset="0"/>
                <a:ea typeface="宋体" pitchFamily="2" charset="-122"/>
                <a:cs typeface="Times New Roman" pitchFamily="18" charset="0"/>
              </a:rPr>
              <a:t>Mater. </a:t>
            </a:r>
            <a:r>
              <a:rPr lang="en-US" altLang="zh-CN" sz="1600" b="1" i="1" dirty="0" err="1" smtClean="0">
                <a:solidFill>
                  <a:srgbClr val="0000FF"/>
                </a:solidFill>
                <a:latin typeface="Times New Roman" pitchFamily="18" charset="0"/>
                <a:ea typeface="宋体" pitchFamily="2" charset="-122"/>
                <a:cs typeface="Times New Roman" pitchFamily="18" charset="0"/>
              </a:rPr>
              <a:t>Lett</a:t>
            </a:r>
            <a:r>
              <a:rPr lang="en-US" altLang="zh-CN" sz="1600" b="1" i="1" dirty="0" smtClean="0">
                <a:solidFill>
                  <a:srgbClr val="0000FF"/>
                </a:solidFill>
                <a:latin typeface="Times New Roman" pitchFamily="18" charset="0"/>
                <a:ea typeface="宋体" pitchFamily="2" charset="-122"/>
                <a:cs typeface="Times New Roman" pitchFamily="18" charset="0"/>
              </a:rPr>
              <a:t>.</a:t>
            </a:r>
            <a:r>
              <a:rPr lang="en-US" altLang="zh-CN" sz="1600" i="1" dirty="0" smtClean="0">
                <a:solidFill>
                  <a:srgbClr val="0000FF"/>
                </a:solidFill>
                <a:latin typeface="Times New Roman" pitchFamily="18" charset="0"/>
                <a:ea typeface="宋体" pitchFamily="2" charset="-122"/>
                <a:cs typeface="Times New Roman" pitchFamily="18" charset="0"/>
              </a:rPr>
              <a:t> </a:t>
            </a:r>
            <a:r>
              <a:rPr lang="en-US" altLang="zh-CN" sz="1600" b="1" dirty="0" smtClean="0">
                <a:solidFill>
                  <a:srgbClr val="0000FF"/>
                </a:solidFill>
                <a:latin typeface="Times New Roman" pitchFamily="18" charset="0"/>
                <a:ea typeface="宋体" pitchFamily="2" charset="-122"/>
                <a:cs typeface="Times New Roman" pitchFamily="18" charset="0"/>
              </a:rPr>
              <a:t>220(2018) 47-49</a:t>
            </a:r>
            <a:endParaRPr lang="zh-CN" altLang="en-US" sz="1600" b="1" dirty="0" smtClean="0">
              <a:solidFill>
                <a:srgbClr val="0000FF"/>
              </a:solidFill>
              <a:latin typeface="Times New Roman" pitchFamily="18" charset="0"/>
              <a:ea typeface="宋体" pitchFamily="2" charset="-122"/>
              <a:cs typeface="Times New Roman" pitchFamily="18" charset="0"/>
            </a:endParaRPr>
          </a:p>
        </p:txBody>
      </p:sp>
      <p:sp>
        <p:nvSpPr>
          <p:cNvPr id="16" name="灯片编号占位符 4"/>
          <p:cNvSpPr txBox="1">
            <a:spLocks/>
          </p:cNvSpPr>
          <p:nvPr/>
        </p:nvSpPr>
        <p:spPr bwMode="auto">
          <a:xfrm>
            <a:off x="5638800" y="6356351"/>
            <a:ext cx="603252"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fld id="{710D7D6D-A013-4181-BEF8-981E44ACBA85}" type="slidenum">
              <a:rPr lang="zh-CN" altLang="en-US" smtClean="0">
                <a:solidFill>
                  <a:srgbClr val="898989"/>
                </a:solidFill>
                <a:ea typeface="宋体" pitchFamily="2" charset="-122"/>
              </a:rPr>
              <a:pPr/>
              <a:t>27</a:t>
            </a:fld>
            <a:endParaRPr lang="zh-CN" altLang="en-US" dirty="0" smtClean="0">
              <a:solidFill>
                <a:srgbClr val="898989"/>
              </a:solidFill>
              <a:ea typeface="宋体" pitchFamily="2" charset="-122"/>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en-US" altLang="zh-CN" b="1" dirty="0">
                <a:solidFill>
                  <a:srgbClr val="000000"/>
                </a:solidFill>
                <a:latin typeface="Times New Roman" pitchFamily="18" charset="0"/>
              </a:rPr>
              <a:t>Diffraction of U based </a:t>
            </a:r>
            <a:r>
              <a:rPr lang="en-US" altLang="zh-CN" b="1" dirty="0" err="1">
                <a:solidFill>
                  <a:srgbClr val="000000"/>
                </a:solidFill>
                <a:latin typeface="Times New Roman" pitchFamily="18" charset="0"/>
              </a:rPr>
              <a:t>magentic</a:t>
            </a:r>
            <a:r>
              <a:rPr lang="en-US" altLang="zh-CN" b="1" dirty="0">
                <a:solidFill>
                  <a:srgbClr val="000000"/>
                </a:solidFill>
                <a:latin typeface="Times New Roman" pitchFamily="18" charset="0"/>
              </a:rPr>
              <a:t> material</a:t>
            </a:r>
          </a:p>
          <a:p>
            <a:pPr marL="0" indent="0">
              <a:buNone/>
            </a:pPr>
            <a:endParaRPr lang="zh-CN" altLang="en-US" dirty="0"/>
          </a:p>
        </p:txBody>
      </p:sp>
      <p:pic>
        <p:nvPicPr>
          <p:cNvPr id="563203" name="内容占位符 3"/>
          <p:cNvPicPr>
            <a:picLocks noChangeAspect="1" noChangeArrowheads="1"/>
          </p:cNvPicPr>
          <p:nvPr/>
        </p:nvPicPr>
        <p:blipFill>
          <a:blip r:embed="rId3" cstate="print"/>
          <a:srcRect/>
          <a:stretch>
            <a:fillRect/>
          </a:stretch>
        </p:blipFill>
        <p:spPr bwMode="auto">
          <a:xfrm>
            <a:off x="725488" y="1846263"/>
            <a:ext cx="3106737" cy="2290762"/>
          </a:xfrm>
          <a:prstGeom prst="rect">
            <a:avLst/>
          </a:prstGeom>
          <a:noFill/>
          <a:ln w="9525">
            <a:noFill/>
            <a:miter lim="800000"/>
            <a:headEnd/>
            <a:tailEnd/>
          </a:ln>
        </p:spPr>
      </p:pic>
      <p:pic>
        <p:nvPicPr>
          <p:cNvPr id="563204" name="图片 7"/>
          <p:cNvPicPr>
            <a:picLocks noChangeAspect="1"/>
          </p:cNvPicPr>
          <p:nvPr/>
        </p:nvPicPr>
        <p:blipFill>
          <a:blip r:embed="rId4" cstate="print"/>
          <a:srcRect/>
          <a:stretch>
            <a:fillRect/>
          </a:stretch>
        </p:blipFill>
        <p:spPr bwMode="auto">
          <a:xfrm>
            <a:off x="4017963" y="1841500"/>
            <a:ext cx="1377950" cy="2295525"/>
          </a:xfrm>
          <a:prstGeom prst="rect">
            <a:avLst/>
          </a:prstGeom>
          <a:noFill/>
          <a:ln w="9525">
            <a:noFill/>
            <a:miter lim="800000"/>
            <a:headEnd/>
            <a:tailEnd/>
          </a:ln>
        </p:spPr>
      </p:pic>
      <p:sp>
        <p:nvSpPr>
          <p:cNvPr id="563206" name="TextBox 3"/>
          <p:cNvSpPr txBox="1">
            <a:spLocks noChangeArrowheads="1"/>
          </p:cNvSpPr>
          <p:nvPr/>
        </p:nvSpPr>
        <p:spPr bwMode="auto">
          <a:xfrm>
            <a:off x="2643188" y="2065338"/>
            <a:ext cx="1106487" cy="369887"/>
          </a:xfrm>
          <a:prstGeom prst="rect">
            <a:avLst/>
          </a:prstGeom>
          <a:noFill/>
          <a:ln w="9525">
            <a:noFill/>
            <a:miter lim="800000"/>
            <a:headEnd/>
            <a:tailEnd/>
          </a:ln>
        </p:spPr>
        <p:txBody>
          <a:bodyPr wrap="none">
            <a:spAutoFit/>
          </a:bodyPr>
          <a:lstStyle/>
          <a:p>
            <a:r>
              <a:rPr lang="zh-CN" altLang="en-US">
                <a:solidFill>
                  <a:srgbClr val="0000CC"/>
                </a:solidFill>
                <a:latin typeface="华文楷体" pitchFamily="2" charset="-122"/>
                <a:ea typeface="华文楷体" pitchFamily="2" charset="-122"/>
              </a:rPr>
              <a:t>反铁磁峰</a:t>
            </a:r>
          </a:p>
        </p:txBody>
      </p:sp>
      <p:sp>
        <p:nvSpPr>
          <p:cNvPr id="563207" name="TextBox 18"/>
          <p:cNvSpPr txBox="1">
            <a:spLocks noChangeArrowheads="1"/>
          </p:cNvSpPr>
          <p:nvPr/>
        </p:nvSpPr>
        <p:spPr bwMode="auto">
          <a:xfrm>
            <a:off x="1023938" y="4154488"/>
            <a:ext cx="2322512" cy="277812"/>
          </a:xfrm>
          <a:prstGeom prst="rect">
            <a:avLst/>
          </a:prstGeom>
          <a:noFill/>
          <a:ln w="9525">
            <a:noFill/>
            <a:miter lim="800000"/>
            <a:headEnd/>
            <a:tailEnd/>
          </a:ln>
        </p:spPr>
        <p:txBody>
          <a:bodyPr wrap="none">
            <a:spAutoFit/>
          </a:bodyPr>
          <a:lstStyle/>
          <a:p>
            <a:r>
              <a:rPr lang="en-US" altLang="zh-CN" sz="1200" b="1" dirty="0">
                <a:solidFill>
                  <a:srgbClr val="0000CC"/>
                </a:solidFill>
                <a:latin typeface="Times New Roman" pitchFamily="18" charset="0"/>
                <a:ea typeface="楷体" pitchFamily="49" charset="-122"/>
              </a:rPr>
              <a:t>Antiferromagnetic peak of USb</a:t>
            </a:r>
            <a:r>
              <a:rPr lang="en-US" altLang="zh-CN" sz="1200" b="1" baseline="-25000" dirty="0">
                <a:solidFill>
                  <a:srgbClr val="0000CC"/>
                </a:solidFill>
                <a:latin typeface="Times New Roman" pitchFamily="18" charset="0"/>
                <a:ea typeface="楷体" pitchFamily="49" charset="-122"/>
              </a:rPr>
              <a:t>2</a:t>
            </a:r>
            <a:endParaRPr lang="zh-CN" altLang="en-US" sz="1200" b="1" baseline="-25000" dirty="0">
              <a:solidFill>
                <a:srgbClr val="0000CC"/>
              </a:solidFill>
              <a:latin typeface="Times New Roman" pitchFamily="18" charset="0"/>
              <a:ea typeface="楷体" pitchFamily="49" charset="-122"/>
            </a:endParaRPr>
          </a:p>
        </p:txBody>
      </p:sp>
      <p:sp>
        <p:nvSpPr>
          <p:cNvPr id="563208" name="TextBox 19"/>
          <p:cNvSpPr txBox="1">
            <a:spLocks noChangeArrowheads="1"/>
          </p:cNvSpPr>
          <p:nvPr/>
        </p:nvSpPr>
        <p:spPr bwMode="auto">
          <a:xfrm>
            <a:off x="3694113" y="4159250"/>
            <a:ext cx="2008187" cy="276225"/>
          </a:xfrm>
          <a:prstGeom prst="rect">
            <a:avLst/>
          </a:prstGeom>
          <a:noFill/>
          <a:ln w="9525">
            <a:noFill/>
            <a:miter lim="800000"/>
            <a:headEnd/>
            <a:tailEnd/>
          </a:ln>
        </p:spPr>
        <p:txBody>
          <a:bodyPr wrap="none">
            <a:spAutoFit/>
          </a:bodyPr>
          <a:lstStyle/>
          <a:p>
            <a:r>
              <a:rPr lang="en-US" altLang="zh-CN" sz="1200" b="1" dirty="0">
                <a:solidFill>
                  <a:srgbClr val="0000CC"/>
                </a:solidFill>
                <a:latin typeface="Times New Roman" pitchFamily="18" charset="0"/>
                <a:ea typeface="楷体" pitchFamily="49" charset="-122"/>
              </a:rPr>
              <a:t>Magnetic structure of USb</a:t>
            </a:r>
            <a:r>
              <a:rPr lang="en-US" altLang="zh-CN" sz="1200" b="1" baseline="-25000" dirty="0">
                <a:solidFill>
                  <a:srgbClr val="0000CC"/>
                </a:solidFill>
                <a:latin typeface="Times New Roman" pitchFamily="18" charset="0"/>
                <a:ea typeface="楷体" pitchFamily="49" charset="-122"/>
              </a:rPr>
              <a:t>2</a:t>
            </a:r>
            <a:endParaRPr lang="zh-CN" altLang="en-US" sz="1200" b="1" baseline="-25000" dirty="0">
              <a:solidFill>
                <a:srgbClr val="0000CC"/>
              </a:solidFill>
              <a:latin typeface="Times New Roman" pitchFamily="18" charset="0"/>
              <a:ea typeface="楷体" pitchFamily="49" charset="-122"/>
            </a:endParaRPr>
          </a:p>
        </p:txBody>
      </p:sp>
      <p:sp>
        <p:nvSpPr>
          <p:cNvPr id="563209" name="TextBox 20"/>
          <p:cNvSpPr txBox="1">
            <a:spLocks noChangeArrowheads="1"/>
          </p:cNvSpPr>
          <p:nvPr/>
        </p:nvSpPr>
        <p:spPr bwMode="auto">
          <a:xfrm>
            <a:off x="5764213" y="4144963"/>
            <a:ext cx="3379787" cy="276225"/>
          </a:xfrm>
          <a:prstGeom prst="rect">
            <a:avLst/>
          </a:prstGeom>
          <a:noFill/>
          <a:ln w="9525">
            <a:noFill/>
            <a:miter lim="800000"/>
            <a:headEnd/>
            <a:tailEnd/>
          </a:ln>
        </p:spPr>
        <p:txBody>
          <a:bodyPr wrap="none">
            <a:spAutoFit/>
          </a:bodyPr>
          <a:lstStyle/>
          <a:p>
            <a:r>
              <a:rPr lang="en-US" altLang="zh-CN" sz="1200" b="1" dirty="0">
                <a:solidFill>
                  <a:srgbClr val="0000CC"/>
                </a:solidFill>
                <a:latin typeface="Times New Roman" pitchFamily="18" charset="0"/>
                <a:ea typeface="楷体" pitchFamily="49" charset="-122"/>
              </a:rPr>
              <a:t>The ferromagnetic peak of UGe</a:t>
            </a:r>
            <a:r>
              <a:rPr lang="en-US" altLang="zh-CN" sz="1200" b="1" baseline="-25000" dirty="0">
                <a:solidFill>
                  <a:srgbClr val="0000CC"/>
                </a:solidFill>
                <a:latin typeface="Times New Roman" pitchFamily="18" charset="0"/>
                <a:ea typeface="楷体" pitchFamily="49" charset="-122"/>
              </a:rPr>
              <a:t>2</a:t>
            </a:r>
            <a:r>
              <a:rPr lang="en-US" altLang="zh-CN" sz="1200" b="1" dirty="0">
                <a:solidFill>
                  <a:srgbClr val="0000CC"/>
                </a:solidFill>
                <a:latin typeface="Times New Roman" pitchFamily="18" charset="0"/>
                <a:ea typeface="楷体" pitchFamily="49" charset="-122"/>
              </a:rPr>
              <a:t> </a:t>
            </a:r>
            <a:r>
              <a:rPr lang="en-US" altLang="zh-CN" sz="1200" b="1" dirty="0" err="1">
                <a:solidFill>
                  <a:srgbClr val="0000CC"/>
                </a:solidFill>
                <a:latin typeface="Times New Roman" pitchFamily="18" charset="0"/>
                <a:ea typeface="楷体" pitchFamily="49" charset="-122"/>
              </a:rPr>
              <a:t>vs</a:t>
            </a:r>
            <a:r>
              <a:rPr lang="en-US" altLang="zh-CN" sz="1200" b="1" dirty="0">
                <a:solidFill>
                  <a:srgbClr val="0000CC"/>
                </a:solidFill>
                <a:latin typeface="Times New Roman" pitchFamily="18" charset="0"/>
                <a:ea typeface="楷体" pitchFamily="49" charset="-122"/>
              </a:rPr>
              <a:t> temperature</a:t>
            </a:r>
            <a:endParaRPr lang="zh-CN" altLang="en-US" sz="1200" b="1" dirty="0">
              <a:solidFill>
                <a:srgbClr val="0000CC"/>
              </a:solidFill>
              <a:latin typeface="Times New Roman" pitchFamily="18" charset="0"/>
              <a:ea typeface="楷体" pitchFamily="49" charset="-122"/>
            </a:endParaRPr>
          </a:p>
        </p:txBody>
      </p:sp>
      <p:sp>
        <p:nvSpPr>
          <p:cNvPr id="563210" name="文本框 5"/>
          <p:cNvSpPr txBox="1">
            <a:spLocks noChangeArrowheads="1"/>
          </p:cNvSpPr>
          <p:nvPr/>
        </p:nvSpPr>
        <p:spPr bwMode="auto">
          <a:xfrm>
            <a:off x="287338" y="4600575"/>
            <a:ext cx="8240712" cy="511175"/>
          </a:xfrm>
          <a:prstGeom prst="rect">
            <a:avLst/>
          </a:prstGeom>
          <a:noFill/>
          <a:ln w="9525">
            <a:noFill/>
            <a:miter lim="800000"/>
            <a:headEnd/>
            <a:tailEnd/>
          </a:ln>
        </p:spPr>
        <p:txBody>
          <a:bodyPr>
            <a:spAutoFit/>
          </a:bodyPr>
          <a:lstStyle/>
          <a:p>
            <a:pPr marL="342900" indent="-342900">
              <a:lnSpc>
                <a:spcPts val="3800"/>
              </a:lnSpc>
              <a:buFont typeface="Wingdings" pitchFamily="2" charset="2"/>
              <a:buChar char="Ø"/>
            </a:pPr>
            <a:r>
              <a:rPr lang="en-US" altLang="zh-CN" b="1" dirty="0">
                <a:solidFill>
                  <a:srgbClr val="000000"/>
                </a:solidFill>
                <a:latin typeface="Times New Roman" pitchFamily="18" charset="0"/>
              </a:rPr>
              <a:t>5f electrons in U-based material show different magnetism</a:t>
            </a:r>
            <a:endParaRPr lang="zh-CN" altLang="en-US" b="1" dirty="0">
              <a:solidFill>
                <a:srgbClr val="000000"/>
              </a:solidFill>
              <a:latin typeface="Times New Roman" pitchFamily="18" charset="0"/>
            </a:endParaRPr>
          </a:p>
        </p:txBody>
      </p:sp>
      <p:sp>
        <p:nvSpPr>
          <p:cNvPr id="563211" name="文本框 5"/>
          <p:cNvSpPr txBox="1">
            <a:spLocks noChangeArrowheads="1"/>
          </p:cNvSpPr>
          <p:nvPr/>
        </p:nvSpPr>
        <p:spPr bwMode="auto">
          <a:xfrm>
            <a:off x="757238" y="5133975"/>
            <a:ext cx="5370512" cy="817563"/>
          </a:xfrm>
          <a:prstGeom prst="rect">
            <a:avLst/>
          </a:prstGeom>
          <a:noFill/>
          <a:ln w="9525">
            <a:noFill/>
            <a:miter lim="800000"/>
            <a:headEnd/>
            <a:tailEnd/>
          </a:ln>
        </p:spPr>
        <p:txBody>
          <a:bodyPr>
            <a:spAutoFit/>
          </a:bodyPr>
          <a:lstStyle/>
          <a:p>
            <a:pPr marL="342900" indent="-342900">
              <a:lnSpc>
                <a:spcPts val="3000"/>
              </a:lnSpc>
              <a:buFont typeface="Wingdings" pitchFamily="2" charset="2"/>
              <a:buChar char="ü"/>
            </a:pPr>
            <a:r>
              <a:rPr lang="en-US" altLang="zh-CN" b="1" dirty="0">
                <a:solidFill>
                  <a:srgbClr val="000000"/>
                </a:solidFill>
                <a:latin typeface="Times New Roman" pitchFamily="18" charset="0"/>
                <a:cs typeface="Times New Roman" pitchFamily="18" charset="0"/>
              </a:rPr>
              <a:t>USb2</a:t>
            </a:r>
            <a:r>
              <a:rPr lang="zh-CN" altLang="en-US" b="1" dirty="0">
                <a:solidFill>
                  <a:srgbClr val="000000"/>
                </a:solidFill>
                <a:latin typeface="Times New Roman" pitchFamily="18" charset="0"/>
                <a:cs typeface="Times New Roman" pitchFamily="18" charset="0"/>
              </a:rPr>
              <a:t>：</a:t>
            </a:r>
            <a:r>
              <a:rPr lang="en-US" altLang="zh-CN" b="1" dirty="0">
                <a:solidFill>
                  <a:srgbClr val="000000"/>
                </a:solidFill>
                <a:latin typeface="Times New Roman" pitchFamily="18" charset="0"/>
                <a:cs typeface="Times New Roman" pitchFamily="18" charset="0"/>
              </a:rPr>
              <a:t> Antiferromagnetic below 210 K</a:t>
            </a:r>
          </a:p>
          <a:p>
            <a:pPr marL="342900" indent="-342900">
              <a:lnSpc>
                <a:spcPts val="3000"/>
              </a:lnSpc>
              <a:buFont typeface="Wingdings" pitchFamily="2" charset="2"/>
              <a:buChar char="ü"/>
            </a:pPr>
            <a:r>
              <a:rPr lang="en-US" altLang="zh-CN" b="1" dirty="0">
                <a:solidFill>
                  <a:srgbClr val="000000"/>
                </a:solidFill>
                <a:latin typeface="Times New Roman" pitchFamily="18" charset="0"/>
                <a:cs typeface="Times New Roman" pitchFamily="18" charset="0"/>
              </a:rPr>
              <a:t>UGe2</a:t>
            </a:r>
            <a:r>
              <a:rPr lang="zh-CN" altLang="en-US" b="1" dirty="0">
                <a:solidFill>
                  <a:srgbClr val="000000"/>
                </a:solidFill>
                <a:latin typeface="Times New Roman" pitchFamily="18" charset="0"/>
                <a:cs typeface="Times New Roman" pitchFamily="18" charset="0"/>
              </a:rPr>
              <a:t>：</a:t>
            </a:r>
            <a:r>
              <a:rPr lang="en-US" altLang="zh-CN" b="1" dirty="0">
                <a:solidFill>
                  <a:srgbClr val="000000"/>
                </a:solidFill>
                <a:latin typeface="Times New Roman" pitchFamily="18" charset="0"/>
                <a:cs typeface="Times New Roman" pitchFamily="18" charset="0"/>
              </a:rPr>
              <a:t>ferromagnetic below 58 K</a:t>
            </a:r>
          </a:p>
        </p:txBody>
      </p:sp>
      <p:cxnSp>
        <p:nvCxnSpPr>
          <p:cNvPr id="25" name="直接箭头连接符 24"/>
          <p:cNvCxnSpPr/>
          <p:nvPr/>
        </p:nvCxnSpPr>
        <p:spPr>
          <a:xfrm flipV="1">
            <a:off x="2398713" y="2173288"/>
            <a:ext cx="0" cy="16319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63213" name="TextBox 7"/>
          <p:cNvSpPr txBox="1">
            <a:spLocks noChangeArrowheads="1"/>
          </p:cNvSpPr>
          <p:nvPr/>
        </p:nvSpPr>
        <p:spPr bwMode="auto">
          <a:xfrm>
            <a:off x="1260475" y="3328988"/>
            <a:ext cx="828675" cy="401637"/>
          </a:xfrm>
          <a:prstGeom prst="rect">
            <a:avLst/>
          </a:prstGeom>
          <a:noFill/>
          <a:ln w="9525">
            <a:noFill/>
            <a:miter lim="800000"/>
            <a:headEnd/>
            <a:tailEnd/>
          </a:ln>
        </p:spPr>
        <p:txBody>
          <a:bodyPr>
            <a:spAutoFit/>
          </a:bodyPr>
          <a:lstStyle/>
          <a:p>
            <a:r>
              <a:rPr lang="en-US" altLang="zh-CN" sz="2000" b="1">
                <a:solidFill>
                  <a:srgbClr val="FF0000"/>
                </a:solidFill>
                <a:latin typeface="Times New Roman" pitchFamily="18" charset="0"/>
              </a:rPr>
              <a:t>210 K</a:t>
            </a:r>
          </a:p>
        </p:txBody>
      </p:sp>
      <p:sp>
        <p:nvSpPr>
          <p:cNvPr id="563214" name="TextBox 7"/>
          <p:cNvSpPr txBox="1">
            <a:spLocks noChangeArrowheads="1"/>
          </p:cNvSpPr>
          <p:nvPr/>
        </p:nvSpPr>
        <p:spPr bwMode="auto">
          <a:xfrm>
            <a:off x="1584325" y="2235200"/>
            <a:ext cx="695325" cy="400050"/>
          </a:xfrm>
          <a:prstGeom prst="rect">
            <a:avLst/>
          </a:prstGeom>
          <a:noFill/>
          <a:ln w="9525">
            <a:noFill/>
            <a:miter lim="800000"/>
            <a:headEnd/>
            <a:tailEnd/>
          </a:ln>
        </p:spPr>
        <p:txBody>
          <a:bodyPr>
            <a:spAutoFit/>
          </a:bodyPr>
          <a:lstStyle/>
          <a:p>
            <a:r>
              <a:rPr lang="en-US" altLang="zh-CN" sz="2000" b="1">
                <a:solidFill>
                  <a:srgbClr val="FF0000"/>
                </a:solidFill>
                <a:latin typeface="Times New Roman" pitchFamily="18" charset="0"/>
              </a:rPr>
              <a:t>4 K</a:t>
            </a:r>
          </a:p>
        </p:txBody>
      </p:sp>
      <p:pic>
        <p:nvPicPr>
          <p:cNvPr id="563215" name="Picture 3"/>
          <p:cNvPicPr>
            <a:picLocks noChangeAspect="1" noChangeArrowheads="1"/>
          </p:cNvPicPr>
          <p:nvPr/>
        </p:nvPicPr>
        <p:blipFill>
          <a:blip r:embed="rId5" cstate="print"/>
          <a:srcRect/>
          <a:stretch>
            <a:fillRect/>
          </a:stretch>
        </p:blipFill>
        <p:spPr bwMode="auto">
          <a:xfrm>
            <a:off x="5722938" y="1893888"/>
            <a:ext cx="3000375" cy="2181225"/>
          </a:xfrm>
          <a:prstGeom prst="rect">
            <a:avLst/>
          </a:prstGeom>
          <a:noFill/>
          <a:ln w="9525">
            <a:noFill/>
            <a:miter lim="800000"/>
            <a:headEnd/>
            <a:tailEnd/>
          </a:ln>
        </p:spPr>
      </p:pic>
      <p:sp>
        <p:nvSpPr>
          <p:cNvPr id="563216" name="TextBox 16"/>
          <p:cNvSpPr txBox="1">
            <a:spLocks noChangeArrowheads="1"/>
          </p:cNvSpPr>
          <p:nvPr/>
        </p:nvSpPr>
        <p:spPr bwMode="auto">
          <a:xfrm>
            <a:off x="739776" y="6159501"/>
            <a:ext cx="4446587" cy="338554"/>
          </a:xfrm>
          <a:prstGeom prst="rect">
            <a:avLst/>
          </a:prstGeom>
          <a:noFill/>
          <a:ln w="9525">
            <a:noFill/>
            <a:miter lim="800000"/>
            <a:headEnd/>
            <a:tailEnd/>
          </a:ln>
        </p:spPr>
        <p:txBody>
          <a:bodyPr>
            <a:spAutoFit/>
          </a:bodyPr>
          <a:lstStyle/>
          <a:p>
            <a:r>
              <a:rPr lang="en-US" altLang="zh-CN" sz="1600" i="1" dirty="0" smtClean="0">
                <a:solidFill>
                  <a:srgbClr val="0000FF"/>
                </a:solidFill>
                <a:latin typeface="Times New Roman" pitchFamily="18" charset="0"/>
                <a:cs typeface="Times New Roman" pitchFamily="18" charset="0"/>
              </a:rPr>
              <a:t>W Zhang, et al. </a:t>
            </a:r>
            <a:r>
              <a:rPr lang="en-US" altLang="zh-CN" sz="1600" b="1" i="1" dirty="0">
                <a:solidFill>
                  <a:srgbClr val="0000FF"/>
                </a:solidFill>
                <a:latin typeface="Times New Roman" pitchFamily="18" charset="0"/>
                <a:cs typeface="Times New Roman" pitchFamily="18" charset="0"/>
              </a:rPr>
              <a:t>Scientific Reports</a:t>
            </a:r>
            <a:r>
              <a:rPr lang="en-US" altLang="zh-CN" sz="1600" i="1" dirty="0">
                <a:solidFill>
                  <a:srgbClr val="0000FF"/>
                </a:solidFill>
                <a:latin typeface="Times New Roman" pitchFamily="18" charset="0"/>
                <a:cs typeface="Times New Roman" pitchFamily="18" charset="0"/>
              </a:rPr>
              <a:t>, </a:t>
            </a:r>
            <a:r>
              <a:rPr lang="en-US" altLang="zh-CN" sz="1600" i="1" dirty="0" smtClean="0">
                <a:solidFill>
                  <a:srgbClr val="0000FF"/>
                </a:solidFill>
                <a:latin typeface="Times New Roman" pitchFamily="18" charset="0"/>
                <a:cs typeface="Times New Roman" pitchFamily="18" charset="0"/>
              </a:rPr>
              <a:t>2018(8) :</a:t>
            </a:r>
            <a:r>
              <a:rPr lang="en-US" altLang="zh-CN" sz="1600" i="1" dirty="0">
                <a:solidFill>
                  <a:srgbClr val="0000FF"/>
                </a:solidFill>
                <a:latin typeface="Times New Roman" pitchFamily="18" charset="0"/>
                <a:cs typeface="Times New Roman" pitchFamily="18" charset="0"/>
              </a:rPr>
              <a:t>7835</a:t>
            </a:r>
            <a:endParaRPr lang="zh-CN" altLang="en-US" sz="1600" i="1" dirty="0">
              <a:solidFill>
                <a:srgbClr val="0000FF"/>
              </a:solidFill>
              <a:latin typeface="Times New Roman" pitchFamily="18" charset="0"/>
              <a:cs typeface="Times New Roman" pitchFamily="18" charset="0"/>
            </a:endParaRPr>
          </a:p>
        </p:txBody>
      </p:sp>
      <p:sp>
        <p:nvSpPr>
          <p:cNvPr id="17" name="灯片编号占位符 4"/>
          <p:cNvSpPr txBox="1">
            <a:spLocks/>
          </p:cNvSpPr>
          <p:nvPr/>
        </p:nvSpPr>
        <p:spPr bwMode="auto">
          <a:xfrm>
            <a:off x="5638800" y="6356351"/>
            <a:ext cx="603252"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fld id="{710D7D6D-A013-4181-BEF8-981E44ACBA85}" type="slidenum">
              <a:rPr lang="zh-CN" altLang="en-US" smtClean="0">
                <a:solidFill>
                  <a:srgbClr val="898989"/>
                </a:solidFill>
                <a:ea typeface="宋体" pitchFamily="2" charset="-122"/>
              </a:rPr>
              <a:pPr/>
              <a:t>28</a:t>
            </a:fld>
            <a:endParaRPr lang="zh-CN" altLang="en-US" dirty="0" smtClean="0">
              <a:solidFill>
                <a:srgbClr val="898989"/>
              </a:solidFill>
              <a:ea typeface="宋体" pitchFamily="2" charset="-122"/>
            </a:endParaRPr>
          </a:p>
        </p:txBody>
      </p:sp>
      <p:sp>
        <p:nvSpPr>
          <p:cNvPr id="2" name="标题 1"/>
          <p:cNvSpPr>
            <a:spLocks noGrp="1"/>
          </p:cNvSpPr>
          <p:nvPr>
            <p:ph type="title"/>
          </p:nvPr>
        </p:nvSpPr>
        <p:spPr/>
        <p:txBody>
          <a:bodyPr>
            <a:normAutofit/>
          </a:bodyPr>
          <a:lstStyle/>
          <a:p>
            <a:r>
              <a:rPr lang="zh-CN" altLang="en-US" dirty="0">
                <a:solidFill>
                  <a:srgbClr val="0000FF"/>
                </a:solidFill>
                <a:latin typeface="方正小标宋简体" panose="03000509000000000000" pitchFamily="65" charset="-122"/>
                <a:ea typeface="方正小标宋简体" panose="03000509000000000000" pitchFamily="65" charset="-122"/>
              </a:rPr>
              <a:t>亮点成果简述：三</a:t>
            </a:r>
            <a:r>
              <a:rPr lang="zh-CN" altLang="en-US" dirty="0" smtClean="0">
                <a:solidFill>
                  <a:srgbClr val="0000FF"/>
                </a:solidFill>
                <a:latin typeface="方正小标宋简体" panose="03000509000000000000" pitchFamily="65" charset="-122"/>
                <a:ea typeface="方正小标宋简体" panose="03000509000000000000" pitchFamily="65" charset="-122"/>
              </a:rPr>
              <a:t>轴</a:t>
            </a:r>
            <a:endParaRPr lang="zh-CN" alt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p:txBody>
          <a:bodyPr/>
          <a:lstStyle/>
          <a:p>
            <a:endParaRPr lang="zh-CN" altLang="en-US" dirty="0"/>
          </a:p>
        </p:txBody>
      </p:sp>
      <p:sp>
        <p:nvSpPr>
          <p:cNvPr id="3" name="标题 2"/>
          <p:cNvSpPr>
            <a:spLocks noGrp="1"/>
          </p:cNvSpPr>
          <p:nvPr>
            <p:ph type="title"/>
          </p:nvPr>
        </p:nvSpPr>
        <p:spPr/>
        <p:txBody>
          <a:bodyPr>
            <a:noAutofit/>
          </a:bodyPr>
          <a:lstStyle/>
          <a:p>
            <a:r>
              <a:rPr lang="zh-CN" altLang="en-US" sz="3400" dirty="0">
                <a:solidFill>
                  <a:srgbClr val="0000FF"/>
                </a:solidFill>
                <a:latin typeface="方正小标宋简体" panose="03000509000000000000" pitchFamily="65" charset="-122"/>
                <a:ea typeface="方正小标宋简体" panose="03000509000000000000" pitchFamily="65" charset="-122"/>
              </a:rPr>
              <a:t>亮点成果简述：首次获得</a:t>
            </a:r>
            <a:r>
              <a:rPr lang="en-US" altLang="zh-CN" sz="3400" dirty="0">
                <a:solidFill>
                  <a:srgbClr val="0000FF"/>
                </a:solidFill>
                <a:latin typeface="方正小标宋简体" panose="03000509000000000000" pitchFamily="65" charset="-122"/>
                <a:ea typeface="方正小标宋简体" panose="03000509000000000000" pitchFamily="65" charset="-122"/>
              </a:rPr>
              <a:t>3He</a:t>
            </a:r>
            <a:r>
              <a:rPr lang="zh-CN" altLang="en-US" sz="3400" dirty="0">
                <a:solidFill>
                  <a:srgbClr val="0000FF"/>
                </a:solidFill>
                <a:latin typeface="方正小标宋简体" panose="03000509000000000000" pitchFamily="65" charset="-122"/>
                <a:ea typeface="方正小标宋简体" panose="03000509000000000000" pitchFamily="65" charset="-122"/>
              </a:rPr>
              <a:t>极化</a:t>
            </a:r>
            <a:r>
              <a:rPr lang="zh-CN" altLang="en-US" sz="3400" dirty="0" smtClean="0">
                <a:solidFill>
                  <a:srgbClr val="0000FF"/>
                </a:solidFill>
                <a:latin typeface="方正小标宋简体" panose="03000509000000000000" pitchFamily="65" charset="-122"/>
                <a:ea typeface="方正小标宋简体" panose="03000509000000000000" pitchFamily="65" charset="-122"/>
              </a:rPr>
              <a:t>信号</a:t>
            </a:r>
            <a:endParaRPr lang="zh-CN" altLang="en-US" sz="3400" dirty="0"/>
          </a:p>
        </p:txBody>
      </p:sp>
      <p:sp>
        <p:nvSpPr>
          <p:cNvPr id="4" name="Rectangle 2"/>
          <p:cNvSpPr txBox="1">
            <a:spLocks noChangeArrowheads="1"/>
          </p:cNvSpPr>
          <p:nvPr/>
        </p:nvSpPr>
        <p:spPr>
          <a:xfrm>
            <a:off x="846138" y="-127000"/>
            <a:ext cx="7207250" cy="1143000"/>
          </a:xfrm>
          <a:prstGeom prst="rect">
            <a:avLst/>
          </a:prstGeom>
        </p:spPr>
        <p:txBody>
          <a:bodyPr anchor="ctr">
            <a:normAutofit fontScale="97500"/>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defTabSz="457200" fontAlgn="auto">
              <a:spcAft>
                <a:spcPts val="0"/>
              </a:spcAft>
              <a:defRPr/>
            </a:pPr>
            <a:endParaRPr lang="en-US" altLang="zh-CN" sz="2800" b="1" dirty="0">
              <a:solidFill>
                <a:srgbClr val="006600"/>
              </a:solidFill>
              <a:latin typeface="Times New Roman" pitchFamily="18" charset="0"/>
              <a:ea typeface="Arial Unicode MS" pitchFamily="34" charset="-122"/>
              <a:cs typeface="Times New Roman" pitchFamily="18" charset="0"/>
            </a:endParaRPr>
          </a:p>
        </p:txBody>
      </p:sp>
      <p:sp>
        <p:nvSpPr>
          <p:cNvPr id="571395" name="TextBox 130"/>
          <p:cNvSpPr txBox="1">
            <a:spLocks noChangeArrowheads="1"/>
          </p:cNvSpPr>
          <p:nvPr/>
        </p:nvSpPr>
        <p:spPr bwMode="auto">
          <a:xfrm>
            <a:off x="6121400" y="3819525"/>
            <a:ext cx="2582863" cy="369888"/>
          </a:xfrm>
          <a:prstGeom prst="rect">
            <a:avLst/>
          </a:prstGeom>
          <a:noFill/>
          <a:ln w="9525">
            <a:noFill/>
            <a:miter lim="800000"/>
            <a:headEnd/>
            <a:tailEnd/>
          </a:ln>
        </p:spPr>
        <p:txBody>
          <a:bodyPr wrap="none">
            <a:spAutoFit/>
          </a:bodyPr>
          <a:lstStyle/>
          <a:p>
            <a:r>
              <a:rPr lang="en-US" altLang="zh-CN" b="1" dirty="0"/>
              <a:t>Optical pump system </a:t>
            </a:r>
            <a:endParaRPr lang="zh-CN" altLang="en-US" b="1" dirty="0"/>
          </a:p>
        </p:txBody>
      </p:sp>
      <p:sp>
        <p:nvSpPr>
          <p:cNvPr id="571396" name="TextBox 131"/>
          <p:cNvSpPr txBox="1">
            <a:spLocks noChangeArrowheads="1"/>
          </p:cNvSpPr>
          <p:nvPr/>
        </p:nvSpPr>
        <p:spPr bwMode="auto">
          <a:xfrm>
            <a:off x="6107113" y="6038850"/>
            <a:ext cx="2654300" cy="368300"/>
          </a:xfrm>
          <a:prstGeom prst="rect">
            <a:avLst/>
          </a:prstGeom>
          <a:noFill/>
          <a:ln w="9525">
            <a:noFill/>
            <a:miter lim="800000"/>
            <a:headEnd/>
            <a:tailEnd/>
          </a:ln>
        </p:spPr>
        <p:txBody>
          <a:bodyPr wrap="none">
            <a:spAutoFit/>
          </a:bodyPr>
          <a:lstStyle/>
          <a:p>
            <a:r>
              <a:rPr lang="en-US" altLang="zh-CN" b="1" dirty="0"/>
              <a:t>Sealing vessel for </a:t>
            </a:r>
            <a:r>
              <a:rPr lang="en-US" altLang="zh-CN" b="1" baseline="30000" dirty="0"/>
              <a:t>3</a:t>
            </a:r>
            <a:r>
              <a:rPr lang="en-US" altLang="zh-CN" b="1" dirty="0"/>
              <a:t>He </a:t>
            </a:r>
            <a:endParaRPr lang="zh-CN" altLang="en-US" b="1" dirty="0"/>
          </a:p>
        </p:txBody>
      </p:sp>
      <p:pic>
        <p:nvPicPr>
          <p:cNvPr id="571398" name="Picture 131"/>
          <p:cNvPicPr>
            <a:picLocks noChangeAspect="1" noChangeArrowheads="1"/>
          </p:cNvPicPr>
          <p:nvPr/>
        </p:nvPicPr>
        <p:blipFill>
          <a:blip r:embed="rId2" cstate="print"/>
          <a:srcRect/>
          <a:stretch>
            <a:fillRect/>
          </a:stretch>
        </p:blipFill>
        <p:spPr bwMode="auto">
          <a:xfrm>
            <a:off x="6253163" y="960438"/>
            <a:ext cx="2166937" cy="2936875"/>
          </a:xfrm>
          <a:prstGeom prst="rect">
            <a:avLst/>
          </a:prstGeom>
          <a:noFill/>
          <a:ln w="9525">
            <a:noFill/>
            <a:miter lim="800000"/>
            <a:headEnd/>
            <a:tailEnd/>
          </a:ln>
        </p:spPr>
      </p:pic>
      <p:pic>
        <p:nvPicPr>
          <p:cNvPr id="571399" name="Picture 134"/>
          <p:cNvPicPr>
            <a:picLocks noChangeAspect="1" noChangeArrowheads="1"/>
          </p:cNvPicPr>
          <p:nvPr/>
        </p:nvPicPr>
        <p:blipFill>
          <a:blip r:embed="rId3" cstate="print"/>
          <a:srcRect b="5695"/>
          <a:stretch>
            <a:fillRect/>
          </a:stretch>
        </p:blipFill>
        <p:spPr bwMode="auto">
          <a:xfrm>
            <a:off x="228600" y="1016000"/>
            <a:ext cx="5720027" cy="3301254"/>
          </a:xfrm>
          <a:prstGeom prst="rect">
            <a:avLst/>
          </a:prstGeom>
          <a:noFill/>
          <a:ln w="9525">
            <a:noFill/>
            <a:miter lim="800000"/>
            <a:headEnd/>
            <a:tailEnd/>
          </a:ln>
        </p:spPr>
      </p:pic>
      <p:pic>
        <p:nvPicPr>
          <p:cNvPr id="571400" name="Picture 132"/>
          <p:cNvPicPr>
            <a:picLocks noChangeAspect="1" noChangeArrowheads="1"/>
          </p:cNvPicPr>
          <p:nvPr/>
        </p:nvPicPr>
        <p:blipFill>
          <a:blip r:embed="rId4" cstate="print"/>
          <a:srcRect t="12001" b="8171"/>
          <a:stretch>
            <a:fillRect/>
          </a:stretch>
        </p:blipFill>
        <p:spPr bwMode="auto">
          <a:xfrm>
            <a:off x="6273800" y="4176713"/>
            <a:ext cx="2195513" cy="1885950"/>
          </a:xfrm>
          <a:prstGeom prst="rect">
            <a:avLst/>
          </a:prstGeom>
          <a:noFill/>
          <a:ln w="9525">
            <a:noFill/>
            <a:miter lim="800000"/>
            <a:headEnd/>
            <a:tailEnd/>
          </a:ln>
        </p:spPr>
      </p:pic>
      <p:pic>
        <p:nvPicPr>
          <p:cNvPr id="571402" name="Picture 136"/>
          <p:cNvPicPr>
            <a:picLocks noChangeAspect="1" noChangeArrowheads="1"/>
          </p:cNvPicPr>
          <p:nvPr/>
        </p:nvPicPr>
        <p:blipFill>
          <a:blip r:embed="rId5" cstate="print"/>
          <a:srcRect/>
          <a:stretch>
            <a:fillRect/>
          </a:stretch>
        </p:blipFill>
        <p:spPr bwMode="auto">
          <a:xfrm>
            <a:off x="16933" y="4515908"/>
            <a:ext cx="3629025" cy="1673225"/>
          </a:xfrm>
          <a:prstGeom prst="rect">
            <a:avLst/>
          </a:prstGeom>
          <a:noFill/>
          <a:ln w="9525">
            <a:noFill/>
            <a:miter lim="800000"/>
            <a:headEnd/>
            <a:tailEnd/>
          </a:ln>
        </p:spPr>
      </p:pic>
      <p:sp>
        <p:nvSpPr>
          <p:cNvPr id="141" name="TextBox 140"/>
          <p:cNvSpPr txBox="1"/>
          <p:nvPr/>
        </p:nvSpPr>
        <p:spPr>
          <a:xfrm>
            <a:off x="3645958" y="4724400"/>
            <a:ext cx="2545292" cy="1212640"/>
          </a:xfrm>
          <a:prstGeom prst="rect">
            <a:avLst/>
          </a:prstGeom>
          <a:noFill/>
          <a:ln w="28575">
            <a:solidFill>
              <a:srgbClr val="FF0000"/>
            </a:solidFill>
          </a:ln>
        </p:spPr>
        <p:txBody>
          <a:bodyPr wrap="square">
            <a:spAutoFit/>
          </a:bodyPr>
          <a:lstStyle/>
          <a:p>
            <a:pPr algn="ctr">
              <a:lnSpc>
                <a:spcPct val="130000"/>
              </a:lnSpc>
              <a:defRPr/>
            </a:pPr>
            <a:r>
              <a:rPr lang="en-US" altLang="zh-CN" b="1" dirty="0">
                <a:latin typeface="+mn-lt"/>
              </a:rPr>
              <a:t>Relative </a:t>
            </a:r>
            <a:r>
              <a:rPr lang="en-US" altLang="zh-CN" b="1" dirty="0" err="1">
                <a:latin typeface="+mn-lt"/>
              </a:rPr>
              <a:t>polarizability</a:t>
            </a:r>
            <a:r>
              <a:rPr lang="en-US" altLang="zh-CN" b="1" dirty="0">
                <a:latin typeface="+mn-lt"/>
              </a:rPr>
              <a:t>  </a:t>
            </a:r>
            <a:r>
              <a:rPr lang="en-US" altLang="zh-CN" b="1" dirty="0" smtClean="0">
                <a:solidFill>
                  <a:srgbClr val="FF0000"/>
                </a:solidFill>
                <a:latin typeface="+mn-lt"/>
              </a:rPr>
              <a:t>69% </a:t>
            </a:r>
            <a:r>
              <a:rPr lang="en-US" altLang="zh-CN" b="1" dirty="0" smtClean="0">
                <a:latin typeface="+mn-lt"/>
              </a:rPr>
              <a:t>Measured </a:t>
            </a:r>
            <a:r>
              <a:rPr lang="en-US" altLang="zh-CN" b="1" dirty="0">
                <a:latin typeface="+mn-lt"/>
              </a:rPr>
              <a:t>by FID </a:t>
            </a:r>
            <a:r>
              <a:rPr lang="en-US" altLang="zh-CN" b="1" dirty="0" smtClean="0">
                <a:latin typeface="+mn-lt"/>
              </a:rPr>
              <a:t>NMR  @ </a:t>
            </a:r>
            <a:r>
              <a:rPr lang="en-US" altLang="zh-CN" sz="2000" b="1" dirty="0" smtClean="0">
                <a:latin typeface="+mn-lt"/>
              </a:rPr>
              <a:t>2018.5.4 </a:t>
            </a:r>
            <a:endParaRPr lang="zh-CN" altLang="en-US" sz="2000" b="1" dirty="0">
              <a:latin typeface="+mn-lt"/>
            </a:endParaRPr>
          </a:p>
        </p:txBody>
      </p:sp>
      <p:sp>
        <p:nvSpPr>
          <p:cNvPr id="571397" name="TextBox 132"/>
          <p:cNvSpPr txBox="1">
            <a:spLocks noChangeArrowheads="1"/>
          </p:cNvSpPr>
          <p:nvPr/>
        </p:nvSpPr>
        <p:spPr bwMode="auto">
          <a:xfrm>
            <a:off x="990600" y="4279900"/>
            <a:ext cx="3171825" cy="368300"/>
          </a:xfrm>
          <a:prstGeom prst="rect">
            <a:avLst/>
          </a:prstGeom>
          <a:noFill/>
          <a:ln w="9525">
            <a:noFill/>
            <a:miter lim="800000"/>
            <a:headEnd/>
            <a:tailEnd/>
          </a:ln>
        </p:spPr>
        <p:txBody>
          <a:bodyPr wrap="none">
            <a:spAutoFit/>
          </a:bodyPr>
          <a:lstStyle/>
          <a:p>
            <a:r>
              <a:rPr lang="en-US" altLang="zh-CN" b="1" dirty="0"/>
              <a:t>Magnetic field environment</a:t>
            </a:r>
            <a:endParaRPr lang="zh-CN" altLang="en-US" b="1" dirty="0"/>
          </a:p>
        </p:txBody>
      </p:sp>
      <p:sp>
        <p:nvSpPr>
          <p:cNvPr id="2" name="TextBox 1"/>
          <p:cNvSpPr txBox="1"/>
          <p:nvPr/>
        </p:nvSpPr>
        <p:spPr>
          <a:xfrm>
            <a:off x="21730" y="6248400"/>
            <a:ext cx="5617070" cy="584775"/>
          </a:xfrm>
          <a:prstGeom prst="rect">
            <a:avLst/>
          </a:prstGeom>
          <a:noFill/>
          <a:ln w="9525">
            <a:noFill/>
            <a:miter lim="800000"/>
            <a:headEnd/>
            <a:tailEnd/>
          </a:ln>
        </p:spPr>
        <p:txBody>
          <a:bodyPr wrap="square">
            <a:spAutoFit/>
          </a:bodyPr>
          <a:lstStyle>
            <a:defPPr>
              <a:defRPr lang="en-US"/>
            </a:defPPr>
            <a:lvl1pPr eaLnBrk="1" hangingPunct="1">
              <a:defRPr sz="1600" i="1">
                <a:solidFill>
                  <a:srgbClr val="0000FF"/>
                </a:solidFill>
                <a:latin typeface="Times New Roman" pitchFamily="18" charset="0"/>
                <a:ea typeface="宋体" pitchFamily="2" charset="-122"/>
                <a:cs typeface="Times New Roman" pitchFamily="18" charset="0"/>
              </a:defRPr>
            </a:lvl1pPr>
          </a:lstStyle>
          <a:p>
            <a:r>
              <a:rPr lang="en-US" altLang="zh-CN" dirty="0" err="1"/>
              <a:t>X.Q.Tu</a:t>
            </a:r>
            <a:r>
              <a:rPr lang="en-US" altLang="zh-CN" dirty="0"/>
              <a:t>, </a:t>
            </a:r>
            <a:r>
              <a:rPr lang="en-US" altLang="zh-CN" dirty="0" err="1"/>
              <a:t>G.A.Sun</a:t>
            </a:r>
            <a:r>
              <a:rPr lang="en-US" altLang="zh-CN" dirty="0"/>
              <a:t>, </a:t>
            </a:r>
            <a:r>
              <a:rPr lang="en-US" altLang="zh-CN" dirty="0" err="1"/>
              <a:t>J.Gong,L.J.Liu</a:t>
            </a:r>
            <a:r>
              <a:rPr lang="en-US" altLang="zh-CN" dirty="0" smtClean="0"/>
              <a:t>, </a:t>
            </a:r>
            <a:r>
              <a:rPr lang="en-US" altLang="zh-CN" dirty="0" err="1" smtClean="0"/>
              <a:t>P.L.Gao</a:t>
            </a:r>
            <a:r>
              <a:rPr lang="en-US" altLang="zh-CN" dirty="0"/>
              <a:t>, </a:t>
            </a:r>
            <a:r>
              <a:rPr lang="en-US" altLang="zh-CN" dirty="0" err="1"/>
              <a:t>W.Z.Wang</a:t>
            </a:r>
            <a:r>
              <a:rPr lang="en-US" altLang="zh-CN" dirty="0"/>
              <a:t>, </a:t>
            </a:r>
            <a:r>
              <a:rPr lang="en-US" altLang="zh-CN" dirty="0" err="1"/>
              <a:t>H,Yan</a:t>
            </a:r>
            <a:r>
              <a:rPr lang="en-US" altLang="zh-CN" dirty="0"/>
              <a:t>, The European Physical Journal Plus, 2017, 132(7):308</a:t>
            </a:r>
            <a:endParaRPr lang="zh-CN" altLang="en-US" dirty="0"/>
          </a:p>
        </p:txBody>
      </p:sp>
      <p:sp>
        <p:nvSpPr>
          <p:cNvPr id="14" name="灯片编号占位符 4"/>
          <p:cNvSpPr txBox="1">
            <a:spLocks/>
          </p:cNvSpPr>
          <p:nvPr/>
        </p:nvSpPr>
        <p:spPr bwMode="auto">
          <a:xfrm>
            <a:off x="5638800" y="6356351"/>
            <a:ext cx="603252"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fld id="{710D7D6D-A013-4181-BEF8-981E44ACBA85}" type="slidenum">
              <a:rPr lang="zh-CN" altLang="en-US" smtClean="0">
                <a:solidFill>
                  <a:srgbClr val="898989"/>
                </a:solidFill>
                <a:ea typeface="宋体" pitchFamily="2" charset="-122"/>
              </a:rPr>
              <a:pPr/>
              <a:t>29</a:t>
            </a:fld>
            <a:endParaRPr lang="zh-CN" altLang="en-US" dirty="0" smtClean="0">
              <a:solidFill>
                <a:srgbClr val="898989"/>
              </a:solidFill>
              <a:ea typeface="宋体" pitchFamily="2" charset="-122"/>
            </a:endParaRPr>
          </a:p>
        </p:txBody>
      </p:sp>
    </p:spTree>
  </p:cSld>
  <p:clrMapOvr>
    <a:masterClrMapping/>
  </p:clrMapOvr>
  <p:transition>
    <p:pull dir="l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r>
              <a:rPr lang="en-US" altLang="zh-CN" dirty="0"/>
              <a:t>CMRR</a:t>
            </a:r>
            <a:r>
              <a:rPr lang="zh-CN" altLang="en-US" dirty="0"/>
              <a:t>中子谱仪简介</a:t>
            </a:r>
            <a:endParaRPr lang="zh-CN" altLang="en-US" dirty="0"/>
          </a:p>
        </p:txBody>
      </p:sp>
      <p:sp>
        <p:nvSpPr>
          <p:cNvPr id="9" name="内容占位符 8"/>
          <p:cNvSpPr>
            <a:spLocks noGrp="1"/>
          </p:cNvSpPr>
          <p:nvPr>
            <p:ph idx="1"/>
          </p:nvPr>
        </p:nvSpPr>
        <p:spPr/>
        <p:txBody>
          <a:bodyPr/>
          <a:lstStyle/>
          <a:p>
            <a:r>
              <a:rPr lang="en-US" altLang="zh-CN" b="1" dirty="0">
                <a:solidFill>
                  <a:srgbClr val="0000FF"/>
                </a:solidFill>
                <a:latin typeface="宋体" pitchFamily="2" charset="-122"/>
                <a:ea typeface="宋体" pitchFamily="2" charset="-122"/>
              </a:rPr>
              <a:t>2014</a:t>
            </a:r>
            <a:r>
              <a:rPr lang="zh-CN" altLang="en-US" b="1" dirty="0">
                <a:solidFill>
                  <a:srgbClr val="0000FF"/>
                </a:solidFill>
                <a:latin typeface="宋体" pitchFamily="2" charset="-122"/>
                <a:ea typeface="宋体" pitchFamily="2" charset="-122"/>
              </a:rPr>
              <a:t>年投入运行并对用户开放</a:t>
            </a:r>
          </a:p>
          <a:p>
            <a:pPr marL="0" indent="0">
              <a:buNone/>
            </a:pPr>
            <a:endParaRPr lang="zh-CN" altLang="en-US" dirty="0"/>
          </a:p>
        </p:txBody>
      </p:sp>
      <p:sp>
        <p:nvSpPr>
          <p:cNvPr id="4" name="日期占位符 3"/>
          <p:cNvSpPr>
            <a:spLocks noGrp="1"/>
          </p:cNvSpPr>
          <p:nvPr>
            <p:ph type="dt" sz="half" idx="10"/>
          </p:nvPr>
        </p:nvSpPr>
        <p:spPr/>
        <p:txBody>
          <a:bodyPr/>
          <a:lstStyle/>
          <a:p>
            <a:fld id="{37F13F70-42DE-485F-A851-65EDD1387560}" type="datetime1">
              <a:rPr lang="zh-CN" altLang="en-US" smtClean="0">
                <a:solidFill>
                  <a:prstClr val="black">
                    <a:tint val="75000"/>
                  </a:prstClr>
                </a:solidFill>
              </a:rPr>
              <a:t>2018/9/11</a:t>
            </a:fld>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7641123-810C-47EF-BF80-BC1B955AA9EF}" type="slidenum">
              <a:rPr lang="zh-CN" altLang="en-US" smtClean="0">
                <a:solidFill>
                  <a:prstClr val="black">
                    <a:tint val="75000"/>
                  </a:prstClr>
                </a:solidFill>
              </a:rPr>
              <a:pPr/>
              <a:t>3</a:t>
            </a:fld>
            <a:endParaRPr lang="zh-CN" altLang="en-US">
              <a:solidFill>
                <a:prstClr val="black">
                  <a:tint val="75000"/>
                </a:prstClr>
              </a:solidFill>
            </a:endParaRPr>
          </a:p>
        </p:txBody>
      </p:sp>
      <p:pic>
        <p:nvPicPr>
          <p:cNvPr id="7" name="图片 6" descr="中子散射大厅_130712_1-2Phase()2015052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87907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6347582"/>
      </p:ext>
    </p:extLst>
  </p:cSld>
  <p:clrMapOvr>
    <a:masterClrMapping/>
  </p:clrMapOvr>
  <p:transition>
    <p:pull dir="l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descr="D:\二所桌面\3.jpg"/>
          <p:cNvPicPr>
            <a:picLocks noChangeAspect="1" noChangeArrowheads="1"/>
          </p:cNvPicPr>
          <p:nvPr/>
        </p:nvPicPr>
        <p:blipFill>
          <a:blip r:embed="rId3" cstate="print"/>
          <a:srcRect/>
          <a:stretch>
            <a:fillRect/>
          </a:stretch>
        </p:blipFill>
        <p:spPr bwMode="auto">
          <a:xfrm>
            <a:off x="5076056" y="3573019"/>
            <a:ext cx="3528392" cy="2646793"/>
          </a:xfrm>
          <a:prstGeom prst="rect">
            <a:avLst/>
          </a:prstGeom>
          <a:ln>
            <a:noFill/>
          </a:ln>
          <a:effectLst>
            <a:softEdge rad="112500"/>
          </a:effectLst>
        </p:spPr>
      </p:pic>
      <p:sp>
        <p:nvSpPr>
          <p:cNvPr id="299011" name="WordArt 2"/>
          <p:cNvSpPr>
            <a:spLocks noChangeArrowheads="1" noChangeShapeType="1" noTextEdit="1"/>
          </p:cNvSpPr>
          <p:nvPr/>
        </p:nvSpPr>
        <p:spPr bwMode="gray">
          <a:xfrm>
            <a:off x="1979613" y="1484313"/>
            <a:ext cx="5700712" cy="1008062"/>
          </a:xfrm>
          <a:prstGeom prst="rect">
            <a:avLst/>
          </a:prstGeom>
        </p:spPr>
        <p:txBody>
          <a:bodyPr wrap="none" fromWordArt="1">
            <a:prstTxWarp prst="textPlain">
              <a:avLst>
                <a:gd name="adj" fmla="val 50000"/>
              </a:avLst>
            </a:prstTxWarp>
          </a:bodyPr>
          <a:lstStyle/>
          <a:p>
            <a:pPr algn="ctr" eaLnBrk="1" hangingPunct="1"/>
            <a:r>
              <a:rPr lang="en-US" altLang="zh-CN" sz="3600" b="1" i="1" kern="10" dirty="0" smtClean="0">
                <a:ln w="19050">
                  <a:solidFill>
                    <a:srgbClr val="333399"/>
                  </a:solidFill>
                  <a:round/>
                  <a:headEnd/>
                  <a:tailEnd/>
                </a:ln>
                <a:solidFill>
                  <a:srgbClr val="FFC000"/>
                </a:solidFill>
                <a:effectLst>
                  <a:outerShdw dist="71842" dir="2700000" algn="ctr" rotWithShape="0">
                    <a:srgbClr val="1C1C1C">
                      <a:alpha val="50000"/>
                    </a:srgbClr>
                  </a:outerShdw>
                </a:effectLst>
                <a:latin typeface="Arial Black"/>
                <a:ea typeface="宋体"/>
              </a:rPr>
              <a:t>Thank You !</a:t>
            </a:r>
            <a:endParaRPr lang="zh-CN" altLang="en-US" sz="3600" b="1" i="1" kern="10" dirty="0" smtClean="0">
              <a:ln w="19050">
                <a:solidFill>
                  <a:srgbClr val="333399"/>
                </a:solidFill>
                <a:round/>
                <a:headEnd/>
                <a:tailEnd/>
              </a:ln>
              <a:solidFill>
                <a:srgbClr val="FFC000"/>
              </a:solidFill>
              <a:effectLst>
                <a:outerShdw dist="71842" dir="2700000" algn="ctr" rotWithShape="0">
                  <a:srgbClr val="1C1C1C">
                    <a:alpha val="50000"/>
                  </a:srgbClr>
                </a:outerShdw>
              </a:effectLst>
              <a:latin typeface="Arial Black"/>
              <a:ea typeface="宋体"/>
            </a:endParaRPr>
          </a:p>
        </p:txBody>
      </p:sp>
      <p:pic>
        <p:nvPicPr>
          <p:cNvPr id="299012" name="图片 1" descr="暴风截屏20110408091858"/>
          <p:cNvPicPr>
            <a:picLocks noChangeArrowheads="1"/>
          </p:cNvPicPr>
          <p:nvPr/>
        </p:nvPicPr>
        <p:blipFill>
          <a:blip r:embed="rId4" cstate="print">
            <a:extLst>
              <a:ext uri="{28A0092B-C50C-407E-A947-70E740481C1C}">
                <a14:useLocalDpi xmlns:a14="http://schemas.microsoft.com/office/drawing/2010/main" val="0"/>
              </a:ext>
            </a:extLst>
          </a:blip>
          <a:srcRect l="-143" t="-427" r="-172" b="-586"/>
          <a:stretch>
            <a:fillRect/>
          </a:stretch>
        </p:blipFill>
        <p:spPr bwMode="auto">
          <a:xfrm>
            <a:off x="611188" y="3573463"/>
            <a:ext cx="3960812"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3" name="矩形 1"/>
          <p:cNvSpPr>
            <a:spLocks noChangeArrowheads="1"/>
          </p:cNvSpPr>
          <p:nvPr/>
        </p:nvSpPr>
        <p:spPr bwMode="auto">
          <a:xfrm>
            <a:off x="2339975" y="2786856"/>
            <a:ext cx="4727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zh-CN" altLang="en-US" b="1" dirty="0" smtClean="0">
                <a:solidFill>
                  <a:srgbClr val="000000"/>
                </a:solidFill>
                <a:latin typeface="方正姚体" pitchFamily="2" charset="-122"/>
                <a:ea typeface="方正姚体" pitchFamily="2" charset="-122"/>
              </a:rPr>
              <a:t>中国绵阳研究堆（</a:t>
            </a:r>
            <a:r>
              <a:rPr lang="en-US" altLang="zh-CN" b="1" dirty="0" smtClean="0">
                <a:solidFill>
                  <a:srgbClr val="000000"/>
                </a:solidFill>
                <a:latin typeface="方正姚体" pitchFamily="2" charset="-122"/>
                <a:ea typeface="方正姚体" pitchFamily="2" charset="-122"/>
              </a:rPr>
              <a:t>CMRR</a:t>
            </a:r>
            <a:r>
              <a:rPr lang="zh-CN" altLang="en-US" b="1" dirty="0" smtClean="0">
                <a:solidFill>
                  <a:srgbClr val="000000"/>
                </a:solidFill>
                <a:latin typeface="方正姚体" pitchFamily="2" charset="-122"/>
                <a:ea typeface="方正姚体" pitchFamily="2" charset="-122"/>
              </a:rPr>
              <a:t>）</a:t>
            </a:r>
            <a:r>
              <a:rPr lang="zh-CN" altLang="zh-CN" b="1" dirty="0" smtClean="0">
                <a:solidFill>
                  <a:srgbClr val="000000"/>
                </a:solidFill>
                <a:latin typeface="方正姚体" pitchFamily="2" charset="-122"/>
                <a:ea typeface="方正姚体" pitchFamily="2" charset="-122"/>
              </a:rPr>
              <a:t>中子散射科研平台</a:t>
            </a:r>
            <a:endParaRPr lang="zh-CN" altLang="en-US" b="1" dirty="0" smtClean="0">
              <a:solidFill>
                <a:srgbClr val="000000"/>
              </a:solidFill>
              <a:latin typeface="方正姚体" pitchFamily="2" charset="-122"/>
              <a:ea typeface="方正姚体" pitchFamily="2" charset="-122"/>
            </a:endParaRPr>
          </a:p>
        </p:txBody>
      </p:sp>
      <p:sp>
        <p:nvSpPr>
          <p:cNvPr id="2" name="矩形 1"/>
          <p:cNvSpPr/>
          <p:nvPr/>
        </p:nvSpPr>
        <p:spPr>
          <a:xfrm>
            <a:off x="2849413" y="3155642"/>
            <a:ext cx="3445175" cy="425758"/>
          </a:xfrm>
          <a:prstGeom prst="rect">
            <a:avLst/>
          </a:prstGeom>
        </p:spPr>
        <p:txBody>
          <a:bodyPr wrap="none">
            <a:spAutoFit/>
          </a:bodyPr>
          <a:lstStyle/>
          <a:p>
            <a:pPr algn="ctr" eaLnBrk="1" hangingPunct="1">
              <a:lnSpc>
                <a:spcPts val="2600"/>
              </a:lnSpc>
            </a:pPr>
            <a:r>
              <a:rPr lang="en-US" altLang="zh-CN" sz="2800" b="1" dirty="0">
                <a:solidFill>
                  <a:srgbClr val="FF0000"/>
                </a:solidFill>
                <a:latin typeface="楷体" pitchFamily="49" charset="-122"/>
                <a:ea typeface="楷体" pitchFamily="49" charset="-122"/>
                <a:cs typeface="Times New Roman" pitchFamily="18" charset="0"/>
              </a:rPr>
              <a:t>http://npl.caep.cn</a:t>
            </a:r>
          </a:p>
        </p:txBody>
      </p:sp>
      <p:sp>
        <p:nvSpPr>
          <p:cNvPr id="7" name="灯片编号占位符 4"/>
          <p:cNvSpPr txBox="1">
            <a:spLocks/>
          </p:cNvSpPr>
          <p:nvPr/>
        </p:nvSpPr>
        <p:spPr bwMode="auto">
          <a:xfrm>
            <a:off x="5638800" y="6356351"/>
            <a:ext cx="603252"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fld id="{710D7D6D-A013-4181-BEF8-981E44ACBA85}" type="slidenum">
              <a:rPr lang="zh-CN" altLang="en-US" smtClean="0">
                <a:solidFill>
                  <a:srgbClr val="898989"/>
                </a:solidFill>
                <a:ea typeface="宋体" pitchFamily="2" charset="-122"/>
              </a:rPr>
              <a:pPr/>
              <a:t>30</a:t>
            </a:fld>
            <a:endParaRPr lang="zh-CN" altLang="en-US" dirty="0" smtClean="0">
              <a:solidFill>
                <a:srgbClr val="898989"/>
              </a:solidFill>
              <a:ea typeface="宋体" pitchFamily="2" charset="-122"/>
            </a:endParaRPr>
          </a:p>
        </p:txBody>
      </p:sp>
    </p:spTree>
    <p:extLst>
      <p:ext uri="{BB962C8B-B14F-4D97-AF65-F5344CB8AC3E}">
        <p14:creationId xmlns:p14="http://schemas.microsoft.com/office/powerpoint/2010/main" val="705323762"/>
      </p:ext>
    </p:extLst>
  </p:cSld>
  <p:clrMapOvr>
    <a:masterClrMapping/>
  </p:clrMapOvr>
  <p:transition>
    <p:pull dir="l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b="1" dirty="0">
                <a:effectLst>
                  <a:outerShdw blurRad="38100" dist="38100" dir="2700000" algn="tl">
                    <a:srgbClr val="000000">
                      <a:alpha val="43137"/>
                    </a:srgbClr>
                  </a:outerShdw>
                </a:effectLst>
                <a:latin typeface="+mj-ea"/>
              </a:rPr>
              <a:t>总体运行</a:t>
            </a:r>
            <a:r>
              <a:rPr lang="zh-CN" altLang="en-US" b="1" dirty="0" smtClean="0">
                <a:effectLst>
                  <a:outerShdw blurRad="38100" dist="38100" dir="2700000" algn="tl">
                    <a:srgbClr val="000000">
                      <a:alpha val="43137"/>
                    </a:srgbClr>
                  </a:outerShdw>
                </a:effectLst>
                <a:latin typeface="+mj-ea"/>
              </a:rPr>
              <a:t>情况</a:t>
            </a:r>
            <a:endParaRPr lang="zh-CN" altLang="en-US" dirty="0">
              <a:effectLst>
                <a:outerShdw blurRad="38100" dist="38100" dir="2700000" algn="tl">
                  <a:srgbClr val="000000">
                    <a:alpha val="43137"/>
                  </a:srgbClr>
                </a:outerShdw>
              </a:effectLst>
              <a:latin typeface="+mj-ea"/>
            </a:endParaRPr>
          </a:p>
        </p:txBody>
      </p:sp>
      <p:sp>
        <p:nvSpPr>
          <p:cNvPr id="6" name="内容占位符 5"/>
          <p:cNvSpPr>
            <a:spLocks noGrp="1"/>
          </p:cNvSpPr>
          <p:nvPr>
            <p:ph idx="1"/>
          </p:nvPr>
        </p:nvSpPr>
        <p:spPr/>
        <p:txBody>
          <a:bodyPr>
            <a:normAutofit/>
          </a:bodyPr>
          <a:lstStyle/>
          <a:p>
            <a:pPr>
              <a:lnSpc>
                <a:spcPct val="150000"/>
              </a:lnSpc>
              <a:spcBef>
                <a:spcPts val="1200"/>
              </a:spcBef>
              <a:buFont typeface="Wingdings" pitchFamily="2" charset="2"/>
              <a:buChar char="Ø"/>
            </a:pPr>
            <a:r>
              <a:rPr lang="en-US" altLang="zh-CN" sz="2400" b="1" dirty="0">
                <a:solidFill>
                  <a:srgbClr val="FF0000"/>
                </a:solidFill>
              </a:rPr>
              <a:t>2018</a:t>
            </a:r>
            <a:r>
              <a:rPr lang="zh-CN" altLang="en-US" sz="2400" b="1" dirty="0">
                <a:solidFill>
                  <a:srgbClr val="FF0000"/>
                </a:solidFill>
              </a:rPr>
              <a:t>年</a:t>
            </a:r>
            <a:r>
              <a:rPr lang="en-US" altLang="zh-CN" sz="2400" b="1" dirty="0">
                <a:solidFill>
                  <a:srgbClr val="FF0000"/>
                </a:solidFill>
              </a:rPr>
              <a:t>1-7</a:t>
            </a:r>
            <a:r>
              <a:rPr lang="zh-CN" altLang="en-US" sz="2400" b="1" dirty="0">
                <a:solidFill>
                  <a:srgbClr val="FF0000"/>
                </a:solidFill>
              </a:rPr>
              <a:t>月</a:t>
            </a:r>
            <a:r>
              <a:rPr lang="en-US" altLang="zh-CN" sz="2400" b="1" dirty="0">
                <a:solidFill>
                  <a:srgbClr val="FF0000"/>
                </a:solidFill>
              </a:rPr>
              <a:t> CMRR</a:t>
            </a:r>
            <a:r>
              <a:rPr lang="zh-CN" altLang="zh-CN" sz="2400" b="1" dirty="0">
                <a:solidFill>
                  <a:srgbClr val="FF0000"/>
                </a:solidFill>
              </a:rPr>
              <a:t>反应堆总计运行</a:t>
            </a:r>
            <a:r>
              <a:rPr lang="en-US" altLang="zh-CN" sz="2400" b="1" dirty="0">
                <a:solidFill>
                  <a:srgbClr val="FF0000"/>
                </a:solidFill>
              </a:rPr>
              <a:t>80</a:t>
            </a:r>
            <a:r>
              <a:rPr lang="zh-CN" altLang="en-US" sz="2400" b="1" dirty="0">
                <a:solidFill>
                  <a:srgbClr val="FF0000"/>
                </a:solidFill>
              </a:rPr>
              <a:t>天，对外提供束流占总束流时间的</a:t>
            </a:r>
            <a:r>
              <a:rPr lang="en-US" altLang="zh-CN" sz="2400" b="1" dirty="0">
                <a:solidFill>
                  <a:srgbClr val="FF0000"/>
                </a:solidFill>
              </a:rPr>
              <a:t>42.2%</a:t>
            </a:r>
            <a:r>
              <a:rPr lang="zh-CN" altLang="en-US" sz="2400" b="1" dirty="0">
                <a:solidFill>
                  <a:srgbClr val="FF0000"/>
                </a:solidFill>
              </a:rPr>
              <a:t>。</a:t>
            </a:r>
            <a:endParaRPr lang="en-US" altLang="zh-CN" sz="2400" b="1" dirty="0">
              <a:solidFill>
                <a:srgbClr val="FF0000"/>
              </a:solidFill>
            </a:endParaRPr>
          </a:p>
          <a:p>
            <a:pPr>
              <a:lnSpc>
                <a:spcPct val="150000"/>
              </a:lnSpc>
              <a:spcBef>
                <a:spcPts val="1200"/>
              </a:spcBef>
              <a:buFont typeface="Wingdings" pitchFamily="2" charset="2"/>
              <a:buChar char="Ø"/>
            </a:pPr>
            <a:r>
              <a:rPr lang="en-US" altLang="zh-CN" sz="2400" b="1" dirty="0">
                <a:solidFill>
                  <a:srgbClr val="FF0000"/>
                </a:solidFill>
              </a:rPr>
              <a:t>2018</a:t>
            </a:r>
            <a:r>
              <a:rPr lang="zh-CN" altLang="en-US" sz="2400" b="1" dirty="0">
                <a:solidFill>
                  <a:srgbClr val="FF0000"/>
                </a:solidFill>
              </a:rPr>
              <a:t>年上半年发表</a:t>
            </a:r>
            <a:r>
              <a:rPr lang="en-US" altLang="zh-CN" sz="2400" b="1" dirty="0">
                <a:solidFill>
                  <a:srgbClr val="FF0000"/>
                </a:solidFill>
              </a:rPr>
              <a:t>SCI</a:t>
            </a:r>
            <a:r>
              <a:rPr lang="zh-CN" altLang="en-US" sz="2400" b="1" dirty="0">
                <a:solidFill>
                  <a:srgbClr val="FF0000"/>
                </a:solidFill>
              </a:rPr>
              <a:t>文章</a:t>
            </a:r>
            <a:r>
              <a:rPr lang="en-US" altLang="zh-CN" sz="2400" b="1" dirty="0">
                <a:solidFill>
                  <a:srgbClr val="FF0000"/>
                </a:solidFill>
              </a:rPr>
              <a:t>20</a:t>
            </a:r>
            <a:r>
              <a:rPr lang="zh-CN" altLang="en-US" sz="2400" b="1" dirty="0">
                <a:solidFill>
                  <a:srgbClr val="FF0000"/>
                </a:solidFill>
              </a:rPr>
              <a:t>篇，申请专利</a:t>
            </a:r>
            <a:r>
              <a:rPr lang="en-US" altLang="zh-CN" sz="2400" b="1" dirty="0">
                <a:solidFill>
                  <a:srgbClr val="FF0000"/>
                </a:solidFill>
              </a:rPr>
              <a:t>7</a:t>
            </a:r>
            <a:r>
              <a:rPr lang="zh-CN" altLang="en-US" sz="2400" b="1" dirty="0">
                <a:solidFill>
                  <a:srgbClr val="FF0000"/>
                </a:solidFill>
              </a:rPr>
              <a:t>项，出版译著</a:t>
            </a:r>
            <a:r>
              <a:rPr lang="en-US" altLang="zh-CN" sz="2400" b="1" dirty="0">
                <a:solidFill>
                  <a:srgbClr val="FF0000"/>
                </a:solidFill>
              </a:rPr>
              <a:t>1</a:t>
            </a:r>
            <a:r>
              <a:rPr lang="zh-CN" altLang="en-US" sz="2400" b="1" dirty="0">
                <a:solidFill>
                  <a:srgbClr val="FF0000"/>
                </a:solidFill>
              </a:rPr>
              <a:t>本</a:t>
            </a:r>
          </a:p>
          <a:p>
            <a:endParaRPr lang="zh-CN" altLang="en-US" sz="2400" dirty="0"/>
          </a:p>
        </p:txBody>
      </p:sp>
      <p:graphicFrame>
        <p:nvGraphicFramePr>
          <p:cNvPr id="8" name="图表 7"/>
          <p:cNvGraphicFramePr/>
          <p:nvPr>
            <p:extLst>
              <p:ext uri="{D42A27DB-BD31-4B8C-83A1-F6EECF244321}">
                <p14:modId xmlns:p14="http://schemas.microsoft.com/office/powerpoint/2010/main" val="1045019132"/>
              </p:ext>
            </p:extLst>
          </p:nvPr>
        </p:nvGraphicFramePr>
        <p:xfrm>
          <a:off x="0" y="2743200"/>
          <a:ext cx="5334000" cy="3505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图表 4"/>
          <p:cNvGraphicFramePr>
            <a:graphicFrameLocks/>
          </p:cNvGraphicFramePr>
          <p:nvPr/>
        </p:nvGraphicFramePr>
        <p:xfrm>
          <a:off x="4343400" y="32004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9" name="灯片编号占位符 1"/>
          <p:cNvSpPr>
            <a:spLocks noGrp="1"/>
          </p:cNvSpPr>
          <p:nvPr>
            <p:ph type="sldNum" sz="quarter" idx="12"/>
          </p:nvPr>
        </p:nvSpPr>
        <p:spPr bwMode="auto">
          <a:xfrm>
            <a:off x="5638800" y="6356351"/>
            <a:ext cx="603252" cy="365125"/>
          </a:xfrm>
          <a:noFill/>
          <a:ln>
            <a:miter lim="800000"/>
            <a:headEnd/>
            <a:tailEnd/>
          </a:ln>
        </p:spPr>
        <p:txBody>
          <a:bodyPr/>
          <a:lstStyle/>
          <a:p>
            <a:fld id="{DF9B88B9-625E-4D37-857B-690298AB3DF7}" type="slidenum">
              <a:rPr lang="en-US" altLang="zh-CN" smtClean="0">
                <a:ea typeface="宋体" charset="-122"/>
              </a:rPr>
              <a:pPr/>
              <a:t>4</a:t>
            </a:fld>
            <a:endParaRPr lang="en-US" altLang="zh-CN" dirty="0" smtClean="0">
              <a:ea typeface="宋体" charset="-122"/>
            </a:endParaRPr>
          </a:p>
        </p:txBody>
      </p:sp>
    </p:spTree>
  </p:cSld>
  <p:clrMapOvr>
    <a:masterClrMapping/>
  </p:clrMapOvr>
  <p:transition>
    <p:pull dir="l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vert="horz" lIns="91440" tIns="45720" rIns="91440" bIns="45720" rtlCol="0" anchor="ctr">
            <a:normAutofit/>
          </a:bodyPr>
          <a:lstStyle/>
          <a:p>
            <a:r>
              <a:rPr lang="en-US" altLang="zh-CN" dirty="0"/>
              <a:t>1.1 RSND </a:t>
            </a:r>
            <a:r>
              <a:rPr lang="zh-CN" altLang="en-US" dirty="0"/>
              <a:t>总体</a:t>
            </a:r>
            <a:r>
              <a:rPr lang="zh-CN" altLang="en-US" dirty="0"/>
              <a:t>情况</a:t>
            </a:r>
            <a:endParaRPr lang="zh-CN" altLang="en-US" dirty="0"/>
          </a:p>
        </p:txBody>
      </p:sp>
      <p:sp>
        <p:nvSpPr>
          <p:cNvPr id="7" name="内容占位符 6"/>
          <p:cNvSpPr>
            <a:spLocks noGrp="1"/>
          </p:cNvSpPr>
          <p:nvPr>
            <p:ph idx="1"/>
          </p:nvPr>
        </p:nvSpPr>
        <p:spPr/>
        <p:txBody>
          <a:bodyPr>
            <a:noAutofit/>
          </a:bodyPr>
          <a:lstStyle/>
          <a:p>
            <a:pPr>
              <a:lnSpc>
                <a:spcPct val="150000"/>
              </a:lnSpc>
              <a:buClr>
                <a:srgbClr val="FF0000"/>
              </a:buClr>
              <a:buFont typeface="Wingdings" pitchFamily="2" charset="2"/>
              <a:buChar char="Ø"/>
            </a:pPr>
            <a:r>
              <a:rPr lang="en-US" altLang="zh-CN" sz="2400" b="1" dirty="0">
                <a:latin typeface="Times New Roman" pitchFamily="18" charset="0"/>
                <a:cs typeface="Times New Roman" pitchFamily="18" charset="0"/>
              </a:rPr>
              <a:t> </a:t>
            </a:r>
            <a:r>
              <a:rPr lang="zh-CN" altLang="zh-CN" sz="2400" b="1" dirty="0">
                <a:latin typeface="Times New Roman" pitchFamily="18" charset="0"/>
                <a:cs typeface="Times New Roman" pitchFamily="18" charset="0"/>
              </a:rPr>
              <a:t>中子应力谱仪利用了全部束流时间</a:t>
            </a:r>
            <a:r>
              <a:rPr lang="zh-CN" altLang="en-US" sz="2400" b="1" dirty="0">
                <a:latin typeface="Times New Roman" pitchFamily="18" charset="0"/>
                <a:cs typeface="Times New Roman" pitchFamily="18" charset="0"/>
              </a:rPr>
              <a:t>：</a:t>
            </a:r>
            <a:r>
              <a:rPr lang="zh-CN" altLang="en-US" sz="2400" b="1" dirty="0">
                <a:solidFill>
                  <a:srgbClr val="FF0000"/>
                </a:solidFill>
                <a:latin typeface="Times New Roman" pitchFamily="18" charset="0"/>
                <a:cs typeface="Times New Roman" pitchFamily="18" charset="0"/>
              </a:rPr>
              <a:t>用户束流时间</a:t>
            </a:r>
            <a:r>
              <a:rPr lang="en-US" altLang="zh-CN" sz="2400" b="1" dirty="0">
                <a:solidFill>
                  <a:srgbClr val="FF0000"/>
                </a:solidFill>
                <a:latin typeface="Times New Roman" pitchFamily="18" charset="0"/>
                <a:cs typeface="Times New Roman" pitchFamily="18" charset="0"/>
              </a:rPr>
              <a:t>689</a:t>
            </a:r>
            <a:r>
              <a:rPr lang="zh-CN" altLang="en-US" sz="2400" b="1" dirty="0">
                <a:solidFill>
                  <a:srgbClr val="FF0000"/>
                </a:solidFill>
                <a:latin typeface="Times New Roman" pitchFamily="18" charset="0"/>
                <a:cs typeface="Times New Roman" pitchFamily="18" charset="0"/>
              </a:rPr>
              <a:t>小时，内部课题使用束流时间</a:t>
            </a:r>
            <a:r>
              <a:rPr lang="en-US" altLang="zh-CN" sz="2400" b="1" dirty="0">
                <a:solidFill>
                  <a:srgbClr val="FF0000"/>
                </a:solidFill>
                <a:latin typeface="Times New Roman" pitchFamily="18" charset="0"/>
                <a:cs typeface="Times New Roman" pitchFamily="18" charset="0"/>
              </a:rPr>
              <a:t>1016</a:t>
            </a:r>
            <a:r>
              <a:rPr lang="zh-CN" altLang="en-US" sz="2400" b="1" dirty="0" smtClean="0">
                <a:solidFill>
                  <a:srgbClr val="FF0000"/>
                </a:solidFill>
                <a:latin typeface="Times New Roman" pitchFamily="18" charset="0"/>
                <a:cs typeface="Times New Roman" pitchFamily="18" charset="0"/>
              </a:rPr>
              <a:t>小时</a:t>
            </a:r>
            <a:endParaRPr lang="en-US" altLang="zh-CN" sz="2400" b="1" dirty="0">
              <a:solidFill>
                <a:srgbClr val="FF0000"/>
              </a:solidFill>
              <a:latin typeface="Times New Roman" pitchFamily="18" charset="0"/>
              <a:cs typeface="Times New Roman" pitchFamily="18" charset="0"/>
            </a:endParaRPr>
          </a:p>
          <a:p>
            <a:pPr>
              <a:lnSpc>
                <a:spcPts val="2600"/>
              </a:lnSpc>
              <a:buFont typeface="Wingdings" pitchFamily="2" charset="2"/>
              <a:buChar char="Ø"/>
            </a:pPr>
            <a:r>
              <a:rPr lang="zh-CN" altLang="en-US" sz="2400" b="1" dirty="0">
                <a:solidFill>
                  <a:srgbClr val="FF0000"/>
                </a:solidFill>
                <a:latin typeface="Times New Roman" pitchFamily="18" charset="0"/>
                <a:cs typeface="Times New Roman" pitchFamily="18" charset="0"/>
              </a:rPr>
              <a:t>竞争性收入合同，约</a:t>
            </a:r>
            <a:r>
              <a:rPr lang="en-US" altLang="zh-CN" sz="2400" b="1" dirty="0">
                <a:solidFill>
                  <a:srgbClr val="FF0000"/>
                </a:solidFill>
                <a:latin typeface="Times New Roman" pitchFamily="18" charset="0"/>
                <a:cs typeface="Times New Roman" pitchFamily="18" charset="0"/>
              </a:rPr>
              <a:t>90</a:t>
            </a:r>
            <a:r>
              <a:rPr lang="zh-CN" altLang="en-US" sz="2400" b="1" dirty="0">
                <a:solidFill>
                  <a:srgbClr val="FF0000"/>
                </a:solidFill>
                <a:latin typeface="Times New Roman" pitchFamily="18" charset="0"/>
                <a:cs typeface="Times New Roman" pitchFamily="18" charset="0"/>
              </a:rPr>
              <a:t>万元</a:t>
            </a:r>
            <a:endParaRPr lang="en-US" altLang="zh-CN" sz="2400" b="1" dirty="0">
              <a:solidFill>
                <a:srgbClr val="FF0000"/>
              </a:solidFill>
              <a:latin typeface="Times New Roman" pitchFamily="18" charset="0"/>
              <a:cs typeface="Times New Roman" pitchFamily="18" charset="0"/>
            </a:endParaRPr>
          </a:p>
          <a:p>
            <a:pPr indent="228600">
              <a:lnSpc>
                <a:spcPts val="2600"/>
              </a:lnSpc>
              <a:buFont typeface="Wingdings" pitchFamily="2" charset="2"/>
              <a:buChar char="n"/>
            </a:pPr>
            <a:r>
              <a:rPr lang="zh-CN" altLang="en-US" sz="2400" dirty="0" smtClean="0">
                <a:latin typeface="Times New Roman" pitchFamily="18" charset="0"/>
                <a:cs typeface="Times New Roman" pitchFamily="18" charset="0"/>
              </a:rPr>
              <a:t>首钢研院</a:t>
            </a:r>
            <a:r>
              <a:rPr lang="zh-CN" altLang="en-US" sz="2400" dirty="0">
                <a:latin typeface="Times New Roman" pitchFamily="18" charset="0"/>
                <a:cs typeface="Times New Roman" pitchFamily="18" charset="0"/>
              </a:rPr>
              <a:t>： 航空用合金结构件残余应力分析测试  金额：</a:t>
            </a:r>
            <a:r>
              <a:rPr lang="en-US" altLang="zh-CN" sz="2400" dirty="0">
                <a:latin typeface="Times New Roman" pitchFamily="18" charset="0"/>
                <a:cs typeface="Times New Roman" pitchFamily="18" charset="0"/>
              </a:rPr>
              <a:t>50</a:t>
            </a:r>
            <a:r>
              <a:rPr lang="zh-CN" altLang="en-US" sz="2400" dirty="0">
                <a:latin typeface="Times New Roman" pitchFamily="18" charset="0"/>
                <a:cs typeface="Times New Roman" pitchFamily="18" charset="0"/>
              </a:rPr>
              <a:t>万元</a:t>
            </a:r>
            <a:endParaRPr lang="en-US" altLang="zh-CN" sz="2400" dirty="0">
              <a:latin typeface="Times New Roman" pitchFamily="18" charset="0"/>
              <a:cs typeface="Times New Roman" pitchFamily="18" charset="0"/>
            </a:endParaRPr>
          </a:p>
          <a:p>
            <a:pPr indent="228600">
              <a:lnSpc>
                <a:spcPts val="2600"/>
              </a:lnSpc>
              <a:buFont typeface="Wingdings" pitchFamily="2" charset="2"/>
              <a:buChar char="n"/>
            </a:pPr>
            <a:r>
              <a:rPr lang="zh-CN" altLang="en-US" sz="2400" dirty="0" smtClean="0">
                <a:latin typeface="Times New Roman" pitchFamily="18" charset="0"/>
                <a:cs typeface="Times New Roman" pitchFamily="18" charset="0"/>
              </a:rPr>
              <a:t>宝山</a:t>
            </a:r>
            <a:r>
              <a:rPr lang="zh-CN" altLang="en-US" sz="2400" dirty="0">
                <a:latin typeface="Times New Roman" pitchFamily="18" charset="0"/>
                <a:cs typeface="Times New Roman" pitchFamily="18" charset="0"/>
              </a:rPr>
              <a:t>钢铁有限公司：轧制复合板残余应力测量研究合同  金额：</a:t>
            </a:r>
            <a:r>
              <a:rPr lang="en-US" altLang="zh-CN" sz="2400" dirty="0">
                <a:latin typeface="Times New Roman" pitchFamily="18" charset="0"/>
                <a:cs typeface="Times New Roman" pitchFamily="18" charset="0"/>
              </a:rPr>
              <a:t>12</a:t>
            </a:r>
            <a:r>
              <a:rPr lang="zh-CN" altLang="en-US" sz="2400" dirty="0">
                <a:latin typeface="Times New Roman" pitchFamily="18" charset="0"/>
                <a:cs typeface="Times New Roman" pitchFamily="18" charset="0"/>
              </a:rPr>
              <a:t>万元</a:t>
            </a:r>
            <a:endParaRPr lang="en-US" altLang="zh-CN" sz="2400" dirty="0">
              <a:latin typeface="Times New Roman" pitchFamily="18" charset="0"/>
              <a:cs typeface="Times New Roman" pitchFamily="18" charset="0"/>
            </a:endParaRPr>
          </a:p>
          <a:p>
            <a:pPr indent="228600">
              <a:lnSpc>
                <a:spcPts val="2600"/>
              </a:lnSpc>
              <a:buFont typeface="Wingdings" pitchFamily="2" charset="2"/>
              <a:buChar char="n"/>
            </a:pPr>
            <a:r>
              <a:rPr lang="zh-CN" altLang="en-US" sz="2400" dirty="0" smtClean="0">
                <a:latin typeface="Times New Roman" pitchFamily="18" charset="0"/>
                <a:cs typeface="Times New Roman" pitchFamily="18" charset="0"/>
              </a:rPr>
              <a:t>中</a:t>
            </a:r>
            <a:r>
              <a:rPr lang="zh-CN" altLang="en-US" sz="2400" dirty="0">
                <a:latin typeface="Times New Roman" pitchFamily="18" charset="0"/>
                <a:cs typeface="Times New Roman" pitchFamily="18" charset="0"/>
              </a:rPr>
              <a:t>物院</a:t>
            </a:r>
            <a:r>
              <a:rPr lang="en-US" altLang="zh-CN" sz="2400" dirty="0">
                <a:latin typeface="Times New Roman" pitchFamily="18" charset="0"/>
                <a:cs typeface="Times New Roman" pitchFamily="18" charset="0"/>
              </a:rPr>
              <a:t>6</a:t>
            </a:r>
            <a:r>
              <a:rPr lang="zh-CN" altLang="en-US" sz="2400" dirty="0">
                <a:latin typeface="Times New Roman" pitchFamily="18" charset="0"/>
                <a:cs typeface="Times New Roman" pitchFamily="18" charset="0"/>
              </a:rPr>
              <a:t>所： 锻造纯铜内应力的分析测试  金额：</a:t>
            </a:r>
            <a:r>
              <a:rPr lang="en-US" altLang="zh-CN" sz="2400" dirty="0">
                <a:latin typeface="Times New Roman" pitchFamily="18" charset="0"/>
                <a:cs typeface="Times New Roman" pitchFamily="18" charset="0"/>
              </a:rPr>
              <a:t>9.5</a:t>
            </a:r>
            <a:r>
              <a:rPr lang="zh-CN" altLang="en-US" sz="2400" dirty="0">
                <a:latin typeface="Times New Roman" pitchFamily="18" charset="0"/>
                <a:cs typeface="Times New Roman" pitchFamily="18" charset="0"/>
              </a:rPr>
              <a:t>万元</a:t>
            </a:r>
            <a:endParaRPr lang="en-US" altLang="zh-CN" sz="2400" dirty="0">
              <a:latin typeface="Times New Roman" pitchFamily="18" charset="0"/>
              <a:cs typeface="Times New Roman" pitchFamily="18" charset="0"/>
            </a:endParaRPr>
          </a:p>
          <a:p>
            <a:pPr indent="228600">
              <a:lnSpc>
                <a:spcPts val="2600"/>
              </a:lnSpc>
              <a:buFont typeface="Wingdings" pitchFamily="2" charset="2"/>
              <a:buChar char="n"/>
            </a:pPr>
            <a:r>
              <a:rPr lang="zh-CN" altLang="en-US" sz="2400" dirty="0" smtClean="0">
                <a:latin typeface="Times New Roman" pitchFamily="18" charset="0"/>
                <a:cs typeface="Times New Roman" pitchFamily="18" charset="0"/>
              </a:rPr>
              <a:t>上海交大</a:t>
            </a:r>
            <a:r>
              <a:rPr lang="zh-CN" altLang="en-US" sz="2400" dirty="0">
                <a:latin typeface="Times New Roman" pitchFamily="18" charset="0"/>
                <a:cs typeface="Times New Roman" pitchFamily="18" charset="0"/>
              </a:rPr>
              <a:t>：高温合金盘应力测试，金额：</a:t>
            </a:r>
            <a:r>
              <a:rPr lang="en-US" altLang="zh-CN" sz="2400" dirty="0">
                <a:latin typeface="Times New Roman" pitchFamily="18" charset="0"/>
                <a:cs typeface="Times New Roman" pitchFamily="18" charset="0"/>
              </a:rPr>
              <a:t>15</a:t>
            </a:r>
            <a:r>
              <a:rPr lang="zh-CN" altLang="en-US" sz="2400" dirty="0">
                <a:latin typeface="Times New Roman" pitchFamily="18" charset="0"/>
                <a:cs typeface="Times New Roman" pitchFamily="18" charset="0"/>
              </a:rPr>
              <a:t>万元</a:t>
            </a:r>
            <a:endParaRPr lang="en-US" altLang="zh-CN" sz="2400" dirty="0">
              <a:latin typeface="Times New Roman" pitchFamily="18" charset="0"/>
              <a:cs typeface="Times New Roman" pitchFamily="18" charset="0"/>
            </a:endParaRPr>
          </a:p>
          <a:p>
            <a:pPr indent="228600">
              <a:lnSpc>
                <a:spcPts val="2600"/>
              </a:lnSpc>
              <a:buFont typeface="Wingdings" pitchFamily="2" charset="2"/>
              <a:buChar char="n"/>
            </a:pPr>
            <a:r>
              <a:rPr lang="zh-CN" altLang="en-US" sz="2400" dirty="0" smtClean="0">
                <a:latin typeface="Times New Roman" pitchFamily="18" charset="0"/>
                <a:cs typeface="Times New Roman" pitchFamily="18" charset="0"/>
              </a:rPr>
              <a:t>正在</a:t>
            </a:r>
            <a:r>
              <a:rPr lang="zh-CN" altLang="en-US" sz="2400" dirty="0">
                <a:latin typeface="Times New Roman" pitchFamily="18" charset="0"/>
                <a:cs typeface="Times New Roman" pitchFamily="18" charset="0"/>
              </a:rPr>
              <a:t>讨论中国航发</a:t>
            </a:r>
            <a:r>
              <a:rPr lang="en-US" altLang="zh-CN" sz="2400" dirty="0">
                <a:latin typeface="Times New Roman" pitchFamily="18" charset="0"/>
                <a:cs typeface="Times New Roman" pitchFamily="18" charset="0"/>
              </a:rPr>
              <a:t>621</a:t>
            </a:r>
            <a:r>
              <a:rPr lang="zh-CN" altLang="en-US" sz="2400" dirty="0">
                <a:latin typeface="Times New Roman" pitchFamily="18" charset="0"/>
                <a:cs typeface="Times New Roman" pitchFamily="18" charset="0"/>
              </a:rPr>
              <a:t>所  金额</a:t>
            </a:r>
            <a:r>
              <a:rPr lang="en-US" altLang="zh-CN" sz="2400" dirty="0">
                <a:latin typeface="Times New Roman" pitchFamily="18" charset="0"/>
                <a:cs typeface="Times New Roman" pitchFamily="18" charset="0"/>
              </a:rPr>
              <a:t>20</a:t>
            </a:r>
            <a:r>
              <a:rPr lang="zh-CN" altLang="en-US" sz="2400" dirty="0">
                <a:latin typeface="Times New Roman" pitchFamily="18" charset="0"/>
                <a:cs typeface="Times New Roman" pitchFamily="18" charset="0"/>
              </a:rPr>
              <a:t>万</a:t>
            </a:r>
            <a:r>
              <a:rPr lang="zh-CN" altLang="en-US" sz="2400" dirty="0" smtClean="0">
                <a:latin typeface="Times New Roman" pitchFamily="18" charset="0"/>
                <a:cs typeface="Times New Roman" pitchFamily="18" charset="0"/>
              </a:rPr>
              <a:t>元</a:t>
            </a:r>
            <a:endParaRPr lang="zh-CN" altLang="en-US" sz="2400" dirty="0">
              <a:latin typeface="Times New Roman" pitchFamily="18" charset="0"/>
              <a:cs typeface="Times New Roman" pitchFamily="18" charset="0"/>
            </a:endParaRPr>
          </a:p>
        </p:txBody>
      </p:sp>
      <p:sp>
        <p:nvSpPr>
          <p:cNvPr id="2" name="灯片编号占位符 1"/>
          <p:cNvSpPr>
            <a:spLocks noGrp="1"/>
          </p:cNvSpPr>
          <p:nvPr>
            <p:ph type="sldNum" sz="quarter" idx="12"/>
          </p:nvPr>
        </p:nvSpPr>
        <p:spPr/>
        <p:txBody>
          <a:bodyPr/>
          <a:lstStyle/>
          <a:p>
            <a:pPr>
              <a:defRPr/>
            </a:pPr>
            <a:fld id="{8E0DD87C-F165-42EE-A931-031E2ADE20DE}" type="slidenum">
              <a:rPr lang="en-US" altLang="zh-CN" smtClean="0"/>
              <a:pPr>
                <a:defRPr/>
              </a:pPr>
              <a:t>5</a:t>
            </a:fld>
            <a:endParaRPr lang="en-US" altLang="zh-CN"/>
          </a:p>
        </p:txBody>
      </p:sp>
    </p:spTree>
  </p:cSld>
  <p:clrMapOvr>
    <a:masterClrMapping/>
  </p:clrMapOvr>
  <p:transition>
    <p:pull dir="l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r>
              <a:rPr lang="en-US" altLang="zh-CN" dirty="0"/>
              <a:t>1.2 HRND </a:t>
            </a:r>
            <a:r>
              <a:rPr lang="zh-CN" altLang="en-US" dirty="0"/>
              <a:t>总体</a:t>
            </a:r>
            <a:r>
              <a:rPr lang="zh-CN" altLang="en-US" dirty="0" smtClean="0"/>
              <a:t>情况</a:t>
            </a:r>
            <a:endParaRPr lang="zh-CN" altLang="en-US" dirty="0"/>
          </a:p>
        </p:txBody>
      </p:sp>
      <p:sp>
        <p:nvSpPr>
          <p:cNvPr id="7" name="内容占位符 6"/>
          <p:cNvSpPr>
            <a:spLocks noGrp="1"/>
          </p:cNvSpPr>
          <p:nvPr>
            <p:ph idx="1"/>
          </p:nvPr>
        </p:nvSpPr>
        <p:spPr/>
        <p:txBody>
          <a:bodyPr/>
          <a:lstStyle/>
          <a:p>
            <a:pPr>
              <a:lnSpc>
                <a:spcPct val="140000"/>
              </a:lnSpc>
            </a:pPr>
            <a:r>
              <a:rPr lang="zh-CN" altLang="en-US" sz="2400" b="1" dirty="0">
                <a:latin typeface="Times New Roman" pitchFamily="18" charset="0"/>
                <a:cs typeface="Times New Roman" pitchFamily="18" charset="0"/>
              </a:rPr>
              <a:t>高分辨衍射谱仪为北京航空大学、北京理工大学、北京科技大学、南京大学、哈尔滨工业大学、北京大学、中科院物理所、中科院理化所，中物院材料所等单位测试了近</a:t>
            </a:r>
            <a:r>
              <a:rPr lang="en-US" altLang="zh-CN" sz="2400" b="1" dirty="0">
                <a:latin typeface="Times New Roman" pitchFamily="18" charset="0"/>
                <a:cs typeface="Times New Roman" pitchFamily="18" charset="0"/>
              </a:rPr>
              <a:t>50</a:t>
            </a:r>
            <a:r>
              <a:rPr lang="zh-CN" altLang="en-US" sz="2400" b="1" dirty="0">
                <a:latin typeface="Times New Roman" pitchFamily="18" charset="0"/>
                <a:cs typeface="Times New Roman" pitchFamily="18" charset="0"/>
              </a:rPr>
              <a:t>个样品，得到了约</a:t>
            </a:r>
            <a:r>
              <a:rPr lang="en-US" altLang="zh-CN" sz="2400" b="1" dirty="0">
                <a:latin typeface="Times New Roman" pitchFamily="18" charset="0"/>
                <a:cs typeface="Times New Roman" pitchFamily="18" charset="0"/>
              </a:rPr>
              <a:t>150</a:t>
            </a:r>
            <a:r>
              <a:rPr lang="zh-CN" altLang="en-US" sz="2400" b="1" dirty="0">
                <a:latin typeface="Times New Roman" pitchFamily="18" charset="0"/>
                <a:cs typeface="Times New Roman" pitchFamily="18" charset="0"/>
              </a:rPr>
              <a:t>多个衍射全谱</a:t>
            </a:r>
          </a:p>
          <a:p>
            <a:endParaRPr lang="zh-CN" altLang="en-US" dirty="0"/>
          </a:p>
        </p:txBody>
      </p:sp>
      <p:sp>
        <p:nvSpPr>
          <p:cNvPr id="2" name="灯片编号占位符 1"/>
          <p:cNvSpPr>
            <a:spLocks noGrp="1"/>
          </p:cNvSpPr>
          <p:nvPr>
            <p:ph type="sldNum" sz="quarter" idx="12"/>
          </p:nvPr>
        </p:nvSpPr>
        <p:spPr/>
        <p:txBody>
          <a:bodyPr/>
          <a:lstStyle/>
          <a:p>
            <a:pPr>
              <a:defRPr/>
            </a:pPr>
            <a:fld id="{8E0DD87C-F165-42EE-A931-031E2ADE20DE}" type="slidenum">
              <a:rPr lang="en-US" altLang="zh-CN" smtClean="0"/>
              <a:pPr>
                <a:defRPr/>
              </a:pPr>
              <a:t>6</a:t>
            </a:fld>
            <a:endParaRPr lang="en-US" altLang="zh-CN"/>
          </a:p>
        </p:txBody>
      </p:sp>
      <p:graphicFrame>
        <p:nvGraphicFramePr>
          <p:cNvPr id="5" name="图表 4"/>
          <p:cNvGraphicFramePr/>
          <p:nvPr>
            <p:extLst>
              <p:ext uri="{D42A27DB-BD31-4B8C-83A1-F6EECF244321}">
                <p14:modId xmlns:p14="http://schemas.microsoft.com/office/powerpoint/2010/main" val="3466148092"/>
              </p:ext>
            </p:extLst>
          </p:nvPr>
        </p:nvGraphicFramePr>
        <p:xfrm>
          <a:off x="2362200" y="3276600"/>
          <a:ext cx="4800600" cy="2971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pull dir="l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a:bodyPr>
          <a:lstStyle/>
          <a:p>
            <a:pPr eaLnBrk="1" hangingPunct="1"/>
            <a:r>
              <a:rPr lang="en-US" altLang="zh-CN" sz="2400" b="1" dirty="0" smtClean="0">
                <a:solidFill>
                  <a:schemeClr val="tx1"/>
                </a:solidFill>
                <a:latin typeface="宋体" pitchFamily="2" charset="-122"/>
                <a:ea typeface="宋体" pitchFamily="2" charset="-122"/>
                <a:cs typeface="+mn-cs"/>
              </a:rPr>
              <a:t>1.2 HRND</a:t>
            </a:r>
            <a:r>
              <a:rPr lang="zh-CN" altLang="en-US" sz="2400" b="1" dirty="0" smtClean="0">
                <a:solidFill>
                  <a:schemeClr val="tx1"/>
                </a:solidFill>
                <a:latin typeface="宋体" pitchFamily="2" charset="-122"/>
                <a:ea typeface="宋体" pitchFamily="2" charset="-122"/>
                <a:cs typeface="+mn-cs"/>
              </a:rPr>
              <a:t>探测器</a:t>
            </a:r>
            <a:r>
              <a:rPr lang="zh-CN" altLang="en-US" sz="2400" b="1" dirty="0">
                <a:solidFill>
                  <a:schemeClr val="tx1"/>
                </a:solidFill>
                <a:latin typeface="宋体" pitchFamily="2" charset="-122"/>
                <a:ea typeface="宋体" pitchFamily="2" charset="-122"/>
                <a:cs typeface="+mn-cs"/>
              </a:rPr>
              <a:t>准直器调整</a:t>
            </a:r>
            <a:endParaRPr lang="zh-CN" altLang="zh-CN" sz="2400" b="1" dirty="0">
              <a:solidFill>
                <a:schemeClr val="tx1"/>
              </a:solidFill>
              <a:latin typeface="宋体" pitchFamily="2" charset="-122"/>
              <a:ea typeface="宋体" pitchFamily="2" charset="-122"/>
              <a:cs typeface="+mn-cs"/>
            </a:endParaRPr>
          </a:p>
        </p:txBody>
      </p:sp>
      <p:sp>
        <p:nvSpPr>
          <p:cNvPr id="2" name="内容占位符 1"/>
          <p:cNvSpPr>
            <a:spLocks noGrp="1"/>
          </p:cNvSpPr>
          <p:nvPr>
            <p:ph idx="1"/>
          </p:nvPr>
        </p:nvSpPr>
        <p:spPr/>
        <p:txBody>
          <a:bodyPr>
            <a:normAutofit fontScale="92500" lnSpcReduction="20000"/>
          </a:bodyPr>
          <a:lstStyle/>
          <a:p>
            <a:pPr>
              <a:defRPr/>
            </a:pPr>
            <a:r>
              <a:rPr lang="zh-CN" altLang="en-US" sz="3200" b="1" dirty="0">
                <a:latin typeface="华文楷体" pitchFamily="2" charset="-122"/>
                <a:ea typeface="华文楷体" pitchFamily="2" charset="-122"/>
              </a:rPr>
              <a:t>调整前状态：</a:t>
            </a:r>
            <a:endParaRPr lang="en-US" altLang="zh-CN" sz="3200" b="1" dirty="0">
              <a:latin typeface="华文楷体" pitchFamily="2" charset="-122"/>
              <a:ea typeface="华文楷体" pitchFamily="2" charset="-122"/>
            </a:endParaRPr>
          </a:p>
          <a:p>
            <a:pPr marL="0" indent="0">
              <a:buNone/>
              <a:defRPr/>
            </a:pPr>
            <a:r>
              <a:rPr lang="zh-CN" altLang="en-US" dirty="0">
                <a:latin typeface="华文楷体" pitchFamily="2" charset="-122"/>
                <a:ea typeface="华文楷体" pitchFamily="2" charset="-122"/>
              </a:rPr>
              <a:t>多路探测器探测效率低，最低探测效率为平均探测效率的</a:t>
            </a:r>
            <a:r>
              <a:rPr lang="en-US" altLang="zh-CN" dirty="0">
                <a:latin typeface="华文楷体" pitchFamily="2" charset="-122"/>
                <a:ea typeface="华文楷体" pitchFamily="2" charset="-122"/>
              </a:rPr>
              <a:t>30%</a:t>
            </a:r>
            <a:r>
              <a:rPr lang="zh-CN" altLang="en-US" dirty="0">
                <a:latin typeface="华文楷体" pitchFamily="2" charset="-122"/>
                <a:ea typeface="华文楷体" pitchFamily="2" charset="-122"/>
              </a:rPr>
              <a:t>；位置偏差大，临近探测器最近距离小于</a:t>
            </a:r>
            <a:r>
              <a:rPr lang="en-US" altLang="zh-CN" dirty="0">
                <a:latin typeface="华文楷体" pitchFamily="2" charset="-122"/>
                <a:ea typeface="华文楷体" pitchFamily="2" charset="-122"/>
              </a:rPr>
              <a:t>2°</a:t>
            </a:r>
            <a:r>
              <a:rPr lang="zh-CN" altLang="en-US" dirty="0">
                <a:latin typeface="华文楷体" pitchFamily="2" charset="-122"/>
                <a:ea typeface="华文楷体" pitchFamily="2" charset="-122"/>
              </a:rPr>
              <a:t>，最大距离接近</a:t>
            </a:r>
            <a:r>
              <a:rPr lang="en-US" altLang="zh-CN" dirty="0">
                <a:latin typeface="华文楷体" pitchFamily="2" charset="-122"/>
                <a:ea typeface="华文楷体" pitchFamily="2" charset="-122"/>
              </a:rPr>
              <a:t>3°</a:t>
            </a:r>
            <a:r>
              <a:rPr lang="zh-CN" altLang="en-US" dirty="0">
                <a:latin typeface="华文楷体" pitchFamily="2" charset="-122"/>
                <a:ea typeface="华文楷体" pitchFamily="2" charset="-122"/>
              </a:rPr>
              <a:t>。</a:t>
            </a:r>
            <a:endParaRPr lang="en-US" altLang="zh-CN" dirty="0">
              <a:latin typeface="华文楷体" pitchFamily="2" charset="-122"/>
              <a:ea typeface="华文楷体" pitchFamily="2" charset="-122"/>
            </a:endParaRPr>
          </a:p>
          <a:p>
            <a:pPr marL="0" indent="0">
              <a:buNone/>
              <a:defRPr/>
            </a:pPr>
            <a:endParaRPr lang="en-US" altLang="zh-CN" dirty="0">
              <a:latin typeface="华文楷体" pitchFamily="2" charset="-122"/>
              <a:ea typeface="华文楷体" pitchFamily="2" charset="-122"/>
            </a:endParaRPr>
          </a:p>
          <a:p>
            <a:pPr>
              <a:defRPr/>
            </a:pPr>
            <a:r>
              <a:rPr lang="zh-CN" altLang="en-US" sz="3200" b="1" dirty="0">
                <a:latin typeface="华文楷体" pitchFamily="2" charset="-122"/>
                <a:ea typeface="华文楷体" pitchFamily="2" charset="-122"/>
              </a:rPr>
              <a:t>调整后状态：</a:t>
            </a:r>
            <a:endParaRPr lang="en-US" altLang="zh-CN" sz="3200" b="1" dirty="0">
              <a:latin typeface="华文楷体" pitchFamily="2" charset="-122"/>
              <a:ea typeface="华文楷体" pitchFamily="2" charset="-122"/>
            </a:endParaRPr>
          </a:p>
          <a:p>
            <a:pPr marL="0" indent="0">
              <a:buNone/>
              <a:defRPr/>
            </a:pPr>
            <a:r>
              <a:rPr lang="zh-CN" altLang="en-US" dirty="0">
                <a:latin typeface="华文楷体" pitchFamily="2" charset="-122"/>
                <a:ea typeface="华文楷体" pitchFamily="2" charset="-122"/>
              </a:rPr>
              <a:t>探测器效率相对均衡，最低探测效率为平均探测效率的</a:t>
            </a:r>
            <a:r>
              <a:rPr lang="en-US" altLang="zh-CN" dirty="0">
                <a:latin typeface="华文楷体" pitchFamily="2" charset="-122"/>
                <a:ea typeface="华文楷体" pitchFamily="2" charset="-122"/>
              </a:rPr>
              <a:t>72%</a:t>
            </a:r>
            <a:r>
              <a:rPr lang="zh-CN" altLang="en-US" dirty="0">
                <a:latin typeface="华文楷体" pitchFamily="2" charset="-122"/>
                <a:ea typeface="华文楷体" pitchFamily="2" charset="-122"/>
              </a:rPr>
              <a:t>；位置偏变小，临近探测器距离介于</a:t>
            </a:r>
            <a:r>
              <a:rPr lang="en-US" altLang="zh-CN" dirty="0">
                <a:latin typeface="华文楷体" pitchFamily="2" charset="-122"/>
                <a:ea typeface="华文楷体" pitchFamily="2" charset="-122"/>
              </a:rPr>
              <a:t>2.3°</a:t>
            </a:r>
            <a:r>
              <a:rPr lang="zh-CN" altLang="en-US" dirty="0">
                <a:latin typeface="华文楷体" pitchFamily="2" charset="-122"/>
                <a:ea typeface="华文楷体" pitchFamily="2" charset="-122"/>
              </a:rPr>
              <a:t>到</a:t>
            </a:r>
            <a:r>
              <a:rPr lang="en-US" altLang="zh-CN" dirty="0">
                <a:latin typeface="华文楷体" pitchFamily="2" charset="-122"/>
                <a:ea typeface="华文楷体" pitchFamily="2" charset="-122"/>
              </a:rPr>
              <a:t>2.7°</a:t>
            </a:r>
            <a:r>
              <a:rPr lang="zh-CN" altLang="en-US" dirty="0">
                <a:latin typeface="华文楷体" pitchFamily="2" charset="-122"/>
                <a:ea typeface="华文楷体" pitchFamily="2" charset="-122"/>
              </a:rPr>
              <a:t>之间，偏离物理位置保持在</a:t>
            </a:r>
            <a:r>
              <a:rPr lang="en-US" altLang="zh-CN" dirty="0">
                <a:latin typeface="华文楷体" pitchFamily="2" charset="-122"/>
                <a:ea typeface="华文楷体" pitchFamily="2" charset="-122"/>
              </a:rPr>
              <a:t>±0.2°</a:t>
            </a:r>
            <a:r>
              <a:rPr lang="zh-CN" altLang="en-US" dirty="0">
                <a:latin typeface="华文楷体" pitchFamily="2" charset="-122"/>
                <a:ea typeface="华文楷体" pitchFamily="2" charset="-122"/>
              </a:rPr>
              <a:t>以内。</a:t>
            </a:r>
            <a:endParaRPr lang="en-US" altLang="zh-CN" dirty="0">
              <a:latin typeface="华文楷体" pitchFamily="2" charset="-122"/>
              <a:ea typeface="华文楷体" pitchFamily="2" charset="-122"/>
            </a:endParaRPr>
          </a:p>
          <a:p>
            <a:pPr marL="0" indent="0">
              <a:buNone/>
              <a:defRPr/>
            </a:pPr>
            <a:endParaRPr lang="en-US" altLang="zh-CN" dirty="0">
              <a:latin typeface="华文楷体" pitchFamily="2" charset="-122"/>
              <a:ea typeface="华文楷体" pitchFamily="2" charset="-122"/>
            </a:endParaRPr>
          </a:p>
          <a:p>
            <a:pPr>
              <a:defRPr/>
            </a:pPr>
            <a:r>
              <a:rPr lang="zh-CN" altLang="en-US" sz="3200" b="1" dirty="0">
                <a:latin typeface="华文楷体" pitchFamily="2" charset="-122"/>
                <a:ea typeface="华文楷体" pitchFamily="2" charset="-122"/>
              </a:rPr>
              <a:t>仍存在问题：</a:t>
            </a:r>
            <a:endParaRPr lang="en-US" altLang="zh-CN" sz="3200" b="1" dirty="0">
              <a:latin typeface="华文楷体" pitchFamily="2" charset="-122"/>
              <a:ea typeface="华文楷体" pitchFamily="2" charset="-122"/>
            </a:endParaRPr>
          </a:p>
          <a:p>
            <a:pPr marL="0" indent="0">
              <a:buNone/>
              <a:defRPr/>
            </a:pPr>
            <a:r>
              <a:rPr lang="zh-CN" altLang="en-US" dirty="0">
                <a:latin typeface="华文楷体" pitchFamily="2" charset="-122"/>
                <a:ea typeface="华文楷体" pitchFamily="2" charset="-122"/>
              </a:rPr>
              <a:t>部分准直器严重损坏，无法修复，导致探测器两端</a:t>
            </a:r>
            <a:r>
              <a:rPr lang="en-US" altLang="zh-CN" dirty="0">
                <a:latin typeface="华文楷体" pitchFamily="2" charset="-122"/>
                <a:ea typeface="华文楷体" pitchFamily="2" charset="-122"/>
              </a:rPr>
              <a:t>1-6,64-64</a:t>
            </a:r>
            <a:r>
              <a:rPr lang="zh-CN" altLang="en-US" dirty="0">
                <a:latin typeface="华文楷体" pitchFamily="2" charset="-122"/>
                <a:ea typeface="华文楷体" pitchFamily="2" charset="-122"/>
              </a:rPr>
              <a:t>支计数器无法使用，探测器张角由</a:t>
            </a:r>
            <a:r>
              <a:rPr lang="en-US" altLang="zh-CN" dirty="0">
                <a:latin typeface="华文楷体" pitchFamily="2" charset="-122"/>
                <a:ea typeface="华文楷体" pitchFamily="2" charset="-122"/>
              </a:rPr>
              <a:t>160°</a:t>
            </a:r>
            <a:r>
              <a:rPr lang="zh-CN" altLang="en-US" dirty="0">
                <a:latin typeface="华文楷体" pitchFamily="2" charset="-122"/>
                <a:ea typeface="华文楷体" pitchFamily="2" charset="-122"/>
              </a:rPr>
              <a:t>减小到</a:t>
            </a:r>
            <a:r>
              <a:rPr lang="en-US" altLang="zh-CN" dirty="0">
                <a:latin typeface="华文楷体" pitchFamily="2" charset="-122"/>
                <a:ea typeface="华文楷体" pitchFamily="2" charset="-122"/>
              </a:rPr>
              <a:t>140°</a:t>
            </a:r>
            <a:r>
              <a:rPr lang="zh-CN" altLang="en-US" dirty="0">
                <a:latin typeface="华文楷体" pitchFamily="2" charset="-122"/>
                <a:ea typeface="华文楷体" pitchFamily="2" charset="-122"/>
              </a:rPr>
              <a:t>。</a:t>
            </a:r>
            <a:endParaRPr lang="en-US" altLang="zh-CN" dirty="0">
              <a:latin typeface="华文楷体" pitchFamily="2" charset="-122"/>
              <a:ea typeface="华文楷体" pitchFamily="2" charset="-122"/>
            </a:endParaRPr>
          </a:p>
          <a:p>
            <a:endParaRPr lang="zh-CN" altLang="en-US" dirty="0"/>
          </a:p>
        </p:txBody>
      </p:sp>
      <p:sp>
        <p:nvSpPr>
          <p:cNvPr id="8" name="灯片编号占位符 1"/>
          <p:cNvSpPr>
            <a:spLocks noGrp="1"/>
          </p:cNvSpPr>
          <p:nvPr>
            <p:ph type="sldNum" sz="quarter" idx="12"/>
          </p:nvPr>
        </p:nvSpPr>
        <p:spPr bwMode="auto">
          <a:noFill/>
          <a:ln>
            <a:miter lim="800000"/>
            <a:headEnd/>
            <a:tailEnd/>
          </a:ln>
        </p:spPr>
        <p:txBody>
          <a:bodyPr/>
          <a:lstStyle/>
          <a:p>
            <a:fld id="{DF9B88B9-625E-4D37-857B-690298AB3DF7}" type="slidenum">
              <a:rPr lang="en-US" altLang="zh-CN" smtClean="0">
                <a:ea typeface="宋体" charset="-122"/>
              </a:rPr>
              <a:pPr/>
              <a:t>7</a:t>
            </a:fld>
            <a:endParaRPr lang="en-US" altLang="zh-CN" dirty="0" smtClean="0">
              <a:ea typeface="宋体" charset="-122"/>
            </a:endParaRPr>
          </a:p>
        </p:txBody>
      </p:sp>
      <p:pic>
        <p:nvPicPr>
          <p:cNvPr id="3075" name="Picture 8" descr="E:\仪器运行\HRND\2018\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093788"/>
            <a:ext cx="3600450"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9" descr="E:\仪器运行\HRND\2018\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738" y="2778125"/>
            <a:ext cx="360045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0" descr="E:\仪器运行\HRND\2018\3.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4446588"/>
            <a:ext cx="3600450"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861198"/>
      </p:ext>
    </p:extLst>
  </p:cSld>
  <p:clrMapOvr>
    <a:masterClrMapping/>
  </p:clrMapOvr>
  <p:transition>
    <p:pull dir="l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图表 7"/>
          <p:cNvGraphicFramePr/>
          <p:nvPr>
            <p:extLst>
              <p:ext uri="{D42A27DB-BD31-4B8C-83A1-F6EECF244321}">
                <p14:modId xmlns:p14="http://schemas.microsoft.com/office/powerpoint/2010/main" val="2504015046"/>
              </p:ext>
            </p:extLst>
          </p:nvPr>
        </p:nvGraphicFramePr>
        <p:xfrm>
          <a:off x="490502" y="1460150"/>
          <a:ext cx="5072098" cy="3143272"/>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3" descr="H:\房雷鸣入所资料\IMAG292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36" t="27782" r="28781"/>
          <a:stretch/>
        </p:blipFill>
        <p:spPr bwMode="auto">
          <a:xfrm>
            <a:off x="5562600" y="1724638"/>
            <a:ext cx="2535647" cy="2614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5750623" y="4338935"/>
            <a:ext cx="2149948" cy="461665"/>
          </a:xfrm>
          <a:prstGeom prst="rect">
            <a:avLst/>
          </a:prstGeom>
        </p:spPr>
        <p:txBody>
          <a:bodyPr wrap="none">
            <a:spAutoFit/>
          </a:bodyPr>
          <a:lstStyle/>
          <a:p>
            <a:r>
              <a:rPr lang="zh-CN" altLang="en-US" sz="2400" b="1" dirty="0">
                <a:latin typeface="华文楷体" pitchFamily="2" charset="-122"/>
                <a:ea typeface="华文楷体" pitchFamily="2" charset="-122"/>
              </a:rPr>
              <a:t>压机：</a:t>
            </a:r>
            <a:r>
              <a:rPr lang="en-US" altLang="zh-CN" sz="2400" b="1" dirty="0" smtClean="0">
                <a:latin typeface="华文楷体" pitchFamily="2" charset="-122"/>
                <a:ea typeface="华文楷体" pitchFamily="2" charset="-122"/>
              </a:rPr>
              <a:t>1000KN</a:t>
            </a:r>
            <a:endParaRPr lang="zh-CN" altLang="en-US" sz="2400" b="1" dirty="0">
              <a:latin typeface="华文楷体" pitchFamily="2" charset="-122"/>
              <a:ea typeface="华文楷体" pitchFamily="2" charset="-122"/>
            </a:endParaRPr>
          </a:p>
        </p:txBody>
      </p:sp>
      <p:sp>
        <p:nvSpPr>
          <p:cNvPr id="11" name="矩形 10">
            <a:extLst>
              <a:ext uri="{FF2B5EF4-FFF2-40B4-BE49-F238E27FC236}"/>
            </a:extLst>
          </p:cNvPr>
          <p:cNvSpPr/>
          <p:nvPr/>
        </p:nvSpPr>
        <p:spPr>
          <a:xfrm>
            <a:off x="139700" y="4264025"/>
            <a:ext cx="4660900" cy="2460625"/>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rgbClr val="FFFFFF"/>
              </a:solidFill>
            </a:endParaRPr>
          </a:p>
        </p:txBody>
      </p:sp>
      <p:pic>
        <p:nvPicPr>
          <p:cNvPr id="12" name="图片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837" y="4579938"/>
            <a:ext cx="34559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70647"/>
          <a:stretch>
            <a:fillRect/>
          </a:stretch>
        </p:blipFill>
        <p:spPr bwMode="auto">
          <a:xfrm>
            <a:off x="3573462" y="4500563"/>
            <a:ext cx="117475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
          <p:cNvSpPr txBox="1">
            <a:spLocks noChangeArrowheads="1"/>
          </p:cNvSpPr>
          <p:nvPr/>
        </p:nvSpPr>
        <p:spPr bwMode="auto">
          <a:xfrm>
            <a:off x="1811337" y="4191000"/>
            <a:ext cx="1217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ea typeface="宋体" pitchFamily="2" charset="-122"/>
              </a:defRPr>
            </a:lvl1pPr>
            <a:lvl2pPr marL="742950" indent="-285750" eaLnBrk="0" hangingPunct="0">
              <a:defRPr>
                <a:solidFill>
                  <a:schemeClr val="tx1"/>
                </a:solidFill>
                <a:latin typeface="Tahoma" pitchFamily="34" charset="0"/>
                <a:ea typeface="宋体" pitchFamily="2" charset="-122"/>
              </a:defRPr>
            </a:lvl2pPr>
            <a:lvl3pPr marL="1143000" indent="-228600" eaLnBrk="0" hangingPunct="0">
              <a:defRPr>
                <a:solidFill>
                  <a:schemeClr val="tx1"/>
                </a:solidFill>
                <a:latin typeface="Tahoma" pitchFamily="34" charset="0"/>
                <a:ea typeface="宋体" pitchFamily="2" charset="-122"/>
              </a:defRPr>
            </a:lvl3pPr>
            <a:lvl4pPr marL="1600200" indent="-228600" eaLnBrk="0" hangingPunct="0">
              <a:defRPr>
                <a:solidFill>
                  <a:schemeClr val="tx1"/>
                </a:solidFill>
                <a:latin typeface="Tahoma" pitchFamily="34" charset="0"/>
                <a:ea typeface="宋体" pitchFamily="2" charset="-122"/>
              </a:defRPr>
            </a:lvl4pPr>
            <a:lvl5pPr marL="2057400" indent="-228600" eaLnBrk="0" hangingPunct="0">
              <a:defRPr>
                <a:solidFill>
                  <a:schemeClr val="tx1"/>
                </a:solidFill>
                <a:latin typeface="Tahoma" pitchFamily="34" charset="0"/>
                <a:ea typeface="宋体" pitchFamily="2" charset="-122"/>
              </a:defRPr>
            </a:lvl5pPr>
            <a:lvl6pPr marL="2514600" indent="-228600" eaLnBrk="0" fontAlgn="base" hangingPunct="0">
              <a:spcBef>
                <a:spcPct val="0"/>
              </a:spcBef>
              <a:spcAft>
                <a:spcPct val="0"/>
              </a:spcAft>
              <a:defRPr>
                <a:solidFill>
                  <a:schemeClr val="tx1"/>
                </a:solidFill>
                <a:latin typeface="Tahoma" pitchFamily="34" charset="0"/>
                <a:ea typeface="宋体" pitchFamily="2" charset="-122"/>
              </a:defRPr>
            </a:lvl6pPr>
            <a:lvl7pPr marL="2971800" indent="-228600" eaLnBrk="0" fontAlgn="base" hangingPunct="0">
              <a:spcBef>
                <a:spcPct val="0"/>
              </a:spcBef>
              <a:spcAft>
                <a:spcPct val="0"/>
              </a:spcAft>
              <a:defRPr>
                <a:solidFill>
                  <a:schemeClr val="tx1"/>
                </a:solidFill>
                <a:latin typeface="Tahoma" pitchFamily="34" charset="0"/>
                <a:ea typeface="宋体" pitchFamily="2" charset="-122"/>
              </a:defRPr>
            </a:lvl7pPr>
            <a:lvl8pPr marL="3429000" indent="-228600" eaLnBrk="0" fontAlgn="base" hangingPunct="0">
              <a:spcBef>
                <a:spcPct val="0"/>
              </a:spcBef>
              <a:spcAft>
                <a:spcPct val="0"/>
              </a:spcAft>
              <a:defRPr>
                <a:solidFill>
                  <a:schemeClr val="tx1"/>
                </a:solidFill>
                <a:latin typeface="Tahoma" pitchFamily="34" charset="0"/>
                <a:ea typeface="宋体" pitchFamily="2" charset="-122"/>
              </a:defRPr>
            </a:lvl8pPr>
            <a:lvl9pPr marL="3886200" indent="-228600" eaLnBrk="0" fontAlgn="base" hangingPunct="0">
              <a:spcBef>
                <a:spcPct val="0"/>
              </a:spcBef>
              <a:spcAft>
                <a:spcPct val="0"/>
              </a:spcAft>
              <a:defRPr>
                <a:solidFill>
                  <a:schemeClr val="tx1"/>
                </a:solidFill>
                <a:latin typeface="Tahoma" pitchFamily="34" charset="0"/>
                <a:ea typeface="宋体" pitchFamily="2" charset="-122"/>
              </a:defRPr>
            </a:lvl9pPr>
          </a:lstStyle>
          <a:p>
            <a:pPr eaLnBrk="1" hangingPunct="1"/>
            <a:r>
              <a:rPr lang="zh-CN" altLang="en-US" sz="2000" b="1" dirty="0" smtClean="0">
                <a:solidFill>
                  <a:srgbClr val="000000"/>
                </a:solidFill>
                <a:latin typeface="黑体" pitchFamily="2" charset="-122"/>
                <a:ea typeface="黑体" pitchFamily="2" charset="-122"/>
              </a:rPr>
              <a:t>压机主体</a:t>
            </a:r>
          </a:p>
        </p:txBody>
      </p:sp>
      <p:sp>
        <p:nvSpPr>
          <p:cNvPr id="15" name="文本框 2"/>
          <p:cNvSpPr txBox="1">
            <a:spLocks noChangeArrowheads="1"/>
          </p:cNvSpPr>
          <p:nvPr/>
        </p:nvSpPr>
        <p:spPr bwMode="auto">
          <a:xfrm>
            <a:off x="4800600" y="4971871"/>
            <a:ext cx="419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2400" b="1" dirty="0" smtClean="0">
                <a:latin typeface="华文楷体" pitchFamily="2" charset="-122"/>
                <a:ea typeface="华文楷体" pitchFamily="2" charset="-122"/>
                <a:sym typeface="Calibri" pitchFamily="34" charset="0"/>
              </a:rPr>
              <a:t>为国家重仪项目保障机时多</a:t>
            </a:r>
            <a:endParaRPr lang="en-US" altLang="zh-CN" sz="2400" b="1" dirty="0" smtClean="0">
              <a:latin typeface="华文楷体" pitchFamily="2" charset="-122"/>
              <a:ea typeface="华文楷体" pitchFamily="2" charset="-122"/>
              <a:sym typeface="Calibri" pitchFamily="34" charset="0"/>
            </a:endParaRPr>
          </a:p>
          <a:p>
            <a:pPr algn="ctr" eaLnBrk="1" hangingPunct="1"/>
            <a:r>
              <a:rPr lang="zh-CN" altLang="en-US" sz="2400" b="1" dirty="0" smtClean="0" bmk="_Ref492628131">
                <a:latin typeface="Arial" charset="0"/>
                <a:ea typeface="宋体" charset="-122"/>
                <a:sym typeface="Calibri" pitchFamily="34" charset="0"/>
              </a:rPr>
              <a:t>高温高压原位中子衍射实验平台的研制</a:t>
            </a:r>
            <a:r>
              <a:rPr lang="en-US" altLang="zh-CN" sz="2400" b="1" dirty="0" smtClean="0" bmk="_Ref492628131">
                <a:latin typeface="Arial" charset="0"/>
                <a:ea typeface="宋体" charset="-122"/>
                <a:sym typeface="Calibri" pitchFamily="34" charset="0"/>
              </a:rPr>
              <a:t>(11427810)</a:t>
            </a:r>
            <a:endParaRPr lang="zh-CN" altLang="en-US" sz="2400" b="1" dirty="0" bmk="_Ref492628131">
              <a:latin typeface="Arial" charset="0"/>
              <a:ea typeface="宋体" charset="-122"/>
              <a:sym typeface="Calibri" pitchFamily="34" charset="0"/>
            </a:endParaRPr>
          </a:p>
        </p:txBody>
      </p:sp>
      <p:sp>
        <p:nvSpPr>
          <p:cNvPr id="2" name="标题 1"/>
          <p:cNvSpPr>
            <a:spLocks noGrp="1"/>
          </p:cNvSpPr>
          <p:nvPr>
            <p:ph type="title"/>
          </p:nvPr>
        </p:nvSpPr>
        <p:spPr/>
        <p:txBody>
          <a:bodyPr>
            <a:normAutofit/>
          </a:bodyPr>
          <a:lstStyle/>
          <a:p>
            <a:r>
              <a:rPr lang="en-US" altLang="zh-CN" b="1" dirty="0">
                <a:latin typeface="宋体" pitchFamily="2" charset="-122"/>
                <a:ea typeface="宋体" pitchFamily="2" charset="-122"/>
              </a:rPr>
              <a:t>1.3 HPND </a:t>
            </a:r>
            <a:r>
              <a:rPr lang="zh-CN" altLang="en-US" b="1" dirty="0">
                <a:latin typeface="宋体" pitchFamily="2" charset="-122"/>
                <a:ea typeface="宋体" pitchFamily="2" charset="-122"/>
              </a:rPr>
              <a:t>束流</a:t>
            </a:r>
            <a:r>
              <a:rPr lang="zh-CN" altLang="en-US" b="1" dirty="0" smtClean="0">
                <a:latin typeface="宋体" pitchFamily="2" charset="-122"/>
                <a:ea typeface="宋体" pitchFamily="2" charset="-122"/>
              </a:rPr>
              <a:t>情况</a:t>
            </a:r>
            <a:endParaRPr lang="zh-CN" altLang="en-US" dirty="0"/>
          </a:p>
        </p:txBody>
      </p:sp>
      <p:sp>
        <p:nvSpPr>
          <p:cNvPr id="3" name="内容占位符 2"/>
          <p:cNvSpPr>
            <a:spLocks noGrp="1"/>
          </p:cNvSpPr>
          <p:nvPr>
            <p:ph idx="1"/>
          </p:nvPr>
        </p:nvSpPr>
        <p:spPr/>
        <p:txBody>
          <a:bodyPr/>
          <a:lstStyle/>
          <a:p>
            <a:r>
              <a:rPr lang="zh-CN" altLang="en-US" b="1" dirty="0"/>
              <a:t> 高压衍射仪完成</a:t>
            </a:r>
            <a:r>
              <a:rPr lang="en-US" altLang="zh-CN" b="1" dirty="0"/>
              <a:t>111</a:t>
            </a:r>
            <a:r>
              <a:rPr lang="zh-CN" altLang="en-US" b="1" dirty="0"/>
              <a:t>个样品实验测试，</a:t>
            </a:r>
            <a:r>
              <a:rPr lang="zh-CN" altLang="en-US" b="1" dirty="0">
                <a:solidFill>
                  <a:srgbClr val="FF0000"/>
                </a:solidFill>
              </a:rPr>
              <a:t>外部用户束流时间占比约</a:t>
            </a:r>
            <a:r>
              <a:rPr lang="en-US" altLang="zh-CN" b="1" dirty="0">
                <a:solidFill>
                  <a:srgbClr val="FF0000"/>
                </a:solidFill>
              </a:rPr>
              <a:t>27%</a:t>
            </a:r>
            <a:endParaRPr lang="zh-CN" altLang="en-US" b="1" dirty="0"/>
          </a:p>
          <a:p>
            <a:endParaRPr lang="zh-CN" altLang="en-US" dirty="0"/>
          </a:p>
        </p:txBody>
      </p:sp>
    </p:spTree>
  </p:cSld>
  <p:clrMapOvr>
    <a:masterClrMapping/>
  </p:clrMapOvr>
  <p:transition>
    <p:pull dir="l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normAutofit/>
          </a:bodyPr>
          <a:lstStyle/>
          <a:p>
            <a:r>
              <a:rPr lang="en-US" altLang="zh-CN" dirty="0"/>
              <a:t>1.4 SANS </a:t>
            </a:r>
            <a:r>
              <a:rPr lang="zh-CN" altLang="en-US" dirty="0"/>
              <a:t>束流</a:t>
            </a:r>
            <a:r>
              <a:rPr lang="zh-CN" altLang="en-US" dirty="0" smtClean="0"/>
              <a:t>情况</a:t>
            </a:r>
            <a:endParaRPr lang="zh-CN" altLang="en-US" dirty="0"/>
          </a:p>
        </p:txBody>
      </p:sp>
      <p:sp>
        <p:nvSpPr>
          <p:cNvPr id="10" name="内容占位符 9"/>
          <p:cNvSpPr>
            <a:spLocks noGrp="1"/>
          </p:cNvSpPr>
          <p:nvPr>
            <p:ph idx="1"/>
          </p:nvPr>
        </p:nvSpPr>
        <p:spPr/>
        <p:txBody>
          <a:bodyPr/>
          <a:lstStyle/>
          <a:p>
            <a:r>
              <a:rPr lang="zh-CN" altLang="en-US" b="1" dirty="0"/>
              <a:t>中子小角散射谱仪室内</a:t>
            </a:r>
            <a:r>
              <a:rPr lang="en-US" altLang="zh-CN" b="1" dirty="0"/>
              <a:t>16</a:t>
            </a:r>
            <a:r>
              <a:rPr lang="zh-CN" altLang="en-US" b="1" dirty="0"/>
              <a:t>个课题</a:t>
            </a:r>
            <a:r>
              <a:rPr lang="en-US" altLang="zh-CN" b="1" dirty="0"/>
              <a:t>10</a:t>
            </a:r>
            <a:r>
              <a:rPr lang="zh-CN" altLang="en-US" b="1" dirty="0"/>
              <a:t>个用户占谱仪总供束的</a:t>
            </a:r>
            <a:r>
              <a:rPr lang="en-US" altLang="zh-CN" b="1" dirty="0"/>
              <a:t>75.3%</a:t>
            </a:r>
            <a:r>
              <a:rPr lang="zh-CN" altLang="en-US" b="1" dirty="0"/>
              <a:t>，外部</a:t>
            </a:r>
            <a:r>
              <a:rPr lang="en-US" altLang="zh-CN" b="1" dirty="0"/>
              <a:t>14</a:t>
            </a:r>
            <a:r>
              <a:rPr lang="zh-CN" altLang="en-US" b="1" dirty="0"/>
              <a:t>个用户占谱仪总供束的</a:t>
            </a:r>
            <a:r>
              <a:rPr lang="en-US" altLang="zh-CN" b="1" dirty="0"/>
              <a:t>24.7%</a:t>
            </a:r>
            <a:endParaRPr lang="zh-CN" altLang="en-US" b="1" dirty="0">
              <a:solidFill>
                <a:srgbClr val="0033CC"/>
              </a:solidFill>
            </a:endParaRPr>
          </a:p>
          <a:p>
            <a:endParaRPr lang="zh-CN" altLang="en-US" dirty="0"/>
          </a:p>
        </p:txBody>
      </p:sp>
      <p:graphicFrame>
        <p:nvGraphicFramePr>
          <p:cNvPr id="5" name="图表 4"/>
          <p:cNvGraphicFramePr/>
          <p:nvPr/>
        </p:nvGraphicFramePr>
        <p:xfrm>
          <a:off x="-152400" y="1676400"/>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28600" y="4038600"/>
            <a:ext cx="8610600" cy="2677656"/>
          </a:xfrm>
          <a:prstGeom prst="rect">
            <a:avLst/>
          </a:prstGeom>
          <a:noFill/>
        </p:spPr>
        <p:txBody>
          <a:bodyPr wrap="square" rtlCol="0">
            <a:spAutoFit/>
          </a:bodyPr>
          <a:lstStyle/>
          <a:p>
            <a:pPr marL="342900" indent="-342900">
              <a:lnSpc>
                <a:spcPct val="150000"/>
              </a:lnSpc>
              <a:buFont typeface="+mj-lt"/>
              <a:buAutoNum type="arabicPeriod"/>
              <a:defRPr/>
            </a:pPr>
            <a:r>
              <a:rPr lang="en-US" altLang="zh-CN" sz="1400" dirty="0" smtClean="0">
                <a:latin typeface="Times New Roman" pitchFamily="18" charset="0"/>
                <a:ea typeface="黑体" pitchFamily="49" charset="-122"/>
                <a:cs typeface="Times New Roman" pitchFamily="18" charset="0"/>
              </a:rPr>
              <a:t>Dong Liu, et al. Schizophrenic’ Behavior of Poly (N-</a:t>
            </a:r>
            <a:r>
              <a:rPr lang="en-US" altLang="zh-CN" sz="1400" dirty="0" err="1" smtClean="0">
                <a:latin typeface="Times New Roman" pitchFamily="18" charset="0"/>
                <a:ea typeface="黑体" pitchFamily="49" charset="-122"/>
                <a:cs typeface="Times New Roman" pitchFamily="18" charset="0"/>
              </a:rPr>
              <a:t>isopropylacrylamide</a:t>
            </a:r>
            <a:r>
              <a:rPr lang="en-US" altLang="zh-CN" sz="1400" dirty="0" smtClean="0">
                <a:latin typeface="Times New Roman" pitchFamily="18" charset="0"/>
                <a:ea typeface="黑体" pitchFamily="49" charset="-122"/>
                <a:cs typeface="Times New Roman" pitchFamily="18" charset="0"/>
              </a:rPr>
              <a:t>)-b-Poly (2-vinylpyridine) in Aqueous Solutions, </a:t>
            </a:r>
            <a:r>
              <a:rPr lang="en-US" altLang="zh-CN" sz="1400" b="1" i="1" dirty="0" smtClean="0">
                <a:latin typeface="Times New Roman" pitchFamily="18" charset="0"/>
                <a:ea typeface="黑体" pitchFamily="49" charset="-122"/>
                <a:cs typeface="Times New Roman" pitchFamily="18" charset="0"/>
              </a:rPr>
              <a:t>Polymer Testing </a:t>
            </a:r>
            <a:r>
              <a:rPr lang="en-US" altLang="zh-CN" sz="1400" dirty="0" smtClean="0">
                <a:latin typeface="Times New Roman" pitchFamily="18" charset="0"/>
                <a:ea typeface="黑体" pitchFamily="49" charset="-122"/>
                <a:cs typeface="Times New Roman" pitchFamily="18" charset="0"/>
              </a:rPr>
              <a:t>65C (2018) 97–102</a:t>
            </a:r>
          </a:p>
          <a:p>
            <a:pPr marL="342900" indent="-342900">
              <a:lnSpc>
                <a:spcPct val="150000"/>
              </a:lnSpc>
              <a:buFont typeface="+mj-lt"/>
              <a:buAutoNum type="arabicPeriod"/>
              <a:defRPr/>
            </a:pPr>
            <a:r>
              <a:rPr lang="en-US" altLang="zh-CN" sz="1400" dirty="0" smtClean="0">
                <a:latin typeface="Times New Roman" pitchFamily="18" charset="0"/>
                <a:ea typeface="黑体" pitchFamily="49" charset="-122"/>
                <a:cs typeface="Times New Roman" pitchFamily="18" charset="0"/>
              </a:rPr>
              <a:t>Dong Liu, et al. Hierarchical Structure of MWCNT Reinforced </a:t>
            </a:r>
            <a:r>
              <a:rPr lang="en-US" altLang="zh-CN" sz="1400" dirty="0" err="1" smtClean="0">
                <a:latin typeface="Times New Roman" pitchFamily="18" charset="0"/>
                <a:ea typeface="黑体" pitchFamily="49" charset="-122"/>
                <a:cs typeface="Times New Roman" pitchFamily="18" charset="0"/>
              </a:rPr>
              <a:t>Semicrystalline</a:t>
            </a:r>
            <a:r>
              <a:rPr lang="en-US" altLang="zh-CN" sz="1400" dirty="0" smtClean="0">
                <a:latin typeface="Times New Roman" pitchFamily="18" charset="0"/>
                <a:ea typeface="黑体" pitchFamily="49" charset="-122"/>
                <a:cs typeface="Times New Roman" pitchFamily="18" charset="0"/>
              </a:rPr>
              <a:t> HDPE Composites: a Contrast Matching Study by Neutron and </a:t>
            </a:r>
            <a:r>
              <a:rPr lang="en-US" altLang="zh-CN" sz="1400" dirty="0" err="1" smtClean="0">
                <a:latin typeface="Times New Roman" pitchFamily="18" charset="0"/>
                <a:ea typeface="黑体" pitchFamily="49" charset="-122"/>
                <a:cs typeface="Times New Roman" pitchFamily="18" charset="0"/>
              </a:rPr>
              <a:t>Xray</a:t>
            </a:r>
            <a:r>
              <a:rPr lang="en-US" altLang="zh-CN" sz="1400" dirty="0" smtClean="0">
                <a:latin typeface="Times New Roman" pitchFamily="18" charset="0"/>
                <a:ea typeface="黑体" pitchFamily="49" charset="-122"/>
                <a:cs typeface="Times New Roman" pitchFamily="18" charset="0"/>
              </a:rPr>
              <a:t> Scattering. </a:t>
            </a:r>
            <a:r>
              <a:rPr lang="en-US" altLang="zh-CN" sz="1400" b="1" i="1" dirty="0" smtClean="0">
                <a:latin typeface="Times New Roman" pitchFamily="18" charset="0"/>
                <a:ea typeface="黑体" pitchFamily="49" charset="-122"/>
                <a:cs typeface="Times New Roman" pitchFamily="18" charset="0"/>
              </a:rPr>
              <a:t>European Polymer Journal </a:t>
            </a:r>
            <a:r>
              <a:rPr lang="en-US" altLang="zh-CN" sz="1400" dirty="0" smtClean="0">
                <a:latin typeface="Times New Roman" pitchFamily="18" charset="0"/>
                <a:ea typeface="黑体" pitchFamily="49" charset="-122"/>
                <a:cs typeface="Times New Roman" pitchFamily="18" charset="0"/>
              </a:rPr>
              <a:t>99 (2018) 18-26</a:t>
            </a:r>
          </a:p>
          <a:p>
            <a:pPr marL="342900" lvl="0" indent="-342900">
              <a:lnSpc>
                <a:spcPct val="150000"/>
              </a:lnSpc>
              <a:buFont typeface="+mj-lt"/>
              <a:buAutoNum type="arabicPeriod"/>
              <a:defRPr/>
            </a:pPr>
            <a:r>
              <a:rPr lang="en-US" altLang="zh-CN" sz="1400" dirty="0" err="1" smtClean="0">
                <a:latin typeface="Times New Roman" pitchFamily="18" charset="0"/>
                <a:ea typeface="黑体" pitchFamily="49" charset="-122"/>
                <a:cs typeface="Times New Roman" pitchFamily="18" charset="0"/>
              </a:rPr>
              <a:t>Liangbin</a:t>
            </a:r>
            <a:r>
              <a:rPr lang="en-US" altLang="zh-CN" sz="1400" dirty="0" smtClean="0">
                <a:latin typeface="Times New Roman" pitchFamily="18" charset="0"/>
                <a:ea typeface="黑体" pitchFamily="49" charset="-122"/>
                <a:cs typeface="Times New Roman" pitchFamily="18" charset="0"/>
              </a:rPr>
              <a:t> Li, et al. </a:t>
            </a:r>
            <a:r>
              <a:rPr lang="en-US" altLang="zh-CN" sz="1400" dirty="0" err="1" smtClean="0">
                <a:latin typeface="Times New Roman" pitchFamily="18" charset="0"/>
                <a:ea typeface="黑体" pitchFamily="49" charset="-122"/>
                <a:cs typeface="Times New Roman" pitchFamily="18" charset="0"/>
              </a:rPr>
              <a:t>Multiscale</a:t>
            </a:r>
            <a:r>
              <a:rPr lang="en-US" altLang="zh-CN" sz="1400" dirty="0" smtClean="0">
                <a:latin typeface="Times New Roman" pitchFamily="18" charset="0"/>
                <a:ea typeface="黑体" pitchFamily="49" charset="-122"/>
                <a:cs typeface="Times New Roman" pitchFamily="18" charset="0"/>
              </a:rPr>
              <a:t> and Multistep Ordering of Flow-Induced Nucleation of Polymers.</a:t>
            </a:r>
            <a:r>
              <a:rPr lang="de-DE" altLang="zh-CN" sz="1400" dirty="0" smtClean="0">
                <a:latin typeface="Times New Roman" pitchFamily="18" charset="0"/>
                <a:ea typeface="黑体" pitchFamily="49" charset="-122"/>
                <a:cs typeface="Times New Roman" pitchFamily="18" charset="0"/>
              </a:rPr>
              <a:t> </a:t>
            </a:r>
            <a:r>
              <a:rPr lang="de-DE" altLang="zh-CN" sz="1400" b="1" i="1" dirty="0" smtClean="0">
                <a:latin typeface="Times New Roman" pitchFamily="18" charset="0"/>
                <a:ea typeface="黑体" pitchFamily="49" charset="-122"/>
                <a:cs typeface="Times New Roman" pitchFamily="18" charset="0"/>
              </a:rPr>
              <a:t>Chem. Rev. </a:t>
            </a:r>
            <a:r>
              <a:rPr lang="de-DE" altLang="zh-CN" sz="1400" dirty="0" smtClean="0">
                <a:latin typeface="Times New Roman" pitchFamily="18" charset="0"/>
                <a:ea typeface="黑体" pitchFamily="49" charset="-122"/>
                <a:cs typeface="Times New Roman" pitchFamily="18" charset="0"/>
              </a:rPr>
              <a:t>2018, 118, 1840−1886</a:t>
            </a:r>
            <a:endParaRPr lang="en-US" altLang="zh-CN" sz="1400" dirty="0" smtClean="0">
              <a:latin typeface="Times New Roman" pitchFamily="18" charset="0"/>
              <a:ea typeface="黑体" pitchFamily="49" charset="-122"/>
              <a:cs typeface="Times New Roman" pitchFamily="18" charset="0"/>
            </a:endParaRPr>
          </a:p>
          <a:p>
            <a:pPr marL="342900" indent="-342900">
              <a:lnSpc>
                <a:spcPct val="150000"/>
              </a:lnSpc>
              <a:buFont typeface="+mj-lt"/>
              <a:buAutoNum type="arabicPeriod"/>
              <a:defRPr/>
            </a:pPr>
            <a:r>
              <a:rPr lang="en-US" altLang="zh-CN" sz="1400" dirty="0" smtClean="0">
                <a:latin typeface="Times New Roman" pitchFamily="18" charset="0"/>
                <a:ea typeface="黑体" pitchFamily="49" charset="-122"/>
                <a:cs typeface="Times New Roman" pitchFamily="18" charset="0"/>
              </a:rPr>
              <a:t>Dong Liu, et al. Correlation between mechanical properties and microscopic structures of an optimized silica fraction in silicone rubber. </a:t>
            </a:r>
            <a:r>
              <a:rPr lang="en-US" altLang="zh-CN" sz="1400" b="1" i="1" dirty="0" smtClean="0">
                <a:latin typeface="Times New Roman" pitchFamily="18" charset="0"/>
                <a:ea typeface="黑体" pitchFamily="49" charset="-122"/>
                <a:cs typeface="Times New Roman" pitchFamily="18" charset="0"/>
              </a:rPr>
              <a:t>Composites Science and Technology </a:t>
            </a:r>
            <a:r>
              <a:rPr lang="en-US" altLang="zh-CN" sz="1400" dirty="0" smtClean="0">
                <a:latin typeface="Times New Roman" pitchFamily="18" charset="0"/>
                <a:ea typeface="黑体" pitchFamily="49" charset="-122"/>
                <a:cs typeface="Times New Roman" pitchFamily="18" charset="0"/>
              </a:rPr>
              <a:t>165 (2018) 373-379 </a:t>
            </a:r>
            <a:endParaRPr lang="zh-CN" altLang="en-US" dirty="0"/>
          </a:p>
        </p:txBody>
      </p:sp>
      <p:sp>
        <p:nvSpPr>
          <p:cNvPr id="7" name="矩形 6"/>
          <p:cNvSpPr/>
          <p:nvPr/>
        </p:nvSpPr>
        <p:spPr>
          <a:xfrm>
            <a:off x="3868941" y="2501205"/>
            <a:ext cx="5198859" cy="1384995"/>
          </a:xfrm>
          <a:prstGeom prst="rect">
            <a:avLst/>
          </a:prstGeom>
        </p:spPr>
        <p:txBody>
          <a:bodyPr wrap="none">
            <a:spAutoFit/>
          </a:bodyPr>
          <a:lstStyle/>
          <a:p>
            <a:pPr marL="342900" lvl="0" indent="-342900">
              <a:lnSpc>
                <a:spcPct val="150000"/>
              </a:lnSpc>
              <a:buFont typeface="+mj-lt"/>
              <a:buAutoNum type="arabicPeriod"/>
              <a:defRPr/>
            </a:pPr>
            <a:r>
              <a:rPr lang="zh-CN" altLang="en-US" sz="1400" dirty="0" smtClean="0">
                <a:latin typeface="宋体" pitchFamily="2" charset="-122"/>
                <a:ea typeface="宋体" pitchFamily="2" charset="-122"/>
                <a:cs typeface="Times New Roman" pitchFamily="18" charset="0"/>
              </a:rPr>
              <a:t>白亮飞 等</a:t>
            </a:r>
            <a:r>
              <a:rPr lang="en-US" altLang="zh-CN" sz="1400" dirty="0" smtClean="0">
                <a:latin typeface="宋体" pitchFamily="2" charset="-122"/>
                <a:ea typeface="宋体" pitchFamily="2" charset="-122"/>
                <a:cs typeface="Times New Roman" pitchFamily="18" charset="0"/>
              </a:rPr>
              <a:t>,</a:t>
            </a:r>
            <a:r>
              <a:rPr lang="zh-CN" altLang="en-US" sz="1400" dirty="0" smtClean="0">
                <a:latin typeface="宋体" pitchFamily="2" charset="-122"/>
                <a:ea typeface="宋体" pitchFamily="2" charset="-122"/>
                <a:cs typeface="Times New Roman" pitchFamily="18" charset="0"/>
              </a:rPr>
              <a:t>一种部分氘代热塑性聚氨酯弹性体及其制备方法</a:t>
            </a:r>
            <a:endParaRPr lang="en-US" altLang="zh-CN" sz="1400" dirty="0" smtClean="0">
              <a:latin typeface="宋体" pitchFamily="2" charset="-122"/>
              <a:ea typeface="宋体" pitchFamily="2" charset="-122"/>
              <a:cs typeface="Times New Roman" pitchFamily="18" charset="0"/>
            </a:endParaRPr>
          </a:p>
          <a:p>
            <a:pPr marL="342900" lvl="0" indent="-342900">
              <a:lnSpc>
                <a:spcPct val="150000"/>
              </a:lnSpc>
              <a:buFont typeface="+mj-lt"/>
              <a:buAutoNum type="arabicPeriod"/>
              <a:defRPr/>
            </a:pPr>
            <a:r>
              <a:rPr lang="zh-CN" altLang="en-US" sz="1400" dirty="0" smtClean="0">
                <a:latin typeface="宋体" pitchFamily="2" charset="-122"/>
                <a:ea typeface="宋体" pitchFamily="2" charset="-122"/>
                <a:cs typeface="Times New Roman" pitchFamily="18" charset="0"/>
              </a:rPr>
              <a:t>白亮飞 等</a:t>
            </a:r>
            <a:r>
              <a:rPr lang="en-US" altLang="zh-CN" sz="1400" dirty="0" smtClean="0">
                <a:latin typeface="宋体" pitchFamily="2" charset="-122"/>
                <a:ea typeface="宋体" pitchFamily="2" charset="-122"/>
                <a:cs typeface="Times New Roman" pitchFamily="18" charset="0"/>
              </a:rPr>
              <a:t>,</a:t>
            </a:r>
            <a:r>
              <a:rPr lang="zh-CN" altLang="en-US" sz="1400" dirty="0" smtClean="0">
                <a:latin typeface="宋体" pitchFamily="2" charset="-122"/>
                <a:ea typeface="宋体" pitchFamily="2" charset="-122"/>
                <a:cs typeface="Times New Roman" pitchFamily="18" charset="0"/>
              </a:rPr>
              <a:t>一种表征聚合物粘结炸药多相界面的方法</a:t>
            </a:r>
            <a:endParaRPr lang="en-US" altLang="zh-CN" sz="1400" dirty="0" smtClean="0">
              <a:latin typeface="宋体" pitchFamily="2" charset="-122"/>
              <a:ea typeface="宋体" pitchFamily="2" charset="-122"/>
              <a:cs typeface="Times New Roman" pitchFamily="18" charset="0"/>
            </a:endParaRPr>
          </a:p>
          <a:p>
            <a:pPr marL="342900" lvl="0" indent="-342900">
              <a:lnSpc>
                <a:spcPct val="150000"/>
              </a:lnSpc>
              <a:buFont typeface="+mj-lt"/>
              <a:buAutoNum type="arabicPeriod"/>
              <a:defRPr/>
            </a:pPr>
            <a:r>
              <a:rPr lang="zh-CN" altLang="en-US" sz="1400" dirty="0" smtClean="0">
                <a:latin typeface="宋体" pitchFamily="2" charset="-122"/>
                <a:ea typeface="宋体" pitchFamily="2" charset="-122"/>
                <a:cs typeface="Times New Roman" pitchFamily="18" charset="0"/>
              </a:rPr>
              <a:t>白亮飞 等</a:t>
            </a:r>
            <a:r>
              <a:rPr lang="en-US" altLang="zh-CN" sz="1400" dirty="0" smtClean="0">
                <a:latin typeface="宋体" pitchFamily="2" charset="-122"/>
                <a:ea typeface="宋体" pitchFamily="2" charset="-122"/>
                <a:cs typeface="Times New Roman" pitchFamily="18" charset="0"/>
              </a:rPr>
              <a:t>,</a:t>
            </a:r>
            <a:r>
              <a:rPr lang="zh-CN" altLang="en-US" sz="1400" dirty="0" smtClean="0">
                <a:latin typeface="宋体" pitchFamily="2" charset="-122"/>
                <a:ea typeface="宋体" pitchFamily="2" charset="-122"/>
                <a:cs typeface="Times New Roman" pitchFamily="18" charset="0"/>
              </a:rPr>
              <a:t>一种测定炸药晶体比表面积的方法</a:t>
            </a:r>
            <a:endParaRPr lang="de-DE" altLang="en-US" sz="1400" dirty="0" smtClean="0">
              <a:latin typeface="宋体" pitchFamily="2" charset="-122"/>
              <a:ea typeface="宋体" pitchFamily="2" charset="-122"/>
              <a:cs typeface="Times New Roman" pitchFamily="18" charset="0"/>
            </a:endParaRPr>
          </a:p>
          <a:p>
            <a:pPr marL="342900" indent="-342900">
              <a:lnSpc>
                <a:spcPct val="150000"/>
              </a:lnSpc>
              <a:buFont typeface="+mj-lt"/>
              <a:buAutoNum type="arabicPeriod"/>
              <a:defRPr/>
            </a:pPr>
            <a:r>
              <a:rPr lang="zh-CN" altLang="en-US" sz="1400" dirty="0" smtClean="0">
                <a:latin typeface="宋体" pitchFamily="2" charset="-122"/>
                <a:ea typeface="宋体" pitchFamily="2" charset="-122"/>
                <a:cs typeface="Times New Roman" pitchFamily="18" charset="0"/>
              </a:rPr>
              <a:t>白亮飞 等</a:t>
            </a:r>
            <a:r>
              <a:rPr lang="en-US" altLang="zh-CN" sz="1400" dirty="0" smtClean="0">
                <a:latin typeface="宋体" pitchFamily="2" charset="-122"/>
                <a:ea typeface="宋体" pitchFamily="2" charset="-122"/>
                <a:cs typeface="Times New Roman" pitchFamily="18" charset="0"/>
              </a:rPr>
              <a:t>,</a:t>
            </a:r>
            <a:r>
              <a:rPr lang="zh-CN" altLang="en-US" sz="1400" dirty="0" smtClean="0">
                <a:latin typeface="宋体" pitchFamily="2" charset="-122"/>
                <a:ea typeface="宋体" pitchFamily="2" charset="-122"/>
                <a:cs typeface="Times New Roman" pitchFamily="18" charset="0"/>
              </a:rPr>
              <a:t>一种检测聚合物粘结炸药微结构热稳定性的方法</a:t>
            </a:r>
            <a:endParaRPr lang="en-US" altLang="zh-CN" b="1" dirty="0" smtClean="0">
              <a:solidFill>
                <a:srgbClr val="0033CC"/>
              </a:solidFill>
              <a:latin typeface="Times New Roman" pitchFamily="18" charset="0"/>
              <a:ea typeface="宋体" pitchFamily="2" charset="-122"/>
              <a:cs typeface="Times New Roman" pitchFamily="18" charset="0"/>
            </a:endParaRPr>
          </a:p>
        </p:txBody>
      </p:sp>
      <p:sp>
        <p:nvSpPr>
          <p:cNvPr id="8" name="TextBox 7"/>
          <p:cNvSpPr txBox="1"/>
          <p:nvPr/>
        </p:nvSpPr>
        <p:spPr>
          <a:xfrm>
            <a:off x="4876800" y="1981200"/>
            <a:ext cx="3278462" cy="461665"/>
          </a:xfrm>
          <a:prstGeom prst="rect">
            <a:avLst/>
          </a:prstGeom>
          <a:noFill/>
        </p:spPr>
        <p:txBody>
          <a:bodyPr wrap="none" rtlCol="0">
            <a:spAutoFit/>
          </a:bodyPr>
          <a:lstStyle/>
          <a:p>
            <a:r>
              <a:rPr lang="zh-CN" altLang="en-US" sz="2400" b="1" dirty="0" smtClean="0">
                <a:solidFill>
                  <a:srgbClr val="FF0000"/>
                </a:solidFill>
              </a:rPr>
              <a:t>机时不够，用户饱满！</a:t>
            </a:r>
            <a:endParaRPr lang="zh-CN" altLang="en-US" sz="2400" b="1" dirty="0">
              <a:solidFill>
                <a:srgbClr val="FF0000"/>
              </a:solidFill>
            </a:endParaRPr>
          </a:p>
        </p:txBody>
      </p:sp>
      <p:sp>
        <p:nvSpPr>
          <p:cNvPr id="11" name="灯片编号占位符 1"/>
          <p:cNvSpPr>
            <a:spLocks noGrp="1"/>
          </p:cNvSpPr>
          <p:nvPr>
            <p:ph type="sldNum" sz="quarter" idx="12"/>
          </p:nvPr>
        </p:nvSpPr>
        <p:spPr bwMode="auto">
          <a:xfrm>
            <a:off x="5638800" y="6356351"/>
            <a:ext cx="603252" cy="365125"/>
          </a:xfrm>
          <a:noFill/>
          <a:ln>
            <a:miter lim="800000"/>
            <a:headEnd/>
            <a:tailEnd/>
          </a:ln>
        </p:spPr>
        <p:txBody>
          <a:bodyPr/>
          <a:lstStyle/>
          <a:p>
            <a:fld id="{DF9B88B9-625E-4D37-857B-690298AB3DF7}" type="slidenum">
              <a:rPr lang="en-US" altLang="zh-CN" smtClean="0">
                <a:ea typeface="宋体" charset="-122"/>
              </a:rPr>
              <a:pPr/>
              <a:t>9</a:t>
            </a:fld>
            <a:endParaRPr lang="en-US" altLang="zh-CN" dirty="0" smtClean="0">
              <a:ea typeface="宋体" charset="-122"/>
            </a:endParaRPr>
          </a:p>
        </p:txBody>
      </p:sp>
    </p:spTree>
  </p:cSld>
  <p:clrMapOvr>
    <a:masterClrMapping/>
  </p:clrMapOvr>
  <p:transition>
    <p:pull dir="l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Times New Roman"/>
      <a:ea typeface="楷体_GB2312"/>
      <a:cs typeface=""/>
    </a:majorFont>
    <a:minorFont>
      <a:latin typeface="Times New Roman"/>
      <a:ea typeface="楷体_GB2312"/>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FF3300"/>
    </a:accent2>
    <a:accent3>
      <a:srgbClr val="FFFFFF"/>
    </a:accent3>
    <a:accent4>
      <a:srgbClr val="000000"/>
    </a:accent4>
    <a:accent5>
      <a:srgbClr val="B7C6FE"/>
    </a:accent5>
    <a:accent6>
      <a:srgbClr val="E72D00"/>
    </a:accent6>
    <a:hlink>
      <a:srgbClr val="FC0128"/>
    </a:hlink>
    <a:folHlink>
      <a:srgbClr val="CECECE"/>
    </a:folHlink>
  </a:clrScheme>
  <a:fontScheme name="SanRamon2004">
    <a:majorFont>
      <a:latin typeface="Arial"/>
      <a:ea typeface=""/>
      <a:cs typeface=""/>
    </a:majorFont>
    <a:minorFont>
      <a:latin typeface="Arial"/>
      <a:ea typeface=""/>
      <a:cs typeface=""/>
    </a:minorFont>
  </a:fontScheme>
  <a:fmtScheme name="都市">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021TGp_bizmedical_light 3">
    <a:dk1>
      <a:srgbClr val="000066"/>
    </a:dk1>
    <a:lt1>
      <a:srgbClr val="FFFFFF"/>
    </a:lt1>
    <a:dk2>
      <a:srgbClr val="58A252"/>
    </a:dk2>
    <a:lt2>
      <a:srgbClr val="B2B2B2"/>
    </a:lt2>
    <a:accent1>
      <a:srgbClr val="9999FF"/>
    </a:accent1>
    <a:accent2>
      <a:srgbClr val="2C95A0"/>
    </a:accent2>
    <a:accent3>
      <a:srgbClr val="FFFFFF"/>
    </a:accent3>
    <a:accent4>
      <a:srgbClr val="000056"/>
    </a:accent4>
    <a:accent5>
      <a:srgbClr val="CACAFF"/>
    </a:accent5>
    <a:accent6>
      <a:srgbClr val="278791"/>
    </a:accent6>
    <a:hlink>
      <a:srgbClr val="5A7CC0"/>
    </a:hlink>
    <a:folHlink>
      <a:srgbClr val="872ECA"/>
    </a:folHlink>
  </a:clrScheme>
  <a:fontScheme name="021TGp_bizmedical_light">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Times New Roman"/>
      <a:ea typeface="楷体_GB2312"/>
      <a:cs typeface=""/>
    </a:majorFont>
    <a:minorFont>
      <a:latin typeface="Times New Roman"/>
      <a:ea typeface="楷体_GB2312"/>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1408</TotalTime>
  <Words>2136</Words>
  <Application>Microsoft Office PowerPoint</Application>
  <PresentationFormat>全屏显示(4:3)</PresentationFormat>
  <Paragraphs>256</Paragraphs>
  <Slides>30</Slides>
  <Notes>5</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30</vt:i4>
      </vt:variant>
    </vt:vector>
  </HeadingPairs>
  <TitlesOfParts>
    <vt:vector size="32" baseType="lpstr">
      <vt:lpstr>Office Theme</vt:lpstr>
      <vt:lpstr>Graph</vt:lpstr>
      <vt:lpstr>PowerPoint 演示文稿</vt:lpstr>
      <vt:lpstr>PowerPoint 演示文稿</vt:lpstr>
      <vt:lpstr>CMRR中子谱仪简介</vt:lpstr>
      <vt:lpstr>总体运行情况</vt:lpstr>
      <vt:lpstr>1.1 RSND 总体情况</vt:lpstr>
      <vt:lpstr>1.2 HRND 总体情况</vt:lpstr>
      <vt:lpstr>1.2 HRND探测器准直器调整</vt:lpstr>
      <vt:lpstr>1.3 HPND 束流情况</vt:lpstr>
      <vt:lpstr>1.4 SANS 束流情况</vt:lpstr>
      <vt:lpstr>1.5 TPNR 束流情况</vt:lpstr>
      <vt:lpstr>1.6 CTAS 束流情况</vt:lpstr>
      <vt:lpstr>2 制度建立与完善</vt:lpstr>
      <vt:lpstr>2 制度建立与完善</vt:lpstr>
      <vt:lpstr>PowerPoint 演示文稿</vt:lpstr>
      <vt:lpstr>1 已完成的改进：HPND技术升级</vt:lpstr>
      <vt:lpstr>1 已完成的改进：SANS技术升级</vt:lpstr>
      <vt:lpstr>1 已完成的改进：多种样品环境与技术升级</vt:lpstr>
      <vt:lpstr>2 近期计划的改进：HRND性能提升</vt:lpstr>
      <vt:lpstr>2 计划中的改进：HPND性能持续提升</vt:lpstr>
      <vt:lpstr>PowerPoint 演示文稿</vt:lpstr>
      <vt:lpstr>成果产出总体情况</vt:lpstr>
      <vt:lpstr>亮点成果简述：衍射</vt:lpstr>
      <vt:lpstr>亮点成果简述：衍射</vt:lpstr>
      <vt:lpstr>亮点成果简述：小角</vt:lpstr>
      <vt:lpstr>亮点成果简述：小角</vt:lpstr>
      <vt:lpstr>亮点成果简述：应力</vt:lpstr>
      <vt:lpstr>亮点成果简述：反射</vt:lpstr>
      <vt:lpstr>亮点成果简述：三轴</vt:lpstr>
      <vt:lpstr>亮点成果简述：首次获得3He极化信号</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陈杰</dc:creator>
  <cp:lastModifiedBy>huangcq</cp:lastModifiedBy>
  <cp:revision>295</cp:revision>
  <cp:lastPrinted>1601-01-01T00:00:00Z</cp:lastPrinted>
  <dcterms:created xsi:type="dcterms:W3CDTF">2017-03-01T01:21:45Z</dcterms:created>
  <dcterms:modified xsi:type="dcterms:W3CDTF">2018-09-10T23:51:45Z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