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6" r:id="rId2"/>
    <p:sldMasterId id="2147483818" r:id="rId3"/>
    <p:sldMasterId id="2147483822" r:id="rId4"/>
    <p:sldMasterId id="2147483826" r:id="rId5"/>
    <p:sldMasterId id="2147483830" r:id="rId6"/>
    <p:sldMasterId id="2147483834" r:id="rId7"/>
    <p:sldMasterId id="2147483838" r:id="rId8"/>
    <p:sldMasterId id="2147483842" r:id="rId9"/>
    <p:sldMasterId id="2147483846" r:id="rId10"/>
    <p:sldMasterId id="2147483850" r:id="rId11"/>
    <p:sldMasterId id="2147483874" r:id="rId12"/>
    <p:sldMasterId id="2147483886" r:id="rId13"/>
  </p:sldMasterIdLst>
  <p:sldIdLst>
    <p:sldId id="295" r:id="rId14"/>
    <p:sldId id="296" r:id="rId15"/>
    <p:sldId id="329" r:id="rId16"/>
    <p:sldId id="298" r:id="rId17"/>
    <p:sldId id="331" r:id="rId18"/>
    <p:sldId id="332" r:id="rId19"/>
    <p:sldId id="353" r:id="rId20"/>
    <p:sldId id="300" r:id="rId21"/>
    <p:sldId id="299" r:id="rId22"/>
    <p:sldId id="273" r:id="rId23"/>
    <p:sldId id="316" r:id="rId24"/>
    <p:sldId id="321" r:id="rId25"/>
    <p:sldId id="322" r:id="rId26"/>
    <p:sldId id="293" r:id="rId27"/>
    <p:sldId id="274" r:id="rId28"/>
    <p:sldId id="280" r:id="rId29"/>
    <p:sldId id="281" r:id="rId30"/>
    <p:sldId id="283" r:id="rId31"/>
    <p:sldId id="266" r:id="rId32"/>
    <p:sldId id="325" r:id="rId33"/>
    <p:sldId id="319" r:id="rId34"/>
    <p:sldId id="268" r:id="rId35"/>
    <p:sldId id="271" r:id="rId36"/>
    <p:sldId id="272" r:id="rId37"/>
    <p:sldId id="327" r:id="rId38"/>
    <p:sldId id="328" r:id="rId3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32" autoAdjust="0"/>
    <p:restoredTop sz="94660"/>
  </p:normalViewPr>
  <p:slideViewPr>
    <p:cSldViewPr snapToGrid="0">
      <p:cViewPr varScale="1">
        <p:scale>
          <a:sx n="84" d="100"/>
          <a:sy n="84" d="100"/>
        </p:scale>
        <p:origin x="200" y="4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9"/>
            <a:ext cx="7772400" cy="1470025"/>
          </a:xfrm>
        </p:spPr>
        <p:txBody>
          <a:bodyPr/>
          <a:lstStyle/>
          <a:p>
            <a:r>
              <a:rPr lang="zh-CN" altLang="en-US"/>
              <a:t>单击此处编辑母版标题样式</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50" indent="0" algn="ctr">
              <a:buNone/>
              <a:defRPr>
                <a:solidFill>
                  <a:schemeClr val="tx1">
                    <a:tint val="75000"/>
                  </a:schemeClr>
                </a:solidFill>
              </a:defRPr>
            </a:lvl2pPr>
            <a:lvl3pPr marL="914499" indent="0" algn="ctr">
              <a:buNone/>
              <a:defRPr>
                <a:solidFill>
                  <a:schemeClr val="tx1">
                    <a:tint val="75000"/>
                  </a:schemeClr>
                </a:solidFill>
              </a:defRPr>
            </a:lvl3pPr>
            <a:lvl4pPr marL="1371748" indent="0" algn="ctr">
              <a:buNone/>
              <a:defRPr>
                <a:solidFill>
                  <a:schemeClr val="tx1">
                    <a:tint val="75000"/>
                  </a:schemeClr>
                </a:solidFill>
              </a:defRPr>
            </a:lvl4pPr>
            <a:lvl5pPr marL="1828998" indent="0" algn="ctr">
              <a:buNone/>
              <a:defRPr>
                <a:solidFill>
                  <a:schemeClr val="tx1">
                    <a:tint val="75000"/>
                  </a:schemeClr>
                </a:solidFill>
              </a:defRPr>
            </a:lvl5pPr>
            <a:lvl6pPr marL="2286248" indent="0" algn="ctr">
              <a:buNone/>
              <a:defRPr>
                <a:solidFill>
                  <a:schemeClr val="tx1">
                    <a:tint val="75000"/>
                  </a:schemeClr>
                </a:solidFill>
              </a:defRPr>
            </a:lvl6pPr>
            <a:lvl7pPr marL="2743498" indent="0" algn="ctr">
              <a:buNone/>
              <a:defRPr>
                <a:solidFill>
                  <a:schemeClr val="tx1">
                    <a:tint val="75000"/>
                  </a:schemeClr>
                </a:solidFill>
              </a:defRPr>
            </a:lvl7pPr>
            <a:lvl8pPr marL="3200746" indent="0" algn="ctr">
              <a:buNone/>
              <a:defRPr>
                <a:solidFill>
                  <a:schemeClr val="tx1">
                    <a:tint val="75000"/>
                  </a:schemeClr>
                </a:solidFill>
              </a:defRPr>
            </a:lvl8pPr>
            <a:lvl9pPr marL="3657996" indent="0" algn="ctr">
              <a:buNone/>
              <a:defRPr>
                <a:solidFill>
                  <a:schemeClr val="tx1">
                    <a:tint val="75000"/>
                  </a:schemeClr>
                </a:solidFill>
              </a:defRPr>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3B808C8D-3ED2-40F5-91A0-93CF19FA325A}" type="datetimeFigureOut">
              <a:rPr lang="zh-CN" altLang="en-US" smtClean="0"/>
              <a:t>2018/10/11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90EC34-E7F4-4F88-83E2-A9A624559CFF}" type="slidenum">
              <a:rPr lang="zh-CN" altLang="en-US" smtClean="0"/>
              <a:t>‹#›</a:t>
            </a:fld>
            <a:endParaRPr lang="zh-CN" altLang="en-US"/>
          </a:p>
        </p:txBody>
      </p:sp>
    </p:spTree>
    <p:extLst>
      <p:ext uri="{BB962C8B-B14F-4D97-AF65-F5344CB8AC3E}">
        <p14:creationId xmlns:p14="http://schemas.microsoft.com/office/powerpoint/2010/main" val="2765837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25"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7"/>
            <a:ext cx="5486400" cy="4114800"/>
          </a:xfrm>
        </p:spPr>
        <p:txBody>
          <a:bodyPr/>
          <a:lstStyle>
            <a:lvl1pPr marL="0" indent="0">
              <a:buNone/>
              <a:defRPr sz="3225"/>
            </a:lvl1pPr>
            <a:lvl2pPr marL="457250" indent="0">
              <a:buNone/>
              <a:defRPr sz="2850"/>
            </a:lvl2pPr>
            <a:lvl3pPr marL="914499" indent="0">
              <a:buNone/>
              <a:defRPr sz="2400"/>
            </a:lvl3pPr>
            <a:lvl4pPr marL="1371748" indent="0">
              <a:buNone/>
              <a:defRPr sz="2025"/>
            </a:lvl4pPr>
            <a:lvl5pPr marL="1828998" indent="0">
              <a:buNone/>
              <a:defRPr sz="2025"/>
            </a:lvl5pPr>
            <a:lvl6pPr marL="2286248" indent="0">
              <a:buNone/>
              <a:defRPr sz="2025"/>
            </a:lvl6pPr>
            <a:lvl7pPr marL="2743498" indent="0">
              <a:buNone/>
              <a:defRPr sz="2025"/>
            </a:lvl7pPr>
            <a:lvl8pPr marL="3200746" indent="0">
              <a:buNone/>
              <a:defRPr sz="2025"/>
            </a:lvl8pPr>
            <a:lvl9pPr marL="3657996" indent="0">
              <a:buNone/>
              <a:defRPr sz="2025"/>
            </a:lvl9pPr>
          </a:lstStyle>
          <a:p>
            <a:r>
              <a:rPr lang="zh-CN" altLang="en-US"/>
              <a:t>单击图标添加图片</a:t>
            </a:r>
            <a:endParaRPr lang="en-US" dirty="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25"/>
            </a:lvl1pPr>
            <a:lvl2pPr marL="457250" indent="0">
              <a:buNone/>
              <a:defRPr sz="1200"/>
            </a:lvl2pPr>
            <a:lvl3pPr marL="914499" indent="0">
              <a:buNone/>
              <a:defRPr sz="1050"/>
            </a:lvl3pPr>
            <a:lvl4pPr marL="1371748" indent="0">
              <a:buNone/>
              <a:defRPr sz="900"/>
            </a:lvl4pPr>
            <a:lvl5pPr marL="1828998" indent="0">
              <a:buNone/>
              <a:defRPr sz="900"/>
            </a:lvl5pPr>
            <a:lvl6pPr marL="2286248" indent="0">
              <a:buNone/>
              <a:defRPr sz="900"/>
            </a:lvl6pPr>
            <a:lvl7pPr marL="2743498" indent="0">
              <a:buNone/>
              <a:defRPr sz="900"/>
            </a:lvl7pPr>
            <a:lvl8pPr marL="3200746" indent="0">
              <a:buNone/>
              <a:defRPr sz="900"/>
            </a:lvl8pPr>
            <a:lvl9pPr marL="3657996"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3B808C8D-3ED2-40F5-91A0-93CF19FA325A}" type="datetimeFigureOut">
              <a:rPr lang="zh-CN" altLang="en-US" smtClean="0"/>
              <a:t>2018/10/11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B90EC34-E7F4-4F88-83E2-A9A624559CFF}" type="slidenum">
              <a:rPr lang="zh-CN" altLang="en-US" smtClean="0"/>
              <a:t>‹#›</a:t>
            </a:fld>
            <a:endParaRPr lang="zh-CN" altLang="en-US"/>
          </a:p>
        </p:txBody>
      </p:sp>
    </p:spTree>
    <p:extLst>
      <p:ext uri="{BB962C8B-B14F-4D97-AF65-F5344CB8AC3E}">
        <p14:creationId xmlns:p14="http://schemas.microsoft.com/office/powerpoint/2010/main" val="397319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3B808C8D-3ED2-40F5-91A0-93CF19FA325A}" type="datetimeFigureOut">
              <a:rPr lang="zh-CN" altLang="en-US" smtClean="0"/>
              <a:t>2018/10/11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90EC34-E7F4-4F88-83E2-A9A624559CFF}" type="slidenum">
              <a:rPr lang="zh-CN" altLang="en-US" smtClean="0"/>
              <a:t>‹#›</a:t>
            </a:fld>
            <a:endParaRPr lang="zh-CN" altLang="en-US"/>
          </a:p>
        </p:txBody>
      </p:sp>
    </p:spTree>
    <p:extLst>
      <p:ext uri="{BB962C8B-B14F-4D97-AF65-F5344CB8AC3E}">
        <p14:creationId xmlns:p14="http://schemas.microsoft.com/office/powerpoint/2010/main" val="2369469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0"/>
            <a:ext cx="2057400" cy="5851525"/>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457201" y="274640"/>
            <a:ext cx="6019800" cy="585152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3B808C8D-3ED2-40F5-91A0-93CF19FA325A}" type="datetimeFigureOut">
              <a:rPr lang="zh-CN" altLang="en-US" smtClean="0"/>
              <a:t>2018/10/11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90EC34-E7F4-4F88-83E2-A9A624559CFF}" type="slidenum">
              <a:rPr lang="zh-CN" altLang="en-US" smtClean="0"/>
              <a:t>‹#›</a:t>
            </a:fld>
            <a:endParaRPr lang="zh-CN" altLang="en-US"/>
          </a:p>
        </p:txBody>
      </p:sp>
    </p:spTree>
    <p:extLst>
      <p:ext uri="{BB962C8B-B14F-4D97-AF65-F5344CB8AC3E}">
        <p14:creationId xmlns:p14="http://schemas.microsoft.com/office/powerpoint/2010/main" val="2283179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154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5"/>
            <a:ext cx="6858000" cy="2387600"/>
          </a:xfrm>
        </p:spPr>
        <p:txBody>
          <a:bodyPr anchor="b"/>
          <a:lstStyle>
            <a:lvl1pPr algn="ctr">
              <a:defRPr sz="4501"/>
            </a:lvl1pPr>
          </a:lstStyle>
          <a:p>
            <a:r>
              <a:rPr lang="zh-CN" altLang="en-US"/>
              <a:t>单击此处编辑母版标题样式</a:t>
            </a:r>
          </a:p>
        </p:txBody>
      </p:sp>
      <p:sp>
        <p:nvSpPr>
          <p:cNvPr id="3" name="副标题 2"/>
          <p:cNvSpPr>
            <a:spLocks noGrp="1"/>
          </p:cNvSpPr>
          <p:nvPr>
            <p:ph type="subTitle" idx="1"/>
          </p:nvPr>
        </p:nvSpPr>
        <p:spPr>
          <a:xfrm>
            <a:off x="1143000" y="3602039"/>
            <a:ext cx="6858000" cy="1655762"/>
          </a:xfrm>
        </p:spPr>
        <p:txBody>
          <a:bodyPr/>
          <a:lstStyle>
            <a:lvl1pPr marL="0" indent="0" algn="ctr">
              <a:buNone/>
              <a:defRPr sz="1800"/>
            </a:lvl1pPr>
            <a:lvl2pPr marL="342946" indent="0" algn="ctr">
              <a:buNone/>
              <a:defRPr sz="1500"/>
            </a:lvl2pPr>
            <a:lvl3pPr marL="685891" indent="0" algn="ctr">
              <a:buNone/>
              <a:defRPr sz="1350"/>
            </a:lvl3pPr>
            <a:lvl4pPr marL="1028837" indent="0" algn="ctr">
              <a:buNone/>
              <a:defRPr sz="1200"/>
            </a:lvl4pPr>
            <a:lvl5pPr marL="1371783" indent="0" algn="ctr">
              <a:buNone/>
              <a:defRPr sz="1200"/>
            </a:lvl5pPr>
            <a:lvl6pPr marL="1714729" indent="0" algn="ctr">
              <a:buNone/>
              <a:defRPr sz="1200"/>
            </a:lvl6pPr>
            <a:lvl7pPr marL="2057674" indent="0" algn="ctr">
              <a:buNone/>
              <a:defRPr sz="1200"/>
            </a:lvl7pPr>
            <a:lvl8pPr marL="2400620" indent="0" algn="ctr">
              <a:buNone/>
              <a:defRPr sz="1200"/>
            </a:lvl8pPr>
            <a:lvl9pPr marL="2743566"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994732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26135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9" y="1709739"/>
            <a:ext cx="7886700" cy="2852737"/>
          </a:xfrm>
        </p:spPr>
        <p:txBody>
          <a:bodyPr anchor="b"/>
          <a:lstStyle>
            <a:lvl1pPr>
              <a:defRPr sz="4501"/>
            </a:lvl1pPr>
          </a:lstStyle>
          <a:p>
            <a:r>
              <a:rPr lang="zh-CN" altLang="en-US"/>
              <a:t>单击此处编辑母版标题样式</a:t>
            </a:r>
          </a:p>
        </p:txBody>
      </p:sp>
      <p:sp>
        <p:nvSpPr>
          <p:cNvPr id="3" name="文本占位符 2"/>
          <p:cNvSpPr>
            <a:spLocks noGrp="1"/>
          </p:cNvSpPr>
          <p:nvPr>
            <p:ph type="body" idx="1"/>
          </p:nvPr>
        </p:nvSpPr>
        <p:spPr>
          <a:xfrm>
            <a:off x="623889" y="4589464"/>
            <a:ext cx="7886700" cy="1500187"/>
          </a:xfrm>
        </p:spPr>
        <p:txBody>
          <a:bodyPr/>
          <a:lstStyle>
            <a:lvl1pPr marL="0" indent="0">
              <a:buNone/>
              <a:defRPr sz="1800">
                <a:solidFill>
                  <a:schemeClr val="tx1">
                    <a:tint val="75000"/>
                  </a:schemeClr>
                </a:solidFill>
              </a:defRPr>
            </a:lvl1pPr>
            <a:lvl2pPr marL="342946" indent="0">
              <a:buNone/>
              <a:defRPr sz="1500">
                <a:solidFill>
                  <a:schemeClr val="tx1">
                    <a:tint val="75000"/>
                  </a:schemeClr>
                </a:solidFill>
              </a:defRPr>
            </a:lvl2pPr>
            <a:lvl3pPr marL="685891" indent="0">
              <a:buNone/>
              <a:defRPr sz="1350">
                <a:solidFill>
                  <a:schemeClr val="tx1">
                    <a:tint val="75000"/>
                  </a:schemeClr>
                </a:solidFill>
              </a:defRPr>
            </a:lvl3pPr>
            <a:lvl4pPr marL="1028837" indent="0">
              <a:buNone/>
              <a:defRPr sz="1200">
                <a:solidFill>
                  <a:schemeClr val="tx1">
                    <a:tint val="75000"/>
                  </a:schemeClr>
                </a:solidFill>
              </a:defRPr>
            </a:lvl4pPr>
            <a:lvl5pPr marL="1371783" indent="0">
              <a:buNone/>
              <a:defRPr sz="1200">
                <a:solidFill>
                  <a:schemeClr val="tx1">
                    <a:tint val="75000"/>
                  </a:schemeClr>
                </a:solidFill>
              </a:defRPr>
            </a:lvl5pPr>
            <a:lvl6pPr marL="1714729" indent="0">
              <a:buNone/>
              <a:defRPr sz="1200">
                <a:solidFill>
                  <a:schemeClr val="tx1">
                    <a:tint val="75000"/>
                  </a:schemeClr>
                </a:solidFill>
              </a:defRPr>
            </a:lvl6pPr>
            <a:lvl7pPr marL="2057674" indent="0">
              <a:buNone/>
              <a:defRPr sz="1200">
                <a:solidFill>
                  <a:schemeClr val="tx1">
                    <a:tint val="75000"/>
                  </a:schemeClr>
                </a:solidFill>
              </a:defRPr>
            </a:lvl7pPr>
            <a:lvl8pPr marL="2400620" indent="0">
              <a:buNone/>
              <a:defRPr sz="1200">
                <a:solidFill>
                  <a:schemeClr val="tx1">
                    <a:tint val="75000"/>
                  </a:schemeClr>
                </a:solidFill>
              </a:defRPr>
            </a:lvl8pPr>
            <a:lvl9pPr marL="2743566"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40518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699794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2"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1" y="1681164"/>
            <a:ext cx="3868341" cy="823912"/>
          </a:xfrm>
        </p:spPr>
        <p:txBody>
          <a:bodyPr anchor="b"/>
          <a:lstStyle>
            <a:lvl1pPr marL="0" indent="0">
              <a:buNone/>
              <a:defRPr sz="1800" b="1"/>
            </a:lvl1pPr>
            <a:lvl2pPr marL="342946" indent="0">
              <a:buNone/>
              <a:defRPr sz="1500" b="1"/>
            </a:lvl2pPr>
            <a:lvl3pPr marL="685891" indent="0">
              <a:buNone/>
              <a:defRPr sz="135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1" y="2505076"/>
            <a:ext cx="386834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1" y="1681164"/>
            <a:ext cx="3887391" cy="823912"/>
          </a:xfrm>
        </p:spPr>
        <p:txBody>
          <a:bodyPr anchor="b"/>
          <a:lstStyle>
            <a:lvl1pPr marL="0" indent="0">
              <a:buNone/>
              <a:defRPr sz="1800" b="1"/>
            </a:lvl1pPr>
            <a:lvl2pPr marL="342946" indent="0">
              <a:buNone/>
              <a:defRPr sz="1500" b="1"/>
            </a:lvl2pPr>
            <a:lvl3pPr marL="685891" indent="0">
              <a:buNone/>
              <a:defRPr sz="135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1" y="2505076"/>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497350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3999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3B808C8D-3ED2-40F5-91A0-93CF19FA325A}" type="datetimeFigureOut">
              <a:rPr lang="zh-CN" altLang="en-US" smtClean="0"/>
              <a:t>2018/10/11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90EC34-E7F4-4F88-83E2-A9A624559CFF}" type="slidenum">
              <a:rPr lang="zh-CN" altLang="en-US" smtClean="0"/>
              <a:t>‹#›</a:t>
            </a:fld>
            <a:endParaRPr lang="zh-CN" altLang="en-US"/>
          </a:p>
        </p:txBody>
      </p:sp>
    </p:spTree>
    <p:extLst>
      <p:ext uri="{BB962C8B-B14F-4D97-AF65-F5344CB8AC3E}">
        <p14:creationId xmlns:p14="http://schemas.microsoft.com/office/powerpoint/2010/main" val="1360497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466835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2"/>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2"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1"/>
            <a:ext cx="2949178" cy="3811588"/>
          </a:xfrm>
        </p:spPr>
        <p:txBody>
          <a:bodyPr/>
          <a:lstStyle>
            <a:lvl1pPr marL="0" indent="0">
              <a:buNone/>
              <a:defRPr sz="1200"/>
            </a:lvl1pPr>
            <a:lvl2pPr marL="342946" indent="0">
              <a:buNone/>
              <a:defRPr sz="1050"/>
            </a:lvl2pPr>
            <a:lvl3pPr marL="685891" indent="0">
              <a:buNone/>
              <a:defRPr sz="900"/>
            </a:lvl3pPr>
            <a:lvl4pPr marL="1028837" indent="0">
              <a:buNone/>
              <a:defRPr sz="750"/>
            </a:lvl4pPr>
            <a:lvl5pPr marL="1371783" indent="0">
              <a:buNone/>
              <a:defRPr sz="750"/>
            </a:lvl5pPr>
            <a:lvl6pPr marL="1714729" indent="0">
              <a:buNone/>
              <a:defRPr sz="750"/>
            </a:lvl6pPr>
            <a:lvl7pPr marL="2057674" indent="0">
              <a:buNone/>
              <a:defRPr sz="750"/>
            </a:lvl7pPr>
            <a:lvl8pPr marL="2400620" indent="0">
              <a:buNone/>
              <a:defRPr sz="750"/>
            </a:lvl8pPr>
            <a:lvl9pPr marL="2743566"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723332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2"/>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2" y="987426"/>
            <a:ext cx="4629150" cy="4873625"/>
          </a:xfrm>
        </p:spPr>
        <p:txBody>
          <a:bodyPr/>
          <a:lstStyle>
            <a:lvl1pPr marL="0" indent="0">
              <a:buNone/>
              <a:defRPr sz="24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zh-CN" altLang="en-US"/>
              <a:t>单击图标添加图片</a:t>
            </a:r>
          </a:p>
        </p:txBody>
      </p:sp>
      <p:sp>
        <p:nvSpPr>
          <p:cNvPr id="4" name="文本占位符 3"/>
          <p:cNvSpPr>
            <a:spLocks noGrp="1"/>
          </p:cNvSpPr>
          <p:nvPr>
            <p:ph type="body" sz="half" idx="2"/>
          </p:nvPr>
        </p:nvSpPr>
        <p:spPr>
          <a:xfrm>
            <a:off x="629841" y="2057401"/>
            <a:ext cx="2949178" cy="3811588"/>
          </a:xfrm>
        </p:spPr>
        <p:txBody>
          <a:bodyPr/>
          <a:lstStyle>
            <a:lvl1pPr marL="0" indent="0">
              <a:buNone/>
              <a:defRPr sz="1200"/>
            </a:lvl1pPr>
            <a:lvl2pPr marL="342946" indent="0">
              <a:buNone/>
              <a:defRPr sz="1050"/>
            </a:lvl2pPr>
            <a:lvl3pPr marL="685891" indent="0">
              <a:buNone/>
              <a:defRPr sz="900"/>
            </a:lvl3pPr>
            <a:lvl4pPr marL="1028837" indent="0">
              <a:buNone/>
              <a:defRPr sz="750"/>
            </a:lvl4pPr>
            <a:lvl5pPr marL="1371783" indent="0">
              <a:buNone/>
              <a:defRPr sz="750"/>
            </a:lvl5pPr>
            <a:lvl6pPr marL="1714729" indent="0">
              <a:buNone/>
              <a:defRPr sz="750"/>
            </a:lvl6pPr>
            <a:lvl7pPr marL="2057674" indent="0">
              <a:buNone/>
              <a:defRPr sz="750"/>
            </a:lvl7pPr>
            <a:lvl8pPr marL="2400620" indent="0">
              <a:buNone/>
              <a:defRPr sz="750"/>
            </a:lvl8pPr>
            <a:lvl9pPr marL="2743566"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03994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89097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1"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366347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436346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05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2268973" y="479824"/>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7"/>
            <a:ext cx="2344634"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8515351" y="175628"/>
            <a:ext cx="628650" cy="713041"/>
            <a:chOff x="39833" y="101457"/>
            <a:chExt cx="838200" cy="713041"/>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184623"/>
            </a:xfrm>
            <a:prstGeom prst="rect">
              <a:avLst/>
            </a:prstGeom>
            <a:noFill/>
          </p:spPr>
          <p:txBody>
            <a:bodyPr wrap="square" rtlCol="0">
              <a:spAutoFit/>
            </a:bodyPr>
            <a:lstStyle/>
            <a:p>
              <a:pPr marL="0" marR="0" lvl="0" indent="0" algn="ctr" defTabSz="685891"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312235" y="206334"/>
            <a:ext cx="2288091" cy="546975"/>
          </a:xfrm>
          <a:prstGeom prst="rect">
            <a:avLst/>
          </a:prstGeom>
        </p:spPr>
        <p:txBody>
          <a:bodyPr vert="horz" lIns="91436" tIns="45718" rIns="91436" bIns="45718" rtlCol="0" anchor="ctr">
            <a:normAutofit/>
          </a:bodyPr>
          <a:lstStyle>
            <a:lvl1pPr>
              <a:defRPr sz="135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12165634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6680" y="0"/>
            <a:ext cx="9152906"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3" rIns="68586" bIns="34293"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en-JM" sz="135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Tree>
    <p:extLst>
      <p:ext uri="{BB962C8B-B14F-4D97-AF65-F5344CB8AC3E}">
        <p14:creationId xmlns:p14="http://schemas.microsoft.com/office/powerpoint/2010/main" val="774331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88555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5"/>
            <a:ext cx="6858000" cy="2387600"/>
          </a:xfrm>
        </p:spPr>
        <p:txBody>
          <a:bodyPr anchor="b"/>
          <a:lstStyle>
            <a:lvl1pPr algn="ctr">
              <a:defRPr sz="4501"/>
            </a:lvl1pPr>
          </a:lstStyle>
          <a:p>
            <a:r>
              <a:rPr lang="zh-CN" altLang="en-US"/>
              <a:t>单击此处编辑母版标题样式</a:t>
            </a:r>
          </a:p>
        </p:txBody>
      </p:sp>
      <p:sp>
        <p:nvSpPr>
          <p:cNvPr id="3" name="副标题 2"/>
          <p:cNvSpPr>
            <a:spLocks noGrp="1"/>
          </p:cNvSpPr>
          <p:nvPr>
            <p:ph type="subTitle" idx="1"/>
          </p:nvPr>
        </p:nvSpPr>
        <p:spPr>
          <a:xfrm>
            <a:off x="1143000" y="3602039"/>
            <a:ext cx="6858000" cy="1655762"/>
          </a:xfrm>
        </p:spPr>
        <p:txBody>
          <a:bodyPr/>
          <a:lstStyle>
            <a:lvl1pPr marL="0" indent="0" algn="ctr">
              <a:buNone/>
              <a:defRPr sz="1800"/>
            </a:lvl1pPr>
            <a:lvl2pPr marL="342946" indent="0" algn="ctr">
              <a:buNone/>
              <a:defRPr sz="1500"/>
            </a:lvl2pPr>
            <a:lvl3pPr marL="685891" indent="0" algn="ctr">
              <a:buNone/>
              <a:defRPr sz="1350"/>
            </a:lvl3pPr>
            <a:lvl4pPr marL="1028837" indent="0" algn="ctr">
              <a:buNone/>
              <a:defRPr sz="1200"/>
            </a:lvl4pPr>
            <a:lvl5pPr marL="1371783" indent="0" algn="ctr">
              <a:buNone/>
              <a:defRPr sz="1200"/>
            </a:lvl5pPr>
            <a:lvl6pPr marL="1714729" indent="0" algn="ctr">
              <a:buNone/>
              <a:defRPr sz="1200"/>
            </a:lvl6pPr>
            <a:lvl7pPr marL="2057674" indent="0" algn="ctr">
              <a:buNone/>
              <a:defRPr sz="1200"/>
            </a:lvl7pPr>
            <a:lvl8pPr marL="2400620" indent="0" algn="ctr">
              <a:buNone/>
              <a:defRPr sz="1200"/>
            </a:lvl8pPr>
            <a:lvl9pPr marL="2743566"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742037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51" b="1" cap="all"/>
            </a:lvl1pPr>
          </a:lstStyle>
          <a:p>
            <a:r>
              <a:rPr lang="zh-CN" altLang="en-US"/>
              <a:t>单击此处编辑母版标题样式</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25">
                <a:solidFill>
                  <a:schemeClr val="tx1">
                    <a:tint val="75000"/>
                  </a:schemeClr>
                </a:solidFill>
              </a:defRPr>
            </a:lvl1pPr>
            <a:lvl2pPr marL="457250" indent="0">
              <a:buNone/>
              <a:defRPr sz="1800">
                <a:solidFill>
                  <a:schemeClr val="tx1">
                    <a:tint val="75000"/>
                  </a:schemeClr>
                </a:solidFill>
              </a:defRPr>
            </a:lvl2pPr>
            <a:lvl3pPr marL="914499" indent="0">
              <a:buNone/>
              <a:defRPr sz="1650">
                <a:solidFill>
                  <a:schemeClr val="tx1">
                    <a:tint val="75000"/>
                  </a:schemeClr>
                </a:solidFill>
              </a:defRPr>
            </a:lvl3pPr>
            <a:lvl4pPr marL="1371748" indent="0">
              <a:buNone/>
              <a:defRPr sz="1425">
                <a:solidFill>
                  <a:schemeClr val="tx1">
                    <a:tint val="75000"/>
                  </a:schemeClr>
                </a:solidFill>
              </a:defRPr>
            </a:lvl4pPr>
            <a:lvl5pPr marL="1828998" indent="0">
              <a:buNone/>
              <a:defRPr sz="1425">
                <a:solidFill>
                  <a:schemeClr val="tx1">
                    <a:tint val="75000"/>
                  </a:schemeClr>
                </a:solidFill>
              </a:defRPr>
            </a:lvl5pPr>
            <a:lvl6pPr marL="2286248" indent="0">
              <a:buNone/>
              <a:defRPr sz="1425">
                <a:solidFill>
                  <a:schemeClr val="tx1">
                    <a:tint val="75000"/>
                  </a:schemeClr>
                </a:solidFill>
              </a:defRPr>
            </a:lvl6pPr>
            <a:lvl7pPr marL="2743498" indent="0">
              <a:buNone/>
              <a:defRPr sz="1425">
                <a:solidFill>
                  <a:schemeClr val="tx1">
                    <a:tint val="75000"/>
                  </a:schemeClr>
                </a:solidFill>
              </a:defRPr>
            </a:lvl7pPr>
            <a:lvl8pPr marL="3200746" indent="0">
              <a:buNone/>
              <a:defRPr sz="1425">
                <a:solidFill>
                  <a:schemeClr val="tx1">
                    <a:tint val="75000"/>
                  </a:schemeClr>
                </a:solidFill>
              </a:defRPr>
            </a:lvl8pPr>
            <a:lvl9pPr marL="3657996" indent="0">
              <a:buNone/>
              <a:defRPr sz="1425">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3B808C8D-3ED2-40F5-91A0-93CF19FA325A}" type="datetimeFigureOut">
              <a:rPr lang="zh-CN" altLang="en-US" smtClean="0"/>
              <a:t>2018/10/11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90EC34-E7F4-4F88-83E2-A9A624559CFF}" type="slidenum">
              <a:rPr lang="zh-CN" altLang="en-US" smtClean="0"/>
              <a:t>‹#›</a:t>
            </a:fld>
            <a:endParaRPr lang="zh-CN" altLang="en-US"/>
          </a:p>
        </p:txBody>
      </p:sp>
    </p:spTree>
    <p:extLst>
      <p:ext uri="{BB962C8B-B14F-4D97-AF65-F5344CB8AC3E}">
        <p14:creationId xmlns:p14="http://schemas.microsoft.com/office/powerpoint/2010/main" val="1604649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25564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05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2268973" y="479824"/>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7"/>
            <a:ext cx="2344634"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8515351" y="175628"/>
            <a:ext cx="628650" cy="713041"/>
            <a:chOff x="39833" y="101457"/>
            <a:chExt cx="838200" cy="713041"/>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184623"/>
            </a:xfrm>
            <a:prstGeom prst="rect">
              <a:avLst/>
            </a:prstGeom>
            <a:noFill/>
          </p:spPr>
          <p:txBody>
            <a:bodyPr wrap="square" rtlCol="0">
              <a:spAutoFit/>
            </a:bodyPr>
            <a:lstStyle/>
            <a:p>
              <a:pPr marL="0" marR="0" lvl="0" indent="0" algn="ctr" defTabSz="685891"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312235" y="206334"/>
            <a:ext cx="2288091" cy="546975"/>
          </a:xfrm>
          <a:prstGeom prst="rect">
            <a:avLst/>
          </a:prstGeom>
        </p:spPr>
        <p:txBody>
          <a:bodyPr vert="horz" lIns="91436" tIns="45718" rIns="91436" bIns="45718" rtlCol="0" anchor="ctr">
            <a:normAutofit/>
          </a:bodyPr>
          <a:lstStyle>
            <a:lvl1pPr>
              <a:defRPr sz="135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227030240"/>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6680" y="0"/>
            <a:ext cx="9152906"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3" rIns="68586" bIns="34293"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en-JM" sz="135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Tree>
    <p:extLst>
      <p:ext uri="{BB962C8B-B14F-4D97-AF65-F5344CB8AC3E}">
        <p14:creationId xmlns:p14="http://schemas.microsoft.com/office/powerpoint/2010/main" val="1533824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97120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5"/>
            <a:ext cx="6858000" cy="2387600"/>
          </a:xfrm>
        </p:spPr>
        <p:txBody>
          <a:bodyPr anchor="b"/>
          <a:lstStyle>
            <a:lvl1pPr algn="ctr">
              <a:defRPr sz="4501"/>
            </a:lvl1pPr>
          </a:lstStyle>
          <a:p>
            <a:r>
              <a:rPr lang="zh-CN" altLang="en-US"/>
              <a:t>单击此处编辑母版标题样式</a:t>
            </a:r>
          </a:p>
        </p:txBody>
      </p:sp>
      <p:sp>
        <p:nvSpPr>
          <p:cNvPr id="3" name="副标题 2"/>
          <p:cNvSpPr>
            <a:spLocks noGrp="1"/>
          </p:cNvSpPr>
          <p:nvPr>
            <p:ph type="subTitle" idx="1"/>
          </p:nvPr>
        </p:nvSpPr>
        <p:spPr>
          <a:xfrm>
            <a:off x="1143000" y="3602039"/>
            <a:ext cx="6858000" cy="1655762"/>
          </a:xfrm>
        </p:spPr>
        <p:txBody>
          <a:bodyPr/>
          <a:lstStyle>
            <a:lvl1pPr marL="0" indent="0" algn="ctr">
              <a:buNone/>
              <a:defRPr sz="1800"/>
            </a:lvl1pPr>
            <a:lvl2pPr marL="342946" indent="0" algn="ctr">
              <a:buNone/>
              <a:defRPr sz="1500"/>
            </a:lvl2pPr>
            <a:lvl3pPr marL="685891" indent="0" algn="ctr">
              <a:buNone/>
              <a:defRPr sz="1350"/>
            </a:lvl3pPr>
            <a:lvl4pPr marL="1028837" indent="0" algn="ctr">
              <a:buNone/>
              <a:defRPr sz="1200"/>
            </a:lvl4pPr>
            <a:lvl5pPr marL="1371783" indent="0" algn="ctr">
              <a:buNone/>
              <a:defRPr sz="1200"/>
            </a:lvl5pPr>
            <a:lvl6pPr marL="1714729" indent="0" algn="ctr">
              <a:buNone/>
              <a:defRPr sz="1200"/>
            </a:lvl6pPr>
            <a:lvl7pPr marL="2057674" indent="0" algn="ctr">
              <a:buNone/>
              <a:defRPr sz="1200"/>
            </a:lvl7pPr>
            <a:lvl8pPr marL="2400620" indent="0" algn="ctr">
              <a:buNone/>
              <a:defRPr sz="1200"/>
            </a:lvl8pPr>
            <a:lvl9pPr marL="2743566"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84264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4111361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05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2268973" y="479824"/>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7"/>
            <a:ext cx="2344634"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8515351" y="175628"/>
            <a:ext cx="628650" cy="713041"/>
            <a:chOff x="39833" y="101457"/>
            <a:chExt cx="838200" cy="713041"/>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184623"/>
            </a:xfrm>
            <a:prstGeom prst="rect">
              <a:avLst/>
            </a:prstGeom>
            <a:noFill/>
          </p:spPr>
          <p:txBody>
            <a:bodyPr wrap="square" rtlCol="0">
              <a:spAutoFit/>
            </a:bodyPr>
            <a:lstStyle/>
            <a:p>
              <a:pPr marL="0" marR="0" lvl="0" indent="0" algn="ctr" defTabSz="685891"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312235" y="206334"/>
            <a:ext cx="2288091" cy="546975"/>
          </a:xfrm>
          <a:prstGeom prst="rect">
            <a:avLst/>
          </a:prstGeom>
        </p:spPr>
        <p:txBody>
          <a:bodyPr vert="horz" lIns="91436" tIns="45718" rIns="91436" bIns="45718" rtlCol="0" anchor="ctr">
            <a:normAutofit/>
          </a:bodyPr>
          <a:lstStyle>
            <a:lvl1pPr>
              <a:defRPr sz="135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148353845"/>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6680" y="0"/>
            <a:ext cx="9152906"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3" rIns="68586" bIns="34293"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en-JM" sz="135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Tree>
    <p:extLst>
      <p:ext uri="{BB962C8B-B14F-4D97-AF65-F5344CB8AC3E}">
        <p14:creationId xmlns:p14="http://schemas.microsoft.com/office/powerpoint/2010/main" val="1126669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916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5"/>
            <a:ext cx="6858000" cy="2387600"/>
          </a:xfrm>
        </p:spPr>
        <p:txBody>
          <a:bodyPr anchor="b"/>
          <a:lstStyle>
            <a:lvl1pPr algn="ctr">
              <a:defRPr sz="4501"/>
            </a:lvl1pPr>
          </a:lstStyle>
          <a:p>
            <a:r>
              <a:rPr lang="zh-CN" altLang="en-US"/>
              <a:t>单击此处编辑母版标题样式</a:t>
            </a:r>
          </a:p>
        </p:txBody>
      </p:sp>
      <p:sp>
        <p:nvSpPr>
          <p:cNvPr id="3" name="副标题 2"/>
          <p:cNvSpPr>
            <a:spLocks noGrp="1"/>
          </p:cNvSpPr>
          <p:nvPr>
            <p:ph type="subTitle" idx="1"/>
          </p:nvPr>
        </p:nvSpPr>
        <p:spPr>
          <a:xfrm>
            <a:off x="1143000" y="3602039"/>
            <a:ext cx="6858000" cy="1655762"/>
          </a:xfrm>
        </p:spPr>
        <p:txBody>
          <a:bodyPr/>
          <a:lstStyle>
            <a:lvl1pPr marL="0" indent="0" algn="ctr">
              <a:buNone/>
              <a:defRPr sz="1800"/>
            </a:lvl1pPr>
            <a:lvl2pPr marL="342946" indent="0" algn="ctr">
              <a:buNone/>
              <a:defRPr sz="1500"/>
            </a:lvl2pPr>
            <a:lvl3pPr marL="685891" indent="0" algn="ctr">
              <a:buNone/>
              <a:defRPr sz="1350"/>
            </a:lvl3pPr>
            <a:lvl4pPr marL="1028837" indent="0" algn="ctr">
              <a:buNone/>
              <a:defRPr sz="1200"/>
            </a:lvl4pPr>
            <a:lvl5pPr marL="1371783" indent="0" algn="ctr">
              <a:buNone/>
              <a:defRPr sz="1200"/>
            </a:lvl5pPr>
            <a:lvl6pPr marL="1714729" indent="0" algn="ctr">
              <a:buNone/>
              <a:defRPr sz="1200"/>
            </a:lvl6pPr>
            <a:lvl7pPr marL="2057674" indent="0" algn="ctr">
              <a:buNone/>
              <a:defRPr sz="1200"/>
            </a:lvl7pPr>
            <a:lvl8pPr marL="2400620" indent="0" algn="ctr">
              <a:buNone/>
              <a:defRPr sz="1200"/>
            </a:lvl8pPr>
            <a:lvl9pPr marL="2743566"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09728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457201" y="1600202"/>
            <a:ext cx="4038600" cy="4525963"/>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4648201" y="1600202"/>
            <a:ext cx="4038600" cy="4525963"/>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3B808C8D-3ED2-40F5-91A0-93CF19FA325A}" type="datetimeFigureOut">
              <a:rPr lang="zh-CN" altLang="en-US" smtClean="0"/>
              <a:t>2018/10/11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B90EC34-E7F4-4F88-83E2-A9A624559CFF}" type="slidenum">
              <a:rPr lang="zh-CN" altLang="en-US" smtClean="0"/>
              <a:t>‹#›</a:t>
            </a:fld>
            <a:endParaRPr lang="zh-CN" altLang="en-US"/>
          </a:p>
        </p:txBody>
      </p:sp>
    </p:spTree>
    <p:extLst>
      <p:ext uri="{BB962C8B-B14F-4D97-AF65-F5344CB8AC3E}">
        <p14:creationId xmlns:p14="http://schemas.microsoft.com/office/powerpoint/2010/main" val="2508601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5167969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05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2268973" y="479824"/>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7"/>
            <a:ext cx="2344634"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8515351" y="175628"/>
            <a:ext cx="628650" cy="713041"/>
            <a:chOff x="39833" y="101457"/>
            <a:chExt cx="838200" cy="713041"/>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184623"/>
            </a:xfrm>
            <a:prstGeom prst="rect">
              <a:avLst/>
            </a:prstGeom>
            <a:noFill/>
          </p:spPr>
          <p:txBody>
            <a:bodyPr wrap="square" rtlCol="0">
              <a:spAutoFit/>
            </a:bodyPr>
            <a:lstStyle/>
            <a:p>
              <a:pPr marL="0" marR="0" lvl="0" indent="0" algn="ctr" defTabSz="685891"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312235" y="206334"/>
            <a:ext cx="2288091" cy="546975"/>
          </a:xfrm>
          <a:prstGeom prst="rect">
            <a:avLst/>
          </a:prstGeom>
        </p:spPr>
        <p:txBody>
          <a:bodyPr vert="horz" lIns="91436" tIns="45718" rIns="91436" bIns="45718" rtlCol="0" anchor="ctr">
            <a:normAutofit/>
          </a:bodyPr>
          <a:lstStyle>
            <a:lvl1pPr>
              <a:defRPr sz="135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2173531400"/>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6680" y="0"/>
            <a:ext cx="9152906"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3" rIns="68586" bIns="34293"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en-JM" sz="135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Tree>
    <p:extLst>
      <p:ext uri="{BB962C8B-B14F-4D97-AF65-F5344CB8AC3E}">
        <p14:creationId xmlns:p14="http://schemas.microsoft.com/office/powerpoint/2010/main" val="22950134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8431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5"/>
            <a:ext cx="6858000" cy="2387600"/>
          </a:xfrm>
        </p:spPr>
        <p:txBody>
          <a:bodyPr anchor="b"/>
          <a:lstStyle>
            <a:lvl1pPr algn="ctr">
              <a:defRPr sz="4501"/>
            </a:lvl1pPr>
          </a:lstStyle>
          <a:p>
            <a:r>
              <a:rPr lang="zh-CN" altLang="en-US"/>
              <a:t>单击此处编辑母版标题样式</a:t>
            </a:r>
          </a:p>
        </p:txBody>
      </p:sp>
      <p:sp>
        <p:nvSpPr>
          <p:cNvPr id="3" name="副标题 2"/>
          <p:cNvSpPr>
            <a:spLocks noGrp="1"/>
          </p:cNvSpPr>
          <p:nvPr>
            <p:ph type="subTitle" idx="1"/>
          </p:nvPr>
        </p:nvSpPr>
        <p:spPr>
          <a:xfrm>
            <a:off x="1143000" y="3602039"/>
            <a:ext cx="6858000" cy="1655762"/>
          </a:xfrm>
        </p:spPr>
        <p:txBody>
          <a:bodyPr/>
          <a:lstStyle>
            <a:lvl1pPr marL="0" indent="0" algn="ctr">
              <a:buNone/>
              <a:defRPr sz="1800"/>
            </a:lvl1pPr>
            <a:lvl2pPr marL="342946" indent="0" algn="ctr">
              <a:buNone/>
              <a:defRPr sz="1500"/>
            </a:lvl2pPr>
            <a:lvl3pPr marL="685891" indent="0" algn="ctr">
              <a:buNone/>
              <a:defRPr sz="1350"/>
            </a:lvl3pPr>
            <a:lvl4pPr marL="1028837" indent="0" algn="ctr">
              <a:buNone/>
              <a:defRPr sz="1200"/>
            </a:lvl4pPr>
            <a:lvl5pPr marL="1371783" indent="0" algn="ctr">
              <a:buNone/>
              <a:defRPr sz="1200"/>
            </a:lvl5pPr>
            <a:lvl6pPr marL="1714729" indent="0" algn="ctr">
              <a:buNone/>
              <a:defRPr sz="1200"/>
            </a:lvl6pPr>
            <a:lvl7pPr marL="2057674" indent="0" algn="ctr">
              <a:buNone/>
              <a:defRPr sz="1200"/>
            </a:lvl7pPr>
            <a:lvl8pPr marL="2400620" indent="0" algn="ctr">
              <a:buNone/>
              <a:defRPr sz="1200"/>
            </a:lvl8pPr>
            <a:lvl9pPr marL="2743566"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437683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5733966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05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2268973" y="479824"/>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7"/>
            <a:ext cx="2344634"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8515351" y="175628"/>
            <a:ext cx="628650" cy="713041"/>
            <a:chOff x="39833" y="101457"/>
            <a:chExt cx="838200" cy="713041"/>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184623"/>
            </a:xfrm>
            <a:prstGeom prst="rect">
              <a:avLst/>
            </a:prstGeom>
            <a:noFill/>
          </p:spPr>
          <p:txBody>
            <a:bodyPr wrap="square" rtlCol="0">
              <a:spAutoFit/>
            </a:bodyPr>
            <a:lstStyle/>
            <a:p>
              <a:pPr marL="0" marR="0" lvl="0" indent="0" algn="ctr" defTabSz="685891"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312235" y="206334"/>
            <a:ext cx="2288091" cy="546975"/>
          </a:xfrm>
          <a:prstGeom prst="rect">
            <a:avLst/>
          </a:prstGeom>
        </p:spPr>
        <p:txBody>
          <a:bodyPr vert="horz" lIns="91436" tIns="45718" rIns="91436" bIns="45718" rtlCol="0" anchor="ctr">
            <a:normAutofit/>
          </a:bodyPr>
          <a:lstStyle>
            <a:lvl1pPr>
              <a:defRPr sz="135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754609146"/>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6680" y="0"/>
            <a:ext cx="9152906"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3" rIns="68586" bIns="34293"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en-JM" sz="135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Tree>
    <p:extLst>
      <p:ext uri="{BB962C8B-B14F-4D97-AF65-F5344CB8AC3E}">
        <p14:creationId xmlns:p14="http://schemas.microsoft.com/office/powerpoint/2010/main" val="23344959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774002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5"/>
            <a:ext cx="6858000" cy="2387600"/>
          </a:xfrm>
        </p:spPr>
        <p:txBody>
          <a:bodyPr anchor="b"/>
          <a:lstStyle>
            <a:lvl1pPr algn="ctr">
              <a:defRPr sz="4501"/>
            </a:lvl1pPr>
          </a:lstStyle>
          <a:p>
            <a:r>
              <a:rPr lang="zh-CN" altLang="en-US"/>
              <a:t>单击此处编辑母版标题样式</a:t>
            </a:r>
          </a:p>
        </p:txBody>
      </p:sp>
      <p:sp>
        <p:nvSpPr>
          <p:cNvPr id="3" name="副标题 2"/>
          <p:cNvSpPr>
            <a:spLocks noGrp="1"/>
          </p:cNvSpPr>
          <p:nvPr>
            <p:ph type="subTitle" idx="1"/>
          </p:nvPr>
        </p:nvSpPr>
        <p:spPr>
          <a:xfrm>
            <a:off x="1143000" y="3602039"/>
            <a:ext cx="6858000" cy="1655762"/>
          </a:xfrm>
        </p:spPr>
        <p:txBody>
          <a:bodyPr/>
          <a:lstStyle>
            <a:lvl1pPr marL="0" indent="0" algn="ctr">
              <a:buNone/>
              <a:defRPr sz="1800"/>
            </a:lvl1pPr>
            <a:lvl2pPr marL="342946" indent="0" algn="ctr">
              <a:buNone/>
              <a:defRPr sz="1500"/>
            </a:lvl2pPr>
            <a:lvl3pPr marL="685891" indent="0" algn="ctr">
              <a:buNone/>
              <a:defRPr sz="1350"/>
            </a:lvl3pPr>
            <a:lvl4pPr marL="1028837" indent="0" algn="ctr">
              <a:buNone/>
              <a:defRPr sz="1200"/>
            </a:lvl4pPr>
            <a:lvl5pPr marL="1371783" indent="0" algn="ctr">
              <a:buNone/>
              <a:defRPr sz="1200"/>
            </a:lvl5pPr>
            <a:lvl6pPr marL="1714729" indent="0" algn="ctr">
              <a:buNone/>
              <a:defRPr sz="1200"/>
            </a:lvl6pPr>
            <a:lvl7pPr marL="2057674" indent="0" algn="ctr">
              <a:buNone/>
              <a:defRPr sz="1200"/>
            </a:lvl7pPr>
            <a:lvl8pPr marL="2400620" indent="0" algn="ctr">
              <a:buNone/>
              <a:defRPr sz="1200"/>
            </a:lvl8pPr>
            <a:lvl9pPr marL="2743566"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52435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57201" y="1535114"/>
            <a:ext cx="4040188" cy="639763"/>
          </a:xfrm>
        </p:spPr>
        <p:txBody>
          <a:bodyPr anchor="b"/>
          <a:lstStyle>
            <a:lvl1pPr marL="0" indent="0">
              <a:buNone/>
              <a:defRPr sz="2400" b="1"/>
            </a:lvl1pPr>
            <a:lvl2pPr marL="457250" indent="0">
              <a:buNone/>
              <a:defRPr sz="2025" b="1"/>
            </a:lvl2pPr>
            <a:lvl3pPr marL="914499" indent="0">
              <a:buNone/>
              <a:defRPr sz="1800" b="1"/>
            </a:lvl3pPr>
            <a:lvl4pPr marL="1371748" indent="0">
              <a:buNone/>
              <a:defRPr sz="1650" b="1"/>
            </a:lvl4pPr>
            <a:lvl5pPr marL="1828998" indent="0">
              <a:buNone/>
              <a:defRPr sz="1650" b="1"/>
            </a:lvl5pPr>
            <a:lvl6pPr marL="2286248" indent="0">
              <a:buNone/>
              <a:defRPr sz="1650" b="1"/>
            </a:lvl6pPr>
            <a:lvl7pPr marL="2743498" indent="0">
              <a:buNone/>
              <a:defRPr sz="1650" b="1"/>
            </a:lvl7pPr>
            <a:lvl8pPr marL="3200746" indent="0">
              <a:buNone/>
              <a:defRPr sz="1650" b="1"/>
            </a:lvl8pPr>
            <a:lvl9pPr marL="3657996" indent="0">
              <a:buNone/>
              <a:defRPr sz="1650" b="1"/>
            </a:lvl9pPr>
          </a:lstStyle>
          <a:p>
            <a:pPr lvl="0"/>
            <a:r>
              <a:rPr lang="zh-CN" altLang="en-US"/>
              <a:t>编辑母版文本样式</a:t>
            </a:r>
          </a:p>
        </p:txBody>
      </p:sp>
      <p:sp>
        <p:nvSpPr>
          <p:cNvPr id="4" name="Content Placeholder 3"/>
          <p:cNvSpPr>
            <a:spLocks noGrp="1"/>
          </p:cNvSpPr>
          <p:nvPr>
            <p:ph sz="half" idx="2"/>
          </p:nvPr>
        </p:nvSpPr>
        <p:spPr>
          <a:xfrm>
            <a:off x="457201" y="2174877"/>
            <a:ext cx="4040188" cy="3951288"/>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45030" y="1535114"/>
            <a:ext cx="4041775" cy="639763"/>
          </a:xfrm>
        </p:spPr>
        <p:txBody>
          <a:bodyPr anchor="b"/>
          <a:lstStyle>
            <a:lvl1pPr marL="0" indent="0">
              <a:buNone/>
              <a:defRPr sz="2400" b="1"/>
            </a:lvl1pPr>
            <a:lvl2pPr marL="457250" indent="0">
              <a:buNone/>
              <a:defRPr sz="2025" b="1"/>
            </a:lvl2pPr>
            <a:lvl3pPr marL="914499" indent="0">
              <a:buNone/>
              <a:defRPr sz="1800" b="1"/>
            </a:lvl3pPr>
            <a:lvl4pPr marL="1371748" indent="0">
              <a:buNone/>
              <a:defRPr sz="1650" b="1"/>
            </a:lvl4pPr>
            <a:lvl5pPr marL="1828998" indent="0">
              <a:buNone/>
              <a:defRPr sz="1650" b="1"/>
            </a:lvl5pPr>
            <a:lvl6pPr marL="2286248" indent="0">
              <a:buNone/>
              <a:defRPr sz="1650" b="1"/>
            </a:lvl6pPr>
            <a:lvl7pPr marL="2743498" indent="0">
              <a:buNone/>
              <a:defRPr sz="1650" b="1"/>
            </a:lvl7pPr>
            <a:lvl8pPr marL="3200746" indent="0">
              <a:buNone/>
              <a:defRPr sz="1650" b="1"/>
            </a:lvl8pPr>
            <a:lvl9pPr marL="3657996" indent="0">
              <a:buNone/>
              <a:defRPr sz="1650" b="1"/>
            </a:lvl9pPr>
          </a:lstStyle>
          <a:p>
            <a:pPr lvl="0"/>
            <a:r>
              <a:rPr lang="zh-CN" altLang="en-US"/>
              <a:t>编辑母版文本样式</a:t>
            </a:r>
          </a:p>
        </p:txBody>
      </p:sp>
      <p:sp>
        <p:nvSpPr>
          <p:cNvPr id="6" name="Content Placeholder 5"/>
          <p:cNvSpPr>
            <a:spLocks noGrp="1"/>
          </p:cNvSpPr>
          <p:nvPr>
            <p:ph sz="quarter" idx="4"/>
          </p:nvPr>
        </p:nvSpPr>
        <p:spPr>
          <a:xfrm>
            <a:off x="4645030" y="2174877"/>
            <a:ext cx="4041775" cy="3951288"/>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3B808C8D-3ED2-40F5-91A0-93CF19FA325A}" type="datetimeFigureOut">
              <a:rPr lang="zh-CN" altLang="en-US" smtClean="0"/>
              <a:t>2018/10/11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B90EC34-E7F4-4F88-83E2-A9A624559CFF}" type="slidenum">
              <a:rPr lang="zh-CN" altLang="en-US" smtClean="0"/>
              <a:t>‹#›</a:t>
            </a:fld>
            <a:endParaRPr lang="zh-CN" altLang="en-US"/>
          </a:p>
        </p:txBody>
      </p:sp>
    </p:spTree>
    <p:extLst>
      <p:ext uri="{BB962C8B-B14F-4D97-AF65-F5344CB8AC3E}">
        <p14:creationId xmlns:p14="http://schemas.microsoft.com/office/powerpoint/2010/main" val="32225929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40272546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05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2268973" y="479824"/>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7"/>
            <a:ext cx="2344634"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8515351" y="175628"/>
            <a:ext cx="628650" cy="713041"/>
            <a:chOff x="39833" y="101457"/>
            <a:chExt cx="838200" cy="713041"/>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184623"/>
            </a:xfrm>
            <a:prstGeom prst="rect">
              <a:avLst/>
            </a:prstGeom>
            <a:noFill/>
          </p:spPr>
          <p:txBody>
            <a:bodyPr wrap="square" rtlCol="0">
              <a:spAutoFit/>
            </a:bodyPr>
            <a:lstStyle/>
            <a:p>
              <a:pPr marL="0" marR="0" lvl="0" indent="0" algn="ctr" defTabSz="685891"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312235" y="206334"/>
            <a:ext cx="2288091" cy="546975"/>
          </a:xfrm>
          <a:prstGeom prst="rect">
            <a:avLst/>
          </a:prstGeom>
        </p:spPr>
        <p:txBody>
          <a:bodyPr vert="horz" lIns="91436" tIns="45718" rIns="91436" bIns="45718" rtlCol="0" anchor="ctr">
            <a:normAutofit/>
          </a:bodyPr>
          <a:lstStyle>
            <a:lvl1pPr>
              <a:defRPr sz="135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3873547783"/>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6680" y="0"/>
            <a:ext cx="9152906"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3" rIns="68586" bIns="34293"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en-JM" sz="135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Tree>
    <p:extLst>
      <p:ext uri="{BB962C8B-B14F-4D97-AF65-F5344CB8AC3E}">
        <p14:creationId xmlns:p14="http://schemas.microsoft.com/office/powerpoint/2010/main" val="32932806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5757151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05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2268973" y="479824"/>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7"/>
            <a:ext cx="2344634"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8515351" y="175628"/>
            <a:ext cx="628650" cy="713041"/>
            <a:chOff x="39833" y="101457"/>
            <a:chExt cx="838200" cy="713041"/>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184623"/>
            </a:xfrm>
            <a:prstGeom prst="rect">
              <a:avLst/>
            </a:prstGeom>
            <a:noFill/>
          </p:spPr>
          <p:txBody>
            <a:bodyPr wrap="square" rtlCol="0">
              <a:spAutoFit/>
            </a:bodyPr>
            <a:lstStyle/>
            <a:p>
              <a:pPr marL="0" marR="0" lvl="0" indent="0" algn="ctr" defTabSz="685891"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312235" y="206334"/>
            <a:ext cx="2288091" cy="546975"/>
          </a:xfrm>
          <a:prstGeom prst="rect">
            <a:avLst/>
          </a:prstGeom>
        </p:spPr>
        <p:txBody>
          <a:bodyPr vert="horz" lIns="91436" tIns="45718" rIns="91436" bIns="45718" rtlCol="0" anchor="ctr">
            <a:normAutofit/>
          </a:bodyPr>
          <a:lstStyle>
            <a:lvl1pPr>
              <a:defRPr sz="135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3094427330"/>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6680" y="0"/>
            <a:ext cx="9152906"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3" rIns="68586" bIns="34293"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en-JM" sz="135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Tree>
    <p:extLst>
      <p:ext uri="{BB962C8B-B14F-4D97-AF65-F5344CB8AC3E}">
        <p14:creationId xmlns:p14="http://schemas.microsoft.com/office/powerpoint/2010/main" val="4421351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48618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5"/>
            <a:ext cx="6858000" cy="2387600"/>
          </a:xfrm>
        </p:spPr>
        <p:txBody>
          <a:bodyPr anchor="b"/>
          <a:lstStyle>
            <a:lvl1pPr algn="ctr">
              <a:defRPr sz="4501"/>
            </a:lvl1pPr>
          </a:lstStyle>
          <a:p>
            <a:r>
              <a:rPr lang="zh-CN" altLang="en-US"/>
              <a:t>单击此处编辑母版标题样式</a:t>
            </a:r>
          </a:p>
        </p:txBody>
      </p:sp>
      <p:sp>
        <p:nvSpPr>
          <p:cNvPr id="3" name="副标题 2"/>
          <p:cNvSpPr>
            <a:spLocks noGrp="1"/>
          </p:cNvSpPr>
          <p:nvPr>
            <p:ph type="subTitle" idx="1"/>
          </p:nvPr>
        </p:nvSpPr>
        <p:spPr>
          <a:xfrm>
            <a:off x="1143000" y="3602039"/>
            <a:ext cx="6858000" cy="1655762"/>
          </a:xfrm>
        </p:spPr>
        <p:txBody>
          <a:bodyPr/>
          <a:lstStyle>
            <a:lvl1pPr marL="0" indent="0" algn="ctr">
              <a:buNone/>
              <a:defRPr sz="1800"/>
            </a:lvl1pPr>
            <a:lvl2pPr marL="342946" indent="0" algn="ctr">
              <a:buNone/>
              <a:defRPr sz="1500"/>
            </a:lvl2pPr>
            <a:lvl3pPr marL="685891" indent="0" algn="ctr">
              <a:buNone/>
              <a:defRPr sz="1350"/>
            </a:lvl3pPr>
            <a:lvl4pPr marL="1028837" indent="0" algn="ctr">
              <a:buNone/>
              <a:defRPr sz="1200"/>
            </a:lvl4pPr>
            <a:lvl5pPr marL="1371783" indent="0" algn="ctr">
              <a:buNone/>
              <a:defRPr sz="1200"/>
            </a:lvl5pPr>
            <a:lvl6pPr marL="1714729" indent="0" algn="ctr">
              <a:buNone/>
              <a:defRPr sz="1200"/>
            </a:lvl6pPr>
            <a:lvl7pPr marL="2057674" indent="0" algn="ctr">
              <a:buNone/>
              <a:defRPr sz="1200"/>
            </a:lvl7pPr>
            <a:lvl8pPr marL="2400620" indent="0" algn="ctr">
              <a:buNone/>
              <a:defRPr sz="1200"/>
            </a:lvl8pPr>
            <a:lvl9pPr marL="2743566"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7640834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174569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05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2268973" y="479824"/>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7"/>
            <a:ext cx="2344634"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8515351" y="175628"/>
            <a:ext cx="628650" cy="713041"/>
            <a:chOff x="39833" y="101457"/>
            <a:chExt cx="838200" cy="713041"/>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184623"/>
            </a:xfrm>
            <a:prstGeom prst="rect">
              <a:avLst/>
            </a:prstGeom>
            <a:noFill/>
          </p:spPr>
          <p:txBody>
            <a:bodyPr wrap="square" rtlCol="0">
              <a:spAutoFit/>
            </a:bodyPr>
            <a:lstStyle/>
            <a:p>
              <a:pPr marL="0" marR="0" lvl="0" indent="0" algn="ctr" defTabSz="685891"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6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312235" y="206334"/>
            <a:ext cx="2288091" cy="546975"/>
          </a:xfrm>
          <a:prstGeom prst="rect">
            <a:avLst/>
          </a:prstGeom>
        </p:spPr>
        <p:txBody>
          <a:bodyPr vert="horz" lIns="91436" tIns="45718" rIns="91436" bIns="45718" rtlCol="0" anchor="ctr">
            <a:normAutofit/>
          </a:bodyPr>
          <a:lstStyle>
            <a:lvl1pPr>
              <a:defRPr sz="135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170157476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3B808C8D-3ED2-40F5-91A0-93CF19FA325A}" type="datetimeFigureOut">
              <a:rPr lang="zh-CN" altLang="en-US" smtClean="0"/>
              <a:t>2018/10/11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B90EC34-E7F4-4F88-83E2-A9A624559CFF}" type="slidenum">
              <a:rPr lang="zh-CN" altLang="en-US" smtClean="0"/>
              <a:t>‹#›</a:t>
            </a:fld>
            <a:endParaRPr lang="zh-CN" altLang="en-US"/>
          </a:p>
        </p:txBody>
      </p:sp>
    </p:spTree>
    <p:extLst>
      <p:ext uri="{BB962C8B-B14F-4D97-AF65-F5344CB8AC3E}">
        <p14:creationId xmlns:p14="http://schemas.microsoft.com/office/powerpoint/2010/main" val="19664375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6680" y="0"/>
            <a:ext cx="9152906"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3" rIns="68586" bIns="34293"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en-JM" sz="135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Tree>
    <p:extLst>
      <p:ext uri="{BB962C8B-B14F-4D97-AF65-F5344CB8AC3E}">
        <p14:creationId xmlns:p14="http://schemas.microsoft.com/office/powerpoint/2010/main" val="29197639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130222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5"/>
            <a:ext cx="6858000" cy="2387600"/>
          </a:xfrm>
        </p:spPr>
        <p:txBody>
          <a:bodyPr anchor="b"/>
          <a:lstStyle>
            <a:lvl1pPr algn="ctr">
              <a:defRPr sz="4501"/>
            </a:lvl1pPr>
          </a:lstStyle>
          <a:p>
            <a:r>
              <a:rPr lang="zh-CN" altLang="en-US"/>
              <a:t>单击此处编辑母版标题样式</a:t>
            </a:r>
          </a:p>
        </p:txBody>
      </p:sp>
      <p:sp>
        <p:nvSpPr>
          <p:cNvPr id="3" name="副标题 2"/>
          <p:cNvSpPr>
            <a:spLocks noGrp="1"/>
          </p:cNvSpPr>
          <p:nvPr>
            <p:ph type="subTitle" idx="1"/>
          </p:nvPr>
        </p:nvSpPr>
        <p:spPr>
          <a:xfrm>
            <a:off x="1143000" y="3602039"/>
            <a:ext cx="6858000" cy="1655762"/>
          </a:xfrm>
        </p:spPr>
        <p:txBody>
          <a:bodyPr/>
          <a:lstStyle>
            <a:lvl1pPr marL="0" indent="0" algn="ctr">
              <a:buNone/>
              <a:defRPr sz="1800"/>
            </a:lvl1pPr>
            <a:lvl2pPr marL="342946" indent="0" algn="ctr">
              <a:buNone/>
              <a:defRPr sz="1500"/>
            </a:lvl2pPr>
            <a:lvl3pPr marL="685891" indent="0" algn="ctr">
              <a:buNone/>
              <a:defRPr sz="1350"/>
            </a:lvl3pPr>
            <a:lvl4pPr marL="1028837" indent="0" algn="ctr">
              <a:buNone/>
              <a:defRPr sz="1200"/>
            </a:lvl4pPr>
            <a:lvl5pPr marL="1371783" indent="0" algn="ctr">
              <a:buNone/>
              <a:defRPr sz="1200"/>
            </a:lvl5pPr>
            <a:lvl6pPr marL="1714729" indent="0" algn="ctr">
              <a:buNone/>
              <a:defRPr sz="1200"/>
            </a:lvl6pPr>
            <a:lvl7pPr marL="2057674" indent="0" algn="ctr">
              <a:buNone/>
              <a:defRPr sz="1200"/>
            </a:lvl7pPr>
            <a:lvl8pPr marL="2400620" indent="0" algn="ctr">
              <a:buNone/>
              <a:defRPr sz="1200"/>
            </a:lvl8pPr>
            <a:lvl9pPr marL="2743566"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6462425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11" indent="0" algn="ctr">
              <a:buNone/>
              <a:defRPr sz="1500"/>
            </a:lvl2pPr>
            <a:lvl3pPr marL="685823" indent="0" algn="ctr">
              <a:buNone/>
              <a:defRPr sz="1350"/>
            </a:lvl3pPr>
            <a:lvl4pPr marL="1028734" indent="0" algn="ctr">
              <a:buNone/>
              <a:defRPr sz="1200"/>
            </a:lvl4pPr>
            <a:lvl5pPr marL="1371646" indent="0" algn="ctr">
              <a:buNone/>
              <a:defRPr sz="1200"/>
            </a:lvl5pPr>
            <a:lvl6pPr marL="1714557" indent="0" algn="ctr">
              <a:buNone/>
              <a:defRPr sz="1200"/>
            </a:lvl6pPr>
            <a:lvl7pPr marL="2057469" indent="0" algn="ctr">
              <a:buNone/>
              <a:defRPr sz="1200"/>
            </a:lvl7pPr>
            <a:lvl8pPr marL="2400380" indent="0" algn="ctr">
              <a:buNone/>
              <a:defRPr sz="1200"/>
            </a:lvl8pPr>
            <a:lvl9pPr marL="2743291"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08361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07509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11" indent="0">
              <a:buNone/>
              <a:defRPr sz="1500">
                <a:solidFill>
                  <a:schemeClr val="tx1">
                    <a:tint val="75000"/>
                  </a:schemeClr>
                </a:solidFill>
              </a:defRPr>
            </a:lvl2pPr>
            <a:lvl3pPr marL="685823" indent="0">
              <a:buNone/>
              <a:defRPr sz="1350">
                <a:solidFill>
                  <a:schemeClr val="tx1">
                    <a:tint val="75000"/>
                  </a:schemeClr>
                </a:solidFill>
              </a:defRPr>
            </a:lvl3pPr>
            <a:lvl4pPr marL="1028734" indent="0">
              <a:buNone/>
              <a:defRPr sz="1200">
                <a:solidFill>
                  <a:schemeClr val="tx1">
                    <a:tint val="75000"/>
                  </a:schemeClr>
                </a:solidFill>
              </a:defRPr>
            </a:lvl4pPr>
            <a:lvl5pPr marL="1371646" indent="0">
              <a:buNone/>
              <a:defRPr sz="1200">
                <a:solidFill>
                  <a:schemeClr val="tx1">
                    <a:tint val="75000"/>
                  </a:schemeClr>
                </a:solidFill>
              </a:defRPr>
            </a:lvl5pPr>
            <a:lvl6pPr marL="1714557" indent="0">
              <a:buNone/>
              <a:defRPr sz="1200">
                <a:solidFill>
                  <a:schemeClr val="tx1">
                    <a:tint val="75000"/>
                  </a:schemeClr>
                </a:solidFill>
              </a:defRPr>
            </a:lvl6pPr>
            <a:lvl7pPr marL="2057469" indent="0">
              <a:buNone/>
              <a:defRPr sz="1200">
                <a:solidFill>
                  <a:schemeClr val="tx1">
                    <a:tint val="75000"/>
                  </a:schemeClr>
                </a:solidFill>
              </a:defRPr>
            </a:lvl7pPr>
            <a:lvl8pPr marL="2400380" indent="0">
              <a:buNone/>
              <a:defRPr sz="1200">
                <a:solidFill>
                  <a:schemeClr val="tx1">
                    <a:tint val="75000"/>
                  </a:schemeClr>
                </a:solidFill>
              </a:defRPr>
            </a:lvl8pPr>
            <a:lvl9pPr marL="2743291"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779104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316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1" y="1681163"/>
            <a:ext cx="3868341" cy="823912"/>
          </a:xfrm>
        </p:spPr>
        <p:txBody>
          <a:bodyPr anchor="b"/>
          <a:lstStyle>
            <a:lvl1pPr marL="0" indent="0">
              <a:buNone/>
              <a:defRPr sz="1800" b="1"/>
            </a:lvl1pPr>
            <a:lvl2pPr marL="342911" indent="0">
              <a:buNone/>
              <a:defRPr sz="1500" b="1"/>
            </a:lvl2pPr>
            <a:lvl3pPr marL="685823" indent="0">
              <a:buNone/>
              <a:defRPr sz="1350" b="1"/>
            </a:lvl3pPr>
            <a:lvl4pPr marL="1028734" indent="0">
              <a:buNone/>
              <a:defRPr sz="1200" b="1"/>
            </a:lvl4pPr>
            <a:lvl5pPr marL="1371646" indent="0">
              <a:buNone/>
              <a:defRPr sz="1200" b="1"/>
            </a:lvl5pPr>
            <a:lvl6pPr marL="1714557" indent="0">
              <a:buNone/>
              <a:defRPr sz="1200" b="1"/>
            </a:lvl6pPr>
            <a:lvl7pPr marL="2057469" indent="0">
              <a:buNone/>
              <a:defRPr sz="1200" b="1"/>
            </a:lvl7pPr>
            <a:lvl8pPr marL="2400380" indent="0">
              <a:buNone/>
              <a:defRPr sz="1200" b="1"/>
            </a:lvl8pPr>
            <a:lvl9pPr marL="2743291"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1" y="2505075"/>
            <a:ext cx="386834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11" indent="0">
              <a:buNone/>
              <a:defRPr sz="1500" b="1"/>
            </a:lvl2pPr>
            <a:lvl3pPr marL="685823" indent="0">
              <a:buNone/>
              <a:defRPr sz="1350" b="1"/>
            </a:lvl3pPr>
            <a:lvl4pPr marL="1028734" indent="0">
              <a:buNone/>
              <a:defRPr sz="1200" b="1"/>
            </a:lvl4pPr>
            <a:lvl5pPr marL="1371646" indent="0">
              <a:buNone/>
              <a:defRPr sz="1200" b="1"/>
            </a:lvl5pPr>
            <a:lvl6pPr marL="1714557" indent="0">
              <a:buNone/>
              <a:defRPr sz="1200" b="1"/>
            </a:lvl6pPr>
            <a:lvl7pPr marL="2057469" indent="0">
              <a:buNone/>
              <a:defRPr sz="1200" b="1"/>
            </a:lvl7pPr>
            <a:lvl8pPr marL="2400380" indent="0">
              <a:buNone/>
              <a:defRPr sz="1200" b="1"/>
            </a:lvl8pPr>
            <a:lvl9pPr marL="2743291"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1"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78522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92468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109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圆角矩形 4"/>
          <p:cNvSpPr/>
          <p:nvPr/>
        </p:nvSpPr>
        <p:spPr>
          <a:xfrm>
            <a:off x="854725" y="1031258"/>
            <a:ext cx="7434551"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3" rIns="68586" bIns="34293"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p:nvSpPr>
        <p:spPr>
          <a:xfrm>
            <a:off x="4425043" y="6451899"/>
            <a:ext cx="293917"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3" rIns="68586" bIns="34293"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fld id="{3B808C8D-3ED2-40F5-91A0-93CF19FA325A}" type="datetimeFigureOut">
              <a:rPr lang="zh-CN" altLang="en-US" smtClean="0"/>
              <a:t>2018/10/11</a:t>
            </a:fld>
            <a:endParaRPr lang="zh-CN" altLang="en-US"/>
          </a:p>
        </p:txBody>
      </p:sp>
      <p:sp>
        <p:nvSpPr>
          <p:cNvPr id="9" name="灯片编号占位符 8"/>
          <p:cNvSpPr>
            <a:spLocks noGrp="1"/>
          </p:cNvSpPr>
          <p:nvPr>
            <p:ph type="sldNum" sz="quarter" idx="12"/>
          </p:nvPr>
        </p:nvSpPr>
        <p:spPr>
          <a:xfrm>
            <a:off x="3505200" y="6396227"/>
            <a:ext cx="2133600" cy="365125"/>
          </a:xfrm>
        </p:spPr>
        <p:txBody>
          <a:bodyPr/>
          <a:lstStyle>
            <a:lvl1pPr algn="ctr">
              <a:defRPr>
                <a:latin typeface="ITC Avant Garde Std Bk" panose="020B0502020202020204" pitchFamily="34" charset="0"/>
              </a:defRPr>
            </a:lvl1pPr>
          </a:lstStyle>
          <a:p>
            <a:fld id="{EB90EC34-E7F4-4F88-83E2-A9A624559CFF}" type="slidenum">
              <a:rPr lang="zh-CN" altLang="en-US" smtClean="0"/>
              <a:t>‹#›</a:t>
            </a:fld>
            <a:endParaRPr lang="zh-CN" altLang="en-US"/>
          </a:p>
        </p:txBody>
      </p:sp>
    </p:spTree>
    <p:extLst>
      <p:ext uri="{BB962C8B-B14F-4D97-AF65-F5344CB8AC3E}">
        <p14:creationId xmlns:p14="http://schemas.microsoft.com/office/powerpoint/2010/main" val="13974569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11" indent="0">
              <a:buNone/>
              <a:defRPr sz="1050"/>
            </a:lvl2pPr>
            <a:lvl3pPr marL="685823" indent="0">
              <a:buNone/>
              <a:defRPr sz="900"/>
            </a:lvl3pPr>
            <a:lvl4pPr marL="1028734" indent="0">
              <a:buNone/>
              <a:defRPr sz="750"/>
            </a:lvl4pPr>
            <a:lvl5pPr marL="1371646" indent="0">
              <a:buNone/>
              <a:defRPr sz="750"/>
            </a:lvl5pPr>
            <a:lvl6pPr marL="1714557" indent="0">
              <a:buNone/>
              <a:defRPr sz="750"/>
            </a:lvl6pPr>
            <a:lvl7pPr marL="2057469" indent="0">
              <a:buNone/>
              <a:defRPr sz="750"/>
            </a:lvl7pPr>
            <a:lvl8pPr marL="2400380" indent="0">
              <a:buNone/>
              <a:defRPr sz="750"/>
            </a:lvl8pPr>
            <a:lvl9pPr marL="2743291"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89522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11" indent="0">
              <a:buNone/>
              <a:defRPr sz="2100"/>
            </a:lvl2pPr>
            <a:lvl3pPr marL="685823" indent="0">
              <a:buNone/>
              <a:defRPr sz="1800"/>
            </a:lvl3pPr>
            <a:lvl4pPr marL="1028734" indent="0">
              <a:buNone/>
              <a:defRPr sz="1500"/>
            </a:lvl4pPr>
            <a:lvl5pPr marL="1371646" indent="0">
              <a:buNone/>
              <a:defRPr sz="1500"/>
            </a:lvl5pPr>
            <a:lvl6pPr marL="1714557" indent="0">
              <a:buNone/>
              <a:defRPr sz="1500"/>
            </a:lvl6pPr>
            <a:lvl7pPr marL="2057469" indent="0">
              <a:buNone/>
              <a:defRPr sz="1500"/>
            </a:lvl7pPr>
            <a:lvl8pPr marL="2400380" indent="0">
              <a:buNone/>
              <a:defRPr sz="1500"/>
            </a:lvl8pPr>
            <a:lvl9pPr marL="2743291"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11" indent="0">
              <a:buNone/>
              <a:defRPr sz="1050"/>
            </a:lvl2pPr>
            <a:lvl3pPr marL="685823" indent="0">
              <a:buNone/>
              <a:defRPr sz="900"/>
            </a:lvl3pPr>
            <a:lvl4pPr marL="1028734" indent="0">
              <a:buNone/>
              <a:defRPr sz="750"/>
            </a:lvl4pPr>
            <a:lvl5pPr marL="1371646" indent="0">
              <a:buNone/>
              <a:defRPr sz="750"/>
            </a:lvl5pPr>
            <a:lvl6pPr marL="1714557" indent="0">
              <a:buNone/>
              <a:defRPr sz="750"/>
            </a:lvl6pPr>
            <a:lvl7pPr marL="2057469" indent="0">
              <a:buNone/>
              <a:defRPr sz="750"/>
            </a:lvl7pPr>
            <a:lvl8pPr marL="2400380" indent="0">
              <a:buNone/>
              <a:defRPr sz="750"/>
            </a:lvl8pPr>
            <a:lvl9pPr marL="2743291"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33256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5765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28240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页脚占位符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
        <p:nvSpPr>
          <p:cNvPr id="6" name="灯片编号占位符 5"/>
          <p:cNvSpPr>
            <a:spLocks noGrp="1"/>
          </p:cNvSpPr>
          <p:nvPr>
            <p:ph type="sldNum" sz="quarter" idx="12"/>
          </p:nvPr>
        </p:nvSpPr>
        <p:spPr/>
        <p:txBody>
          <a:body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219434879"/>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404762204"/>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页脚占位符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
        <p:nvSpPr>
          <p:cNvPr id="6" name="灯片编号占位符 5"/>
          <p:cNvSpPr>
            <a:spLocks noGrp="1"/>
          </p:cNvSpPr>
          <p:nvPr>
            <p:ph type="sldNum" sz="quarter" idx="12"/>
          </p:nvPr>
        </p:nvSpPr>
        <p:spPr/>
        <p:txBody>
          <a:body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197388696"/>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6" name="页脚占位符 5"/>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
        <p:nvSpPr>
          <p:cNvPr id="7" name="灯片编号占位符 6"/>
          <p:cNvSpPr>
            <a:spLocks noGrp="1"/>
          </p:cNvSpPr>
          <p:nvPr>
            <p:ph type="sldNum" sz="quarter" idx="12"/>
          </p:nvPr>
        </p:nvSpPr>
        <p:spPr/>
        <p:txBody>
          <a:body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024402279"/>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8" name="页脚占位符 7"/>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
        <p:nvSpPr>
          <p:cNvPr id="9" name="灯片编号占位符 8"/>
          <p:cNvSpPr>
            <a:spLocks noGrp="1"/>
          </p:cNvSpPr>
          <p:nvPr>
            <p:ph type="sldNum" sz="quarter" idx="12"/>
          </p:nvPr>
        </p:nvSpPr>
        <p:spPr/>
        <p:txBody>
          <a:body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811590501"/>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4" name="页脚占位符 3"/>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
        <p:nvSpPr>
          <p:cNvPr id="5" name="灯片编号占位符 4"/>
          <p:cNvSpPr>
            <a:spLocks noGrp="1"/>
          </p:cNvSpPr>
          <p:nvPr>
            <p:ph type="sldNum" sz="quarter" idx="12"/>
          </p:nvPr>
        </p:nvSpPr>
        <p:spPr/>
        <p:txBody>
          <a:body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263358077"/>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0358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3" name="页脚占位符 2"/>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
        <p:nvSpPr>
          <p:cNvPr id="4" name="灯片编号占位符 3"/>
          <p:cNvSpPr>
            <a:spLocks noGrp="1"/>
          </p:cNvSpPr>
          <p:nvPr>
            <p:ph type="sldNum" sz="quarter" idx="12"/>
          </p:nvPr>
        </p:nvSpPr>
        <p:spPr/>
        <p:txBody>
          <a:body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750521589"/>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6" name="页脚占位符 5"/>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
        <p:nvSpPr>
          <p:cNvPr id="7" name="灯片编号占位符 6"/>
          <p:cNvSpPr>
            <a:spLocks noGrp="1"/>
          </p:cNvSpPr>
          <p:nvPr>
            <p:ph type="sldNum" sz="quarter" idx="12"/>
          </p:nvPr>
        </p:nvSpPr>
        <p:spPr/>
        <p:txBody>
          <a:body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54568812"/>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6" name="页脚占位符 5"/>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
        <p:nvSpPr>
          <p:cNvPr id="7" name="灯片编号占位符 6"/>
          <p:cNvSpPr>
            <a:spLocks noGrp="1"/>
          </p:cNvSpPr>
          <p:nvPr>
            <p:ph type="sldNum" sz="quarter" idx="12"/>
          </p:nvPr>
        </p:nvSpPr>
        <p:spPr/>
        <p:txBody>
          <a:body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2055548898"/>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页脚占位符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
        <p:nvSpPr>
          <p:cNvPr id="6" name="灯片编号占位符 5"/>
          <p:cNvSpPr>
            <a:spLocks noGrp="1"/>
          </p:cNvSpPr>
          <p:nvPr>
            <p:ph type="sldNum" sz="quarter" idx="12"/>
          </p:nvPr>
        </p:nvSpPr>
        <p:spPr/>
        <p:txBody>
          <a:body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579382687"/>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页脚占位符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
        <p:nvSpPr>
          <p:cNvPr id="6" name="灯片编号占位符 5"/>
          <p:cNvSpPr>
            <a:spLocks noGrp="1"/>
          </p:cNvSpPr>
          <p:nvPr>
            <p:ph type="sldNum" sz="quarter" idx="12"/>
          </p:nvPr>
        </p:nvSpPr>
        <p:spPr/>
        <p:txBody>
          <a:body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000821349"/>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253927"/>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7596878"/>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0035322"/>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1242707"/>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4164567"/>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1"/>
          </a:xfrm>
        </p:spPr>
        <p:txBody>
          <a:bodyPr anchor="b"/>
          <a:lstStyle>
            <a:lvl1pPr algn="l">
              <a:defRPr sz="2025" b="1"/>
            </a:lvl1pPr>
          </a:lstStyle>
          <a:p>
            <a:r>
              <a:rPr lang="zh-CN" altLang="en-US"/>
              <a:t>单击此处编辑母版标题样式</a:t>
            </a:r>
            <a:endParaRPr lang="en-US"/>
          </a:p>
        </p:txBody>
      </p:sp>
      <p:sp>
        <p:nvSpPr>
          <p:cNvPr id="3" name="Content Placeholder 2"/>
          <p:cNvSpPr>
            <a:spLocks noGrp="1"/>
          </p:cNvSpPr>
          <p:nvPr>
            <p:ph idx="1"/>
          </p:nvPr>
        </p:nvSpPr>
        <p:spPr>
          <a:xfrm>
            <a:off x="3575050" y="273054"/>
            <a:ext cx="5111750" cy="5853113"/>
          </a:xfrm>
        </p:spPr>
        <p:txBody>
          <a:bodyPr/>
          <a:lstStyle>
            <a:lvl1pPr>
              <a:defRPr sz="3225"/>
            </a:lvl1pPr>
            <a:lvl2pPr>
              <a:defRPr sz="2850"/>
            </a:lvl2pPr>
            <a:lvl3pPr>
              <a:defRPr sz="2400"/>
            </a:lvl3pPr>
            <a:lvl4pPr>
              <a:defRPr sz="2025"/>
            </a:lvl4pPr>
            <a:lvl5pPr>
              <a:defRPr sz="2025"/>
            </a:lvl5pPr>
            <a:lvl6pPr>
              <a:defRPr sz="2025"/>
            </a:lvl6pPr>
            <a:lvl7pPr>
              <a:defRPr sz="2025"/>
            </a:lvl7pPr>
            <a:lvl8pPr>
              <a:defRPr sz="2025"/>
            </a:lvl8pPr>
            <a:lvl9pPr>
              <a:defRPr sz="202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457203" y="1435105"/>
            <a:ext cx="3008313" cy="4691063"/>
          </a:xfrm>
        </p:spPr>
        <p:txBody>
          <a:bodyPr/>
          <a:lstStyle>
            <a:lvl1pPr marL="0" indent="0">
              <a:buNone/>
              <a:defRPr sz="1425"/>
            </a:lvl1pPr>
            <a:lvl2pPr marL="457250" indent="0">
              <a:buNone/>
              <a:defRPr sz="1200"/>
            </a:lvl2pPr>
            <a:lvl3pPr marL="914499" indent="0">
              <a:buNone/>
              <a:defRPr sz="1050"/>
            </a:lvl3pPr>
            <a:lvl4pPr marL="1371748" indent="0">
              <a:buNone/>
              <a:defRPr sz="900"/>
            </a:lvl4pPr>
            <a:lvl5pPr marL="1828998" indent="0">
              <a:buNone/>
              <a:defRPr sz="900"/>
            </a:lvl5pPr>
            <a:lvl6pPr marL="2286248" indent="0">
              <a:buNone/>
              <a:defRPr sz="900"/>
            </a:lvl6pPr>
            <a:lvl7pPr marL="2743498" indent="0">
              <a:buNone/>
              <a:defRPr sz="900"/>
            </a:lvl7pPr>
            <a:lvl8pPr marL="3200746" indent="0">
              <a:buNone/>
              <a:defRPr sz="900"/>
            </a:lvl8pPr>
            <a:lvl9pPr marL="3657996"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3B808C8D-3ED2-40F5-91A0-93CF19FA325A}" type="datetimeFigureOut">
              <a:rPr lang="zh-CN" altLang="en-US" smtClean="0"/>
              <a:t>2018/10/11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B90EC34-E7F4-4F88-83E2-A9A624559CFF}" type="slidenum">
              <a:rPr lang="zh-CN" altLang="en-US" smtClean="0"/>
              <a:t>‹#›</a:t>
            </a:fld>
            <a:endParaRPr lang="zh-CN" altLang="en-US"/>
          </a:p>
        </p:txBody>
      </p:sp>
    </p:spTree>
    <p:extLst>
      <p:ext uri="{BB962C8B-B14F-4D97-AF65-F5344CB8AC3E}">
        <p14:creationId xmlns:p14="http://schemas.microsoft.com/office/powerpoint/2010/main" val="22385089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4083875"/>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5032059"/>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2433969"/>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12781650"/>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6238136"/>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4361688"/>
      </p:ext>
    </p:extLst>
  </p:cSld>
  <p:clrMapOvr>
    <a:masterClrMapping/>
  </p:clrMapOvr>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image" Target="../media/image1.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10.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11.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12.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13.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1.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4.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1.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5.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1.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6.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7.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image" Target="../media/image1.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9.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6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1143000"/>
          </a:xfrm>
          <a:prstGeom prst="rect">
            <a:avLst/>
          </a:prstGeom>
        </p:spPr>
        <p:txBody>
          <a:bodyPr vert="horz" lIns="91436" tIns="45718" rIns="91436" bIns="45718"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3B808C8D-3ED2-40F5-91A0-93CF19FA325A}" type="datetimeFigureOut">
              <a:rPr lang="zh-CN" altLang="en-US" smtClean="0"/>
              <a:t>2018/10/11</a:t>
            </a:fld>
            <a:endParaRPr lang="zh-CN" altLang="en-US"/>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EB90EC34-E7F4-4F88-83E2-A9A624559CFF}" type="slidenum">
              <a:rPr lang="zh-CN" altLang="en-US" smtClean="0"/>
              <a:t>‹#›</a:t>
            </a:fld>
            <a:endParaRPr lang="zh-CN" altLang="en-US"/>
          </a:p>
        </p:txBody>
      </p:sp>
    </p:spTree>
    <p:extLst>
      <p:ext uri="{BB962C8B-B14F-4D97-AF65-F5344CB8AC3E}">
        <p14:creationId xmlns:p14="http://schemas.microsoft.com/office/powerpoint/2010/main" val="6812597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txStyles>
    <p:titleStyle>
      <a:lvl1pPr algn="ctr" defTabSz="914499" rtl="0" eaLnBrk="1" latinLnBrk="0" hangingPunct="1">
        <a:spcBef>
          <a:spcPct val="0"/>
        </a:spcBef>
        <a:buNone/>
        <a:defRPr sz="4426" kern="1200">
          <a:solidFill>
            <a:schemeClr val="tx1"/>
          </a:solidFill>
          <a:latin typeface="+mj-lt"/>
          <a:ea typeface="+mj-ea"/>
          <a:cs typeface="+mj-cs"/>
        </a:defRPr>
      </a:lvl1pPr>
    </p:titleStyle>
    <p:bodyStyle>
      <a:lvl1pPr marL="342937" indent="-342937" algn="l" defTabSz="914499" rtl="0" eaLnBrk="1" latinLnBrk="0" hangingPunct="1">
        <a:spcBef>
          <a:spcPct val="20000"/>
        </a:spcBef>
        <a:buFont typeface="Arial" pitchFamily="34" charset="0"/>
        <a:buChar char="•"/>
        <a:defRPr sz="3225" kern="1200">
          <a:solidFill>
            <a:schemeClr val="tx1"/>
          </a:solidFill>
          <a:latin typeface="+mn-lt"/>
          <a:ea typeface="+mn-ea"/>
          <a:cs typeface="+mn-cs"/>
        </a:defRPr>
      </a:lvl1pPr>
      <a:lvl2pPr marL="743030" indent="-285781" algn="l" defTabSz="914499" rtl="0" eaLnBrk="1" latinLnBrk="0" hangingPunct="1">
        <a:spcBef>
          <a:spcPct val="20000"/>
        </a:spcBef>
        <a:buFont typeface="Arial" pitchFamily="34" charset="0"/>
        <a:buChar char="–"/>
        <a:defRPr sz="2850" kern="1200">
          <a:solidFill>
            <a:schemeClr val="tx1"/>
          </a:solidFill>
          <a:latin typeface="+mn-lt"/>
          <a:ea typeface="+mn-ea"/>
          <a:cs typeface="+mn-cs"/>
        </a:defRPr>
      </a:lvl2pPr>
      <a:lvl3pPr marL="1143124" indent="-228624" algn="l" defTabSz="91449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74"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4pPr>
      <a:lvl5pPr marL="2057623"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5pPr>
      <a:lvl6pPr marL="25148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212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93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621"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499" rtl="0" eaLnBrk="1" latinLnBrk="0" hangingPunct="1">
        <a:defRPr sz="1800" kern="1200">
          <a:solidFill>
            <a:schemeClr val="tx1"/>
          </a:solidFill>
          <a:latin typeface="+mn-lt"/>
          <a:ea typeface="+mn-ea"/>
          <a:cs typeface="+mn-cs"/>
        </a:defRPr>
      </a:lvl1pPr>
      <a:lvl2pPr marL="457250" algn="l" defTabSz="914499" rtl="0" eaLnBrk="1" latinLnBrk="0" hangingPunct="1">
        <a:defRPr sz="1800" kern="1200">
          <a:solidFill>
            <a:schemeClr val="tx1"/>
          </a:solidFill>
          <a:latin typeface="+mn-lt"/>
          <a:ea typeface="+mn-ea"/>
          <a:cs typeface="+mn-cs"/>
        </a:defRPr>
      </a:lvl2pPr>
      <a:lvl3pPr marL="914499" algn="l" defTabSz="914499" rtl="0" eaLnBrk="1" latinLnBrk="0" hangingPunct="1">
        <a:defRPr sz="1800" kern="1200">
          <a:solidFill>
            <a:schemeClr val="tx1"/>
          </a:solidFill>
          <a:latin typeface="+mn-lt"/>
          <a:ea typeface="+mn-ea"/>
          <a:cs typeface="+mn-cs"/>
        </a:defRPr>
      </a:lvl3pPr>
      <a:lvl4pPr marL="1371748" algn="l" defTabSz="914499" rtl="0" eaLnBrk="1" latinLnBrk="0" hangingPunct="1">
        <a:defRPr sz="1800" kern="1200">
          <a:solidFill>
            <a:schemeClr val="tx1"/>
          </a:solidFill>
          <a:latin typeface="+mn-lt"/>
          <a:ea typeface="+mn-ea"/>
          <a:cs typeface="+mn-cs"/>
        </a:defRPr>
      </a:lvl4pPr>
      <a:lvl5pPr marL="1828998" algn="l" defTabSz="914499" rtl="0" eaLnBrk="1" latinLnBrk="0" hangingPunct="1">
        <a:defRPr sz="1800" kern="1200">
          <a:solidFill>
            <a:schemeClr val="tx1"/>
          </a:solidFill>
          <a:latin typeface="+mn-lt"/>
          <a:ea typeface="+mn-ea"/>
          <a:cs typeface="+mn-cs"/>
        </a:defRPr>
      </a:lvl5pPr>
      <a:lvl6pPr marL="2286248" algn="l" defTabSz="914499" rtl="0" eaLnBrk="1" latinLnBrk="0" hangingPunct="1">
        <a:defRPr sz="1800" kern="1200">
          <a:solidFill>
            <a:schemeClr val="tx1"/>
          </a:solidFill>
          <a:latin typeface="+mn-lt"/>
          <a:ea typeface="+mn-ea"/>
          <a:cs typeface="+mn-cs"/>
        </a:defRPr>
      </a:lvl6pPr>
      <a:lvl7pPr marL="2743498" algn="l" defTabSz="914499" rtl="0" eaLnBrk="1" latinLnBrk="0" hangingPunct="1">
        <a:defRPr sz="1800" kern="1200">
          <a:solidFill>
            <a:schemeClr val="tx1"/>
          </a:solidFill>
          <a:latin typeface="+mn-lt"/>
          <a:ea typeface="+mn-ea"/>
          <a:cs typeface="+mn-cs"/>
        </a:defRPr>
      </a:lvl7pPr>
      <a:lvl8pPr marL="3200746" algn="l" defTabSz="914499" rtl="0" eaLnBrk="1" latinLnBrk="0" hangingPunct="1">
        <a:defRPr sz="1800" kern="1200">
          <a:solidFill>
            <a:schemeClr val="tx1"/>
          </a:solidFill>
          <a:latin typeface="+mn-lt"/>
          <a:ea typeface="+mn-ea"/>
          <a:cs typeface="+mn-cs"/>
        </a:defRPr>
      </a:lvl8pPr>
      <a:lvl9pPr marL="3657996" algn="l" defTabSz="91449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64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Placeholder 1"/>
          <p:cNvSpPr>
            <a:spLocks noGrp="1"/>
          </p:cNvSpPr>
          <p:nvPr>
            <p:ph type="title"/>
          </p:nvPr>
        </p:nvSpPr>
        <p:spPr>
          <a:xfrm>
            <a:off x="457200" y="355601"/>
            <a:ext cx="8229600" cy="1143000"/>
          </a:xfrm>
          <a:prstGeom prst="rect">
            <a:avLst/>
          </a:prstGeom>
        </p:spPr>
        <p:txBody>
          <a:bodyPr vert="horz" lIns="91436" tIns="45718" rIns="91436" bIns="45718" rtlCol="0" anchor="ctr">
            <a:normAutofit/>
          </a:bodyPr>
          <a:lstStyle/>
          <a:p>
            <a:r>
              <a:rPr lang="zh-CN" altLang="en-US"/>
              <a:t>单击此处编辑母版标题样式</a:t>
            </a:r>
            <a:endParaRPr lang="en-JM" dirty="0"/>
          </a:p>
        </p:txBody>
      </p:sp>
      <p:sp>
        <p:nvSpPr>
          <p:cNvPr id="3" name="Text Placeholder 2"/>
          <p:cNvSpPr>
            <a:spLocks noGrp="1"/>
          </p:cNvSpPr>
          <p:nvPr>
            <p:ph type="body" idx="1"/>
          </p:nvPr>
        </p:nvSpPr>
        <p:spPr>
          <a:xfrm>
            <a:off x="457200" y="1600203"/>
            <a:ext cx="8229600" cy="4165599"/>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JM" dirty="0"/>
          </a:p>
        </p:txBody>
      </p:sp>
      <p:sp>
        <p:nvSpPr>
          <p:cNvPr id="11" name="Freeform 5"/>
          <p:cNvSpPr>
            <a:spLocks/>
          </p:cNvSpPr>
          <p:nvPr/>
        </p:nvSpPr>
        <p:spPr bwMode="auto">
          <a:xfrm rot="5400000">
            <a:off x="8367410" y="6103601"/>
            <a:ext cx="541580" cy="35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6" tIns="34293" rIns="68586" bIns="34293" numCol="1" anchor="t" anchorCtr="0" compatLnSpc="1">
            <a:prstTxWarp prst="textNoShape">
              <a:avLst/>
            </a:prstTxWarp>
          </a:bodyPr>
          <a:lstStyle/>
          <a:p>
            <a:pPr marL="0" marR="0" lvl="0" indent="0" algn="l"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6705600" y="177801"/>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3"/>
          </p:nvPr>
        </p:nvSpPr>
        <p:spPr>
          <a:xfrm>
            <a:off x="3124201" y="6332539"/>
            <a:ext cx="2895600" cy="365125"/>
          </a:xfrm>
          <a:prstGeom prst="rect">
            <a:avLst/>
          </a:prstGeom>
        </p:spPr>
        <p:txBody>
          <a:bodyPr vert="horz" lIns="91436" tIns="45718" rIns="91436" bIns="45718" rtlCol="0" anchor="ctr"/>
          <a:lstStyle>
            <a:lvl1pPr algn="ctr">
              <a:defRPr sz="12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609600" y="6273802"/>
            <a:ext cx="78486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462163" y="6144298"/>
            <a:ext cx="360000" cy="304800"/>
          </a:xfrm>
          <a:prstGeom prst="rect">
            <a:avLst/>
          </a:prstGeom>
        </p:spPr>
        <p:txBody>
          <a:bodyPr vert="horz" lIns="91436" tIns="45718" rIns="91436" bIns="45718"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97334080"/>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72" r:id="rId4"/>
    <p:sldLayoutId id="2147483873" r:id="rId5"/>
  </p:sldLayoutIdLst>
  <p:hf hdr="0" ftr="0" dt="0"/>
  <p:txStyles>
    <p:titleStyle>
      <a:lvl1pPr algn="l" defTabSz="914499" rtl="0" eaLnBrk="1" latinLnBrk="0" hangingPunct="1">
        <a:spcBef>
          <a:spcPct val="0"/>
        </a:spcBef>
        <a:buNone/>
        <a:defRPr sz="3450" kern="1200">
          <a:solidFill>
            <a:srgbClr val="17375E"/>
          </a:solidFill>
          <a:latin typeface="Signika"/>
          <a:ea typeface="Open Sans Extrabold" pitchFamily="34" charset="0"/>
          <a:cs typeface="Signika"/>
        </a:defRPr>
      </a:lvl1pPr>
    </p:titleStyle>
    <p:bodyStyle>
      <a:lvl1pPr marL="342937" indent="-342937" algn="l" defTabSz="914499" rtl="0" eaLnBrk="1" latinLnBrk="0" hangingPunct="1">
        <a:spcBef>
          <a:spcPct val="20000"/>
        </a:spcBef>
        <a:buFont typeface="Arial" pitchFamily="34" charset="0"/>
        <a:buChar char="•"/>
        <a:defRPr sz="2025" kern="1200">
          <a:solidFill>
            <a:srgbClr val="17375E"/>
          </a:solidFill>
          <a:latin typeface="+mn-lt"/>
          <a:ea typeface="+mn-ea"/>
          <a:cs typeface="+mn-cs"/>
        </a:defRPr>
      </a:lvl1pPr>
      <a:lvl2pPr marL="743030" indent="-285781" algn="l" defTabSz="914499" rtl="0" eaLnBrk="1" latinLnBrk="0" hangingPunct="1">
        <a:spcBef>
          <a:spcPct val="20000"/>
        </a:spcBef>
        <a:buFont typeface="Arial" pitchFamily="34" charset="0"/>
        <a:buChar char="–"/>
        <a:defRPr sz="1800" kern="1200">
          <a:solidFill>
            <a:srgbClr val="17375E"/>
          </a:solidFill>
          <a:latin typeface="+mn-lt"/>
          <a:ea typeface="+mn-ea"/>
          <a:cs typeface="+mn-cs"/>
        </a:defRPr>
      </a:lvl2pPr>
      <a:lvl3pPr marL="1143124" indent="-228624" algn="l" defTabSz="914499" rtl="0" eaLnBrk="1" latinLnBrk="0" hangingPunct="1">
        <a:spcBef>
          <a:spcPct val="20000"/>
        </a:spcBef>
        <a:buFont typeface="Arial" pitchFamily="34" charset="0"/>
        <a:buChar char="•"/>
        <a:defRPr sz="1650" kern="1200">
          <a:solidFill>
            <a:srgbClr val="17375E"/>
          </a:solidFill>
          <a:latin typeface="+mn-lt"/>
          <a:ea typeface="+mn-ea"/>
          <a:cs typeface="+mn-cs"/>
        </a:defRPr>
      </a:lvl3pPr>
      <a:lvl4pPr marL="1600374" indent="-228624" algn="l" defTabSz="914499" rtl="0" eaLnBrk="1" latinLnBrk="0" hangingPunct="1">
        <a:spcBef>
          <a:spcPct val="20000"/>
        </a:spcBef>
        <a:buFont typeface="Arial" pitchFamily="34" charset="0"/>
        <a:buChar char="–"/>
        <a:defRPr sz="1425" kern="1200">
          <a:solidFill>
            <a:srgbClr val="17375E"/>
          </a:solidFill>
          <a:latin typeface="+mn-lt"/>
          <a:ea typeface="+mn-ea"/>
          <a:cs typeface="+mn-cs"/>
        </a:defRPr>
      </a:lvl4pPr>
      <a:lvl5pPr marL="2057623" indent="-228624" algn="l" defTabSz="914499" rtl="0" eaLnBrk="1" latinLnBrk="0" hangingPunct="1">
        <a:spcBef>
          <a:spcPct val="20000"/>
        </a:spcBef>
        <a:buFont typeface="Arial" pitchFamily="34" charset="0"/>
        <a:buChar char="»"/>
        <a:defRPr sz="1425" kern="1200">
          <a:solidFill>
            <a:srgbClr val="17375E"/>
          </a:solidFill>
          <a:latin typeface="+mn-lt"/>
          <a:ea typeface="+mn-ea"/>
          <a:cs typeface="+mn-cs"/>
        </a:defRPr>
      </a:lvl5pPr>
      <a:lvl6pPr marL="25148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212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93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621"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499" rtl="0" eaLnBrk="1" latinLnBrk="0" hangingPunct="1">
        <a:defRPr sz="1800" kern="1200">
          <a:solidFill>
            <a:schemeClr val="tx1"/>
          </a:solidFill>
          <a:latin typeface="+mn-lt"/>
          <a:ea typeface="+mn-ea"/>
          <a:cs typeface="+mn-cs"/>
        </a:defRPr>
      </a:lvl1pPr>
      <a:lvl2pPr marL="457250" algn="l" defTabSz="914499" rtl="0" eaLnBrk="1" latinLnBrk="0" hangingPunct="1">
        <a:defRPr sz="1800" kern="1200">
          <a:solidFill>
            <a:schemeClr val="tx1"/>
          </a:solidFill>
          <a:latin typeface="+mn-lt"/>
          <a:ea typeface="+mn-ea"/>
          <a:cs typeface="+mn-cs"/>
        </a:defRPr>
      </a:lvl2pPr>
      <a:lvl3pPr marL="914499" algn="l" defTabSz="914499" rtl="0" eaLnBrk="1" latinLnBrk="0" hangingPunct="1">
        <a:defRPr sz="1800" kern="1200">
          <a:solidFill>
            <a:schemeClr val="tx1"/>
          </a:solidFill>
          <a:latin typeface="+mn-lt"/>
          <a:ea typeface="+mn-ea"/>
          <a:cs typeface="+mn-cs"/>
        </a:defRPr>
      </a:lvl3pPr>
      <a:lvl4pPr marL="1371748" algn="l" defTabSz="914499" rtl="0" eaLnBrk="1" latinLnBrk="0" hangingPunct="1">
        <a:defRPr sz="1800" kern="1200">
          <a:solidFill>
            <a:schemeClr val="tx1"/>
          </a:solidFill>
          <a:latin typeface="+mn-lt"/>
          <a:ea typeface="+mn-ea"/>
          <a:cs typeface="+mn-cs"/>
        </a:defRPr>
      </a:lvl4pPr>
      <a:lvl5pPr marL="1828998" algn="l" defTabSz="914499" rtl="0" eaLnBrk="1" latinLnBrk="0" hangingPunct="1">
        <a:defRPr sz="1800" kern="1200">
          <a:solidFill>
            <a:schemeClr val="tx1"/>
          </a:solidFill>
          <a:latin typeface="+mn-lt"/>
          <a:ea typeface="+mn-ea"/>
          <a:cs typeface="+mn-cs"/>
        </a:defRPr>
      </a:lvl5pPr>
      <a:lvl6pPr marL="2286248" algn="l" defTabSz="914499" rtl="0" eaLnBrk="1" latinLnBrk="0" hangingPunct="1">
        <a:defRPr sz="1800" kern="1200">
          <a:solidFill>
            <a:schemeClr val="tx1"/>
          </a:solidFill>
          <a:latin typeface="+mn-lt"/>
          <a:ea typeface="+mn-ea"/>
          <a:cs typeface="+mn-cs"/>
        </a:defRPr>
      </a:lvl6pPr>
      <a:lvl7pPr marL="2743498" algn="l" defTabSz="914499" rtl="0" eaLnBrk="1" latinLnBrk="0" hangingPunct="1">
        <a:defRPr sz="1800" kern="1200">
          <a:solidFill>
            <a:schemeClr val="tx1"/>
          </a:solidFill>
          <a:latin typeface="+mn-lt"/>
          <a:ea typeface="+mn-ea"/>
          <a:cs typeface="+mn-cs"/>
        </a:defRPr>
      </a:lvl7pPr>
      <a:lvl8pPr marL="3200746" algn="l" defTabSz="914499" rtl="0" eaLnBrk="1" latinLnBrk="0" hangingPunct="1">
        <a:defRPr sz="1800" kern="1200">
          <a:solidFill>
            <a:schemeClr val="tx1"/>
          </a:solidFill>
          <a:latin typeface="+mn-lt"/>
          <a:ea typeface="+mn-ea"/>
          <a:cs typeface="+mn-cs"/>
        </a:defRPr>
      </a:lvl8pPr>
      <a:lvl9pPr marL="3657996" algn="l" defTabSz="91449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6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313651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68582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6" indent="-171456" algn="l" defTabSz="68582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7" indent="-171456" algn="l" defTabSz="68582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9" indent="-171456" algn="l" defTabSz="68582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90"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01"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13"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24"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36"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47"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23" rtl="0" eaLnBrk="1" latinLnBrk="0" hangingPunct="1">
        <a:defRPr sz="1350" kern="1200">
          <a:solidFill>
            <a:schemeClr val="tx1"/>
          </a:solidFill>
          <a:latin typeface="+mn-lt"/>
          <a:ea typeface="+mn-ea"/>
          <a:cs typeface="+mn-cs"/>
        </a:defRPr>
      </a:lvl1pPr>
      <a:lvl2pPr marL="342911" algn="l" defTabSz="685823" rtl="0" eaLnBrk="1" latinLnBrk="0" hangingPunct="1">
        <a:defRPr sz="1350" kern="1200">
          <a:solidFill>
            <a:schemeClr val="tx1"/>
          </a:solidFill>
          <a:latin typeface="+mn-lt"/>
          <a:ea typeface="+mn-ea"/>
          <a:cs typeface="+mn-cs"/>
        </a:defRPr>
      </a:lvl2pPr>
      <a:lvl3pPr marL="685823" algn="l" defTabSz="685823" rtl="0" eaLnBrk="1" latinLnBrk="0" hangingPunct="1">
        <a:defRPr sz="1350" kern="1200">
          <a:solidFill>
            <a:schemeClr val="tx1"/>
          </a:solidFill>
          <a:latin typeface="+mn-lt"/>
          <a:ea typeface="+mn-ea"/>
          <a:cs typeface="+mn-cs"/>
        </a:defRPr>
      </a:lvl3pPr>
      <a:lvl4pPr marL="1028734" algn="l" defTabSz="685823" rtl="0" eaLnBrk="1" latinLnBrk="0" hangingPunct="1">
        <a:defRPr sz="1350" kern="1200">
          <a:solidFill>
            <a:schemeClr val="tx1"/>
          </a:solidFill>
          <a:latin typeface="+mn-lt"/>
          <a:ea typeface="+mn-ea"/>
          <a:cs typeface="+mn-cs"/>
        </a:defRPr>
      </a:lvl4pPr>
      <a:lvl5pPr marL="1371646" algn="l" defTabSz="685823" rtl="0" eaLnBrk="1" latinLnBrk="0" hangingPunct="1">
        <a:defRPr sz="1350" kern="1200">
          <a:solidFill>
            <a:schemeClr val="tx1"/>
          </a:solidFill>
          <a:latin typeface="+mn-lt"/>
          <a:ea typeface="+mn-ea"/>
          <a:cs typeface="+mn-cs"/>
        </a:defRPr>
      </a:lvl5pPr>
      <a:lvl6pPr marL="1714557" algn="l" defTabSz="685823" rtl="0" eaLnBrk="1" latinLnBrk="0" hangingPunct="1">
        <a:defRPr sz="1350" kern="1200">
          <a:solidFill>
            <a:schemeClr val="tx1"/>
          </a:solidFill>
          <a:latin typeface="+mn-lt"/>
          <a:ea typeface="+mn-ea"/>
          <a:cs typeface="+mn-cs"/>
        </a:defRPr>
      </a:lvl6pPr>
      <a:lvl7pPr marL="2057469" algn="l" defTabSz="685823" rtl="0" eaLnBrk="1" latinLnBrk="0" hangingPunct="1">
        <a:defRPr sz="1350" kern="1200">
          <a:solidFill>
            <a:schemeClr val="tx1"/>
          </a:solidFill>
          <a:latin typeface="+mn-lt"/>
          <a:ea typeface="+mn-ea"/>
          <a:cs typeface="+mn-cs"/>
        </a:defRPr>
      </a:lvl7pPr>
      <a:lvl8pPr marL="2400380" algn="l" defTabSz="685823" rtl="0" eaLnBrk="1" latinLnBrk="0" hangingPunct="1">
        <a:defRPr sz="1350" kern="1200">
          <a:solidFill>
            <a:schemeClr val="tx1"/>
          </a:solidFill>
          <a:latin typeface="+mn-lt"/>
          <a:ea typeface="+mn-ea"/>
          <a:cs typeface="+mn-cs"/>
        </a:defRPr>
      </a:lvl8pPr>
      <a:lvl9pPr marL="2743291" algn="l" defTabSz="685823"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B808C8D-3ED2-40F5-91A0-93CF19FA325A}" type="datetimeFigureOut">
              <a:rPr lang="zh-CN" altLang="en-US" smtClean="0"/>
              <a:t>2018/10/11</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90EC34-E7F4-4F88-83E2-A9A624559CFF}" type="slidenum">
              <a:rPr lang="zh-CN" altLang="en-US" smtClean="0"/>
              <a:t>‹#›</a:t>
            </a:fld>
            <a:endParaRPr lang="zh-CN" altLang="en-US"/>
          </a:p>
        </p:txBody>
      </p:sp>
    </p:spTree>
    <p:extLst>
      <p:ext uri="{BB962C8B-B14F-4D97-AF65-F5344CB8AC3E}">
        <p14:creationId xmlns:p14="http://schemas.microsoft.com/office/powerpoint/2010/main" val="181548716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pPr/>
              <a:t>2018/10/11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24285406"/>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mc:AlternateContent xmlns:mc="http://schemas.openxmlformats.org/markup-compatibility/2006" xmlns:p14="http://schemas.microsoft.com/office/powerpoint/2010/main">
    <mc:Choice Requires="p14">
      <p:transition spd="slow" p14:dur="1500" advTm="0">
        <p14:flip dir="r"/>
      </p:transition>
    </mc:Choice>
    <mc:Fallback xmlns="">
      <p:transition spd="slow"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64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1" y="365126"/>
            <a:ext cx="788670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1" y="1825625"/>
            <a:ext cx="788670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1" y="6356351"/>
            <a:ext cx="2057400" cy="365125"/>
          </a:xfrm>
          <a:prstGeom prst="rect">
            <a:avLst/>
          </a:prstGeom>
        </p:spPr>
        <p:txBody>
          <a:bodyPr vert="horz" lIns="91436" tIns="45718" rIns="91436" bIns="45718" rtlCol="0" anchor="ctr"/>
          <a:lstStyle>
            <a:lvl1pPr algn="l">
              <a:defRPr sz="900">
                <a:solidFill>
                  <a:schemeClr val="tx1">
                    <a:tint val="75000"/>
                  </a:schemeClr>
                </a:solidFill>
              </a:defRPr>
            </a:lvl1pPr>
          </a:lstStyle>
          <a:p>
            <a:fld id="{4C4388EF-52D1-4258-9BE5-BCD010C7D4DE}" type="datetimeFigureOut">
              <a:rPr lang="zh-CN" altLang="en-US" smtClean="0"/>
              <a:t>2018/10/11</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36" tIns="45718" rIns="91436" bIns="45718"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1" y="6356351"/>
            <a:ext cx="2057400" cy="365125"/>
          </a:xfrm>
          <a:prstGeom prst="rect">
            <a:avLst/>
          </a:prstGeom>
        </p:spPr>
        <p:txBody>
          <a:bodyPr vert="horz" lIns="91436" tIns="45718" rIns="91436" bIns="45718" rtlCol="0" anchor="ctr"/>
          <a:lstStyle>
            <a:lvl1pPr algn="r">
              <a:defRPr sz="9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04831384"/>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68589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73" indent="-171473" algn="l" defTabSz="68589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419" indent="-171473" algn="l" defTabSz="68589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64" indent="-171473" algn="l" defTabSz="68589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310"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256"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201"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147"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093"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039"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91" rtl="0" eaLnBrk="1" latinLnBrk="0" hangingPunct="1">
        <a:defRPr sz="1350" kern="1200">
          <a:solidFill>
            <a:schemeClr val="tx1"/>
          </a:solidFill>
          <a:latin typeface="+mn-lt"/>
          <a:ea typeface="+mn-ea"/>
          <a:cs typeface="+mn-cs"/>
        </a:defRPr>
      </a:lvl1pPr>
      <a:lvl2pPr marL="342946" algn="l" defTabSz="685891" rtl="0" eaLnBrk="1" latinLnBrk="0" hangingPunct="1">
        <a:defRPr sz="1350" kern="1200">
          <a:solidFill>
            <a:schemeClr val="tx1"/>
          </a:solidFill>
          <a:latin typeface="+mn-lt"/>
          <a:ea typeface="+mn-ea"/>
          <a:cs typeface="+mn-cs"/>
        </a:defRPr>
      </a:lvl2pPr>
      <a:lvl3pPr marL="685891" algn="l" defTabSz="685891" rtl="0" eaLnBrk="1" latinLnBrk="0" hangingPunct="1">
        <a:defRPr sz="1350" kern="1200">
          <a:solidFill>
            <a:schemeClr val="tx1"/>
          </a:solidFill>
          <a:latin typeface="+mn-lt"/>
          <a:ea typeface="+mn-ea"/>
          <a:cs typeface="+mn-cs"/>
        </a:defRPr>
      </a:lvl3pPr>
      <a:lvl4pPr marL="1028837" algn="l" defTabSz="685891" rtl="0" eaLnBrk="1" latinLnBrk="0" hangingPunct="1">
        <a:defRPr sz="1350" kern="1200">
          <a:solidFill>
            <a:schemeClr val="tx1"/>
          </a:solidFill>
          <a:latin typeface="+mn-lt"/>
          <a:ea typeface="+mn-ea"/>
          <a:cs typeface="+mn-cs"/>
        </a:defRPr>
      </a:lvl4pPr>
      <a:lvl5pPr marL="1371783" algn="l" defTabSz="685891" rtl="0" eaLnBrk="1" latinLnBrk="0" hangingPunct="1">
        <a:defRPr sz="1350" kern="1200">
          <a:solidFill>
            <a:schemeClr val="tx1"/>
          </a:solidFill>
          <a:latin typeface="+mn-lt"/>
          <a:ea typeface="+mn-ea"/>
          <a:cs typeface="+mn-cs"/>
        </a:defRPr>
      </a:lvl5pPr>
      <a:lvl6pPr marL="1714729" algn="l" defTabSz="685891" rtl="0" eaLnBrk="1" latinLnBrk="0" hangingPunct="1">
        <a:defRPr sz="1350" kern="1200">
          <a:solidFill>
            <a:schemeClr val="tx1"/>
          </a:solidFill>
          <a:latin typeface="+mn-lt"/>
          <a:ea typeface="+mn-ea"/>
          <a:cs typeface="+mn-cs"/>
        </a:defRPr>
      </a:lvl6pPr>
      <a:lvl7pPr marL="2057674" algn="l" defTabSz="685891" rtl="0" eaLnBrk="1" latinLnBrk="0" hangingPunct="1">
        <a:defRPr sz="1350" kern="1200">
          <a:solidFill>
            <a:schemeClr val="tx1"/>
          </a:solidFill>
          <a:latin typeface="+mn-lt"/>
          <a:ea typeface="+mn-ea"/>
          <a:cs typeface="+mn-cs"/>
        </a:defRPr>
      </a:lvl7pPr>
      <a:lvl8pPr marL="2400620" algn="l" defTabSz="685891" rtl="0" eaLnBrk="1" latinLnBrk="0" hangingPunct="1">
        <a:defRPr sz="1350" kern="1200">
          <a:solidFill>
            <a:schemeClr val="tx1"/>
          </a:solidFill>
          <a:latin typeface="+mn-lt"/>
          <a:ea typeface="+mn-ea"/>
          <a:cs typeface="+mn-cs"/>
        </a:defRPr>
      </a:lvl8pPr>
      <a:lvl9pPr marL="2743566" algn="l" defTabSz="685891"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64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Placeholder 1"/>
          <p:cNvSpPr>
            <a:spLocks noGrp="1"/>
          </p:cNvSpPr>
          <p:nvPr>
            <p:ph type="title"/>
          </p:nvPr>
        </p:nvSpPr>
        <p:spPr>
          <a:xfrm>
            <a:off x="457200" y="355601"/>
            <a:ext cx="8229600" cy="1143000"/>
          </a:xfrm>
          <a:prstGeom prst="rect">
            <a:avLst/>
          </a:prstGeom>
        </p:spPr>
        <p:txBody>
          <a:bodyPr vert="horz" lIns="91436" tIns="45718" rIns="91436" bIns="45718" rtlCol="0" anchor="ctr">
            <a:normAutofit/>
          </a:bodyPr>
          <a:lstStyle/>
          <a:p>
            <a:r>
              <a:rPr lang="zh-CN" altLang="en-US"/>
              <a:t>单击此处编辑母版标题样式</a:t>
            </a:r>
            <a:endParaRPr lang="en-JM" dirty="0"/>
          </a:p>
        </p:txBody>
      </p:sp>
      <p:sp>
        <p:nvSpPr>
          <p:cNvPr id="3" name="Text Placeholder 2"/>
          <p:cNvSpPr>
            <a:spLocks noGrp="1"/>
          </p:cNvSpPr>
          <p:nvPr>
            <p:ph type="body" idx="1"/>
          </p:nvPr>
        </p:nvSpPr>
        <p:spPr>
          <a:xfrm>
            <a:off x="457200" y="1600203"/>
            <a:ext cx="8229600" cy="4165599"/>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JM" dirty="0"/>
          </a:p>
        </p:txBody>
      </p:sp>
      <p:sp>
        <p:nvSpPr>
          <p:cNvPr id="11" name="Freeform 5"/>
          <p:cNvSpPr>
            <a:spLocks/>
          </p:cNvSpPr>
          <p:nvPr/>
        </p:nvSpPr>
        <p:spPr bwMode="auto">
          <a:xfrm rot="5400000">
            <a:off x="8367410" y="6103601"/>
            <a:ext cx="541580" cy="35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6" tIns="34293" rIns="68586" bIns="34293" numCol="1" anchor="t" anchorCtr="0" compatLnSpc="1">
            <a:prstTxWarp prst="textNoShape">
              <a:avLst/>
            </a:prstTxWarp>
          </a:bodyPr>
          <a:lstStyle/>
          <a:p>
            <a:pPr marL="0" marR="0" lvl="0" indent="0" algn="l"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6705600" y="177801"/>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3"/>
          </p:nvPr>
        </p:nvSpPr>
        <p:spPr>
          <a:xfrm>
            <a:off x="3124201" y="6332539"/>
            <a:ext cx="2895600" cy="365125"/>
          </a:xfrm>
          <a:prstGeom prst="rect">
            <a:avLst/>
          </a:prstGeom>
        </p:spPr>
        <p:txBody>
          <a:bodyPr vert="horz" lIns="91436" tIns="45718" rIns="91436" bIns="45718" rtlCol="0" anchor="ctr"/>
          <a:lstStyle>
            <a:lvl1pPr algn="ctr">
              <a:defRPr sz="12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609600" y="6273802"/>
            <a:ext cx="78486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462163" y="6144298"/>
            <a:ext cx="360000" cy="304800"/>
          </a:xfrm>
          <a:prstGeom prst="rect">
            <a:avLst/>
          </a:prstGeom>
        </p:spPr>
        <p:txBody>
          <a:bodyPr vert="horz" lIns="91436" tIns="45718" rIns="91436" bIns="45718"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31715328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62" r:id="rId4"/>
    <p:sldLayoutId id="2147483863" r:id="rId5"/>
  </p:sldLayoutIdLst>
  <p:hf hdr="0" ftr="0" dt="0"/>
  <p:txStyles>
    <p:titleStyle>
      <a:lvl1pPr algn="l" defTabSz="914499" rtl="0" eaLnBrk="1" latinLnBrk="0" hangingPunct="1">
        <a:spcBef>
          <a:spcPct val="0"/>
        </a:spcBef>
        <a:buNone/>
        <a:defRPr sz="3450" kern="1200">
          <a:solidFill>
            <a:srgbClr val="17375E"/>
          </a:solidFill>
          <a:latin typeface="Signika"/>
          <a:ea typeface="Open Sans Extrabold" pitchFamily="34" charset="0"/>
          <a:cs typeface="Signika"/>
        </a:defRPr>
      </a:lvl1pPr>
    </p:titleStyle>
    <p:bodyStyle>
      <a:lvl1pPr marL="342937" indent="-342937" algn="l" defTabSz="914499" rtl="0" eaLnBrk="1" latinLnBrk="0" hangingPunct="1">
        <a:spcBef>
          <a:spcPct val="20000"/>
        </a:spcBef>
        <a:buFont typeface="Arial" pitchFamily="34" charset="0"/>
        <a:buChar char="•"/>
        <a:defRPr sz="2025" kern="1200">
          <a:solidFill>
            <a:srgbClr val="17375E"/>
          </a:solidFill>
          <a:latin typeface="+mn-lt"/>
          <a:ea typeface="+mn-ea"/>
          <a:cs typeface="+mn-cs"/>
        </a:defRPr>
      </a:lvl1pPr>
      <a:lvl2pPr marL="743030" indent="-285781" algn="l" defTabSz="914499" rtl="0" eaLnBrk="1" latinLnBrk="0" hangingPunct="1">
        <a:spcBef>
          <a:spcPct val="20000"/>
        </a:spcBef>
        <a:buFont typeface="Arial" pitchFamily="34" charset="0"/>
        <a:buChar char="–"/>
        <a:defRPr sz="1800" kern="1200">
          <a:solidFill>
            <a:srgbClr val="17375E"/>
          </a:solidFill>
          <a:latin typeface="+mn-lt"/>
          <a:ea typeface="+mn-ea"/>
          <a:cs typeface="+mn-cs"/>
        </a:defRPr>
      </a:lvl2pPr>
      <a:lvl3pPr marL="1143124" indent="-228624" algn="l" defTabSz="914499" rtl="0" eaLnBrk="1" latinLnBrk="0" hangingPunct="1">
        <a:spcBef>
          <a:spcPct val="20000"/>
        </a:spcBef>
        <a:buFont typeface="Arial" pitchFamily="34" charset="0"/>
        <a:buChar char="•"/>
        <a:defRPr sz="1650" kern="1200">
          <a:solidFill>
            <a:srgbClr val="17375E"/>
          </a:solidFill>
          <a:latin typeface="+mn-lt"/>
          <a:ea typeface="+mn-ea"/>
          <a:cs typeface="+mn-cs"/>
        </a:defRPr>
      </a:lvl3pPr>
      <a:lvl4pPr marL="1600374" indent="-228624" algn="l" defTabSz="914499" rtl="0" eaLnBrk="1" latinLnBrk="0" hangingPunct="1">
        <a:spcBef>
          <a:spcPct val="20000"/>
        </a:spcBef>
        <a:buFont typeface="Arial" pitchFamily="34" charset="0"/>
        <a:buChar char="–"/>
        <a:defRPr sz="1425" kern="1200">
          <a:solidFill>
            <a:srgbClr val="17375E"/>
          </a:solidFill>
          <a:latin typeface="+mn-lt"/>
          <a:ea typeface="+mn-ea"/>
          <a:cs typeface="+mn-cs"/>
        </a:defRPr>
      </a:lvl4pPr>
      <a:lvl5pPr marL="2057623" indent="-228624" algn="l" defTabSz="914499" rtl="0" eaLnBrk="1" latinLnBrk="0" hangingPunct="1">
        <a:spcBef>
          <a:spcPct val="20000"/>
        </a:spcBef>
        <a:buFont typeface="Arial" pitchFamily="34" charset="0"/>
        <a:buChar char="»"/>
        <a:defRPr sz="1425" kern="1200">
          <a:solidFill>
            <a:srgbClr val="17375E"/>
          </a:solidFill>
          <a:latin typeface="+mn-lt"/>
          <a:ea typeface="+mn-ea"/>
          <a:cs typeface="+mn-cs"/>
        </a:defRPr>
      </a:lvl5pPr>
      <a:lvl6pPr marL="25148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212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93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621"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499" rtl="0" eaLnBrk="1" latinLnBrk="0" hangingPunct="1">
        <a:defRPr sz="1800" kern="1200">
          <a:solidFill>
            <a:schemeClr val="tx1"/>
          </a:solidFill>
          <a:latin typeface="+mn-lt"/>
          <a:ea typeface="+mn-ea"/>
          <a:cs typeface="+mn-cs"/>
        </a:defRPr>
      </a:lvl1pPr>
      <a:lvl2pPr marL="457250" algn="l" defTabSz="914499" rtl="0" eaLnBrk="1" latinLnBrk="0" hangingPunct="1">
        <a:defRPr sz="1800" kern="1200">
          <a:solidFill>
            <a:schemeClr val="tx1"/>
          </a:solidFill>
          <a:latin typeface="+mn-lt"/>
          <a:ea typeface="+mn-ea"/>
          <a:cs typeface="+mn-cs"/>
        </a:defRPr>
      </a:lvl2pPr>
      <a:lvl3pPr marL="914499" algn="l" defTabSz="914499" rtl="0" eaLnBrk="1" latinLnBrk="0" hangingPunct="1">
        <a:defRPr sz="1800" kern="1200">
          <a:solidFill>
            <a:schemeClr val="tx1"/>
          </a:solidFill>
          <a:latin typeface="+mn-lt"/>
          <a:ea typeface="+mn-ea"/>
          <a:cs typeface="+mn-cs"/>
        </a:defRPr>
      </a:lvl3pPr>
      <a:lvl4pPr marL="1371748" algn="l" defTabSz="914499" rtl="0" eaLnBrk="1" latinLnBrk="0" hangingPunct="1">
        <a:defRPr sz="1800" kern="1200">
          <a:solidFill>
            <a:schemeClr val="tx1"/>
          </a:solidFill>
          <a:latin typeface="+mn-lt"/>
          <a:ea typeface="+mn-ea"/>
          <a:cs typeface="+mn-cs"/>
        </a:defRPr>
      </a:lvl4pPr>
      <a:lvl5pPr marL="1828998" algn="l" defTabSz="914499" rtl="0" eaLnBrk="1" latinLnBrk="0" hangingPunct="1">
        <a:defRPr sz="1800" kern="1200">
          <a:solidFill>
            <a:schemeClr val="tx1"/>
          </a:solidFill>
          <a:latin typeface="+mn-lt"/>
          <a:ea typeface="+mn-ea"/>
          <a:cs typeface="+mn-cs"/>
        </a:defRPr>
      </a:lvl5pPr>
      <a:lvl6pPr marL="2286248" algn="l" defTabSz="914499" rtl="0" eaLnBrk="1" latinLnBrk="0" hangingPunct="1">
        <a:defRPr sz="1800" kern="1200">
          <a:solidFill>
            <a:schemeClr val="tx1"/>
          </a:solidFill>
          <a:latin typeface="+mn-lt"/>
          <a:ea typeface="+mn-ea"/>
          <a:cs typeface="+mn-cs"/>
        </a:defRPr>
      </a:lvl6pPr>
      <a:lvl7pPr marL="2743498" algn="l" defTabSz="914499" rtl="0" eaLnBrk="1" latinLnBrk="0" hangingPunct="1">
        <a:defRPr sz="1800" kern="1200">
          <a:solidFill>
            <a:schemeClr val="tx1"/>
          </a:solidFill>
          <a:latin typeface="+mn-lt"/>
          <a:ea typeface="+mn-ea"/>
          <a:cs typeface="+mn-cs"/>
        </a:defRPr>
      </a:lvl7pPr>
      <a:lvl8pPr marL="3200746" algn="l" defTabSz="914499" rtl="0" eaLnBrk="1" latinLnBrk="0" hangingPunct="1">
        <a:defRPr sz="1800" kern="1200">
          <a:solidFill>
            <a:schemeClr val="tx1"/>
          </a:solidFill>
          <a:latin typeface="+mn-lt"/>
          <a:ea typeface="+mn-ea"/>
          <a:cs typeface="+mn-cs"/>
        </a:defRPr>
      </a:lvl8pPr>
      <a:lvl9pPr marL="3657996" algn="l" defTabSz="91449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64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Placeholder 1"/>
          <p:cNvSpPr>
            <a:spLocks noGrp="1"/>
          </p:cNvSpPr>
          <p:nvPr>
            <p:ph type="title"/>
          </p:nvPr>
        </p:nvSpPr>
        <p:spPr>
          <a:xfrm>
            <a:off x="457200" y="355601"/>
            <a:ext cx="8229600" cy="1143000"/>
          </a:xfrm>
          <a:prstGeom prst="rect">
            <a:avLst/>
          </a:prstGeom>
        </p:spPr>
        <p:txBody>
          <a:bodyPr vert="horz" lIns="91436" tIns="45718" rIns="91436" bIns="45718" rtlCol="0" anchor="ctr">
            <a:normAutofit/>
          </a:bodyPr>
          <a:lstStyle/>
          <a:p>
            <a:r>
              <a:rPr lang="zh-CN" altLang="en-US"/>
              <a:t>单击此处编辑母版标题样式</a:t>
            </a:r>
            <a:endParaRPr lang="en-JM" dirty="0"/>
          </a:p>
        </p:txBody>
      </p:sp>
      <p:sp>
        <p:nvSpPr>
          <p:cNvPr id="3" name="Text Placeholder 2"/>
          <p:cNvSpPr>
            <a:spLocks noGrp="1"/>
          </p:cNvSpPr>
          <p:nvPr>
            <p:ph type="body" idx="1"/>
          </p:nvPr>
        </p:nvSpPr>
        <p:spPr>
          <a:xfrm>
            <a:off x="457200" y="1600203"/>
            <a:ext cx="8229600" cy="4165599"/>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JM" dirty="0"/>
          </a:p>
        </p:txBody>
      </p:sp>
      <p:sp>
        <p:nvSpPr>
          <p:cNvPr id="11" name="Freeform 5"/>
          <p:cNvSpPr>
            <a:spLocks/>
          </p:cNvSpPr>
          <p:nvPr/>
        </p:nvSpPr>
        <p:spPr bwMode="auto">
          <a:xfrm rot="5400000">
            <a:off x="8367410" y="6103601"/>
            <a:ext cx="541580" cy="35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6" tIns="34293" rIns="68586" bIns="34293" numCol="1" anchor="t" anchorCtr="0" compatLnSpc="1">
            <a:prstTxWarp prst="textNoShape">
              <a:avLst/>
            </a:prstTxWarp>
          </a:bodyPr>
          <a:lstStyle/>
          <a:p>
            <a:pPr marL="0" marR="0" lvl="0" indent="0" algn="l"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6705600" y="177801"/>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3"/>
          </p:nvPr>
        </p:nvSpPr>
        <p:spPr>
          <a:xfrm>
            <a:off x="3124201" y="6332539"/>
            <a:ext cx="2895600" cy="365125"/>
          </a:xfrm>
          <a:prstGeom prst="rect">
            <a:avLst/>
          </a:prstGeom>
        </p:spPr>
        <p:txBody>
          <a:bodyPr vert="horz" lIns="91436" tIns="45718" rIns="91436" bIns="45718" rtlCol="0" anchor="ctr"/>
          <a:lstStyle>
            <a:lvl1pPr algn="ctr">
              <a:defRPr sz="12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609600" y="6273802"/>
            <a:ext cx="78486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462163" y="6144298"/>
            <a:ext cx="360000" cy="304800"/>
          </a:xfrm>
          <a:prstGeom prst="rect">
            <a:avLst/>
          </a:prstGeom>
        </p:spPr>
        <p:txBody>
          <a:bodyPr vert="horz" lIns="91436" tIns="45718" rIns="91436" bIns="45718"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2656884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70" r:id="rId4"/>
    <p:sldLayoutId id="2147483871" r:id="rId5"/>
  </p:sldLayoutIdLst>
  <p:hf hdr="0" ftr="0" dt="0"/>
  <p:txStyles>
    <p:titleStyle>
      <a:lvl1pPr algn="l" defTabSz="914499" rtl="0" eaLnBrk="1" latinLnBrk="0" hangingPunct="1">
        <a:spcBef>
          <a:spcPct val="0"/>
        </a:spcBef>
        <a:buNone/>
        <a:defRPr sz="3450" kern="1200">
          <a:solidFill>
            <a:srgbClr val="17375E"/>
          </a:solidFill>
          <a:latin typeface="Signika"/>
          <a:ea typeface="Open Sans Extrabold" pitchFamily="34" charset="0"/>
          <a:cs typeface="Signika"/>
        </a:defRPr>
      </a:lvl1pPr>
    </p:titleStyle>
    <p:bodyStyle>
      <a:lvl1pPr marL="342937" indent="-342937" algn="l" defTabSz="914499" rtl="0" eaLnBrk="1" latinLnBrk="0" hangingPunct="1">
        <a:spcBef>
          <a:spcPct val="20000"/>
        </a:spcBef>
        <a:buFont typeface="Arial" pitchFamily="34" charset="0"/>
        <a:buChar char="•"/>
        <a:defRPr sz="2025" kern="1200">
          <a:solidFill>
            <a:srgbClr val="17375E"/>
          </a:solidFill>
          <a:latin typeface="+mn-lt"/>
          <a:ea typeface="+mn-ea"/>
          <a:cs typeface="+mn-cs"/>
        </a:defRPr>
      </a:lvl1pPr>
      <a:lvl2pPr marL="743030" indent="-285781" algn="l" defTabSz="914499" rtl="0" eaLnBrk="1" latinLnBrk="0" hangingPunct="1">
        <a:spcBef>
          <a:spcPct val="20000"/>
        </a:spcBef>
        <a:buFont typeface="Arial" pitchFamily="34" charset="0"/>
        <a:buChar char="–"/>
        <a:defRPr sz="1800" kern="1200">
          <a:solidFill>
            <a:srgbClr val="17375E"/>
          </a:solidFill>
          <a:latin typeface="+mn-lt"/>
          <a:ea typeface="+mn-ea"/>
          <a:cs typeface="+mn-cs"/>
        </a:defRPr>
      </a:lvl2pPr>
      <a:lvl3pPr marL="1143124" indent="-228624" algn="l" defTabSz="914499" rtl="0" eaLnBrk="1" latinLnBrk="0" hangingPunct="1">
        <a:spcBef>
          <a:spcPct val="20000"/>
        </a:spcBef>
        <a:buFont typeface="Arial" pitchFamily="34" charset="0"/>
        <a:buChar char="•"/>
        <a:defRPr sz="1650" kern="1200">
          <a:solidFill>
            <a:srgbClr val="17375E"/>
          </a:solidFill>
          <a:latin typeface="+mn-lt"/>
          <a:ea typeface="+mn-ea"/>
          <a:cs typeface="+mn-cs"/>
        </a:defRPr>
      </a:lvl3pPr>
      <a:lvl4pPr marL="1600374" indent="-228624" algn="l" defTabSz="914499" rtl="0" eaLnBrk="1" latinLnBrk="0" hangingPunct="1">
        <a:spcBef>
          <a:spcPct val="20000"/>
        </a:spcBef>
        <a:buFont typeface="Arial" pitchFamily="34" charset="0"/>
        <a:buChar char="–"/>
        <a:defRPr sz="1425" kern="1200">
          <a:solidFill>
            <a:srgbClr val="17375E"/>
          </a:solidFill>
          <a:latin typeface="+mn-lt"/>
          <a:ea typeface="+mn-ea"/>
          <a:cs typeface="+mn-cs"/>
        </a:defRPr>
      </a:lvl4pPr>
      <a:lvl5pPr marL="2057623" indent="-228624" algn="l" defTabSz="914499" rtl="0" eaLnBrk="1" latinLnBrk="0" hangingPunct="1">
        <a:spcBef>
          <a:spcPct val="20000"/>
        </a:spcBef>
        <a:buFont typeface="Arial" pitchFamily="34" charset="0"/>
        <a:buChar char="»"/>
        <a:defRPr sz="1425" kern="1200">
          <a:solidFill>
            <a:srgbClr val="17375E"/>
          </a:solidFill>
          <a:latin typeface="+mn-lt"/>
          <a:ea typeface="+mn-ea"/>
          <a:cs typeface="+mn-cs"/>
        </a:defRPr>
      </a:lvl5pPr>
      <a:lvl6pPr marL="25148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212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93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621"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499" rtl="0" eaLnBrk="1" latinLnBrk="0" hangingPunct="1">
        <a:defRPr sz="1800" kern="1200">
          <a:solidFill>
            <a:schemeClr val="tx1"/>
          </a:solidFill>
          <a:latin typeface="+mn-lt"/>
          <a:ea typeface="+mn-ea"/>
          <a:cs typeface="+mn-cs"/>
        </a:defRPr>
      </a:lvl1pPr>
      <a:lvl2pPr marL="457250" algn="l" defTabSz="914499" rtl="0" eaLnBrk="1" latinLnBrk="0" hangingPunct="1">
        <a:defRPr sz="1800" kern="1200">
          <a:solidFill>
            <a:schemeClr val="tx1"/>
          </a:solidFill>
          <a:latin typeface="+mn-lt"/>
          <a:ea typeface="+mn-ea"/>
          <a:cs typeface="+mn-cs"/>
        </a:defRPr>
      </a:lvl2pPr>
      <a:lvl3pPr marL="914499" algn="l" defTabSz="914499" rtl="0" eaLnBrk="1" latinLnBrk="0" hangingPunct="1">
        <a:defRPr sz="1800" kern="1200">
          <a:solidFill>
            <a:schemeClr val="tx1"/>
          </a:solidFill>
          <a:latin typeface="+mn-lt"/>
          <a:ea typeface="+mn-ea"/>
          <a:cs typeface="+mn-cs"/>
        </a:defRPr>
      </a:lvl3pPr>
      <a:lvl4pPr marL="1371748" algn="l" defTabSz="914499" rtl="0" eaLnBrk="1" latinLnBrk="0" hangingPunct="1">
        <a:defRPr sz="1800" kern="1200">
          <a:solidFill>
            <a:schemeClr val="tx1"/>
          </a:solidFill>
          <a:latin typeface="+mn-lt"/>
          <a:ea typeface="+mn-ea"/>
          <a:cs typeface="+mn-cs"/>
        </a:defRPr>
      </a:lvl4pPr>
      <a:lvl5pPr marL="1828998" algn="l" defTabSz="914499" rtl="0" eaLnBrk="1" latinLnBrk="0" hangingPunct="1">
        <a:defRPr sz="1800" kern="1200">
          <a:solidFill>
            <a:schemeClr val="tx1"/>
          </a:solidFill>
          <a:latin typeface="+mn-lt"/>
          <a:ea typeface="+mn-ea"/>
          <a:cs typeface="+mn-cs"/>
        </a:defRPr>
      </a:lvl5pPr>
      <a:lvl6pPr marL="2286248" algn="l" defTabSz="914499" rtl="0" eaLnBrk="1" latinLnBrk="0" hangingPunct="1">
        <a:defRPr sz="1800" kern="1200">
          <a:solidFill>
            <a:schemeClr val="tx1"/>
          </a:solidFill>
          <a:latin typeface="+mn-lt"/>
          <a:ea typeface="+mn-ea"/>
          <a:cs typeface="+mn-cs"/>
        </a:defRPr>
      </a:lvl6pPr>
      <a:lvl7pPr marL="2743498" algn="l" defTabSz="914499" rtl="0" eaLnBrk="1" latinLnBrk="0" hangingPunct="1">
        <a:defRPr sz="1800" kern="1200">
          <a:solidFill>
            <a:schemeClr val="tx1"/>
          </a:solidFill>
          <a:latin typeface="+mn-lt"/>
          <a:ea typeface="+mn-ea"/>
          <a:cs typeface="+mn-cs"/>
        </a:defRPr>
      </a:lvl7pPr>
      <a:lvl8pPr marL="3200746" algn="l" defTabSz="914499" rtl="0" eaLnBrk="1" latinLnBrk="0" hangingPunct="1">
        <a:defRPr sz="1800" kern="1200">
          <a:solidFill>
            <a:schemeClr val="tx1"/>
          </a:solidFill>
          <a:latin typeface="+mn-lt"/>
          <a:ea typeface="+mn-ea"/>
          <a:cs typeface="+mn-cs"/>
        </a:defRPr>
      </a:lvl8pPr>
      <a:lvl9pPr marL="3657996" algn="l" defTabSz="91449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64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Placeholder 1"/>
          <p:cNvSpPr>
            <a:spLocks noGrp="1"/>
          </p:cNvSpPr>
          <p:nvPr>
            <p:ph type="title"/>
          </p:nvPr>
        </p:nvSpPr>
        <p:spPr>
          <a:xfrm>
            <a:off x="457200" y="355601"/>
            <a:ext cx="8229600" cy="1143000"/>
          </a:xfrm>
          <a:prstGeom prst="rect">
            <a:avLst/>
          </a:prstGeom>
        </p:spPr>
        <p:txBody>
          <a:bodyPr vert="horz" lIns="91436" tIns="45718" rIns="91436" bIns="45718" rtlCol="0" anchor="ctr">
            <a:normAutofit/>
          </a:bodyPr>
          <a:lstStyle/>
          <a:p>
            <a:r>
              <a:rPr lang="zh-CN" altLang="en-US"/>
              <a:t>单击此处编辑母版标题样式</a:t>
            </a:r>
            <a:endParaRPr lang="en-JM" dirty="0"/>
          </a:p>
        </p:txBody>
      </p:sp>
      <p:sp>
        <p:nvSpPr>
          <p:cNvPr id="3" name="Text Placeholder 2"/>
          <p:cNvSpPr>
            <a:spLocks noGrp="1"/>
          </p:cNvSpPr>
          <p:nvPr>
            <p:ph type="body" idx="1"/>
          </p:nvPr>
        </p:nvSpPr>
        <p:spPr>
          <a:xfrm>
            <a:off x="457200" y="1600203"/>
            <a:ext cx="8229600" cy="4165599"/>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JM" dirty="0"/>
          </a:p>
        </p:txBody>
      </p:sp>
      <p:sp>
        <p:nvSpPr>
          <p:cNvPr id="11" name="Freeform 5"/>
          <p:cNvSpPr>
            <a:spLocks/>
          </p:cNvSpPr>
          <p:nvPr/>
        </p:nvSpPr>
        <p:spPr bwMode="auto">
          <a:xfrm rot="5400000">
            <a:off x="8367410" y="6103601"/>
            <a:ext cx="541580" cy="35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6" tIns="34293" rIns="68586" bIns="34293" numCol="1" anchor="t" anchorCtr="0" compatLnSpc="1">
            <a:prstTxWarp prst="textNoShape">
              <a:avLst/>
            </a:prstTxWarp>
          </a:bodyPr>
          <a:lstStyle/>
          <a:p>
            <a:pPr marL="0" marR="0" lvl="0" indent="0" algn="l"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6705600" y="177801"/>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3"/>
          </p:nvPr>
        </p:nvSpPr>
        <p:spPr>
          <a:xfrm>
            <a:off x="3124201" y="6332539"/>
            <a:ext cx="2895600" cy="365125"/>
          </a:xfrm>
          <a:prstGeom prst="rect">
            <a:avLst/>
          </a:prstGeom>
        </p:spPr>
        <p:txBody>
          <a:bodyPr vert="horz" lIns="91436" tIns="45718" rIns="91436" bIns="45718" rtlCol="0" anchor="ctr"/>
          <a:lstStyle>
            <a:lvl1pPr algn="ctr">
              <a:defRPr sz="12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609600" y="6273802"/>
            <a:ext cx="78486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462163" y="6144298"/>
            <a:ext cx="360000" cy="304800"/>
          </a:xfrm>
          <a:prstGeom prst="rect">
            <a:avLst/>
          </a:prstGeom>
        </p:spPr>
        <p:txBody>
          <a:bodyPr vert="horz" lIns="91436" tIns="45718" rIns="91436" bIns="45718"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11434361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64" r:id="rId4"/>
    <p:sldLayoutId id="2147483865" r:id="rId5"/>
  </p:sldLayoutIdLst>
  <p:hf hdr="0" ftr="0" dt="0"/>
  <p:txStyles>
    <p:titleStyle>
      <a:lvl1pPr algn="l" defTabSz="914499" rtl="0" eaLnBrk="1" latinLnBrk="0" hangingPunct="1">
        <a:spcBef>
          <a:spcPct val="0"/>
        </a:spcBef>
        <a:buNone/>
        <a:defRPr sz="3450" kern="1200">
          <a:solidFill>
            <a:srgbClr val="17375E"/>
          </a:solidFill>
          <a:latin typeface="Signika"/>
          <a:ea typeface="Open Sans Extrabold" pitchFamily="34" charset="0"/>
          <a:cs typeface="Signika"/>
        </a:defRPr>
      </a:lvl1pPr>
    </p:titleStyle>
    <p:bodyStyle>
      <a:lvl1pPr marL="342937" indent="-342937" algn="l" defTabSz="914499" rtl="0" eaLnBrk="1" latinLnBrk="0" hangingPunct="1">
        <a:spcBef>
          <a:spcPct val="20000"/>
        </a:spcBef>
        <a:buFont typeface="Arial" pitchFamily="34" charset="0"/>
        <a:buChar char="•"/>
        <a:defRPr sz="2025" kern="1200">
          <a:solidFill>
            <a:srgbClr val="17375E"/>
          </a:solidFill>
          <a:latin typeface="+mn-lt"/>
          <a:ea typeface="+mn-ea"/>
          <a:cs typeface="+mn-cs"/>
        </a:defRPr>
      </a:lvl1pPr>
      <a:lvl2pPr marL="743030" indent="-285781" algn="l" defTabSz="914499" rtl="0" eaLnBrk="1" latinLnBrk="0" hangingPunct="1">
        <a:spcBef>
          <a:spcPct val="20000"/>
        </a:spcBef>
        <a:buFont typeface="Arial" pitchFamily="34" charset="0"/>
        <a:buChar char="–"/>
        <a:defRPr sz="1800" kern="1200">
          <a:solidFill>
            <a:srgbClr val="17375E"/>
          </a:solidFill>
          <a:latin typeface="+mn-lt"/>
          <a:ea typeface="+mn-ea"/>
          <a:cs typeface="+mn-cs"/>
        </a:defRPr>
      </a:lvl2pPr>
      <a:lvl3pPr marL="1143124" indent="-228624" algn="l" defTabSz="914499" rtl="0" eaLnBrk="1" latinLnBrk="0" hangingPunct="1">
        <a:spcBef>
          <a:spcPct val="20000"/>
        </a:spcBef>
        <a:buFont typeface="Arial" pitchFamily="34" charset="0"/>
        <a:buChar char="•"/>
        <a:defRPr sz="1650" kern="1200">
          <a:solidFill>
            <a:srgbClr val="17375E"/>
          </a:solidFill>
          <a:latin typeface="+mn-lt"/>
          <a:ea typeface="+mn-ea"/>
          <a:cs typeface="+mn-cs"/>
        </a:defRPr>
      </a:lvl3pPr>
      <a:lvl4pPr marL="1600374" indent="-228624" algn="l" defTabSz="914499" rtl="0" eaLnBrk="1" latinLnBrk="0" hangingPunct="1">
        <a:spcBef>
          <a:spcPct val="20000"/>
        </a:spcBef>
        <a:buFont typeface="Arial" pitchFamily="34" charset="0"/>
        <a:buChar char="–"/>
        <a:defRPr sz="1425" kern="1200">
          <a:solidFill>
            <a:srgbClr val="17375E"/>
          </a:solidFill>
          <a:latin typeface="+mn-lt"/>
          <a:ea typeface="+mn-ea"/>
          <a:cs typeface="+mn-cs"/>
        </a:defRPr>
      </a:lvl4pPr>
      <a:lvl5pPr marL="2057623" indent="-228624" algn="l" defTabSz="914499" rtl="0" eaLnBrk="1" latinLnBrk="0" hangingPunct="1">
        <a:spcBef>
          <a:spcPct val="20000"/>
        </a:spcBef>
        <a:buFont typeface="Arial" pitchFamily="34" charset="0"/>
        <a:buChar char="»"/>
        <a:defRPr sz="1425" kern="1200">
          <a:solidFill>
            <a:srgbClr val="17375E"/>
          </a:solidFill>
          <a:latin typeface="+mn-lt"/>
          <a:ea typeface="+mn-ea"/>
          <a:cs typeface="+mn-cs"/>
        </a:defRPr>
      </a:lvl5pPr>
      <a:lvl6pPr marL="25148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212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93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621"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499" rtl="0" eaLnBrk="1" latinLnBrk="0" hangingPunct="1">
        <a:defRPr sz="1800" kern="1200">
          <a:solidFill>
            <a:schemeClr val="tx1"/>
          </a:solidFill>
          <a:latin typeface="+mn-lt"/>
          <a:ea typeface="+mn-ea"/>
          <a:cs typeface="+mn-cs"/>
        </a:defRPr>
      </a:lvl1pPr>
      <a:lvl2pPr marL="457250" algn="l" defTabSz="914499" rtl="0" eaLnBrk="1" latinLnBrk="0" hangingPunct="1">
        <a:defRPr sz="1800" kern="1200">
          <a:solidFill>
            <a:schemeClr val="tx1"/>
          </a:solidFill>
          <a:latin typeface="+mn-lt"/>
          <a:ea typeface="+mn-ea"/>
          <a:cs typeface="+mn-cs"/>
        </a:defRPr>
      </a:lvl2pPr>
      <a:lvl3pPr marL="914499" algn="l" defTabSz="914499" rtl="0" eaLnBrk="1" latinLnBrk="0" hangingPunct="1">
        <a:defRPr sz="1800" kern="1200">
          <a:solidFill>
            <a:schemeClr val="tx1"/>
          </a:solidFill>
          <a:latin typeface="+mn-lt"/>
          <a:ea typeface="+mn-ea"/>
          <a:cs typeface="+mn-cs"/>
        </a:defRPr>
      </a:lvl3pPr>
      <a:lvl4pPr marL="1371748" algn="l" defTabSz="914499" rtl="0" eaLnBrk="1" latinLnBrk="0" hangingPunct="1">
        <a:defRPr sz="1800" kern="1200">
          <a:solidFill>
            <a:schemeClr val="tx1"/>
          </a:solidFill>
          <a:latin typeface="+mn-lt"/>
          <a:ea typeface="+mn-ea"/>
          <a:cs typeface="+mn-cs"/>
        </a:defRPr>
      </a:lvl4pPr>
      <a:lvl5pPr marL="1828998" algn="l" defTabSz="914499" rtl="0" eaLnBrk="1" latinLnBrk="0" hangingPunct="1">
        <a:defRPr sz="1800" kern="1200">
          <a:solidFill>
            <a:schemeClr val="tx1"/>
          </a:solidFill>
          <a:latin typeface="+mn-lt"/>
          <a:ea typeface="+mn-ea"/>
          <a:cs typeface="+mn-cs"/>
        </a:defRPr>
      </a:lvl5pPr>
      <a:lvl6pPr marL="2286248" algn="l" defTabSz="914499" rtl="0" eaLnBrk="1" latinLnBrk="0" hangingPunct="1">
        <a:defRPr sz="1800" kern="1200">
          <a:solidFill>
            <a:schemeClr val="tx1"/>
          </a:solidFill>
          <a:latin typeface="+mn-lt"/>
          <a:ea typeface="+mn-ea"/>
          <a:cs typeface="+mn-cs"/>
        </a:defRPr>
      </a:lvl6pPr>
      <a:lvl7pPr marL="2743498" algn="l" defTabSz="914499" rtl="0" eaLnBrk="1" latinLnBrk="0" hangingPunct="1">
        <a:defRPr sz="1800" kern="1200">
          <a:solidFill>
            <a:schemeClr val="tx1"/>
          </a:solidFill>
          <a:latin typeface="+mn-lt"/>
          <a:ea typeface="+mn-ea"/>
          <a:cs typeface="+mn-cs"/>
        </a:defRPr>
      </a:lvl7pPr>
      <a:lvl8pPr marL="3200746" algn="l" defTabSz="914499" rtl="0" eaLnBrk="1" latinLnBrk="0" hangingPunct="1">
        <a:defRPr sz="1800" kern="1200">
          <a:solidFill>
            <a:schemeClr val="tx1"/>
          </a:solidFill>
          <a:latin typeface="+mn-lt"/>
          <a:ea typeface="+mn-ea"/>
          <a:cs typeface="+mn-cs"/>
        </a:defRPr>
      </a:lvl8pPr>
      <a:lvl9pPr marL="3657996" algn="l" defTabSz="91449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64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Placeholder 1"/>
          <p:cNvSpPr>
            <a:spLocks noGrp="1"/>
          </p:cNvSpPr>
          <p:nvPr>
            <p:ph type="title"/>
          </p:nvPr>
        </p:nvSpPr>
        <p:spPr>
          <a:xfrm>
            <a:off x="457200" y="355601"/>
            <a:ext cx="8229600" cy="1143000"/>
          </a:xfrm>
          <a:prstGeom prst="rect">
            <a:avLst/>
          </a:prstGeom>
        </p:spPr>
        <p:txBody>
          <a:bodyPr vert="horz" lIns="91436" tIns="45718" rIns="91436" bIns="45718" rtlCol="0" anchor="ctr">
            <a:normAutofit/>
          </a:bodyPr>
          <a:lstStyle/>
          <a:p>
            <a:r>
              <a:rPr lang="zh-CN" altLang="en-US"/>
              <a:t>单击此处编辑母版标题样式</a:t>
            </a:r>
            <a:endParaRPr lang="en-JM" dirty="0"/>
          </a:p>
        </p:txBody>
      </p:sp>
      <p:sp>
        <p:nvSpPr>
          <p:cNvPr id="3" name="Text Placeholder 2"/>
          <p:cNvSpPr>
            <a:spLocks noGrp="1"/>
          </p:cNvSpPr>
          <p:nvPr>
            <p:ph type="body" idx="1"/>
          </p:nvPr>
        </p:nvSpPr>
        <p:spPr>
          <a:xfrm>
            <a:off x="457200" y="1600203"/>
            <a:ext cx="8229600" cy="4165599"/>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JM" dirty="0"/>
          </a:p>
        </p:txBody>
      </p:sp>
      <p:sp>
        <p:nvSpPr>
          <p:cNvPr id="11" name="Freeform 5"/>
          <p:cNvSpPr>
            <a:spLocks/>
          </p:cNvSpPr>
          <p:nvPr/>
        </p:nvSpPr>
        <p:spPr bwMode="auto">
          <a:xfrm rot="5400000">
            <a:off x="8367410" y="6103601"/>
            <a:ext cx="541580" cy="35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6" tIns="34293" rIns="68586" bIns="34293" numCol="1" anchor="t" anchorCtr="0" compatLnSpc="1">
            <a:prstTxWarp prst="textNoShape">
              <a:avLst/>
            </a:prstTxWarp>
          </a:bodyPr>
          <a:lstStyle/>
          <a:p>
            <a:pPr marL="0" marR="0" lvl="0" indent="0" algn="l"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6705600" y="177801"/>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3"/>
          </p:nvPr>
        </p:nvSpPr>
        <p:spPr>
          <a:xfrm>
            <a:off x="3124201" y="6332539"/>
            <a:ext cx="2895600" cy="365125"/>
          </a:xfrm>
          <a:prstGeom prst="rect">
            <a:avLst/>
          </a:prstGeom>
        </p:spPr>
        <p:txBody>
          <a:bodyPr vert="horz" lIns="91436" tIns="45718" rIns="91436" bIns="45718" rtlCol="0" anchor="ctr"/>
          <a:lstStyle>
            <a:lvl1pPr algn="ctr">
              <a:defRPr sz="12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609600" y="6273802"/>
            <a:ext cx="78486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462163" y="6144298"/>
            <a:ext cx="360000" cy="304800"/>
          </a:xfrm>
          <a:prstGeom prst="rect">
            <a:avLst/>
          </a:prstGeom>
        </p:spPr>
        <p:txBody>
          <a:bodyPr vert="horz" lIns="91436" tIns="45718" rIns="91436" bIns="45718"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4547836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66" r:id="rId4"/>
    <p:sldLayoutId id="2147483867" r:id="rId5"/>
  </p:sldLayoutIdLst>
  <p:hf hdr="0" ftr="0" dt="0"/>
  <p:txStyles>
    <p:titleStyle>
      <a:lvl1pPr algn="l" defTabSz="914499" rtl="0" eaLnBrk="1" latinLnBrk="0" hangingPunct="1">
        <a:spcBef>
          <a:spcPct val="0"/>
        </a:spcBef>
        <a:buNone/>
        <a:defRPr sz="3450" kern="1200">
          <a:solidFill>
            <a:srgbClr val="17375E"/>
          </a:solidFill>
          <a:latin typeface="Signika"/>
          <a:ea typeface="Open Sans Extrabold" pitchFamily="34" charset="0"/>
          <a:cs typeface="Signika"/>
        </a:defRPr>
      </a:lvl1pPr>
    </p:titleStyle>
    <p:bodyStyle>
      <a:lvl1pPr marL="342937" indent="-342937" algn="l" defTabSz="914499" rtl="0" eaLnBrk="1" latinLnBrk="0" hangingPunct="1">
        <a:spcBef>
          <a:spcPct val="20000"/>
        </a:spcBef>
        <a:buFont typeface="Arial" pitchFamily="34" charset="0"/>
        <a:buChar char="•"/>
        <a:defRPr sz="2025" kern="1200">
          <a:solidFill>
            <a:srgbClr val="17375E"/>
          </a:solidFill>
          <a:latin typeface="+mn-lt"/>
          <a:ea typeface="+mn-ea"/>
          <a:cs typeface="+mn-cs"/>
        </a:defRPr>
      </a:lvl1pPr>
      <a:lvl2pPr marL="743030" indent="-285781" algn="l" defTabSz="914499" rtl="0" eaLnBrk="1" latinLnBrk="0" hangingPunct="1">
        <a:spcBef>
          <a:spcPct val="20000"/>
        </a:spcBef>
        <a:buFont typeface="Arial" pitchFamily="34" charset="0"/>
        <a:buChar char="–"/>
        <a:defRPr sz="1800" kern="1200">
          <a:solidFill>
            <a:srgbClr val="17375E"/>
          </a:solidFill>
          <a:latin typeface="+mn-lt"/>
          <a:ea typeface="+mn-ea"/>
          <a:cs typeface="+mn-cs"/>
        </a:defRPr>
      </a:lvl2pPr>
      <a:lvl3pPr marL="1143124" indent="-228624" algn="l" defTabSz="914499" rtl="0" eaLnBrk="1" latinLnBrk="0" hangingPunct="1">
        <a:spcBef>
          <a:spcPct val="20000"/>
        </a:spcBef>
        <a:buFont typeface="Arial" pitchFamily="34" charset="0"/>
        <a:buChar char="•"/>
        <a:defRPr sz="1650" kern="1200">
          <a:solidFill>
            <a:srgbClr val="17375E"/>
          </a:solidFill>
          <a:latin typeface="+mn-lt"/>
          <a:ea typeface="+mn-ea"/>
          <a:cs typeface="+mn-cs"/>
        </a:defRPr>
      </a:lvl3pPr>
      <a:lvl4pPr marL="1600374" indent="-228624" algn="l" defTabSz="914499" rtl="0" eaLnBrk="1" latinLnBrk="0" hangingPunct="1">
        <a:spcBef>
          <a:spcPct val="20000"/>
        </a:spcBef>
        <a:buFont typeface="Arial" pitchFamily="34" charset="0"/>
        <a:buChar char="–"/>
        <a:defRPr sz="1425" kern="1200">
          <a:solidFill>
            <a:srgbClr val="17375E"/>
          </a:solidFill>
          <a:latin typeface="+mn-lt"/>
          <a:ea typeface="+mn-ea"/>
          <a:cs typeface="+mn-cs"/>
        </a:defRPr>
      </a:lvl4pPr>
      <a:lvl5pPr marL="2057623" indent="-228624" algn="l" defTabSz="914499" rtl="0" eaLnBrk="1" latinLnBrk="0" hangingPunct="1">
        <a:spcBef>
          <a:spcPct val="20000"/>
        </a:spcBef>
        <a:buFont typeface="Arial" pitchFamily="34" charset="0"/>
        <a:buChar char="»"/>
        <a:defRPr sz="1425" kern="1200">
          <a:solidFill>
            <a:srgbClr val="17375E"/>
          </a:solidFill>
          <a:latin typeface="+mn-lt"/>
          <a:ea typeface="+mn-ea"/>
          <a:cs typeface="+mn-cs"/>
        </a:defRPr>
      </a:lvl5pPr>
      <a:lvl6pPr marL="25148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212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93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621"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499" rtl="0" eaLnBrk="1" latinLnBrk="0" hangingPunct="1">
        <a:defRPr sz="1800" kern="1200">
          <a:solidFill>
            <a:schemeClr val="tx1"/>
          </a:solidFill>
          <a:latin typeface="+mn-lt"/>
          <a:ea typeface="+mn-ea"/>
          <a:cs typeface="+mn-cs"/>
        </a:defRPr>
      </a:lvl1pPr>
      <a:lvl2pPr marL="457250" algn="l" defTabSz="914499" rtl="0" eaLnBrk="1" latinLnBrk="0" hangingPunct="1">
        <a:defRPr sz="1800" kern="1200">
          <a:solidFill>
            <a:schemeClr val="tx1"/>
          </a:solidFill>
          <a:latin typeface="+mn-lt"/>
          <a:ea typeface="+mn-ea"/>
          <a:cs typeface="+mn-cs"/>
        </a:defRPr>
      </a:lvl2pPr>
      <a:lvl3pPr marL="914499" algn="l" defTabSz="914499" rtl="0" eaLnBrk="1" latinLnBrk="0" hangingPunct="1">
        <a:defRPr sz="1800" kern="1200">
          <a:solidFill>
            <a:schemeClr val="tx1"/>
          </a:solidFill>
          <a:latin typeface="+mn-lt"/>
          <a:ea typeface="+mn-ea"/>
          <a:cs typeface="+mn-cs"/>
        </a:defRPr>
      </a:lvl3pPr>
      <a:lvl4pPr marL="1371748" algn="l" defTabSz="914499" rtl="0" eaLnBrk="1" latinLnBrk="0" hangingPunct="1">
        <a:defRPr sz="1800" kern="1200">
          <a:solidFill>
            <a:schemeClr val="tx1"/>
          </a:solidFill>
          <a:latin typeface="+mn-lt"/>
          <a:ea typeface="+mn-ea"/>
          <a:cs typeface="+mn-cs"/>
        </a:defRPr>
      </a:lvl4pPr>
      <a:lvl5pPr marL="1828998" algn="l" defTabSz="914499" rtl="0" eaLnBrk="1" latinLnBrk="0" hangingPunct="1">
        <a:defRPr sz="1800" kern="1200">
          <a:solidFill>
            <a:schemeClr val="tx1"/>
          </a:solidFill>
          <a:latin typeface="+mn-lt"/>
          <a:ea typeface="+mn-ea"/>
          <a:cs typeface="+mn-cs"/>
        </a:defRPr>
      </a:lvl5pPr>
      <a:lvl6pPr marL="2286248" algn="l" defTabSz="914499" rtl="0" eaLnBrk="1" latinLnBrk="0" hangingPunct="1">
        <a:defRPr sz="1800" kern="1200">
          <a:solidFill>
            <a:schemeClr val="tx1"/>
          </a:solidFill>
          <a:latin typeface="+mn-lt"/>
          <a:ea typeface="+mn-ea"/>
          <a:cs typeface="+mn-cs"/>
        </a:defRPr>
      </a:lvl6pPr>
      <a:lvl7pPr marL="2743498" algn="l" defTabSz="914499" rtl="0" eaLnBrk="1" latinLnBrk="0" hangingPunct="1">
        <a:defRPr sz="1800" kern="1200">
          <a:solidFill>
            <a:schemeClr val="tx1"/>
          </a:solidFill>
          <a:latin typeface="+mn-lt"/>
          <a:ea typeface="+mn-ea"/>
          <a:cs typeface="+mn-cs"/>
        </a:defRPr>
      </a:lvl7pPr>
      <a:lvl8pPr marL="3200746" algn="l" defTabSz="914499" rtl="0" eaLnBrk="1" latinLnBrk="0" hangingPunct="1">
        <a:defRPr sz="1800" kern="1200">
          <a:solidFill>
            <a:schemeClr val="tx1"/>
          </a:solidFill>
          <a:latin typeface="+mn-lt"/>
          <a:ea typeface="+mn-ea"/>
          <a:cs typeface="+mn-cs"/>
        </a:defRPr>
      </a:lvl8pPr>
      <a:lvl9pPr marL="3657996" algn="l" defTabSz="91449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64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Placeholder 1"/>
          <p:cNvSpPr>
            <a:spLocks noGrp="1"/>
          </p:cNvSpPr>
          <p:nvPr>
            <p:ph type="title"/>
          </p:nvPr>
        </p:nvSpPr>
        <p:spPr>
          <a:xfrm>
            <a:off x="457200" y="355601"/>
            <a:ext cx="8229600" cy="1143000"/>
          </a:xfrm>
          <a:prstGeom prst="rect">
            <a:avLst/>
          </a:prstGeom>
        </p:spPr>
        <p:txBody>
          <a:bodyPr vert="horz" lIns="91436" tIns="45718" rIns="91436" bIns="45718" rtlCol="0" anchor="ctr">
            <a:normAutofit/>
          </a:bodyPr>
          <a:lstStyle/>
          <a:p>
            <a:r>
              <a:rPr lang="zh-CN" altLang="en-US"/>
              <a:t>单击此处编辑母版标题样式</a:t>
            </a:r>
            <a:endParaRPr lang="en-JM" dirty="0"/>
          </a:p>
        </p:txBody>
      </p:sp>
      <p:sp>
        <p:nvSpPr>
          <p:cNvPr id="3" name="Text Placeholder 2"/>
          <p:cNvSpPr>
            <a:spLocks noGrp="1"/>
          </p:cNvSpPr>
          <p:nvPr>
            <p:ph type="body" idx="1"/>
          </p:nvPr>
        </p:nvSpPr>
        <p:spPr>
          <a:xfrm>
            <a:off x="457200" y="1600203"/>
            <a:ext cx="8229600" cy="4165599"/>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JM" dirty="0"/>
          </a:p>
        </p:txBody>
      </p:sp>
      <p:sp>
        <p:nvSpPr>
          <p:cNvPr id="11" name="Freeform 5"/>
          <p:cNvSpPr>
            <a:spLocks/>
          </p:cNvSpPr>
          <p:nvPr/>
        </p:nvSpPr>
        <p:spPr bwMode="auto">
          <a:xfrm rot="5400000">
            <a:off x="8367410" y="6103601"/>
            <a:ext cx="541580" cy="35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6" tIns="34293" rIns="68586" bIns="34293" numCol="1" anchor="t" anchorCtr="0" compatLnSpc="1">
            <a:prstTxWarp prst="textNoShape">
              <a:avLst/>
            </a:prstTxWarp>
          </a:bodyPr>
          <a:lstStyle/>
          <a:p>
            <a:pPr marL="0" marR="0" lvl="0" indent="0" algn="l"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6705600" y="177801"/>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3"/>
          </p:nvPr>
        </p:nvSpPr>
        <p:spPr>
          <a:xfrm>
            <a:off x="3124201" y="6332539"/>
            <a:ext cx="2895600" cy="365125"/>
          </a:xfrm>
          <a:prstGeom prst="rect">
            <a:avLst/>
          </a:prstGeom>
        </p:spPr>
        <p:txBody>
          <a:bodyPr vert="horz" lIns="91436" tIns="45718" rIns="91436" bIns="45718" rtlCol="0" anchor="ctr"/>
          <a:lstStyle>
            <a:lvl1pPr algn="ctr">
              <a:defRPr sz="12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609600" y="6273802"/>
            <a:ext cx="78486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462163" y="6144298"/>
            <a:ext cx="360000" cy="304800"/>
          </a:xfrm>
          <a:prstGeom prst="rect">
            <a:avLst/>
          </a:prstGeom>
        </p:spPr>
        <p:txBody>
          <a:bodyPr vert="horz" lIns="91436" tIns="45718" rIns="91436" bIns="45718"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167016545"/>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68" r:id="rId4"/>
    <p:sldLayoutId id="2147483869" r:id="rId5"/>
  </p:sldLayoutIdLst>
  <p:hf hdr="0" ftr="0" dt="0"/>
  <p:txStyles>
    <p:titleStyle>
      <a:lvl1pPr algn="l" defTabSz="914499" rtl="0" eaLnBrk="1" latinLnBrk="0" hangingPunct="1">
        <a:spcBef>
          <a:spcPct val="0"/>
        </a:spcBef>
        <a:buNone/>
        <a:defRPr sz="3450" kern="1200">
          <a:solidFill>
            <a:srgbClr val="17375E"/>
          </a:solidFill>
          <a:latin typeface="Signika"/>
          <a:ea typeface="Open Sans Extrabold" pitchFamily="34" charset="0"/>
          <a:cs typeface="Signika"/>
        </a:defRPr>
      </a:lvl1pPr>
    </p:titleStyle>
    <p:bodyStyle>
      <a:lvl1pPr marL="342937" indent="-342937" algn="l" defTabSz="914499" rtl="0" eaLnBrk="1" latinLnBrk="0" hangingPunct="1">
        <a:spcBef>
          <a:spcPct val="20000"/>
        </a:spcBef>
        <a:buFont typeface="Arial" pitchFamily="34" charset="0"/>
        <a:buChar char="•"/>
        <a:defRPr sz="2025" kern="1200">
          <a:solidFill>
            <a:srgbClr val="17375E"/>
          </a:solidFill>
          <a:latin typeface="+mn-lt"/>
          <a:ea typeface="+mn-ea"/>
          <a:cs typeface="+mn-cs"/>
        </a:defRPr>
      </a:lvl1pPr>
      <a:lvl2pPr marL="743030" indent="-285781" algn="l" defTabSz="914499" rtl="0" eaLnBrk="1" latinLnBrk="0" hangingPunct="1">
        <a:spcBef>
          <a:spcPct val="20000"/>
        </a:spcBef>
        <a:buFont typeface="Arial" pitchFamily="34" charset="0"/>
        <a:buChar char="–"/>
        <a:defRPr sz="1800" kern="1200">
          <a:solidFill>
            <a:srgbClr val="17375E"/>
          </a:solidFill>
          <a:latin typeface="+mn-lt"/>
          <a:ea typeface="+mn-ea"/>
          <a:cs typeface="+mn-cs"/>
        </a:defRPr>
      </a:lvl2pPr>
      <a:lvl3pPr marL="1143124" indent="-228624" algn="l" defTabSz="914499" rtl="0" eaLnBrk="1" latinLnBrk="0" hangingPunct="1">
        <a:spcBef>
          <a:spcPct val="20000"/>
        </a:spcBef>
        <a:buFont typeface="Arial" pitchFamily="34" charset="0"/>
        <a:buChar char="•"/>
        <a:defRPr sz="1650" kern="1200">
          <a:solidFill>
            <a:srgbClr val="17375E"/>
          </a:solidFill>
          <a:latin typeface="+mn-lt"/>
          <a:ea typeface="+mn-ea"/>
          <a:cs typeface="+mn-cs"/>
        </a:defRPr>
      </a:lvl3pPr>
      <a:lvl4pPr marL="1600374" indent="-228624" algn="l" defTabSz="914499" rtl="0" eaLnBrk="1" latinLnBrk="0" hangingPunct="1">
        <a:spcBef>
          <a:spcPct val="20000"/>
        </a:spcBef>
        <a:buFont typeface="Arial" pitchFamily="34" charset="0"/>
        <a:buChar char="–"/>
        <a:defRPr sz="1425" kern="1200">
          <a:solidFill>
            <a:srgbClr val="17375E"/>
          </a:solidFill>
          <a:latin typeface="+mn-lt"/>
          <a:ea typeface="+mn-ea"/>
          <a:cs typeface="+mn-cs"/>
        </a:defRPr>
      </a:lvl4pPr>
      <a:lvl5pPr marL="2057623" indent="-228624" algn="l" defTabSz="914499" rtl="0" eaLnBrk="1" latinLnBrk="0" hangingPunct="1">
        <a:spcBef>
          <a:spcPct val="20000"/>
        </a:spcBef>
        <a:buFont typeface="Arial" pitchFamily="34" charset="0"/>
        <a:buChar char="»"/>
        <a:defRPr sz="1425" kern="1200">
          <a:solidFill>
            <a:srgbClr val="17375E"/>
          </a:solidFill>
          <a:latin typeface="+mn-lt"/>
          <a:ea typeface="+mn-ea"/>
          <a:cs typeface="+mn-cs"/>
        </a:defRPr>
      </a:lvl5pPr>
      <a:lvl6pPr marL="25148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212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93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621"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499" rtl="0" eaLnBrk="1" latinLnBrk="0" hangingPunct="1">
        <a:defRPr sz="1800" kern="1200">
          <a:solidFill>
            <a:schemeClr val="tx1"/>
          </a:solidFill>
          <a:latin typeface="+mn-lt"/>
          <a:ea typeface="+mn-ea"/>
          <a:cs typeface="+mn-cs"/>
        </a:defRPr>
      </a:lvl1pPr>
      <a:lvl2pPr marL="457250" algn="l" defTabSz="914499" rtl="0" eaLnBrk="1" latinLnBrk="0" hangingPunct="1">
        <a:defRPr sz="1800" kern="1200">
          <a:solidFill>
            <a:schemeClr val="tx1"/>
          </a:solidFill>
          <a:latin typeface="+mn-lt"/>
          <a:ea typeface="+mn-ea"/>
          <a:cs typeface="+mn-cs"/>
        </a:defRPr>
      </a:lvl2pPr>
      <a:lvl3pPr marL="914499" algn="l" defTabSz="914499" rtl="0" eaLnBrk="1" latinLnBrk="0" hangingPunct="1">
        <a:defRPr sz="1800" kern="1200">
          <a:solidFill>
            <a:schemeClr val="tx1"/>
          </a:solidFill>
          <a:latin typeface="+mn-lt"/>
          <a:ea typeface="+mn-ea"/>
          <a:cs typeface="+mn-cs"/>
        </a:defRPr>
      </a:lvl3pPr>
      <a:lvl4pPr marL="1371748" algn="l" defTabSz="914499" rtl="0" eaLnBrk="1" latinLnBrk="0" hangingPunct="1">
        <a:defRPr sz="1800" kern="1200">
          <a:solidFill>
            <a:schemeClr val="tx1"/>
          </a:solidFill>
          <a:latin typeface="+mn-lt"/>
          <a:ea typeface="+mn-ea"/>
          <a:cs typeface="+mn-cs"/>
        </a:defRPr>
      </a:lvl4pPr>
      <a:lvl5pPr marL="1828998" algn="l" defTabSz="914499" rtl="0" eaLnBrk="1" latinLnBrk="0" hangingPunct="1">
        <a:defRPr sz="1800" kern="1200">
          <a:solidFill>
            <a:schemeClr val="tx1"/>
          </a:solidFill>
          <a:latin typeface="+mn-lt"/>
          <a:ea typeface="+mn-ea"/>
          <a:cs typeface="+mn-cs"/>
        </a:defRPr>
      </a:lvl5pPr>
      <a:lvl6pPr marL="2286248" algn="l" defTabSz="914499" rtl="0" eaLnBrk="1" latinLnBrk="0" hangingPunct="1">
        <a:defRPr sz="1800" kern="1200">
          <a:solidFill>
            <a:schemeClr val="tx1"/>
          </a:solidFill>
          <a:latin typeface="+mn-lt"/>
          <a:ea typeface="+mn-ea"/>
          <a:cs typeface="+mn-cs"/>
        </a:defRPr>
      </a:lvl6pPr>
      <a:lvl7pPr marL="2743498" algn="l" defTabSz="914499" rtl="0" eaLnBrk="1" latinLnBrk="0" hangingPunct="1">
        <a:defRPr sz="1800" kern="1200">
          <a:solidFill>
            <a:schemeClr val="tx1"/>
          </a:solidFill>
          <a:latin typeface="+mn-lt"/>
          <a:ea typeface="+mn-ea"/>
          <a:cs typeface="+mn-cs"/>
        </a:defRPr>
      </a:lvl7pPr>
      <a:lvl8pPr marL="3200746" algn="l" defTabSz="914499" rtl="0" eaLnBrk="1" latinLnBrk="0" hangingPunct="1">
        <a:defRPr sz="1800" kern="1200">
          <a:solidFill>
            <a:schemeClr val="tx1"/>
          </a:solidFill>
          <a:latin typeface="+mn-lt"/>
          <a:ea typeface="+mn-ea"/>
          <a:cs typeface="+mn-cs"/>
        </a:defRPr>
      </a:lvl8pPr>
      <a:lvl9pPr marL="3657996" algn="l" defTabSz="91449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64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Placeholder 1"/>
          <p:cNvSpPr>
            <a:spLocks noGrp="1"/>
          </p:cNvSpPr>
          <p:nvPr>
            <p:ph type="title"/>
          </p:nvPr>
        </p:nvSpPr>
        <p:spPr>
          <a:xfrm>
            <a:off x="457200" y="355601"/>
            <a:ext cx="8229600" cy="1143000"/>
          </a:xfrm>
          <a:prstGeom prst="rect">
            <a:avLst/>
          </a:prstGeom>
        </p:spPr>
        <p:txBody>
          <a:bodyPr vert="horz" lIns="91436" tIns="45718" rIns="91436" bIns="45718" rtlCol="0" anchor="ctr">
            <a:normAutofit/>
          </a:bodyPr>
          <a:lstStyle/>
          <a:p>
            <a:r>
              <a:rPr lang="zh-CN" altLang="en-US"/>
              <a:t>单击此处编辑母版标题样式</a:t>
            </a:r>
            <a:endParaRPr lang="en-JM" dirty="0"/>
          </a:p>
        </p:txBody>
      </p:sp>
      <p:sp>
        <p:nvSpPr>
          <p:cNvPr id="3" name="Text Placeholder 2"/>
          <p:cNvSpPr>
            <a:spLocks noGrp="1"/>
          </p:cNvSpPr>
          <p:nvPr>
            <p:ph type="body" idx="1"/>
          </p:nvPr>
        </p:nvSpPr>
        <p:spPr>
          <a:xfrm>
            <a:off x="457200" y="1600203"/>
            <a:ext cx="8229600" cy="4165599"/>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JM" dirty="0"/>
          </a:p>
        </p:txBody>
      </p:sp>
      <p:sp>
        <p:nvSpPr>
          <p:cNvPr id="11" name="Freeform 5"/>
          <p:cNvSpPr>
            <a:spLocks/>
          </p:cNvSpPr>
          <p:nvPr/>
        </p:nvSpPr>
        <p:spPr bwMode="auto">
          <a:xfrm rot="5400000">
            <a:off x="8367410" y="6103601"/>
            <a:ext cx="541580" cy="35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6" tIns="34293" rIns="68586" bIns="34293" numCol="1" anchor="t" anchorCtr="0" compatLnSpc="1">
            <a:prstTxWarp prst="textNoShape">
              <a:avLst/>
            </a:prstTxWarp>
          </a:bodyPr>
          <a:lstStyle/>
          <a:p>
            <a:pPr marL="0" marR="0" lvl="0" indent="0" algn="l"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6705600" y="177801"/>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3"/>
          </p:nvPr>
        </p:nvSpPr>
        <p:spPr>
          <a:xfrm>
            <a:off x="3124201" y="6332539"/>
            <a:ext cx="2895600" cy="365125"/>
          </a:xfrm>
          <a:prstGeom prst="rect">
            <a:avLst/>
          </a:prstGeom>
        </p:spPr>
        <p:txBody>
          <a:bodyPr vert="horz" lIns="91436" tIns="45718" rIns="91436" bIns="45718" rtlCol="0" anchor="ctr"/>
          <a:lstStyle>
            <a:lvl1pPr algn="ctr">
              <a:defRPr sz="12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609600" y="6273802"/>
            <a:ext cx="78486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462163" y="6144298"/>
            <a:ext cx="360000" cy="304800"/>
          </a:xfrm>
          <a:prstGeom prst="rect">
            <a:avLst/>
          </a:prstGeom>
        </p:spPr>
        <p:txBody>
          <a:bodyPr vert="horz" lIns="91436" tIns="45718" rIns="91436" bIns="45718"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2104200884"/>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Lst>
  <p:hf hdr="0" ftr="0" dt="0"/>
  <p:txStyles>
    <p:titleStyle>
      <a:lvl1pPr algn="l" defTabSz="914499" rtl="0" eaLnBrk="1" latinLnBrk="0" hangingPunct="1">
        <a:spcBef>
          <a:spcPct val="0"/>
        </a:spcBef>
        <a:buNone/>
        <a:defRPr sz="3450" kern="1200">
          <a:solidFill>
            <a:srgbClr val="17375E"/>
          </a:solidFill>
          <a:latin typeface="Signika"/>
          <a:ea typeface="Open Sans Extrabold" pitchFamily="34" charset="0"/>
          <a:cs typeface="Signika"/>
        </a:defRPr>
      </a:lvl1pPr>
    </p:titleStyle>
    <p:bodyStyle>
      <a:lvl1pPr marL="342937" indent="-342937" algn="l" defTabSz="914499" rtl="0" eaLnBrk="1" latinLnBrk="0" hangingPunct="1">
        <a:spcBef>
          <a:spcPct val="20000"/>
        </a:spcBef>
        <a:buFont typeface="Arial" pitchFamily="34" charset="0"/>
        <a:buChar char="•"/>
        <a:defRPr sz="2025" kern="1200">
          <a:solidFill>
            <a:srgbClr val="17375E"/>
          </a:solidFill>
          <a:latin typeface="+mn-lt"/>
          <a:ea typeface="+mn-ea"/>
          <a:cs typeface="+mn-cs"/>
        </a:defRPr>
      </a:lvl1pPr>
      <a:lvl2pPr marL="743030" indent="-285781" algn="l" defTabSz="914499" rtl="0" eaLnBrk="1" latinLnBrk="0" hangingPunct="1">
        <a:spcBef>
          <a:spcPct val="20000"/>
        </a:spcBef>
        <a:buFont typeface="Arial" pitchFamily="34" charset="0"/>
        <a:buChar char="–"/>
        <a:defRPr sz="1800" kern="1200">
          <a:solidFill>
            <a:srgbClr val="17375E"/>
          </a:solidFill>
          <a:latin typeface="+mn-lt"/>
          <a:ea typeface="+mn-ea"/>
          <a:cs typeface="+mn-cs"/>
        </a:defRPr>
      </a:lvl2pPr>
      <a:lvl3pPr marL="1143124" indent="-228624" algn="l" defTabSz="914499" rtl="0" eaLnBrk="1" latinLnBrk="0" hangingPunct="1">
        <a:spcBef>
          <a:spcPct val="20000"/>
        </a:spcBef>
        <a:buFont typeface="Arial" pitchFamily="34" charset="0"/>
        <a:buChar char="•"/>
        <a:defRPr sz="1650" kern="1200">
          <a:solidFill>
            <a:srgbClr val="17375E"/>
          </a:solidFill>
          <a:latin typeface="+mn-lt"/>
          <a:ea typeface="+mn-ea"/>
          <a:cs typeface="+mn-cs"/>
        </a:defRPr>
      </a:lvl3pPr>
      <a:lvl4pPr marL="1600374" indent="-228624" algn="l" defTabSz="914499" rtl="0" eaLnBrk="1" latinLnBrk="0" hangingPunct="1">
        <a:spcBef>
          <a:spcPct val="20000"/>
        </a:spcBef>
        <a:buFont typeface="Arial" pitchFamily="34" charset="0"/>
        <a:buChar char="–"/>
        <a:defRPr sz="1425" kern="1200">
          <a:solidFill>
            <a:srgbClr val="17375E"/>
          </a:solidFill>
          <a:latin typeface="+mn-lt"/>
          <a:ea typeface="+mn-ea"/>
          <a:cs typeface="+mn-cs"/>
        </a:defRPr>
      </a:lvl4pPr>
      <a:lvl5pPr marL="2057623" indent="-228624" algn="l" defTabSz="914499" rtl="0" eaLnBrk="1" latinLnBrk="0" hangingPunct="1">
        <a:spcBef>
          <a:spcPct val="20000"/>
        </a:spcBef>
        <a:buFont typeface="Arial" pitchFamily="34" charset="0"/>
        <a:buChar char="»"/>
        <a:defRPr sz="1425" kern="1200">
          <a:solidFill>
            <a:srgbClr val="17375E"/>
          </a:solidFill>
          <a:latin typeface="+mn-lt"/>
          <a:ea typeface="+mn-ea"/>
          <a:cs typeface="+mn-cs"/>
        </a:defRPr>
      </a:lvl5pPr>
      <a:lvl6pPr marL="25148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212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93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621"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499" rtl="0" eaLnBrk="1" latinLnBrk="0" hangingPunct="1">
        <a:defRPr sz="1800" kern="1200">
          <a:solidFill>
            <a:schemeClr val="tx1"/>
          </a:solidFill>
          <a:latin typeface="+mn-lt"/>
          <a:ea typeface="+mn-ea"/>
          <a:cs typeface="+mn-cs"/>
        </a:defRPr>
      </a:lvl1pPr>
      <a:lvl2pPr marL="457250" algn="l" defTabSz="914499" rtl="0" eaLnBrk="1" latinLnBrk="0" hangingPunct="1">
        <a:defRPr sz="1800" kern="1200">
          <a:solidFill>
            <a:schemeClr val="tx1"/>
          </a:solidFill>
          <a:latin typeface="+mn-lt"/>
          <a:ea typeface="+mn-ea"/>
          <a:cs typeface="+mn-cs"/>
        </a:defRPr>
      </a:lvl2pPr>
      <a:lvl3pPr marL="914499" algn="l" defTabSz="914499" rtl="0" eaLnBrk="1" latinLnBrk="0" hangingPunct="1">
        <a:defRPr sz="1800" kern="1200">
          <a:solidFill>
            <a:schemeClr val="tx1"/>
          </a:solidFill>
          <a:latin typeface="+mn-lt"/>
          <a:ea typeface="+mn-ea"/>
          <a:cs typeface="+mn-cs"/>
        </a:defRPr>
      </a:lvl3pPr>
      <a:lvl4pPr marL="1371748" algn="l" defTabSz="914499" rtl="0" eaLnBrk="1" latinLnBrk="0" hangingPunct="1">
        <a:defRPr sz="1800" kern="1200">
          <a:solidFill>
            <a:schemeClr val="tx1"/>
          </a:solidFill>
          <a:latin typeface="+mn-lt"/>
          <a:ea typeface="+mn-ea"/>
          <a:cs typeface="+mn-cs"/>
        </a:defRPr>
      </a:lvl4pPr>
      <a:lvl5pPr marL="1828998" algn="l" defTabSz="914499" rtl="0" eaLnBrk="1" latinLnBrk="0" hangingPunct="1">
        <a:defRPr sz="1800" kern="1200">
          <a:solidFill>
            <a:schemeClr val="tx1"/>
          </a:solidFill>
          <a:latin typeface="+mn-lt"/>
          <a:ea typeface="+mn-ea"/>
          <a:cs typeface="+mn-cs"/>
        </a:defRPr>
      </a:lvl5pPr>
      <a:lvl6pPr marL="2286248" algn="l" defTabSz="914499" rtl="0" eaLnBrk="1" latinLnBrk="0" hangingPunct="1">
        <a:defRPr sz="1800" kern="1200">
          <a:solidFill>
            <a:schemeClr val="tx1"/>
          </a:solidFill>
          <a:latin typeface="+mn-lt"/>
          <a:ea typeface="+mn-ea"/>
          <a:cs typeface="+mn-cs"/>
        </a:defRPr>
      </a:lvl6pPr>
      <a:lvl7pPr marL="2743498" algn="l" defTabSz="914499" rtl="0" eaLnBrk="1" latinLnBrk="0" hangingPunct="1">
        <a:defRPr sz="1800" kern="1200">
          <a:solidFill>
            <a:schemeClr val="tx1"/>
          </a:solidFill>
          <a:latin typeface="+mn-lt"/>
          <a:ea typeface="+mn-ea"/>
          <a:cs typeface="+mn-cs"/>
        </a:defRPr>
      </a:lvl7pPr>
      <a:lvl8pPr marL="3200746" algn="l" defTabSz="914499" rtl="0" eaLnBrk="1" latinLnBrk="0" hangingPunct="1">
        <a:defRPr sz="1800" kern="1200">
          <a:solidFill>
            <a:schemeClr val="tx1"/>
          </a:solidFill>
          <a:latin typeface="+mn-lt"/>
          <a:ea typeface="+mn-ea"/>
          <a:cs typeface="+mn-cs"/>
        </a:defRPr>
      </a:lvl8pPr>
      <a:lvl9pPr marL="3657996" algn="l" defTabSz="91449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64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Placeholder 1"/>
          <p:cNvSpPr>
            <a:spLocks noGrp="1"/>
          </p:cNvSpPr>
          <p:nvPr>
            <p:ph type="title"/>
          </p:nvPr>
        </p:nvSpPr>
        <p:spPr>
          <a:xfrm>
            <a:off x="457200" y="355601"/>
            <a:ext cx="8229600" cy="1143000"/>
          </a:xfrm>
          <a:prstGeom prst="rect">
            <a:avLst/>
          </a:prstGeom>
        </p:spPr>
        <p:txBody>
          <a:bodyPr vert="horz" lIns="91436" tIns="45718" rIns="91436" bIns="45718" rtlCol="0" anchor="ctr">
            <a:normAutofit/>
          </a:bodyPr>
          <a:lstStyle/>
          <a:p>
            <a:r>
              <a:rPr lang="zh-CN" altLang="en-US"/>
              <a:t>单击此处编辑母版标题样式</a:t>
            </a:r>
            <a:endParaRPr lang="en-JM" dirty="0"/>
          </a:p>
        </p:txBody>
      </p:sp>
      <p:sp>
        <p:nvSpPr>
          <p:cNvPr id="3" name="Text Placeholder 2"/>
          <p:cNvSpPr>
            <a:spLocks noGrp="1"/>
          </p:cNvSpPr>
          <p:nvPr>
            <p:ph type="body" idx="1"/>
          </p:nvPr>
        </p:nvSpPr>
        <p:spPr>
          <a:xfrm>
            <a:off x="457200" y="1600203"/>
            <a:ext cx="8229600" cy="4165599"/>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JM" dirty="0"/>
          </a:p>
        </p:txBody>
      </p:sp>
      <p:sp>
        <p:nvSpPr>
          <p:cNvPr id="11" name="Freeform 5"/>
          <p:cNvSpPr>
            <a:spLocks/>
          </p:cNvSpPr>
          <p:nvPr/>
        </p:nvSpPr>
        <p:spPr bwMode="auto">
          <a:xfrm rot="5400000">
            <a:off x="8367410" y="6103601"/>
            <a:ext cx="541580" cy="35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6" tIns="34293" rIns="68586" bIns="34293" numCol="1" anchor="t" anchorCtr="0" compatLnSpc="1">
            <a:prstTxWarp prst="textNoShape">
              <a:avLst/>
            </a:prstTxWarp>
          </a:bodyPr>
          <a:lstStyle/>
          <a:p>
            <a:pPr marL="0" marR="0" lvl="0" indent="0" algn="l"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6705600" y="177801"/>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11/10/2018</a:t>
            </a:fld>
            <a:endParaRPr lang="en-JM" dirty="0">
              <a:solidFill>
                <a:prstClr val="black">
                  <a:tint val="75000"/>
                </a:prstClr>
              </a:solidFill>
            </a:endParaRPr>
          </a:p>
        </p:txBody>
      </p:sp>
      <p:sp>
        <p:nvSpPr>
          <p:cNvPr id="5" name="Footer Placeholder 4"/>
          <p:cNvSpPr>
            <a:spLocks noGrp="1"/>
          </p:cNvSpPr>
          <p:nvPr>
            <p:ph type="ftr" sz="quarter" idx="3"/>
          </p:nvPr>
        </p:nvSpPr>
        <p:spPr>
          <a:xfrm>
            <a:off x="3124201" y="6332539"/>
            <a:ext cx="2895600" cy="365125"/>
          </a:xfrm>
          <a:prstGeom prst="rect">
            <a:avLst/>
          </a:prstGeom>
        </p:spPr>
        <p:txBody>
          <a:bodyPr vert="horz" lIns="91436" tIns="45718" rIns="91436" bIns="45718" rtlCol="0" anchor="ctr"/>
          <a:lstStyle>
            <a:lvl1pPr algn="ctr">
              <a:defRPr sz="12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609600" y="6273802"/>
            <a:ext cx="78486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462163" y="6144298"/>
            <a:ext cx="360000" cy="304800"/>
          </a:xfrm>
          <a:prstGeom prst="rect">
            <a:avLst/>
          </a:prstGeom>
        </p:spPr>
        <p:txBody>
          <a:bodyPr vert="horz" lIns="91436" tIns="45718" rIns="91436" bIns="45718"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98107680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98" r:id="rId4"/>
    <p:sldLayoutId id="2147483899" r:id="rId5"/>
  </p:sldLayoutIdLst>
  <p:hf hdr="0" ftr="0" dt="0"/>
  <p:txStyles>
    <p:titleStyle>
      <a:lvl1pPr algn="l" defTabSz="914499" rtl="0" eaLnBrk="1" latinLnBrk="0" hangingPunct="1">
        <a:spcBef>
          <a:spcPct val="0"/>
        </a:spcBef>
        <a:buNone/>
        <a:defRPr sz="3450" kern="1200">
          <a:solidFill>
            <a:srgbClr val="17375E"/>
          </a:solidFill>
          <a:latin typeface="Signika"/>
          <a:ea typeface="Open Sans Extrabold" pitchFamily="34" charset="0"/>
          <a:cs typeface="Signika"/>
        </a:defRPr>
      </a:lvl1pPr>
    </p:titleStyle>
    <p:bodyStyle>
      <a:lvl1pPr marL="342937" indent="-342937" algn="l" defTabSz="914499" rtl="0" eaLnBrk="1" latinLnBrk="0" hangingPunct="1">
        <a:spcBef>
          <a:spcPct val="20000"/>
        </a:spcBef>
        <a:buFont typeface="Arial" pitchFamily="34" charset="0"/>
        <a:buChar char="•"/>
        <a:defRPr sz="2025" kern="1200">
          <a:solidFill>
            <a:srgbClr val="17375E"/>
          </a:solidFill>
          <a:latin typeface="+mn-lt"/>
          <a:ea typeface="+mn-ea"/>
          <a:cs typeface="+mn-cs"/>
        </a:defRPr>
      </a:lvl1pPr>
      <a:lvl2pPr marL="743030" indent="-285781" algn="l" defTabSz="914499" rtl="0" eaLnBrk="1" latinLnBrk="0" hangingPunct="1">
        <a:spcBef>
          <a:spcPct val="20000"/>
        </a:spcBef>
        <a:buFont typeface="Arial" pitchFamily="34" charset="0"/>
        <a:buChar char="–"/>
        <a:defRPr sz="1800" kern="1200">
          <a:solidFill>
            <a:srgbClr val="17375E"/>
          </a:solidFill>
          <a:latin typeface="+mn-lt"/>
          <a:ea typeface="+mn-ea"/>
          <a:cs typeface="+mn-cs"/>
        </a:defRPr>
      </a:lvl2pPr>
      <a:lvl3pPr marL="1143124" indent="-228624" algn="l" defTabSz="914499" rtl="0" eaLnBrk="1" latinLnBrk="0" hangingPunct="1">
        <a:spcBef>
          <a:spcPct val="20000"/>
        </a:spcBef>
        <a:buFont typeface="Arial" pitchFamily="34" charset="0"/>
        <a:buChar char="•"/>
        <a:defRPr sz="1650" kern="1200">
          <a:solidFill>
            <a:srgbClr val="17375E"/>
          </a:solidFill>
          <a:latin typeface="+mn-lt"/>
          <a:ea typeface="+mn-ea"/>
          <a:cs typeface="+mn-cs"/>
        </a:defRPr>
      </a:lvl3pPr>
      <a:lvl4pPr marL="1600374" indent="-228624" algn="l" defTabSz="914499" rtl="0" eaLnBrk="1" latinLnBrk="0" hangingPunct="1">
        <a:spcBef>
          <a:spcPct val="20000"/>
        </a:spcBef>
        <a:buFont typeface="Arial" pitchFamily="34" charset="0"/>
        <a:buChar char="–"/>
        <a:defRPr sz="1425" kern="1200">
          <a:solidFill>
            <a:srgbClr val="17375E"/>
          </a:solidFill>
          <a:latin typeface="+mn-lt"/>
          <a:ea typeface="+mn-ea"/>
          <a:cs typeface="+mn-cs"/>
        </a:defRPr>
      </a:lvl4pPr>
      <a:lvl5pPr marL="2057623" indent="-228624" algn="l" defTabSz="914499" rtl="0" eaLnBrk="1" latinLnBrk="0" hangingPunct="1">
        <a:spcBef>
          <a:spcPct val="20000"/>
        </a:spcBef>
        <a:buFont typeface="Arial" pitchFamily="34" charset="0"/>
        <a:buChar char="»"/>
        <a:defRPr sz="1425" kern="1200">
          <a:solidFill>
            <a:srgbClr val="17375E"/>
          </a:solidFill>
          <a:latin typeface="+mn-lt"/>
          <a:ea typeface="+mn-ea"/>
          <a:cs typeface="+mn-cs"/>
        </a:defRPr>
      </a:lvl5pPr>
      <a:lvl6pPr marL="25148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212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93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621"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499" rtl="0" eaLnBrk="1" latinLnBrk="0" hangingPunct="1">
        <a:defRPr sz="1800" kern="1200">
          <a:solidFill>
            <a:schemeClr val="tx1"/>
          </a:solidFill>
          <a:latin typeface="+mn-lt"/>
          <a:ea typeface="+mn-ea"/>
          <a:cs typeface="+mn-cs"/>
        </a:defRPr>
      </a:lvl1pPr>
      <a:lvl2pPr marL="457250" algn="l" defTabSz="914499" rtl="0" eaLnBrk="1" latinLnBrk="0" hangingPunct="1">
        <a:defRPr sz="1800" kern="1200">
          <a:solidFill>
            <a:schemeClr val="tx1"/>
          </a:solidFill>
          <a:latin typeface="+mn-lt"/>
          <a:ea typeface="+mn-ea"/>
          <a:cs typeface="+mn-cs"/>
        </a:defRPr>
      </a:lvl2pPr>
      <a:lvl3pPr marL="914499" algn="l" defTabSz="914499" rtl="0" eaLnBrk="1" latinLnBrk="0" hangingPunct="1">
        <a:defRPr sz="1800" kern="1200">
          <a:solidFill>
            <a:schemeClr val="tx1"/>
          </a:solidFill>
          <a:latin typeface="+mn-lt"/>
          <a:ea typeface="+mn-ea"/>
          <a:cs typeface="+mn-cs"/>
        </a:defRPr>
      </a:lvl3pPr>
      <a:lvl4pPr marL="1371748" algn="l" defTabSz="914499" rtl="0" eaLnBrk="1" latinLnBrk="0" hangingPunct="1">
        <a:defRPr sz="1800" kern="1200">
          <a:solidFill>
            <a:schemeClr val="tx1"/>
          </a:solidFill>
          <a:latin typeface="+mn-lt"/>
          <a:ea typeface="+mn-ea"/>
          <a:cs typeface="+mn-cs"/>
        </a:defRPr>
      </a:lvl4pPr>
      <a:lvl5pPr marL="1828998" algn="l" defTabSz="914499" rtl="0" eaLnBrk="1" latinLnBrk="0" hangingPunct="1">
        <a:defRPr sz="1800" kern="1200">
          <a:solidFill>
            <a:schemeClr val="tx1"/>
          </a:solidFill>
          <a:latin typeface="+mn-lt"/>
          <a:ea typeface="+mn-ea"/>
          <a:cs typeface="+mn-cs"/>
        </a:defRPr>
      </a:lvl5pPr>
      <a:lvl6pPr marL="2286248" algn="l" defTabSz="914499" rtl="0" eaLnBrk="1" latinLnBrk="0" hangingPunct="1">
        <a:defRPr sz="1800" kern="1200">
          <a:solidFill>
            <a:schemeClr val="tx1"/>
          </a:solidFill>
          <a:latin typeface="+mn-lt"/>
          <a:ea typeface="+mn-ea"/>
          <a:cs typeface="+mn-cs"/>
        </a:defRPr>
      </a:lvl6pPr>
      <a:lvl7pPr marL="2743498" algn="l" defTabSz="914499" rtl="0" eaLnBrk="1" latinLnBrk="0" hangingPunct="1">
        <a:defRPr sz="1800" kern="1200">
          <a:solidFill>
            <a:schemeClr val="tx1"/>
          </a:solidFill>
          <a:latin typeface="+mn-lt"/>
          <a:ea typeface="+mn-ea"/>
          <a:cs typeface="+mn-cs"/>
        </a:defRPr>
      </a:lvl7pPr>
      <a:lvl8pPr marL="3200746" algn="l" defTabSz="914499" rtl="0" eaLnBrk="1" latinLnBrk="0" hangingPunct="1">
        <a:defRPr sz="1800" kern="1200">
          <a:solidFill>
            <a:schemeClr val="tx1"/>
          </a:solidFill>
          <a:latin typeface="+mn-lt"/>
          <a:ea typeface="+mn-ea"/>
          <a:cs typeface="+mn-cs"/>
        </a:defRPr>
      </a:lvl8pPr>
      <a:lvl9pPr marL="3657996" algn="l" defTabSz="9144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2439" y="851566"/>
            <a:ext cx="8906979" cy="1906905"/>
          </a:xfrm>
          <a:prstGeom prst="rect">
            <a:avLst/>
          </a:prstGeom>
          <a:noFill/>
        </p:spPr>
        <p:txBody>
          <a:bodyPr wrap="square" rtlCol="0">
            <a:spAutoFit/>
          </a:bodyPr>
          <a:lstStyle/>
          <a:p>
            <a:pPr algn="ctr">
              <a:lnSpc>
                <a:spcPct val="150000"/>
              </a:lnSpc>
              <a:spcBef>
                <a:spcPts val="1200"/>
              </a:spcBef>
            </a:pPr>
            <a:r>
              <a:rPr lang="zh-CN" altLang="en-US" sz="3600" dirty="0">
                <a:latin typeface="Times New Roman" panose="02020603050405020304" pitchFamily="18" charset="0"/>
                <a:ea typeface="黑体" panose="02010609060101010101" pitchFamily="49" charset="-122"/>
                <a:cs typeface="Times New Roman" panose="02020603050405020304" pitchFamily="18" charset="0"/>
              </a:rPr>
              <a:t>雷暴电场对</a:t>
            </a: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LHAASO</a:t>
            </a:r>
            <a:r>
              <a:rPr lang="zh-CN" altLang="en-US" sz="3600" dirty="0">
                <a:latin typeface="Times New Roman" panose="02020603050405020304" pitchFamily="18" charset="0"/>
                <a:ea typeface="黑体" panose="02010609060101010101" pitchFamily="49" charset="-122"/>
                <a:cs typeface="Times New Roman" panose="02020603050405020304" pitchFamily="18" charset="0"/>
              </a:rPr>
              <a:t>探测面</a:t>
            </a:r>
            <a:endParaRPr lang="en-US" altLang="zh-CN" sz="3600" dirty="0">
              <a:latin typeface="Times New Roman" panose="02020603050405020304" pitchFamily="18" charset="0"/>
              <a:ea typeface="黑体" panose="02010609060101010101" pitchFamily="49" charset="-122"/>
              <a:cs typeface="Times New Roman" panose="02020603050405020304" pitchFamily="18" charset="0"/>
            </a:endParaRPr>
          </a:p>
          <a:p>
            <a:pPr algn="ctr">
              <a:lnSpc>
                <a:spcPct val="150000"/>
              </a:lnSpc>
              <a:spcBef>
                <a:spcPts val="1200"/>
              </a:spcBef>
            </a:pPr>
            <a:r>
              <a:rPr lang="zh-CN" altLang="en-US" sz="3600" dirty="0">
                <a:latin typeface="Times New Roman" panose="02020603050405020304" pitchFamily="18" charset="0"/>
                <a:ea typeface="黑体" panose="02010609060101010101" pitchFamily="49" charset="-122"/>
                <a:cs typeface="Times New Roman" panose="02020603050405020304" pitchFamily="18" charset="0"/>
              </a:rPr>
              <a:t>宇宙线次级粒子中正</a:t>
            </a: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3600" dirty="0">
                <a:latin typeface="Times New Roman" panose="02020603050405020304" pitchFamily="18" charset="0"/>
                <a:ea typeface="黑体" panose="02010609060101010101" pitchFamily="49" charset="-122"/>
                <a:cs typeface="Times New Roman" panose="02020603050405020304" pitchFamily="18" charset="0"/>
              </a:rPr>
              <a:t>负电子能量的影响</a:t>
            </a:r>
          </a:p>
        </p:txBody>
      </p:sp>
      <p:sp>
        <p:nvSpPr>
          <p:cNvPr id="5" name="文本框 4"/>
          <p:cNvSpPr txBox="1"/>
          <p:nvPr/>
        </p:nvSpPr>
        <p:spPr>
          <a:xfrm>
            <a:off x="2054831" y="4395956"/>
            <a:ext cx="5157627" cy="1667764"/>
          </a:xfrm>
          <a:prstGeom prst="rect">
            <a:avLst/>
          </a:prstGeom>
          <a:noFill/>
        </p:spPr>
        <p:txBody>
          <a:bodyPr wrap="square" rtlCol="0">
            <a:spAutoFit/>
          </a:bodyPr>
          <a:lstStyle/>
          <a:p>
            <a:pPr algn="ctr">
              <a:lnSpc>
                <a:spcPct val="150000"/>
              </a:lnSpc>
            </a:pPr>
            <a:r>
              <a:rPr lang="zh-CN" altLang="en-US" sz="2400" dirty="0">
                <a:latin typeface="宋体" panose="02010600030101010101" pitchFamily="2" charset="-122"/>
                <a:ea typeface="宋体" panose="02010600030101010101" pitchFamily="2" charset="-122"/>
              </a:rPr>
              <a:t>闫瑞瑞、赵兵、阿西克古、</a:t>
            </a:r>
            <a:endParaRPr lang="en-US" altLang="zh-CN" sz="2400" dirty="0">
              <a:latin typeface="宋体" panose="02010600030101010101" pitchFamily="2" charset="-122"/>
              <a:ea typeface="宋体" panose="02010600030101010101" pitchFamily="2" charset="-122"/>
            </a:endParaRPr>
          </a:p>
          <a:p>
            <a:pPr algn="ctr">
              <a:lnSpc>
                <a:spcPct val="150000"/>
              </a:lnSpc>
            </a:pPr>
            <a:r>
              <a:rPr lang="zh-CN" altLang="en-US" sz="2400" dirty="0">
                <a:latin typeface="宋体" panose="02010600030101010101" pitchFamily="2" charset="-122"/>
                <a:ea typeface="宋体" panose="02010600030101010101" pitchFamily="2" charset="-122"/>
              </a:rPr>
              <a:t>黄代绘、周勋秀</a:t>
            </a:r>
            <a:endParaRPr lang="en-US" altLang="zh-CN" sz="2400" dirty="0">
              <a:latin typeface="宋体" panose="02010600030101010101" pitchFamily="2" charset="-122"/>
              <a:ea typeface="宋体" panose="02010600030101010101" pitchFamily="2" charset="-122"/>
            </a:endParaRPr>
          </a:p>
          <a:p>
            <a:pPr algn="ctr">
              <a:lnSpc>
                <a:spcPct val="150000"/>
              </a:lnSpc>
            </a:pPr>
            <a:r>
              <a:rPr lang="zh-CN" altLang="en-US" sz="2400" dirty="0">
                <a:latin typeface="宋体" panose="02010600030101010101" pitchFamily="2" charset="-122"/>
                <a:ea typeface="宋体" panose="02010600030101010101" pitchFamily="2" charset="-122"/>
              </a:rPr>
              <a:t>西南交通大学物理学院</a:t>
            </a:r>
          </a:p>
        </p:txBody>
      </p:sp>
      <p:sp>
        <p:nvSpPr>
          <p:cNvPr id="2" name="文本框 1"/>
          <p:cNvSpPr txBox="1"/>
          <p:nvPr/>
        </p:nvSpPr>
        <p:spPr>
          <a:xfrm>
            <a:off x="6696385" y="6035144"/>
            <a:ext cx="2147581" cy="646331"/>
          </a:xfrm>
          <a:prstGeom prst="rect">
            <a:avLst/>
          </a:prstGeom>
          <a:noFill/>
        </p:spPr>
        <p:txBody>
          <a:bodyPr wrap="square" rtlCol="0">
            <a:spAutoFit/>
          </a:bodyPr>
          <a:lstStyle/>
          <a:p>
            <a:r>
              <a:rPr lang="en-US" altLang="zh-CN" dirty="0"/>
              <a:t>LHAASO</a:t>
            </a:r>
            <a:r>
              <a:rPr lang="zh-CN" altLang="en-US" dirty="0"/>
              <a:t>合作组会议</a:t>
            </a:r>
            <a:r>
              <a:rPr lang="en-US" altLang="zh-CN" dirty="0"/>
              <a:t>2018</a:t>
            </a:r>
            <a:r>
              <a:rPr lang="zh-CN" altLang="en-US" dirty="0"/>
              <a:t>年</a:t>
            </a:r>
            <a:r>
              <a:rPr lang="en-US" altLang="zh-CN" dirty="0"/>
              <a:t>10</a:t>
            </a:r>
            <a:r>
              <a:rPr lang="zh-CN" altLang="en-US" dirty="0"/>
              <a:t>月林芝</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843171" y="1656854"/>
            <a:ext cx="5872588" cy="4091016"/>
          </a:xfrm>
          <a:prstGeom prst="rect">
            <a:avLst/>
          </a:prstGeom>
        </p:spPr>
      </p:pic>
      <p:sp>
        <p:nvSpPr>
          <p:cNvPr id="4" name="文本框 3"/>
          <p:cNvSpPr txBox="1"/>
          <p:nvPr/>
        </p:nvSpPr>
        <p:spPr>
          <a:xfrm>
            <a:off x="1297265" y="6003545"/>
            <a:ext cx="4983060" cy="584775"/>
          </a:xfrm>
          <a:prstGeom prst="rect">
            <a:avLst/>
          </a:prstGeom>
          <a:noFill/>
        </p:spPr>
        <p:txBody>
          <a:bodyPr wrap="square" rtlCol="0">
            <a:spAutoFit/>
          </a:bodyPr>
          <a:lstStyle/>
          <a:p>
            <a:r>
              <a:rPr lang="zh-CN" altLang="zh-CN" sz="3200" dirty="0">
                <a:latin typeface="Times New Roman" panose="02020603050405020304" pitchFamily="18" charset="0"/>
                <a:ea typeface="宋体" panose="02010600030101010101" pitchFamily="2" charset="-122"/>
                <a:cs typeface="Times New Roman" panose="02020603050405020304" pitchFamily="18" charset="0"/>
              </a:rPr>
              <a:t>μ子数目明显</a:t>
            </a:r>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少</a:t>
            </a:r>
            <a:r>
              <a:rPr lang="zh-CN" altLang="zh-CN" sz="3200" dirty="0">
                <a:latin typeface="Times New Roman" panose="02020603050405020304" pitchFamily="18" charset="0"/>
                <a:ea typeface="宋体" panose="02010600030101010101" pitchFamily="2" charset="-122"/>
                <a:cs typeface="Times New Roman" panose="02020603050405020304" pitchFamily="18" charset="0"/>
              </a:rPr>
              <a:t>于电子数目</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8" name="组合 7"/>
          <p:cNvGrpSpPr/>
          <p:nvPr/>
        </p:nvGrpSpPr>
        <p:grpSpPr>
          <a:xfrm>
            <a:off x="6853805" y="5332061"/>
            <a:ext cx="1426128" cy="1283515"/>
            <a:chOff x="6954474" y="4773337"/>
            <a:chExt cx="1350628" cy="1238158"/>
          </a:xfrm>
        </p:grpSpPr>
        <p:sp>
          <p:nvSpPr>
            <p:cNvPr id="6" name="六边形 5"/>
            <p:cNvSpPr/>
            <p:nvPr/>
          </p:nvSpPr>
          <p:spPr>
            <a:xfrm>
              <a:off x="6954474" y="4773337"/>
              <a:ext cx="1350628" cy="1238158"/>
            </a:xfrm>
            <a:prstGeom prst="hex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113372" y="5060121"/>
              <a:ext cx="1064611" cy="623491"/>
            </a:xfrm>
            <a:prstGeom prst="rect">
              <a:avLst/>
            </a:prstGeom>
            <a:noFill/>
          </p:spPr>
          <p:txBody>
            <a:bodyPr wrap="square" rtlCol="0">
              <a:spAutoFit/>
            </a:bodyPr>
            <a:lstStyle/>
            <a:p>
              <a:r>
                <a:rPr lang="en-US" altLang="zh-CN" sz="3600" b="1" dirty="0"/>
                <a:t> 27%</a:t>
              </a:r>
              <a:endParaRPr lang="zh-CN" altLang="en-US" sz="3600" b="1" dirty="0"/>
            </a:p>
          </p:txBody>
        </p:sp>
      </p:grpSp>
      <p:sp>
        <p:nvSpPr>
          <p:cNvPr id="9" name="文本框 2"/>
          <p:cNvSpPr txBox="1"/>
          <p:nvPr/>
        </p:nvSpPr>
        <p:spPr>
          <a:xfrm>
            <a:off x="262410" y="147722"/>
            <a:ext cx="8881590" cy="584775"/>
          </a:xfrm>
          <a:prstGeom prst="rect">
            <a:avLst/>
          </a:prstGeom>
          <a:noFill/>
        </p:spPr>
        <p:txBody>
          <a:bodyPr wrap="square" rtlCol="0">
            <a:spAutoFit/>
          </a:bodyPr>
          <a:lstStyle/>
          <a:p>
            <a:r>
              <a:rPr lang="zh-CN" altLang="en-US" sz="3200" dirty="0">
                <a:latin typeface="宋体" panose="02010600030101010101" pitchFamily="2" charset="-122"/>
                <a:ea typeface="宋体" panose="02010600030101010101" pitchFamily="2" charset="-122"/>
              </a:rPr>
              <a:t>模拟结果</a:t>
            </a:r>
          </a:p>
        </p:txBody>
      </p:sp>
      <p:sp>
        <p:nvSpPr>
          <p:cNvPr id="10" name="文本框 2"/>
          <p:cNvSpPr txBox="1"/>
          <p:nvPr/>
        </p:nvSpPr>
        <p:spPr>
          <a:xfrm>
            <a:off x="414810" y="871938"/>
            <a:ext cx="8729190" cy="523220"/>
          </a:xfrm>
          <a:prstGeom prst="rect">
            <a:avLst/>
          </a:prstGeom>
          <a:noFill/>
        </p:spPr>
        <p:txBody>
          <a:bodyPr wrap="square" rtlCol="0">
            <a:spAutoFit/>
          </a:bodyPr>
          <a:lstStyle/>
          <a:p>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不加电场时：次级带电粒子的纵向发展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0" y="961759"/>
            <a:ext cx="4729164" cy="3346793"/>
          </a:xfrm>
          <a:prstGeom prst="rect">
            <a:avLst/>
          </a:prstGeom>
        </p:spPr>
      </p:pic>
      <p:pic>
        <p:nvPicPr>
          <p:cNvPr id="3" name="图片 2"/>
          <p:cNvPicPr>
            <a:picLocks noChangeAspect="1"/>
          </p:cNvPicPr>
          <p:nvPr/>
        </p:nvPicPr>
        <p:blipFill>
          <a:blip r:embed="rId3" cstate="print"/>
          <a:stretch>
            <a:fillRect/>
          </a:stretch>
        </p:blipFill>
        <p:spPr>
          <a:xfrm>
            <a:off x="4618647" y="960179"/>
            <a:ext cx="4502418" cy="3353763"/>
          </a:xfrm>
          <a:prstGeom prst="rect">
            <a:avLst/>
          </a:prstGeom>
        </p:spPr>
      </p:pic>
      <p:sp>
        <p:nvSpPr>
          <p:cNvPr id="4" name="文本框 3"/>
          <p:cNvSpPr txBox="1"/>
          <p:nvPr/>
        </p:nvSpPr>
        <p:spPr>
          <a:xfrm>
            <a:off x="695671" y="166165"/>
            <a:ext cx="6929922" cy="584775"/>
          </a:xfrm>
          <a:prstGeom prst="rect">
            <a:avLst/>
          </a:prstGeom>
          <a:noFill/>
        </p:spPr>
        <p:txBody>
          <a:bodyPr wrap="square" rtlCol="0">
            <a:spAutoFit/>
          </a:bodyPr>
          <a:lstStyle/>
          <a:p>
            <a:r>
              <a:rPr lang="zh-CN" altLang="en-US" sz="3200" dirty="0">
                <a:latin typeface="宋体" panose="02010600030101010101" pitchFamily="2" charset="-122"/>
                <a:ea typeface="宋体" panose="02010600030101010101" pitchFamily="2" charset="-122"/>
              </a:rPr>
              <a:t>电子和</a:t>
            </a:r>
            <a:r>
              <a:rPr lang="en-US" altLang="zh-CN" sz="3200" dirty="0">
                <a:latin typeface="宋体" panose="02010600030101010101" pitchFamily="2" charset="-122"/>
                <a:ea typeface="宋体" panose="02010600030101010101" pitchFamily="2" charset="-122"/>
              </a:rPr>
              <a:t>μ</a:t>
            </a:r>
            <a:r>
              <a:rPr lang="zh-CN" altLang="en-US" sz="3200" dirty="0">
                <a:latin typeface="宋体" panose="02010600030101010101" pitchFamily="2" charset="-122"/>
                <a:ea typeface="宋体" panose="02010600030101010101" pitchFamily="2" charset="-122"/>
              </a:rPr>
              <a:t>子在不同能段的数目分布</a:t>
            </a:r>
          </a:p>
        </p:txBody>
      </p:sp>
      <p:sp>
        <p:nvSpPr>
          <p:cNvPr id="5" name="文本框 4"/>
          <p:cNvSpPr txBox="1"/>
          <p:nvPr/>
        </p:nvSpPr>
        <p:spPr>
          <a:xfrm>
            <a:off x="809854" y="4527735"/>
            <a:ext cx="5594173" cy="461665"/>
          </a:xfrm>
          <a:prstGeom prst="rect">
            <a:avLst/>
          </a:prstGeom>
          <a:noFill/>
        </p:spPr>
        <p:txBody>
          <a:bodyPr wrap="square" rtlCol="0">
            <a:spAutoFit/>
          </a:bodyPr>
          <a:lstStyle/>
          <a:p>
            <a:pPr>
              <a:spcBef>
                <a:spcPts val="600"/>
              </a:spcBef>
            </a:pP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低能段电子数目多</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μ</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子在高能段占优势</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6" name="组合 15"/>
          <p:cNvGrpSpPr/>
          <p:nvPr/>
        </p:nvGrpSpPr>
        <p:grpSpPr>
          <a:xfrm>
            <a:off x="695671" y="5925463"/>
            <a:ext cx="6105821" cy="830997"/>
            <a:chOff x="891191" y="6014458"/>
            <a:chExt cx="5444762" cy="830997"/>
          </a:xfrm>
        </p:grpSpPr>
        <p:sp>
          <p:nvSpPr>
            <p:cNvPr id="7" name="文本框 6"/>
            <p:cNvSpPr txBox="1"/>
            <p:nvPr/>
          </p:nvSpPr>
          <p:spPr>
            <a:xfrm>
              <a:off x="891191" y="6014458"/>
              <a:ext cx="5444762" cy="830997"/>
            </a:xfrm>
            <a:prstGeom prst="rect">
              <a:avLst/>
            </a:prstGeom>
            <a:noFill/>
          </p:spPr>
          <p:txBody>
            <a:bodyPr wrap="square" rtlCol="0">
              <a:spAutoFit/>
            </a:bodyPr>
            <a:lstStyle/>
            <a:p>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μ子的能量大、数目少</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本模拟工作暂不考虑电场对</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μ子</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的影响</a:t>
              </a:r>
            </a:p>
          </p:txBody>
        </p:sp>
        <p:sp>
          <p:nvSpPr>
            <p:cNvPr id="15" name="箭头: 右 14"/>
            <p:cNvSpPr/>
            <p:nvPr/>
          </p:nvSpPr>
          <p:spPr>
            <a:xfrm>
              <a:off x="993012" y="6561826"/>
              <a:ext cx="318167" cy="1333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6680804" y="4803874"/>
            <a:ext cx="2360199" cy="707886"/>
          </a:xfrm>
          <a:prstGeom prst="rect">
            <a:avLst/>
          </a:prstGeom>
          <a:noFill/>
        </p:spPr>
        <p:txBody>
          <a:bodyPr wrap="square" rtlCol="0">
            <a:spAutoFit/>
          </a:bodyPr>
          <a:lstStyle/>
          <a:p>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电子的平均能量：</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104MeV</a:t>
            </a: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p:cNvSpPr txBox="1"/>
          <p:nvPr/>
        </p:nvSpPr>
        <p:spPr>
          <a:xfrm>
            <a:off x="6680804" y="5780167"/>
            <a:ext cx="2016166" cy="707886"/>
          </a:xfrm>
          <a:prstGeom prst="rect">
            <a:avLst/>
          </a:prstGeom>
          <a:noFill/>
        </p:spPr>
        <p:txBody>
          <a:bodyPr wrap="square" rtlCol="0">
            <a:spAutoFit/>
          </a:bodyPr>
          <a:lstStyle/>
          <a:p>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μ</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子的平均能量：</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8940MeV</a:t>
            </a: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752762" y="5041465"/>
            <a:ext cx="5708356" cy="907941"/>
          </a:xfrm>
          <a:prstGeom prst="rect">
            <a:avLst/>
          </a:prstGeom>
          <a:noFill/>
        </p:spPr>
        <p:txBody>
          <a:bodyPr wrap="square" rtlCol="0">
            <a:spAutoFit/>
          </a:bodyPr>
          <a:lstStyle/>
          <a:p>
            <a:pPr>
              <a:spcBef>
                <a:spcPts val="600"/>
              </a:spcBef>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&lt;300MeV</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：电子占总数的</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98.8%</a:t>
            </a:r>
          </a:p>
          <a:p>
            <a:pPr>
              <a:spcBef>
                <a:spcPts val="600"/>
              </a:spcBef>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&gt;1000MeV</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μ</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子占</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93.7%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86437" y="1350628"/>
            <a:ext cx="4482170" cy="3252136"/>
          </a:xfrm>
          <a:prstGeom prst="rect">
            <a:avLst/>
          </a:prstGeom>
        </p:spPr>
      </p:pic>
      <p:pic>
        <p:nvPicPr>
          <p:cNvPr id="3" name="图片 2"/>
          <p:cNvPicPr>
            <a:picLocks noChangeAspect="1"/>
          </p:cNvPicPr>
          <p:nvPr/>
        </p:nvPicPr>
        <p:blipFill>
          <a:blip r:embed="rId3" cstate="print"/>
          <a:stretch>
            <a:fillRect/>
          </a:stretch>
        </p:blipFill>
        <p:spPr>
          <a:xfrm>
            <a:off x="4563260" y="1350628"/>
            <a:ext cx="4494303" cy="3252136"/>
          </a:xfrm>
          <a:prstGeom prst="rect">
            <a:avLst/>
          </a:prstGeom>
        </p:spPr>
      </p:pic>
      <p:sp>
        <p:nvSpPr>
          <p:cNvPr id="4" name="文本框 3"/>
          <p:cNvSpPr txBox="1"/>
          <p:nvPr/>
        </p:nvSpPr>
        <p:spPr>
          <a:xfrm>
            <a:off x="522662" y="244261"/>
            <a:ext cx="6415033" cy="584775"/>
          </a:xfrm>
          <a:prstGeom prst="rect">
            <a:avLst/>
          </a:prstGeom>
          <a:noFill/>
        </p:spPr>
        <p:txBody>
          <a:bodyPr wrap="square" rtlCol="0">
            <a:spAutoFit/>
          </a:bodyPr>
          <a:lstStyle/>
          <a:p>
            <a:r>
              <a:rPr lang="zh-CN" altLang="en-US" sz="3200" dirty="0">
                <a:latin typeface="宋体" panose="02010600030101010101" pitchFamily="2" charset="-122"/>
                <a:ea typeface="宋体" panose="02010600030101010101" pitchFamily="2" charset="-122"/>
              </a:rPr>
              <a:t>正</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负电子在不同能段的数目分布</a:t>
            </a:r>
          </a:p>
        </p:txBody>
      </p:sp>
      <p:sp>
        <p:nvSpPr>
          <p:cNvPr id="5" name="文本框 4"/>
          <p:cNvSpPr txBox="1"/>
          <p:nvPr/>
        </p:nvSpPr>
        <p:spPr>
          <a:xfrm>
            <a:off x="760999" y="5587715"/>
            <a:ext cx="3811001" cy="461665"/>
          </a:xfrm>
          <a:prstGeom prst="rect">
            <a:avLst/>
          </a:prstGeom>
          <a:noFill/>
        </p:spPr>
        <p:txBody>
          <a:bodyPr wrap="square" rtlCol="0">
            <a:spAutoFit/>
          </a:bodyPr>
          <a:lstStyle/>
          <a:p>
            <a:pPr>
              <a:spcBef>
                <a:spcPts val="1800"/>
              </a:spcBef>
            </a:pP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r>
              <a:rPr lang="zh-CN" altLang="zh-CN" sz="2400" dirty="0">
                <a:latin typeface="宋体" panose="02010600030101010101" pitchFamily="2" charset="-122"/>
                <a:ea typeface="宋体" panose="02010600030101010101" pitchFamily="2" charset="-122"/>
                <a:cs typeface="Times New Roman" panose="02020603050405020304" pitchFamily="18" charset="0"/>
              </a:rPr>
              <a:t>负电子在低能段更占优势</a:t>
            </a: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p>
        </p:txBody>
      </p:sp>
      <p:sp>
        <p:nvSpPr>
          <p:cNvPr id="7" name="文本框 6"/>
          <p:cNvSpPr txBox="1"/>
          <p:nvPr/>
        </p:nvSpPr>
        <p:spPr>
          <a:xfrm>
            <a:off x="960919" y="4973125"/>
            <a:ext cx="7204682" cy="523220"/>
          </a:xfrm>
          <a:prstGeom prst="rect">
            <a:avLst/>
          </a:prstGeom>
          <a:noFill/>
        </p:spPr>
        <p:txBody>
          <a:bodyPr wrap="square" rtlCol="0">
            <a:spAutoFit/>
          </a:bodyPr>
          <a:lstStyle/>
          <a:p>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负电子数目大于正电子数目</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(Ne-/Ne+</a:t>
            </a:r>
            <a:r>
              <a:rPr lang="en-US" altLang="zh-CN" sz="2800" dirty="0">
                <a:latin typeface="Times New Roman" panose="02020603050405020304" pitchFamily="18" charset="0"/>
                <a:ea typeface="Tahoma" panose="020B0604030504040204" pitchFamily="34" charset="0"/>
                <a:cs typeface="Times New Roman" panose="02020603050405020304" pitchFamily="18" charset="0"/>
              </a:rPr>
              <a:t> ~ </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1.75</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a:t>
            </a:r>
          </a:p>
        </p:txBody>
      </p:sp>
      <p:sp>
        <p:nvSpPr>
          <p:cNvPr id="8" name="文本框 7"/>
          <p:cNvSpPr txBox="1"/>
          <p:nvPr/>
        </p:nvSpPr>
        <p:spPr>
          <a:xfrm>
            <a:off x="872443" y="5986079"/>
            <a:ext cx="4170783" cy="646331"/>
          </a:xfrm>
          <a:prstGeom prst="rect">
            <a:avLst/>
          </a:prstGeom>
          <a:noFill/>
        </p:spPr>
        <p:txBody>
          <a:bodyPr wrap="square" rtlCol="0">
            <a:spAutoFit/>
          </a:bodyPr>
          <a:lstStyle/>
          <a:p>
            <a:r>
              <a:rPr lang="en-US" altLang="zh-CN" sz="2800" dirty="0">
                <a:latin typeface="Times New Roman" panose="02020603050405020304" pitchFamily="18" charset="0"/>
                <a:ea typeface="Tahoma" panose="020B0604030504040204" pitchFamily="34" charset="0"/>
                <a:cs typeface="Times New Roman" panose="02020603050405020304" pitchFamily="18" charset="0"/>
              </a:rPr>
              <a:t>&lt;100MeV: Ne-/Ne+ ~ </a:t>
            </a:r>
            <a:r>
              <a:rPr lang="en-US" altLang="zh-CN" sz="3600" dirty="0">
                <a:latin typeface="Times New Roman" panose="02020603050405020304" pitchFamily="18" charset="0"/>
                <a:cs typeface="Times New Roman" panose="02020603050405020304" pitchFamily="18" charset="0"/>
              </a:rPr>
              <a:t>2:1</a:t>
            </a:r>
            <a:endParaRPr lang="zh-CN" altLang="en-US" sz="36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5483630" y="5587715"/>
            <a:ext cx="3156936" cy="1077218"/>
          </a:xfrm>
          <a:prstGeom prst="rect">
            <a:avLst/>
          </a:prstGeom>
          <a:noFill/>
        </p:spPr>
        <p:txBody>
          <a:bodyPr wrap="square" rtlCol="0">
            <a:spAutoFit/>
          </a:bodyPr>
          <a:lstStyle/>
          <a:p>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高能段（</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&gt;500MeV</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dirty="0">
                <a:latin typeface="Times New Roman" panose="02020603050405020304" pitchFamily="18" charset="0"/>
                <a:ea typeface="Tahoma" panose="020B0604030504040204" pitchFamily="34" charset="0"/>
                <a:cs typeface="Times New Roman" panose="02020603050405020304" pitchFamily="18" charset="0"/>
              </a:rPr>
              <a:t>Ne-/Ne+ ~ </a:t>
            </a:r>
            <a:r>
              <a:rPr lang="en-US" altLang="zh-CN" sz="3600" dirty="0">
                <a:latin typeface="Times New Roman" panose="02020603050405020304" pitchFamily="18" charset="0"/>
                <a:cs typeface="Times New Roman" panose="02020603050405020304" pitchFamily="18" charset="0"/>
              </a:rPr>
              <a:t>1:1</a:t>
            </a:r>
            <a:endParaRPr lang="zh-CN" alt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458002" y="942053"/>
            <a:ext cx="6188721" cy="4420515"/>
          </a:xfrm>
          <a:prstGeom prst="rect">
            <a:avLst/>
          </a:prstGeom>
        </p:spPr>
      </p:pic>
      <p:sp>
        <p:nvSpPr>
          <p:cNvPr id="3" name="文本框 2"/>
          <p:cNvSpPr txBox="1"/>
          <p:nvPr/>
        </p:nvSpPr>
        <p:spPr>
          <a:xfrm>
            <a:off x="419449" y="147121"/>
            <a:ext cx="4915949" cy="584775"/>
          </a:xfrm>
          <a:prstGeom prst="rect">
            <a:avLst/>
          </a:prstGeom>
          <a:noFill/>
        </p:spPr>
        <p:txBody>
          <a:bodyPr wrap="square" rtlCol="0">
            <a:spAutoFit/>
          </a:bodyPr>
          <a:lstStyle/>
          <a:p>
            <a:r>
              <a:rPr lang="zh-CN" altLang="en-US" sz="3200" dirty="0">
                <a:latin typeface="宋体" panose="02010600030101010101" pitchFamily="2" charset="-122"/>
                <a:ea typeface="宋体" panose="02010600030101010101" pitchFamily="2" charset="-122"/>
              </a:rPr>
              <a:t>正</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负电子的“能谱”图</a:t>
            </a:r>
          </a:p>
        </p:txBody>
      </p:sp>
      <p:sp>
        <p:nvSpPr>
          <p:cNvPr id="4" name="文本框 3"/>
          <p:cNvSpPr txBox="1"/>
          <p:nvPr/>
        </p:nvSpPr>
        <p:spPr>
          <a:xfrm>
            <a:off x="806520" y="5697778"/>
            <a:ext cx="7817362" cy="861774"/>
          </a:xfrm>
          <a:prstGeom prst="rect">
            <a:avLst/>
          </a:prstGeom>
          <a:noFill/>
        </p:spPr>
        <p:txBody>
          <a:bodyPr wrap="square" rtlCol="0">
            <a:spAutoFit/>
          </a:bodyPr>
          <a:lstStyle/>
          <a:p>
            <a:pPr>
              <a:spcBef>
                <a:spcPts val="1200"/>
              </a:spcBef>
            </a:pPr>
            <a:r>
              <a:rPr lang="zh-CN" altLang="zh-CN" sz="2400" dirty="0">
                <a:latin typeface="宋体" panose="02010600030101010101" pitchFamily="2" charset="-122"/>
                <a:ea typeface="宋体" panose="02010600030101010101" pitchFamily="2" charset="-122"/>
              </a:rPr>
              <a:t>正电子的能量比负电子大</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负电子的</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能谱</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比正电子软</a:t>
            </a:r>
            <a:endParaRPr lang="en-US" altLang="zh-CN" sz="2400" dirty="0">
              <a:latin typeface="宋体" panose="02010600030101010101" pitchFamily="2" charset="-122"/>
              <a:ea typeface="宋体" panose="02010600030101010101" pitchFamily="2" charset="-122"/>
            </a:endParaRPr>
          </a:p>
          <a:p>
            <a:pPr algn="ctr">
              <a:spcBef>
                <a:spcPts val="1200"/>
              </a:spcBef>
            </a:pPr>
            <a:r>
              <a:rPr lang="zh-CN" altLang="en-US" sz="1600" dirty="0">
                <a:latin typeface="宋体" panose="02010600030101010101" pitchFamily="2" charset="-122"/>
                <a:ea typeface="宋体" panose="02010600030101010101" pitchFamily="2" charset="-122"/>
              </a:rPr>
              <a:t>注：本文</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能谱</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未考虑原初流强</a:t>
            </a:r>
            <a:endParaRPr lang="en-US" altLang="zh-CN" sz="2000" dirty="0">
              <a:latin typeface="宋体" panose="02010600030101010101" pitchFamily="2" charset="-122"/>
              <a:ea typeface="宋体" panose="02010600030101010101" pitchFamily="2" charset="-122"/>
            </a:endParaRPr>
          </a:p>
        </p:txBody>
      </p:sp>
      <p:sp>
        <p:nvSpPr>
          <p:cNvPr id="11" name="文本框 10"/>
          <p:cNvSpPr txBox="1"/>
          <p:nvPr/>
        </p:nvSpPr>
        <p:spPr>
          <a:xfrm>
            <a:off x="6776184" y="1520054"/>
            <a:ext cx="2181203" cy="1130246"/>
          </a:xfrm>
          <a:prstGeom prst="rect">
            <a:avLst/>
          </a:prstGeom>
          <a:noFill/>
        </p:spPr>
        <p:txBody>
          <a:bodyPr wrap="square" rtlCol="0">
            <a:spAutoFit/>
          </a:bodyPr>
          <a:lstStyle/>
          <a:p>
            <a:pPr>
              <a:lnSpc>
                <a:spcPct val="150000"/>
              </a:lnSpc>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正电子的平均能量</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:136MeV</a:t>
            </a:r>
            <a:endParaRPr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文本框 11"/>
          <p:cNvSpPr txBox="1"/>
          <p:nvPr/>
        </p:nvSpPr>
        <p:spPr>
          <a:xfrm>
            <a:off x="6813507" y="2884149"/>
            <a:ext cx="2095428" cy="1130246"/>
          </a:xfrm>
          <a:prstGeom prst="rect">
            <a:avLst/>
          </a:prstGeom>
          <a:noFill/>
        </p:spPr>
        <p:txBody>
          <a:bodyPr wrap="square" rtlCol="0">
            <a:spAutoFit/>
          </a:bodyPr>
          <a:lstStyle/>
          <a:p>
            <a:pPr>
              <a:lnSpc>
                <a:spcPct val="150000"/>
              </a:lnSpc>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负电子的平均能量：</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85MeV</a:t>
            </a:r>
            <a:endParaRPr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721114"/>
            <a:ext cx="9143999" cy="646331"/>
          </a:xfrm>
          <a:prstGeom prst="rect">
            <a:avLst/>
          </a:prstGeom>
          <a:noFill/>
        </p:spPr>
        <p:txBody>
          <a:bodyPr wrap="square" rtlCol="0">
            <a:spAutoFit/>
          </a:bodyPr>
          <a:lstStyle/>
          <a:p>
            <a:r>
              <a:rPr lang="en-US" altLang="zh-CN" sz="36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3600" dirty="0">
                <a:latin typeface="Times New Roman" panose="02020603050405020304" pitchFamily="18" charset="0"/>
                <a:ea typeface="宋体" panose="02010600030101010101" pitchFamily="2" charset="-122"/>
                <a:cs typeface="Times New Roman" panose="02020603050405020304" pitchFamily="18" charset="0"/>
              </a:rPr>
              <a:t>小于逃逸电场（</a:t>
            </a:r>
            <a:r>
              <a:rPr lang="en-US" altLang="zh-CN" sz="3600" dirty="0">
                <a:latin typeface="Times New Roman" panose="02020603050405020304" pitchFamily="18" charset="0"/>
                <a:ea typeface="宋体" panose="02010600030101010101" pitchFamily="2" charset="-122"/>
                <a:cs typeface="Times New Roman" panose="02020603050405020304" pitchFamily="18" charset="0"/>
              </a:rPr>
              <a:t> ± 1000V/cm</a:t>
            </a:r>
            <a:r>
              <a:rPr lang="zh-CN" altLang="en-US" sz="3600" dirty="0">
                <a:latin typeface="Times New Roman" panose="02020603050405020304" pitchFamily="18" charset="0"/>
                <a:ea typeface="宋体" panose="02010600030101010101" pitchFamily="2" charset="-122"/>
                <a:cs typeface="Times New Roman" panose="02020603050405020304" pitchFamily="18" charset="0"/>
              </a:rPr>
              <a:t>）的模拟结果</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1358486" y="948781"/>
            <a:ext cx="6089848" cy="4215067"/>
          </a:xfrm>
          <a:prstGeom prst="rect">
            <a:avLst/>
          </a:prstGeom>
        </p:spPr>
      </p:pic>
      <p:sp>
        <p:nvSpPr>
          <p:cNvPr id="3" name="文本框 2"/>
          <p:cNvSpPr txBox="1"/>
          <p:nvPr/>
        </p:nvSpPr>
        <p:spPr>
          <a:xfrm>
            <a:off x="341192" y="124859"/>
            <a:ext cx="7304207" cy="584775"/>
          </a:xfrm>
          <a:prstGeom prst="rect">
            <a:avLst/>
          </a:prstGeom>
          <a:noFill/>
        </p:spPr>
        <p:txBody>
          <a:bodyPr wrap="square" rtlCol="0">
            <a:spAutoFit/>
          </a:bodyPr>
          <a:lstStyle/>
          <a:p>
            <a:r>
              <a:rPr lang="zh-CN" altLang="en-US" sz="3200" dirty="0">
                <a:latin typeface="宋体" panose="02010600030101010101" pitchFamily="2" charset="-122"/>
                <a:ea typeface="宋体" panose="02010600030101010101" pitchFamily="2" charset="-122"/>
              </a:rPr>
              <a:t>电子在电场中的纵向发展</a:t>
            </a:r>
          </a:p>
        </p:txBody>
      </p:sp>
      <p:grpSp>
        <p:nvGrpSpPr>
          <p:cNvPr id="6" name="组合 5"/>
          <p:cNvGrpSpPr/>
          <p:nvPr/>
        </p:nvGrpSpPr>
        <p:grpSpPr>
          <a:xfrm>
            <a:off x="810233" y="6180892"/>
            <a:ext cx="7729018" cy="461665"/>
            <a:chOff x="639849" y="5762927"/>
            <a:chExt cx="7729018" cy="461665"/>
          </a:xfrm>
        </p:grpSpPr>
        <p:sp>
          <p:nvSpPr>
            <p:cNvPr id="4" name="文本框 3"/>
            <p:cNvSpPr txBox="1"/>
            <p:nvPr/>
          </p:nvSpPr>
          <p:spPr>
            <a:xfrm>
              <a:off x="1358486" y="5762927"/>
              <a:ext cx="7010381" cy="461665"/>
            </a:xfrm>
            <a:prstGeom prst="rect">
              <a:avLst/>
            </a:prstGeom>
            <a:noFill/>
          </p:spPr>
          <p:txBody>
            <a:bodyPr wrap="square" rtlCol="0">
              <a:spAutoFit/>
            </a:bodyPr>
            <a:lstStyle/>
            <a:p>
              <a:r>
                <a:rPr lang="zh-CN" altLang="zh-CN" sz="2400" dirty="0">
                  <a:latin typeface="宋体" panose="02010600030101010101" pitchFamily="2" charset="-122"/>
                  <a:ea typeface="宋体" panose="02010600030101010101" pitchFamily="2" charset="-122"/>
                </a:rPr>
                <a:t>负电场对电子的影响比正电场对电子的影响大</a:t>
              </a:r>
              <a:endParaRPr lang="zh-CN" altLang="en-US" sz="2400" dirty="0">
                <a:latin typeface="宋体" panose="02010600030101010101" pitchFamily="2" charset="-122"/>
                <a:ea typeface="宋体" panose="02010600030101010101" pitchFamily="2" charset="-122"/>
              </a:endParaRPr>
            </a:p>
          </p:txBody>
        </p:sp>
        <p:sp>
          <p:nvSpPr>
            <p:cNvPr id="5" name="箭头: 右 4"/>
            <p:cNvSpPr/>
            <p:nvPr/>
          </p:nvSpPr>
          <p:spPr>
            <a:xfrm>
              <a:off x="639849" y="5934837"/>
              <a:ext cx="497705" cy="1178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sp>
        <p:nvSpPr>
          <p:cNvPr id="7" name="文本框 6"/>
          <p:cNvSpPr txBox="1"/>
          <p:nvPr/>
        </p:nvSpPr>
        <p:spPr>
          <a:xfrm>
            <a:off x="3164441" y="5226177"/>
            <a:ext cx="3164440"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添加电场区域：</a:t>
            </a:r>
            <a:r>
              <a:rPr lang="en-US" altLang="zh-CN" dirty="0">
                <a:latin typeface="Times New Roman" panose="02020603050405020304" pitchFamily="18" charset="0"/>
                <a:ea typeface="宋体" panose="02010600030101010101" pitchFamily="2" charset="-122"/>
                <a:cs typeface="Times New Roman" panose="02020603050405020304" pitchFamily="18" charset="0"/>
              </a:rPr>
              <a:t>458-600g/cm</a:t>
            </a:r>
            <a:r>
              <a:rPr lang="en-US" altLang="zh-CN" baseline="30000"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baseline="30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3"/>
          <p:cNvSpPr txBox="1"/>
          <p:nvPr/>
        </p:nvSpPr>
        <p:spPr>
          <a:xfrm>
            <a:off x="1717234" y="5643871"/>
            <a:ext cx="5928165" cy="461665"/>
          </a:xfrm>
          <a:prstGeom prst="rect">
            <a:avLst/>
          </a:prstGeom>
          <a:noFill/>
        </p:spPr>
        <p:txBody>
          <a:bodyPr wrap="square" rtlCol="0">
            <a:spAutoFit/>
          </a:bodyPr>
          <a:lstStyle/>
          <a:p>
            <a:pPr>
              <a:spcBef>
                <a:spcPts val="600"/>
              </a:spcBef>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电子在正电场增加</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13%,</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在负电场增加</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68%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1323950" y="880864"/>
            <a:ext cx="6236458" cy="4561377"/>
          </a:xfrm>
          <a:prstGeom prst="rect">
            <a:avLst/>
          </a:prstGeom>
        </p:spPr>
      </p:pic>
      <p:sp>
        <p:nvSpPr>
          <p:cNvPr id="3" name="文本框 2"/>
          <p:cNvSpPr txBox="1"/>
          <p:nvPr/>
        </p:nvSpPr>
        <p:spPr>
          <a:xfrm>
            <a:off x="598247" y="106904"/>
            <a:ext cx="8472607" cy="584775"/>
          </a:xfrm>
          <a:prstGeom prst="rect">
            <a:avLst/>
          </a:prstGeom>
          <a:noFill/>
        </p:spPr>
        <p:txBody>
          <a:bodyPr wrap="square" rtlCol="0">
            <a:spAutoFit/>
          </a:bodyPr>
          <a:lstStyle/>
          <a:p>
            <a:r>
              <a:rPr lang="zh-CN" altLang="en-US" sz="3200" dirty="0">
                <a:latin typeface="宋体" panose="02010600030101010101" pitchFamily="2" charset="-122"/>
                <a:ea typeface="宋体" panose="02010600030101010101" pitchFamily="2" charset="-122"/>
              </a:rPr>
              <a:t>电场中的电子在不同能段的数目分布</a:t>
            </a:r>
          </a:p>
        </p:txBody>
      </p:sp>
      <p:sp>
        <p:nvSpPr>
          <p:cNvPr id="7" name="文本框 4"/>
          <p:cNvSpPr txBox="1"/>
          <p:nvPr/>
        </p:nvSpPr>
        <p:spPr>
          <a:xfrm>
            <a:off x="0" y="5392539"/>
            <a:ext cx="9070854" cy="1215717"/>
          </a:xfrm>
          <a:prstGeom prst="rect">
            <a:avLst/>
          </a:prstGeom>
          <a:noFill/>
        </p:spPr>
        <p:txBody>
          <a:bodyPr wrap="square" rtlCol="0">
            <a:spAutoFit/>
          </a:bodyPr>
          <a:lstStyle/>
          <a:p>
            <a:pPr>
              <a:spcBef>
                <a:spcPts val="600"/>
              </a:spcBef>
            </a:pPr>
            <a:r>
              <a:rPr lang="zh-CN" altLang="zh-CN" sz="2000" dirty="0">
                <a:latin typeface="宋体" panose="02010600030101010101" pitchFamily="2" charset="-122"/>
                <a:ea typeface="宋体" panose="02010600030101010101" pitchFamily="2" charset="-122"/>
                <a:cs typeface="Times New Roman" panose="02020603050405020304" pitchFamily="18" charset="0"/>
              </a:rPr>
              <a:t>平衡能量</a:t>
            </a:r>
            <a:r>
              <a:rPr lang="zh-CN" altLang="en-US" sz="2000" dirty="0">
                <a:latin typeface="宋体" panose="02010600030101010101" pitchFamily="2" charset="-122"/>
                <a:ea typeface="宋体" panose="02010600030101010101" pitchFamily="2" charset="-122"/>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U(X)=qEZ</a:t>
            </a:r>
            <a:r>
              <a:rPr lang="en-US" altLang="zh-CN" sz="2000" i="1" baseline="-25000" dirty="0">
                <a:latin typeface="Times New Roman" panose="02020603050405020304" pitchFamily="18" charset="0"/>
                <a:cs typeface="Times New Roman" panose="02020603050405020304" pitchFamily="18" charset="0"/>
              </a:rPr>
              <a:t>0</a:t>
            </a:r>
            <a:r>
              <a:rPr lang="en-US" altLang="zh-CN" sz="2000" i="1" dirty="0">
                <a:latin typeface="Times New Roman" panose="02020603050405020304" pitchFamily="18" charset="0"/>
                <a:cs typeface="Times New Roman" panose="02020603050405020304" pitchFamily="18" charset="0"/>
              </a:rPr>
              <a:t>X</a:t>
            </a:r>
            <a:r>
              <a:rPr lang="en-US" altLang="zh-CN" sz="2000" i="1" baseline="-25000" dirty="0">
                <a:latin typeface="Times New Roman" panose="02020603050405020304" pitchFamily="18" charset="0"/>
                <a:cs typeface="Times New Roman" panose="02020603050405020304" pitchFamily="18" charset="0"/>
              </a:rPr>
              <a:t>0  </a:t>
            </a:r>
            <a:r>
              <a:rPr lang="en-US" altLang="zh-CN" sz="2000" b="1" i="1"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X</a:t>
            </a:r>
            <a:r>
              <a:rPr lang="en-US" altLang="zh-CN" sz="2000" i="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4400m:</a:t>
            </a:r>
            <a:r>
              <a:rPr lang="en-US" altLang="zh-CN" sz="2000" i="1" dirty="0">
                <a:latin typeface="Times New Roman" panose="02020603050405020304" pitchFamily="18" charset="0"/>
                <a:ea typeface="宋体" panose="02010600030101010101" pitchFamily="2" charset="-122"/>
                <a:cs typeface="Times New Roman" panose="02020603050405020304" pitchFamily="18" charset="0"/>
              </a:rPr>
              <a:t>U(X)=</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52MeV , 6400m: U(X)=67MeV </a:t>
            </a:r>
          </a:p>
          <a:p>
            <a:pPr>
              <a:spcBef>
                <a:spcPts val="600"/>
              </a:spcBef>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电场中，正负电子数目在低能段增加明显，且数目差大</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在高能段正负电子数目相差不大</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5" name="直接连接符 4"/>
          <p:cNvCxnSpPr/>
          <p:nvPr/>
        </p:nvCxnSpPr>
        <p:spPr>
          <a:xfrm flipV="1">
            <a:off x="5065160" y="1119883"/>
            <a:ext cx="0" cy="369869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标注: 线形 13"/>
          <p:cNvSpPr/>
          <p:nvPr/>
        </p:nvSpPr>
        <p:spPr>
          <a:xfrm>
            <a:off x="2630756" y="3201213"/>
            <a:ext cx="2281373" cy="761380"/>
          </a:xfrm>
          <a:prstGeom prst="borderCallout1">
            <a:avLst>
              <a:gd name="adj1" fmla="val 100943"/>
              <a:gd name="adj2" fmla="val 100115"/>
              <a:gd name="adj3" fmla="val 127763"/>
              <a:gd name="adj4" fmla="val 107085"/>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altLang="zh-CN" i="1" dirty="0">
                <a:latin typeface="Times New Roman" panose="02020603050405020304" pitchFamily="18" charset="0"/>
                <a:ea typeface="宋体" panose="02010600030101010101" pitchFamily="2" charset="-122"/>
                <a:cs typeface="Times New Roman" panose="02020603050405020304" pitchFamily="18" charset="0"/>
              </a:rPr>
              <a:t>4400m:U(X)=</a:t>
            </a:r>
            <a:r>
              <a:rPr lang="en-US" altLang="zh-CN" dirty="0">
                <a:latin typeface="Times New Roman" panose="02020603050405020304" pitchFamily="18" charset="0"/>
                <a:ea typeface="宋体" panose="02010600030101010101" pitchFamily="2" charset="-122"/>
                <a:cs typeface="Times New Roman" panose="02020603050405020304" pitchFamily="18" charset="0"/>
              </a:rPr>
              <a:t>52MeV</a:t>
            </a:r>
          </a:p>
          <a:p>
            <a:pPr algn="just"/>
            <a:r>
              <a:rPr lang="en-US" altLang="zh-CN" dirty="0">
                <a:latin typeface="Times New Roman" panose="02020603050405020304" pitchFamily="18" charset="0"/>
                <a:ea typeface="宋体" panose="02010600030101010101" pitchFamily="2" charset="-122"/>
                <a:cs typeface="Times New Roman" panose="02020603050405020304" pitchFamily="18" charset="0"/>
              </a:rPr>
              <a:t>(1000 V/cm)</a:t>
            </a:r>
            <a:endParaRPr lang="zh-CN" altLang="en-US" dirty="0"/>
          </a:p>
        </p:txBody>
      </p:sp>
      <p:grpSp>
        <p:nvGrpSpPr>
          <p:cNvPr id="19" name="组合 18"/>
          <p:cNvGrpSpPr/>
          <p:nvPr/>
        </p:nvGrpSpPr>
        <p:grpSpPr>
          <a:xfrm>
            <a:off x="3495724" y="6327893"/>
            <a:ext cx="5398973" cy="461665"/>
            <a:chOff x="3495724" y="6327893"/>
            <a:chExt cx="5398973" cy="461665"/>
          </a:xfrm>
        </p:grpSpPr>
        <p:sp>
          <p:nvSpPr>
            <p:cNvPr id="16" name="箭头: 右 8"/>
            <p:cNvSpPr/>
            <p:nvPr/>
          </p:nvSpPr>
          <p:spPr>
            <a:xfrm>
              <a:off x="3495724" y="6445473"/>
              <a:ext cx="675681" cy="2265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p:cNvSpPr txBox="1"/>
            <p:nvPr/>
          </p:nvSpPr>
          <p:spPr>
            <a:xfrm>
              <a:off x="4291878" y="6327893"/>
              <a:ext cx="4602819" cy="461665"/>
            </a:xfrm>
            <a:prstGeom prst="rect">
              <a:avLst/>
            </a:prstGeom>
            <a:noFill/>
          </p:spPr>
          <p:txBody>
            <a:bodyPr wrap="square" rtlCol="0">
              <a:spAutoFit/>
            </a:bodyPr>
            <a:lstStyle/>
            <a:p>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说明电场对能量大的粒子影响小</a:t>
              </a:r>
              <a:endParaRPr lang="zh-CN" altLang="en-US" sz="2400" dirty="0"/>
            </a:p>
          </p:txBody>
        </p:sp>
      </p:grpSp>
      <p:cxnSp>
        <p:nvCxnSpPr>
          <p:cNvPr id="10" name="直接连接符 9">
            <a:extLst>
              <a:ext uri="{FF2B5EF4-FFF2-40B4-BE49-F238E27FC236}">
                <a16:creationId xmlns:a16="http://schemas.microsoft.com/office/drawing/2014/main" id="{47CB2E92-EA57-429F-A19F-EFF0DFC8DBD1}"/>
              </a:ext>
            </a:extLst>
          </p:cNvPr>
          <p:cNvCxnSpPr/>
          <p:nvPr/>
        </p:nvCxnSpPr>
        <p:spPr>
          <a:xfrm flipV="1">
            <a:off x="5274981" y="1119324"/>
            <a:ext cx="0" cy="369869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 name="标注: 线形 10">
            <a:extLst>
              <a:ext uri="{FF2B5EF4-FFF2-40B4-BE49-F238E27FC236}">
                <a16:creationId xmlns:a16="http://schemas.microsoft.com/office/drawing/2014/main" id="{51DA2D4E-9A2F-4D78-B401-C08734D318B1}"/>
              </a:ext>
            </a:extLst>
          </p:cNvPr>
          <p:cNvSpPr/>
          <p:nvPr/>
        </p:nvSpPr>
        <p:spPr>
          <a:xfrm>
            <a:off x="6035911" y="1976582"/>
            <a:ext cx="2316294" cy="652596"/>
          </a:xfrm>
          <a:prstGeom prst="borderCallout1">
            <a:avLst>
              <a:gd name="adj1" fmla="val 99364"/>
              <a:gd name="adj2" fmla="val 1198"/>
              <a:gd name="adj3" fmla="val 105970"/>
              <a:gd name="adj4" fmla="val -33429"/>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altLang="zh-CN" i="1" dirty="0">
                <a:latin typeface="Times New Roman" panose="02020603050405020304" pitchFamily="18" charset="0"/>
                <a:ea typeface="宋体" panose="02010600030101010101" pitchFamily="2" charset="-122"/>
                <a:cs typeface="Times New Roman" panose="02020603050405020304" pitchFamily="18" charset="0"/>
              </a:rPr>
              <a:t>6400m:U(X)=</a:t>
            </a:r>
            <a:r>
              <a:rPr lang="en-US" altLang="zh-CN" dirty="0">
                <a:latin typeface="Times New Roman" panose="02020603050405020304" pitchFamily="18" charset="0"/>
                <a:ea typeface="宋体" panose="02010600030101010101" pitchFamily="2" charset="-122"/>
                <a:cs typeface="Times New Roman" panose="02020603050405020304" pitchFamily="18" charset="0"/>
              </a:rPr>
              <a:t>67MeV</a:t>
            </a:r>
          </a:p>
          <a:p>
            <a:pPr algn="just"/>
            <a:r>
              <a:rPr lang="en-US" altLang="zh-CN" dirty="0">
                <a:latin typeface="Times New Roman" panose="02020603050405020304" pitchFamily="18" charset="0"/>
                <a:ea typeface="宋体" panose="02010600030101010101" pitchFamily="2" charset="-122"/>
                <a:cs typeface="Times New Roman" panose="02020603050405020304" pitchFamily="18" charset="0"/>
              </a:rPr>
              <a:t>(1000 V/cm)</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4"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21426" y="1399026"/>
            <a:ext cx="4550573" cy="3257057"/>
          </a:xfrm>
          <a:prstGeom prst="rect">
            <a:avLst/>
          </a:prstGeom>
        </p:spPr>
      </p:pic>
      <p:pic>
        <p:nvPicPr>
          <p:cNvPr id="3" name="图片 2"/>
          <p:cNvPicPr>
            <a:picLocks noChangeAspect="1"/>
          </p:cNvPicPr>
          <p:nvPr/>
        </p:nvPicPr>
        <p:blipFill>
          <a:blip r:embed="rId3" cstate="print"/>
          <a:stretch>
            <a:fillRect/>
          </a:stretch>
        </p:blipFill>
        <p:spPr>
          <a:xfrm>
            <a:off x="4571999" y="1468072"/>
            <a:ext cx="4581883" cy="3188011"/>
          </a:xfrm>
          <a:prstGeom prst="rect">
            <a:avLst/>
          </a:prstGeom>
        </p:spPr>
      </p:pic>
      <p:sp>
        <p:nvSpPr>
          <p:cNvPr id="4" name="文本框 3"/>
          <p:cNvSpPr txBox="1"/>
          <p:nvPr/>
        </p:nvSpPr>
        <p:spPr>
          <a:xfrm>
            <a:off x="564229" y="60975"/>
            <a:ext cx="8015539" cy="584775"/>
          </a:xfrm>
          <a:prstGeom prst="rect">
            <a:avLst/>
          </a:prstGeom>
          <a:noFill/>
        </p:spPr>
        <p:txBody>
          <a:bodyPr wrap="square" rtlCol="0">
            <a:spAutoFit/>
          </a:bodyPr>
          <a:lstStyle/>
          <a:p>
            <a:r>
              <a:rPr lang="zh-CN" altLang="en-US" sz="3200" dirty="0">
                <a:latin typeface="宋体" panose="02010600030101010101" pitchFamily="2" charset="-122"/>
                <a:ea typeface="宋体" panose="02010600030101010101" pitchFamily="2" charset="-122"/>
              </a:rPr>
              <a:t>正</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负电子的数目变化百分比随能量的变化</a:t>
            </a:r>
          </a:p>
        </p:txBody>
      </p:sp>
      <p:cxnSp>
        <p:nvCxnSpPr>
          <p:cNvPr id="5" name="直接连接符 4"/>
          <p:cNvCxnSpPr/>
          <p:nvPr/>
        </p:nvCxnSpPr>
        <p:spPr>
          <a:xfrm flipV="1">
            <a:off x="2640458" y="1550266"/>
            <a:ext cx="0" cy="266214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直接连接符 12"/>
          <p:cNvCxnSpPr/>
          <p:nvPr/>
        </p:nvCxnSpPr>
        <p:spPr>
          <a:xfrm flipV="1">
            <a:off x="7179924" y="1550266"/>
            <a:ext cx="0" cy="266214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文本框 7"/>
          <p:cNvSpPr txBox="1"/>
          <p:nvPr/>
        </p:nvSpPr>
        <p:spPr>
          <a:xfrm>
            <a:off x="570827" y="6008725"/>
            <a:ext cx="8008941" cy="830997"/>
          </a:xfrm>
          <a:prstGeom prst="rect">
            <a:avLst/>
          </a:prstGeom>
          <a:noFill/>
        </p:spPr>
        <p:txBody>
          <a:bodyPr wrap="square" rtlCol="0">
            <a:spAutoFit/>
          </a:bodyPr>
          <a:lstStyle/>
          <a:p>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负电场对负电子的影响比正电场对正电子的影响大</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低能段影响显著，高能段影响不明显</a:t>
            </a:r>
            <a:endParaRPr lang="zh-CN" altLang="en-US" sz="2400" dirty="0"/>
          </a:p>
        </p:txBody>
      </p:sp>
      <p:sp>
        <p:nvSpPr>
          <p:cNvPr id="16" name="箭头: 右 8"/>
          <p:cNvSpPr/>
          <p:nvPr/>
        </p:nvSpPr>
        <p:spPr>
          <a:xfrm>
            <a:off x="849725" y="6224644"/>
            <a:ext cx="675681" cy="2265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1368876" y="5043475"/>
            <a:ext cx="6406243" cy="830997"/>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正电场下正电子数目变化百分比最大约为</a:t>
            </a:r>
            <a:r>
              <a:rPr lang="en-US" altLang="zh-CN" sz="2400" dirty="0">
                <a:latin typeface="宋体" panose="02010600030101010101" pitchFamily="2" charset="-122"/>
                <a:ea typeface="宋体" panose="02010600030101010101" pitchFamily="2" charset="-122"/>
              </a:rPr>
              <a:t>160%</a:t>
            </a:r>
          </a:p>
          <a:p>
            <a:r>
              <a:rPr lang="zh-CN" altLang="en-US" sz="2400" dirty="0">
                <a:latin typeface="宋体" panose="02010600030101010101" pitchFamily="2" charset="-122"/>
                <a:ea typeface="宋体" panose="02010600030101010101" pitchFamily="2" charset="-122"/>
              </a:rPr>
              <a:t>负电场下负电子数目变化百分比最大约为</a:t>
            </a:r>
            <a:r>
              <a:rPr lang="en-US" altLang="zh-CN" sz="2400" dirty="0">
                <a:latin typeface="宋体" panose="02010600030101010101" pitchFamily="2" charset="-122"/>
                <a:ea typeface="宋体" panose="02010600030101010101" pitchFamily="2" charset="-122"/>
              </a:rPr>
              <a:t>200%</a:t>
            </a:r>
            <a:endParaRPr lang="zh-CN" altLang="en-US" sz="2400" dirty="0">
              <a:latin typeface="宋体" panose="02010600030101010101" pitchFamily="2" charset="-122"/>
              <a:ea typeface="宋体" panose="02010600030101010101" pitchFamily="2" charset="-122"/>
            </a:endParaRPr>
          </a:p>
        </p:txBody>
      </p:sp>
      <p:sp>
        <p:nvSpPr>
          <p:cNvPr id="19" name="标注: 线形 18"/>
          <p:cNvSpPr/>
          <p:nvPr/>
        </p:nvSpPr>
        <p:spPr>
          <a:xfrm>
            <a:off x="471056" y="853101"/>
            <a:ext cx="1813462" cy="584774"/>
          </a:xfrm>
          <a:prstGeom prst="borderCallout1">
            <a:avLst>
              <a:gd name="adj1" fmla="val 100943"/>
              <a:gd name="adj2" fmla="val 100115"/>
              <a:gd name="adj3" fmla="val 117212"/>
              <a:gd name="adj4" fmla="val 11846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400" i="1" dirty="0">
                <a:latin typeface="Times New Roman" panose="02020603050405020304" pitchFamily="18" charset="0"/>
                <a:ea typeface="宋体" panose="02010600030101010101" pitchFamily="2" charset="-122"/>
                <a:cs typeface="Times New Roman" panose="02020603050405020304" pitchFamily="18" charset="0"/>
              </a:rPr>
              <a:t>4400m:U(X)=</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52MeV</a:t>
            </a:r>
          </a:p>
          <a:p>
            <a:pPr algn="ct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(1000 V/cm)</a:t>
            </a:r>
            <a:endParaRPr lang="zh-CN" altLang="en-US" sz="1400" dirty="0"/>
          </a:p>
        </p:txBody>
      </p:sp>
      <p:sp>
        <p:nvSpPr>
          <p:cNvPr id="21" name="标注: 线形 20"/>
          <p:cNvSpPr/>
          <p:nvPr/>
        </p:nvSpPr>
        <p:spPr>
          <a:xfrm>
            <a:off x="5021629" y="840390"/>
            <a:ext cx="1813461" cy="584774"/>
          </a:xfrm>
          <a:prstGeom prst="borderCallout1">
            <a:avLst>
              <a:gd name="adj1" fmla="val 100943"/>
              <a:gd name="adj2" fmla="val 100115"/>
              <a:gd name="adj3" fmla="val 118791"/>
              <a:gd name="adj4" fmla="val 11846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400" i="1" dirty="0">
                <a:latin typeface="Times New Roman" panose="02020603050405020304" pitchFamily="18" charset="0"/>
                <a:ea typeface="宋体" panose="02010600030101010101" pitchFamily="2" charset="-122"/>
                <a:cs typeface="Times New Roman" panose="02020603050405020304" pitchFamily="18" charset="0"/>
              </a:rPr>
              <a:t>4400m:U(X)=</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52MeV</a:t>
            </a:r>
          </a:p>
          <a:p>
            <a:pPr algn="ct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(1000 V/cm)</a:t>
            </a:r>
            <a:endParaRPr lang="zh-CN" altLang="en-US" sz="1400" dirty="0"/>
          </a:p>
        </p:txBody>
      </p:sp>
      <p:cxnSp>
        <p:nvCxnSpPr>
          <p:cNvPr id="12" name="直接连接符 11">
            <a:extLst>
              <a:ext uri="{FF2B5EF4-FFF2-40B4-BE49-F238E27FC236}">
                <a16:creationId xmlns:a16="http://schemas.microsoft.com/office/drawing/2014/main" id="{B83AF343-1C1C-4D80-A123-6C3F1AD55C71}"/>
              </a:ext>
            </a:extLst>
          </p:cNvPr>
          <p:cNvCxnSpPr/>
          <p:nvPr/>
        </p:nvCxnSpPr>
        <p:spPr>
          <a:xfrm flipV="1">
            <a:off x="2803395" y="1553656"/>
            <a:ext cx="0" cy="266214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标注: 线形 13">
            <a:extLst>
              <a:ext uri="{FF2B5EF4-FFF2-40B4-BE49-F238E27FC236}">
                <a16:creationId xmlns:a16="http://schemas.microsoft.com/office/drawing/2014/main" id="{B8359EFE-596F-4DDD-BC8B-32D9CC6C6011}"/>
              </a:ext>
            </a:extLst>
          </p:cNvPr>
          <p:cNvSpPr/>
          <p:nvPr/>
        </p:nvSpPr>
        <p:spPr>
          <a:xfrm>
            <a:off x="2963617" y="855505"/>
            <a:ext cx="1813462" cy="584774"/>
          </a:xfrm>
          <a:prstGeom prst="borderCallout1">
            <a:avLst>
              <a:gd name="adj1" fmla="val 99363"/>
              <a:gd name="adj2" fmla="val 1818"/>
              <a:gd name="adj3" fmla="val 120370"/>
              <a:gd name="adj4" fmla="val -968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400" i="1" dirty="0">
                <a:latin typeface="Times New Roman" panose="02020603050405020304" pitchFamily="18" charset="0"/>
                <a:ea typeface="宋体" panose="02010600030101010101" pitchFamily="2" charset="-122"/>
                <a:cs typeface="Times New Roman" panose="02020603050405020304" pitchFamily="18" charset="0"/>
              </a:rPr>
              <a:t>6400m:U(X)=</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67MeV</a:t>
            </a:r>
          </a:p>
          <a:p>
            <a:pPr algn="ct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(1000 V/cm)</a:t>
            </a:r>
            <a:endParaRPr lang="zh-CN" altLang="en-US" sz="1400" dirty="0"/>
          </a:p>
        </p:txBody>
      </p:sp>
      <p:cxnSp>
        <p:nvCxnSpPr>
          <p:cNvPr id="18" name="直接连接符 17">
            <a:extLst>
              <a:ext uri="{FF2B5EF4-FFF2-40B4-BE49-F238E27FC236}">
                <a16:creationId xmlns:a16="http://schemas.microsoft.com/office/drawing/2014/main" id="{35B20FF7-7711-4DFF-A3F8-AED467489471}"/>
              </a:ext>
            </a:extLst>
          </p:cNvPr>
          <p:cNvCxnSpPr/>
          <p:nvPr/>
        </p:nvCxnSpPr>
        <p:spPr>
          <a:xfrm flipV="1">
            <a:off x="7334241" y="1550266"/>
            <a:ext cx="0" cy="266214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0" name="标注: 线形 19">
            <a:extLst>
              <a:ext uri="{FF2B5EF4-FFF2-40B4-BE49-F238E27FC236}">
                <a16:creationId xmlns:a16="http://schemas.microsoft.com/office/drawing/2014/main" id="{CE37B8C6-5954-4B46-A53D-3768BBE52D99}"/>
              </a:ext>
            </a:extLst>
          </p:cNvPr>
          <p:cNvSpPr/>
          <p:nvPr/>
        </p:nvSpPr>
        <p:spPr>
          <a:xfrm>
            <a:off x="7340419" y="771796"/>
            <a:ext cx="1813462" cy="584774"/>
          </a:xfrm>
          <a:prstGeom prst="borderCallout1">
            <a:avLst>
              <a:gd name="adj1" fmla="val 99363"/>
              <a:gd name="adj2" fmla="val 1818"/>
              <a:gd name="adj3" fmla="val 131426"/>
              <a:gd name="adj4" fmla="val -154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400" i="1" dirty="0">
                <a:latin typeface="Times New Roman" panose="02020603050405020304" pitchFamily="18" charset="0"/>
                <a:ea typeface="宋体" panose="02010600030101010101" pitchFamily="2" charset="-122"/>
                <a:cs typeface="Times New Roman" panose="02020603050405020304" pitchFamily="18" charset="0"/>
              </a:rPr>
              <a:t>6400m:U(X)=</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67MeV</a:t>
            </a:r>
          </a:p>
          <a:p>
            <a:pPr algn="ct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(1000 V/cm)</a:t>
            </a:r>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9" grpId="0" animBg="1"/>
      <p:bldP spid="21" grpId="0" animBg="1"/>
      <p:bldP spid="14"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1339223" y="1005084"/>
            <a:ext cx="5778101" cy="4167418"/>
          </a:xfrm>
          <a:prstGeom prst="rect">
            <a:avLst/>
          </a:prstGeom>
        </p:spPr>
      </p:pic>
      <p:sp>
        <p:nvSpPr>
          <p:cNvPr id="3" name="文本框 2"/>
          <p:cNvSpPr txBox="1"/>
          <p:nvPr/>
        </p:nvSpPr>
        <p:spPr>
          <a:xfrm>
            <a:off x="600042" y="155510"/>
            <a:ext cx="5139855" cy="584775"/>
          </a:xfrm>
          <a:prstGeom prst="rect">
            <a:avLst/>
          </a:prstGeom>
          <a:noFill/>
        </p:spPr>
        <p:txBody>
          <a:bodyPr wrap="square" rtlCol="0">
            <a:spAutoFit/>
          </a:bodyPr>
          <a:lstStyle/>
          <a:p>
            <a:r>
              <a:rPr lang="zh-CN" altLang="en-US" sz="3200" dirty="0">
                <a:latin typeface="宋体" panose="02010600030101010101" pitchFamily="2" charset="-122"/>
                <a:ea typeface="宋体" panose="02010600030101010101" pitchFamily="2" charset="-122"/>
              </a:rPr>
              <a:t>电场中电子的“能谱”图</a:t>
            </a:r>
          </a:p>
        </p:txBody>
      </p:sp>
      <p:sp>
        <p:nvSpPr>
          <p:cNvPr id="4" name="文本框 3"/>
          <p:cNvSpPr txBox="1"/>
          <p:nvPr/>
        </p:nvSpPr>
        <p:spPr>
          <a:xfrm>
            <a:off x="600042" y="5503783"/>
            <a:ext cx="7572054" cy="1354217"/>
          </a:xfrm>
          <a:prstGeom prst="rect">
            <a:avLst/>
          </a:prstGeom>
          <a:noFill/>
        </p:spPr>
        <p:txBody>
          <a:bodyPr wrap="square" rtlCol="0">
            <a:spAutoFit/>
          </a:bodyPr>
          <a:lstStyle/>
          <a:p>
            <a:pPr>
              <a:spcBef>
                <a:spcPts val="600"/>
              </a:spcBef>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电场中，低能段电子数目增多，高能段电子数目减少</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ts val="600"/>
              </a:spcBef>
            </a:pP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电子的能谱都变软</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ts val="600"/>
              </a:spcBef>
            </a:pP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电子的平均能量会因加入电场而降低</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p:cNvSpPr txBox="1"/>
          <p:nvPr/>
        </p:nvSpPr>
        <p:spPr>
          <a:xfrm>
            <a:off x="7008268" y="2119297"/>
            <a:ext cx="2051840" cy="646331"/>
          </a:xfrm>
          <a:prstGeom prst="rect">
            <a:avLst/>
          </a:prstGeom>
          <a:noFill/>
        </p:spPr>
        <p:txBody>
          <a:bodyPr wrap="square" rtlCol="0">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0V/cm</a:t>
            </a:r>
            <a:r>
              <a:rPr lang="zh-CN" altLang="en-US" dirty="0">
                <a:latin typeface="Times New Roman" panose="02020603050405020304" pitchFamily="18" charset="0"/>
                <a:ea typeface="宋体" panose="02010600030101010101" pitchFamily="2" charset="-122"/>
                <a:cs typeface="Times New Roman" panose="02020603050405020304" pitchFamily="18" charset="0"/>
              </a:rPr>
              <a:t>电子的平均能量：</a:t>
            </a:r>
            <a:r>
              <a:rPr lang="en-US" altLang="zh-CN" dirty="0">
                <a:latin typeface="Times New Roman" panose="02020603050405020304" pitchFamily="18" charset="0"/>
                <a:ea typeface="宋体" panose="02010600030101010101" pitchFamily="2" charset="-122"/>
                <a:cs typeface="Times New Roman" panose="02020603050405020304" pitchFamily="18" charset="0"/>
              </a:rPr>
              <a:t>104MeV</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文本框 14"/>
          <p:cNvSpPr txBox="1"/>
          <p:nvPr/>
        </p:nvSpPr>
        <p:spPr>
          <a:xfrm>
            <a:off x="7008267" y="2943330"/>
            <a:ext cx="2051841" cy="646331"/>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正电场下电子的平均能量：</a:t>
            </a:r>
            <a:r>
              <a:rPr lang="en-US" altLang="zh-CN" dirty="0">
                <a:latin typeface="Times New Roman" panose="02020603050405020304" pitchFamily="18" charset="0"/>
                <a:ea typeface="宋体" panose="02010600030101010101" pitchFamily="2" charset="-122"/>
                <a:cs typeface="Times New Roman" panose="02020603050405020304" pitchFamily="18" charset="0"/>
              </a:rPr>
              <a:t>96MeV</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7008266" y="3737934"/>
            <a:ext cx="2051842" cy="646331"/>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负电场下电子的平均能量：</a:t>
            </a:r>
            <a:r>
              <a:rPr lang="en-US" altLang="zh-CN" dirty="0">
                <a:latin typeface="Times New Roman" panose="02020603050405020304" pitchFamily="18" charset="0"/>
                <a:ea typeface="宋体" panose="02010600030101010101" pitchFamily="2" charset="-122"/>
                <a:cs typeface="Times New Roman" panose="02020603050405020304" pitchFamily="18" charset="0"/>
              </a:rPr>
              <a:t>68MeV</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0" y="1470914"/>
            <a:ext cx="4515900" cy="3286830"/>
          </a:xfrm>
          <a:prstGeom prst="rect">
            <a:avLst/>
          </a:prstGeom>
        </p:spPr>
      </p:pic>
      <p:sp>
        <p:nvSpPr>
          <p:cNvPr id="3" name="文本框 2"/>
          <p:cNvSpPr txBox="1"/>
          <p:nvPr/>
        </p:nvSpPr>
        <p:spPr>
          <a:xfrm>
            <a:off x="631719" y="252390"/>
            <a:ext cx="6423422" cy="584775"/>
          </a:xfrm>
          <a:prstGeom prst="rect">
            <a:avLst/>
          </a:prstGeom>
          <a:noFill/>
        </p:spPr>
        <p:txBody>
          <a:bodyPr wrap="square" rtlCol="0">
            <a:spAutoFit/>
          </a:bodyPr>
          <a:lstStyle/>
          <a:p>
            <a:r>
              <a:rPr lang="zh-CN" altLang="en-US" sz="3200" dirty="0">
                <a:latin typeface="宋体" panose="02010600030101010101" pitchFamily="2" charset="-122"/>
                <a:ea typeface="宋体" panose="02010600030101010101" pitchFamily="2" charset="-122"/>
              </a:rPr>
              <a:t>正</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负电子在不同能段的比例图</a:t>
            </a:r>
          </a:p>
        </p:txBody>
      </p:sp>
      <p:pic>
        <p:nvPicPr>
          <p:cNvPr id="5" name="图片 4"/>
          <p:cNvPicPr>
            <a:picLocks noChangeAspect="1"/>
          </p:cNvPicPr>
          <p:nvPr/>
        </p:nvPicPr>
        <p:blipFill>
          <a:blip r:embed="rId3" cstate="print"/>
          <a:stretch>
            <a:fillRect/>
          </a:stretch>
        </p:blipFill>
        <p:spPr>
          <a:xfrm>
            <a:off x="4501489" y="1470914"/>
            <a:ext cx="4607219" cy="3319487"/>
          </a:xfrm>
          <a:prstGeom prst="rect">
            <a:avLst/>
          </a:prstGeom>
        </p:spPr>
      </p:pic>
      <p:sp>
        <p:nvSpPr>
          <p:cNvPr id="6" name="文本框 5"/>
          <p:cNvSpPr txBox="1"/>
          <p:nvPr/>
        </p:nvSpPr>
        <p:spPr>
          <a:xfrm>
            <a:off x="114441" y="4746899"/>
            <a:ext cx="8796294" cy="1631216"/>
          </a:xfrm>
          <a:prstGeom prst="rect">
            <a:avLst/>
          </a:prstGeom>
          <a:noFill/>
        </p:spPr>
        <p:txBody>
          <a:bodyPr wrap="square" rtlCol="0">
            <a:spAutoFit/>
          </a:bodyPr>
          <a:lstStyle/>
          <a:p>
            <a:pPr>
              <a:lnSpc>
                <a:spcPct val="150000"/>
              </a:lnSpc>
              <a:spcBef>
                <a:spcPts val="600"/>
              </a:spcBef>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不加电场时，负电子比正电子多；在负电场中，负电子的比例继续增大；</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50000"/>
              </a:lnSpc>
              <a:spcBef>
                <a:spcPts val="600"/>
              </a:spcBef>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但是，在正电场中，负电子的比例减小，而正电子的比例增大</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Bef>
                <a:spcPts val="600"/>
              </a:spcBef>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正电场中，</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Ne-/Ne+&lt;1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，说明正电子数目比负电子数目多</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7" name="直接连接符 6"/>
          <p:cNvCxnSpPr/>
          <p:nvPr/>
        </p:nvCxnSpPr>
        <p:spPr>
          <a:xfrm>
            <a:off x="5160739" y="3426431"/>
            <a:ext cx="3750067"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1705970" y="654448"/>
            <a:ext cx="5340825" cy="830993"/>
          </a:xfrm>
          <a:prstGeom prst="rect">
            <a:avLst/>
          </a:prstGeom>
          <a:ln w="12700">
            <a:miter lim="400000"/>
          </a:ln>
        </p:spPr>
        <p:txBody>
          <a:bodyPr wrap="square" lIns="45718" tIns="45718" rIns="45718" bIns="45718">
            <a:spAutoFit/>
          </a:bodyPr>
          <a:lstStyle>
            <a:lvl1pPr>
              <a:defRPr sz="5400" b="1">
                <a:latin typeface="+mn-lt"/>
                <a:ea typeface="+mn-ea"/>
                <a:cs typeface="+mn-cs"/>
                <a:sym typeface="Helvetica"/>
              </a:defRPr>
            </a:lvl1pPr>
          </a:lstStyle>
          <a:p>
            <a:r>
              <a:rPr sz="4800" b="0" dirty="0">
                <a:latin typeface="黑体" panose="02010609060101010101" pitchFamily="49" charset="-122"/>
                <a:ea typeface="黑体" panose="02010609060101010101" pitchFamily="49" charset="-122"/>
              </a:rPr>
              <a:t>    目     录</a:t>
            </a:r>
          </a:p>
        </p:txBody>
      </p:sp>
      <p:sp>
        <p:nvSpPr>
          <p:cNvPr id="4" name="文本框 3"/>
          <p:cNvSpPr txBox="1"/>
          <p:nvPr/>
        </p:nvSpPr>
        <p:spPr>
          <a:xfrm>
            <a:off x="588476" y="1933829"/>
            <a:ext cx="7723318" cy="3415030"/>
          </a:xfrm>
          <a:prstGeom prst="rect">
            <a:avLst/>
          </a:prstGeom>
          <a:noFill/>
        </p:spPr>
        <p:txBody>
          <a:bodyPr wrap="square" rtlCol="0">
            <a:spAutoFit/>
          </a:bodyPr>
          <a:lstStyle/>
          <a:p>
            <a:pPr>
              <a:lnSpc>
                <a:spcPct val="150000"/>
              </a:lnSpc>
            </a:pPr>
            <a:r>
              <a:rPr lang="en-US" altLang="zh-CN" sz="36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3600" dirty="0">
                <a:latin typeface="Times New Roman" panose="02020603050405020304" pitchFamily="18" charset="0"/>
                <a:ea typeface="宋体" panose="02010600030101010101" pitchFamily="2" charset="-122"/>
                <a:cs typeface="Times New Roman" panose="02020603050405020304" pitchFamily="18" charset="0"/>
              </a:rPr>
              <a:t>、研究意义</a:t>
            </a:r>
            <a:endParaRPr lang="en-US" altLang="zh-CN" sz="36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36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3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3600" dirty="0">
                <a:latin typeface="Times New Roman" panose="02020603050405020304" pitchFamily="18" charset="0"/>
                <a:ea typeface="宋体" panose="02010600030101010101" pitchFamily="2" charset="-122"/>
                <a:cs typeface="Times New Roman" panose="02020603050405020304" pitchFamily="18" charset="0"/>
              </a:rPr>
              <a:t>CORSIKA</a:t>
            </a:r>
            <a:r>
              <a:rPr lang="zh-CN" altLang="en-US" sz="3600" dirty="0">
                <a:latin typeface="Times New Roman" panose="02020603050405020304" pitchFamily="18" charset="0"/>
                <a:ea typeface="宋体" panose="02010600030101010101" pitchFamily="2" charset="-122"/>
                <a:cs typeface="Times New Roman" panose="02020603050405020304" pitchFamily="18" charset="0"/>
              </a:rPr>
              <a:t>参数设置</a:t>
            </a:r>
          </a:p>
          <a:p>
            <a:pPr>
              <a:lnSpc>
                <a:spcPct val="150000"/>
              </a:lnSpc>
            </a:pPr>
            <a:r>
              <a:rPr lang="en-US" altLang="zh-CN" sz="3600"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3600" dirty="0">
                <a:latin typeface="Times New Roman" panose="02020603050405020304" pitchFamily="18" charset="0"/>
                <a:ea typeface="宋体" panose="02010600030101010101" pitchFamily="2" charset="-122"/>
                <a:cs typeface="Times New Roman" panose="02020603050405020304" pitchFamily="18" charset="0"/>
              </a:rPr>
              <a:t>、模拟结果</a:t>
            </a:r>
            <a:endParaRPr lang="en-US" altLang="zh-CN" sz="36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3600" dirty="0">
                <a:latin typeface="Times New Roman" panose="02020603050405020304" pitchFamily="18" charset="0"/>
                <a:ea typeface="宋体" panose="02010600030101010101" pitchFamily="2" charset="-122"/>
                <a:cs typeface="Times New Roman" panose="02020603050405020304" pitchFamily="18" charset="0"/>
              </a:rPr>
              <a:t>4</a:t>
            </a:r>
            <a:r>
              <a:rPr lang="zh-CN" altLang="en-US" sz="3600" dirty="0">
                <a:latin typeface="Times New Roman" panose="02020603050405020304" pitchFamily="18" charset="0"/>
                <a:ea typeface="宋体" panose="02010600030101010101" pitchFamily="2" charset="-122"/>
                <a:cs typeface="Times New Roman" panose="02020603050405020304" pitchFamily="18" charset="0"/>
              </a:rPr>
              <a:t>、小结</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5735" y="2759901"/>
            <a:ext cx="8351761" cy="584775"/>
          </a:xfrm>
          <a:prstGeom prst="rect">
            <a:avLst/>
          </a:prstGeom>
          <a:noFill/>
        </p:spPr>
        <p:txBody>
          <a:bodyPr wrap="square" rtlCol="0">
            <a:spAutoFit/>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大于逃逸电场（</a:t>
            </a:r>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- 1700V/cm </a:t>
            </a:r>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）的模拟结果</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1558738" y="941352"/>
            <a:ext cx="5868352" cy="4087440"/>
          </a:xfrm>
          <a:prstGeom prst="rect">
            <a:avLst/>
          </a:prstGeom>
        </p:spPr>
      </p:pic>
      <p:sp>
        <p:nvSpPr>
          <p:cNvPr id="3" name="文本框 2"/>
          <p:cNvSpPr txBox="1"/>
          <p:nvPr/>
        </p:nvSpPr>
        <p:spPr>
          <a:xfrm>
            <a:off x="655093" y="108431"/>
            <a:ext cx="6305544" cy="584775"/>
          </a:xfrm>
          <a:prstGeom prst="rect">
            <a:avLst/>
          </a:prstGeom>
          <a:noFill/>
        </p:spPr>
        <p:txBody>
          <a:bodyPr wrap="square" rtlCol="0">
            <a:spAutoFit/>
          </a:bodyPr>
          <a:lstStyle/>
          <a:p>
            <a:r>
              <a:rPr lang="zh-CN" altLang="en-US" sz="3200" dirty="0">
                <a:latin typeface="宋体" panose="02010600030101010101" pitchFamily="2" charset="-122"/>
                <a:ea typeface="宋体" panose="02010600030101010101" pitchFamily="2" charset="-122"/>
              </a:rPr>
              <a:t>电子在逃逸电场中的纵向发展</a:t>
            </a:r>
          </a:p>
        </p:txBody>
      </p:sp>
      <p:sp>
        <p:nvSpPr>
          <p:cNvPr id="4" name="文本框 3"/>
          <p:cNvSpPr txBox="1"/>
          <p:nvPr/>
        </p:nvSpPr>
        <p:spPr>
          <a:xfrm>
            <a:off x="71920" y="5140258"/>
            <a:ext cx="9072080" cy="907941"/>
          </a:xfrm>
          <a:prstGeom prst="rect">
            <a:avLst/>
          </a:prstGeom>
          <a:noFill/>
        </p:spPr>
        <p:txBody>
          <a:bodyPr wrap="square" rtlCol="0">
            <a:spAutoFit/>
          </a:bodyPr>
          <a:lstStyle/>
          <a:p>
            <a:pPr>
              <a:spcBef>
                <a:spcPts val="600"/>
              </a:spcBef>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电场强度越大，对电子的影响越大</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ts val="600"/>
              </a:spcBef>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电子在小于逃逸电场时增加约</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68%</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，大于逃逸电场时增加约</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1646% </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6" name="组合 5"/>
          <p:cNvGrpSpPr/>
          <p:nvPr/>
        </p:nvGrpSpPr>
        <p:grpSpPr>
          <a:xfrm>
            <a:off x="85765" y="6021605"/>
            <a:ext cx="8697513" cy="463689"/>
            <a:chOff x="4694798" y="5772672"/>
            <a:chExt cx="3363897" cy="463689"/>
          </a:xfrm>
        </p:grpSpPr>
        <p:sp>
          <p:nvSpPr>
            <p:cNvPr id="5" name="文本框 4"/>
            <p:cNvSpPr txBox="1"/>
            <p:nvPr/>
          </p:nvSpPr>
          <p:spPr>
            <a:xfrm>
              <a:off x="4694798" y="5772672"/>
              <a:ext cx="3363897" cy="461665"/>
            </a:xfrm>
            <a:prstGeom prst="rect">
              <a:avLst/>
            </a:prstGeom>
            <a:noFill/>
          </p:spPr>
          <p:txBody>
            <a:bodyPr wrap="square" rtlCol="0">
              <a:spAutoFit/>
            </a:bodyPr>
            <a:lstStyle/>
            <a:p>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当</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电场大于逃逸电场时，电子呈指数增长</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，从而产生雪崩效应</a:t>
              </a:r>
              <a:r>
                <a:rPr lang="en-US" altLang="zh-CN" sz="2400" dirty="0">
                  <a:latin typeface="Times New Roman" panose="02020603050405020304" pitchFamily="18" charset="0"/>
                  <a:cs typeface="Times New Roman" panose="02020603050405020304" pitchFamily="18" charset="0"/>
                </a:rPr>
                <a:t>   </a:t>
              </a:r>
            </a:p>
          </p:txBody>
        </p:sp>
        <p:sp>
          <p:nvSpPr>
            <p:cNvPr id="8" name="文本框 7"/>
            <p:cNvSpPr txBox="1"/>
            <p:nvPr/>
          </p:nvSpPr>
          <p:spPr>
            <a:xfrm>
              <a:off x="4694798" y="5774696"/>
              <a:ext cx="3363897" cy="461665"/>
            </a:xfrm>
            <a:prstGeom prst="rect">
              <a:avLst/>
            </a:prstGeom>
            <a:noFill/>
          </p:spPr>
          <p:txBody>
            <a:bodyPr wrap="square" rtlCol="0">
              <a:spAutoFit/>
            </a:bodyPr>
            <a:lstStyle/>
            <a:p>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当</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电场大于逃逸电场时，电子呈指数增长</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，从而产生雪崩效应</a:t>
              </a:r>
            </a:p>
          </p:txBody>
        </p:sp>
      </p:grpSp>
      <p:grpSp>
        <p:nvGrpSpPr>
          <p:cNvPr id="12" name="组合 11"/>
          <p:cNvGrpSpPr/>
          <p:nvPr/>
        </p:nvGrpSpPr>
        <p:grpSpPr>
          <a:xfrm>
            <a:off x="5467547" y="6396335"/>
            <a:ext cx="3315731" cy="461665"/>
            <a:chOff x="5467547" y="6513816"/>
            <a:chExt cx="3315731" cy="461665"/>
          </a:xfrm>
        </p:grpSpPr>
        <p:sp>
          <p:nvSpPr>
            <p:cNvPr id="7" name="文本框 6"/>
            <p:cNvSpPr txBox="1"/>
            <p:nvPr/>
          </p:nvSpPr>
          <p:spPr>
            <a:xfrm>
              <a:off x="6070902" y="6513816"/>
              <a:ext cx="2712376"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 </a:t>
              </a:r>
              <a:r>
                <a:rPr lang="zh-CN" altLang="zh-CN" sz="2400" dirty="0">
                  <a:latin typeface="Times New Roman" panose="02020603050405020304" pitchFamily="18" charset="0"/>
                  <a:cs typeface="Times New Roman" panose="02020603050405020304" pitchFamily="18" charset="0"/>
                </a:rPr>
                <a:t>与</a:t>
              </a:r>
              <a:r>
                <a:rPr lang="en-US" altLang="zh-CN" sz="2400" dirty="0">
                  <a:latin typeface="Times New Roman" panose="02020603050405020304" pitchFamily="18" charset="0"/>
                  <a:cs typeface="Times New Roman" panose="02020603050405020304" pitchFamily="18" charset="0"/>
                </a:rPr>
                <a:t>RREA</a:t>
              </a:r>
              <a:r>
                <a:rPr lang="zh-CN" altLang="zh-CN" sz="2400" dirty="0">
                  <a:latin typeface="Times New Roman" panose="02020603050405020304" pitchFamily="18" charset="0"/>
                  <a:cs typeface="Times New Roman" panose="02020603050405020304" pitchFamily="18" charset="0"/>
                </a:rPr>
                <a:t>机理</a:t>
              </a:r>
              <a:r>
                <a:rPr lang="zh-CN" altLang="en-US" sz="2400" dirty="0">
                  <a:latin typeface="Times New Roman" panose="02020603050405020304" pitchFamily="18" charset="0"/>
                  <a:cs typeface="Times New Roman" panose="02020603050405020304" pitchFamily="18" charset="0"/>
                </a:rPr>
                <a:t>相符</a:t>
              </a:r>
              <a:endParaRPr lang="zh-CN" altLang="en-US" sz="2400" dirty="0"/>
            </a:p>
          </p:txBody>
        </p:sp>
        <p:sp>
          <p:nvSpPr>
            <p:cNvPr id="11" name="箭头: 右 10"/>
            <p:cNvSpPr/>
            <p:nvPr/>
          </p:nvSpPr>
          <p:spPr>
            <a:xfrm>
              <a:off x="5467547" y="6587595"/>
              <a:ext cx="603355" cy="2291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1589110" y="942006"/>
            <a:ext cx="5673514" cy="4033051"/>
          </a:xfrm>
          <a:prstGeom prst="rect">
            <a:avLst/>
          </a:prstGeom>
        </p:spPr>
      </p:pic>
      <p:sp>
        <p:nvSpPr>
          <p:cNvPr id="3" name="文本框 2"/>
          <p:cNvSpPr txBox="1"/>
          <p:nvPr/>
        </p:nvSpPr>
        <p:spPr>
          <a:xfrm>
            <a:off x="547830" y="158765"/>
            <a:ext cx="5483853" cy="584775"/>
          </a:xfrm>
          <a:prstGeom prst="rect">
            <a:avLst/>
          </a:prstGeom>
          <a:noFill/>
        </p:spPr>
        <p:txBody>
          <a:bodyPr wrap="square" rtlCol="0">
            <a:spAutoFit/>
          </a:bodyPr>
          <a:lstStyle/>
          <a:p>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电子</a:t>
            </a:r>
            <a:r>
              <a:rPr lang="zh-CN" altLang="en-US" sz="3200" dirty="0">
                <a:latin typeface="宋体" panose="02010600030101010101" pitchFamily="2" charset="-122"/>
                <a:ea typeface="宋体" panose="02010600030101010101" pitchFamily="2" charset="-122"/>
              </a:rPr>
              <a:t>在不同能段的数目分布</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30139" y="5245499"/>
            <a:ext cx="9123451" cy="584775"/>
          </a:xfrm>
          <a:prstGeom prst="rect">
            <a:avLst/>
          </a:prstGeom>
          <a:noFill/>
        </p:spPr>
        <p:txBody>
          <a:bodyPr wrap="square" rtlCol="0">
            <a:spAutoFit/>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&lt;</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25 MeV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电子数目呈指数增长</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其</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加速机制满足</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RREA</a:t>
            </a:r>
          </a:p>
        </p:txBody>
      </p:sp>
      <p:sp>
        <p:nvSpPr>
          <p:cNvPr id="8" name="箭头: 右 7"/>
          <p:cNvSpPr/>
          <p:nvPr/>
        </p:nvSpPr>
        <p:spPr>
          <a:xfrm>
            <a:off x="1818152" y="5527657"/>
            <a:ext cx="242365" cy="457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385455" y="5941070"/>
            <a:ext cx="7001163" cy="873572"/>
          </a:xfrm>
          <a:prstGeom prst="rect">
            <a:avLst/>
          </a:prstGeom>
          <a:noFill/>
        </p:spPr>
        <p:txBody>
          <a:bodyPr wrap="square" rtlCol="0">
            <a:spAutoFit/>
          </a:bodyPr>
          <a:lstStyle/>
          <a:p>
            <a:pPr>
              <a:lnSpc>
                <a:spcPct val="150000"/>
              </a:lnSpc>
            </a:pPr>
            <a:r>
              <a:rPr lang="zh-CN" altLang="zh-CN" dirty="0">
                <a:latin typeface="Times New Roman" panose="02020603050405020304" pitchFamily="18" charset="0"/>
                <a:ea typeface="宋体" panose="02010600030101010101" pitchFamily="2" charset="-122"/>
                <a:cs typeface="Times New Roman" panose="02020603050405020304" pitchFamily="18" charset="0"/>
              </a:rPr>
              <a:t>电子可被加速的最大能量</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zh-CN" altLang="zh-CN" dirty="0">
                <a:latin typeface="Times New Roman" panose="02020603050405020304" pitchFamily="18" charset="0"/>
                <a:ea typeface="宋体" panose="02010600030101010101" pitchFamily="2" charset="-122"/>
                <a:cs typeface="Times New Roman" panose="02020603050405020304" pitchFamily="18" charset="0"/>
              </a:rPr>
              <a:t>平衡</a:t>
            </a:r>
            <a:r>
              <a:rPr lang="zh-CN" altLang="en-US" dirty="0">
                <a:latin typeface="Times New Roman" panose="02020603050405020304" pitchFamily="18" charset="0"/>
                <a:ea typeface="宋体" panose="02010600030101010101" pitchFamily="2" charset="-122"/>
                <a:cs typeface="Times New Roman" panose="02020603050405020304" pitchFamily="18" charset="0"/>
              </a:rPr>
              <a:t>能</a:t>
            </a:r>
            <a:r>
              <a:rPr lang="zh-CN" altLang="zh-CN" dirty="0">
                <a:latin typeface="Times New Roman" panose="02020603050405020304" pitchFamily="18" charset="0"/>
                <a:ea typeface="宋体" panose="02010600030101010101" pitchFamily="2" charset="-122"/>
                <a:cs typeface="Times New Roman" panose="02020603050405020304" pitchFamily="18" charset="0"/>
              </a:rPr>
              <a:t>量</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U(X)=qEZ</a:t>
            </a:r>
            <a:r>
              <a:rPr lang="en-US" altLang="zh-CN" i="1" baseline="-25000" dirty="0">
                <a:latin typeface="Times New Roman" panose="02020603050405020304" pitchFamily="18" charset="0"/>
                <a:ea typeface="宋体" panose="02010600030101010101" pitchFamily="2" charset="-122"/>
                <a:cs typeface="Times New Roman" panose="02020603050405020304" pitchFamily="18" charset="0"/>
              </a:rPr>
              <a:t>0</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X</a:t>
            </a:r>
            <a:r>
              <a:rPr lang="en-US" altLang="zh-CN" i="1" baseline="-25000" dirty="0">
                <a:latin typeface="Times New Roman" panose="02020603050405020304" pitchFamily="18" charset="0"/>
                <a:ea typeface="宋体" panose="02010600030101010101" pitchFamily="2" charset="-122"/>
                <a:cs typeface="Times New Roman" panose="02020603050405020304" pitchFamily="18" charset="0"/>
              </a:rPr>
              <a:t>0</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/X</a:t>
            </a:r>
          </a:p>
          <a:p>
            <a:pP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4400m:</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U(X)</a:t>
            </a:r>
            <a:r>
              <a:rPr lang="en-US" altLang="zh-CN" dirty="0">
                <a:latin typeface="Times New Roman" panose="02020603050405020304" pitchFamily="18" charset="0"/>
                <a:ea typeface="宋体" panose="02010600030101010101" pitchFamily="2" charset="-122"/>
                <a:cs typeface="Times New Roman" panose="02020603050405020304" pitchFamily="18" charset="0"/>
              </a:rPr>
              <a:t>=88 MeV(1700V/cm) ; 6400m:</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U(X)</a:t>
            </a:r>
            <a:r>
              <a:rPr lang="en-US" altLang="zh-CN" dirty="0">
                <a:latin typeface="Times New Roman" panose="02020603050405020304" pitchFamily="18" charset="0"/>
                <a:ea typeface="宋体" panose="02010600030101010101" pitchFamily="2" charset="-122"/>
                <a:cs typeface="Times New Roman" panose="02020603050405020304" pitchFamily="18" charset="0"/>
              </a:rPr>
              <a:t>=114 MeV(1700V/cm)</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2" name="直接连接符 11"/>
          <p:cNvCxnSpPr/>
          <p:nvPr/>
        </p:nvCxnSpPr>
        <p:spPr>
          <a:xfrm flipV="1">
            <a:off x="5373384" y="1693160"/>
            <a:ext cx="0" cy="27432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标注: 线形 15"/>
          <p:cNvSpPr/>
          <p:nvPr/>
        </p:nvSpPr>
        <p:spPr>
          <a:xfrm>
            <a:off x="5693142" y="2117358"/>
            <a:ext cx="1956907" cy="584774"/>
          </a:xfrm>
          <a:prstGeom prst="borderCallout1">
            <a:avLst>
              <a:gd name="adj1" fmla="val 99186"/>
              <a:gd name="adj2" fmla="val -182"/>
              <a:gd name="adj3" fmla="val 127221"/>
              <a:gd name="adj4" fmla="val -630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400" i="1" dirty="0">
                <a:latin typeface="Times New Roman" panose="02020603050405020304" pitchFamily="18" charset="0"/>
                <a:ea typeface="宋体" panose="02010600030101010101" pitchFamily="2" charset="-122"/>
                <a:cs typeface="Times New Roman" panose="02020603050405020304" pitchFamily="18" charset="0"/>
              </a:rPr>
              <a:t>6400m:U(X)=</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114MeV</a:t>
            </a:r>
          </a:p>
          <a:p>
            <a:pPr algn="ct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(1700 V/cm)</a:t>
            </a:r>
            <a:endParaRPr lang="zh-CN" altLang="en-US" sz="1400" dirty="0"/>
          </a:p>
        </p:txBody>
      </p:sp>
      <p:cxnSp>
        <p:nvCxnSpPr>
          <p:cNvPr id="11" name="直接连接符 10">
            <a:extLst>
              <a:ext uri="{FF2B5EF4-FFF2-40B4-BE49-F238E27FC236}">
                <a16:creationId xmlns:a16="http://schemas.microsoft.com/office/drawing/2014/main" id="{2660600D-0CEA-40F2-94D8-ACAA9D0DDC60}"/>
              </a:ext>
            </a:extLst>
          </p:cNvPr>
          <p:cNvCxnSpPr/>
          <p:nvPr/>
        </p:nvCxnSpPr>
        <p:spPr>
          <a:xfrm flipV="1">
            <a:off x="5547640" y="1683924"/>
            <a:ext cx="0" cy="2743200"/>
          </a:xfrm>
          <a:prstGeom prst="line">
            <a:avLst/>
          </a:prstGeom>
        </p:spPr>
        <p:style>
          <a:lnRef idx="1">
            <a:schemeClr val="dk1"/>
          </a:lnRef>
          <a:fillRef idx="0">
            <a:schemeClr val="dk1"/>
          </a:fillRef>
          <a:effectRef idx="0">
            <a:schemeClr val="dk1"/>
          </a:effectRef>
          <a:fontRef idx="minor">
            <a:schemeClr val="tx1"/>
          </a:fontRef>
        </p:style>
      </p:cxnSp>
      <p:sp>
        <p:nvSpPr>
          <p:cNvPr id="13" name="标注: 线形 12">
            <a:extLst>
              <a:ext uri="{FF2B5EF4-FFF2-40B4-BE49-F238E27FC236}">
                <a16:creationId xmlns:a16="http://schemas.microsoft.com/office/drawing/2014/main" id="{FB280945-25A8-471F-BFA3-115F172074CC}"/>
              </a:ext>
            </a:extLst>
          </p:cNvPr>
          <p:cNvSpPr/>
          <p:nvPr/>
        </p:nvSpPr>
        <p:spPr>
          <a:xfrm>
            <a:off x="3149609" y="3299678"/>
            <a:ext cx="1836348" cy="584774"/>
          </a:xfrm>
          <a:prstGeom prst="borderCallout1">
            <a:avLst>
              <a:gd name="adj1" fmla="val 100766"/>
              <a:gd name="adj2" fmla="val 99593"/>
              <a:gd name="adj3" fmla="val 141436"/>
              <a:gd name="adj4" fmla="val 1214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400" i="1" dirty="0">
                <a:latin typeface="Times New Roman" panose="02020603050405020304" pitchFamily="18" charset="0"/>
                <a:ea typeface="宋体" panose="02010600030101010101" pitchFamily="2" charset="-122"/>
                <a:cs typeface="Times New Roman" panose="02020603050405020304" pitchFamily="18" charset="0"/>
              </a:rPr>
              <a:t>4400m:U(X)=</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88MeV</a:t>
            </a:r>
          </a:p>
          <a:p>
            <a:pPr algn="ct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(1700 V/cm)</a:t>
            </a:r>
            <a:endParaRPr lang="zh-CN" altLang="en-US" sz="1400" dirty="0"/>
          </a:p>
        </p:txBody>
      </p:sp>
      <p:cxnSp>
        <p:nvCxnSpPr>
          <p:cNvPr id="14" name="直接连接符 13">
            <a:extLst>
              <a:ext uri="{FF2B5EF4-FFF2-40B4-BE49-F238E27FC236}">
                <a16:creationId xmlns:a16="http://schemas.microsoft.com/office/drawing/2014/main" id="{1B0FD3AF-CCA0-4022-966E-33367E7502ED}"/>
              </a:ext>
            </a:extLst>
          </p:cNvPr>
          <p:cNvCxnSpPr/>
          <p:nvPr/>
        </p:nvCxnSpPr>
        <p:spPr>
          <a:xfrm flipV="1">
            <a:off x="4544292" y="1034473"/>
            <a:ext cx="0" cy="3401887"/>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1825773" y="1151861"/>
            <a:ext cx="5708148" cy="4099647"/>
          </a:xfrm>
          <a:prstGeom prst="rect">
            <a:avLst/>
          </a:prstGeom>
        </p:spPr>
      </p:pic>
      <p:sp>
        <p:nvSpPr>
          <p:cNvPr id="3" name="文本框 2"/>
          <p:cNvSpPr txBox="1"/>
          <p:nvPr/>
        </p:nvSpPr>
        <p:spPr>
          <a:xfrm>
            <a:off x="875000" y="309767"/>
            <a:ext cx="6658921" cy="584775"/>
          </a:xfrm>
          <a:prstGeom prst="rect">
            <a:avLst/>
          </a:prstGeom>
          <a:noFill/>
        </p:spPr>
        <p:txBody>
          <a:bodyPr wrap="square" rtlCol="0">
            <a:spAutoFit/>
          </a:bodyPr>
          <a:lstStyle/>
          <a:p>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正、负电子</a:t>
            </a:r>
            <a:r>
              <a:rPr lang="zh-CN" altLang="en-US" sz="3200" dirty="0">
                <a:latin typeface="宋体" panose="02010600030101010101" pitchFamily="2" charset="-122"/>
                <a:ea typeface="宋体" panose="02010600030101010101" pitchFamily="2" charset="-122"/>
              </a:rPr>
              <a:t>在不同能段的数目分布</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0" y="5276885"/>
            <a:ext cx="8948057" cy="954107"/>
          </a:xfrm>
          <a:prstGeom prst="rect">
            <a:avLst/>
          </a:prstGeom>
          <a:noFill/>
        </p:spPr>
        <p:txBody>
          <a:bodyPr wrap="square" rtlCol="0">
            <a:spAutoFit/>
          </a:bodyPr>
          <a:lstStyle/>
          <a:p>
            <a:r>
              <a:rPr lang="zh-CN" altLang="en-US" sz="2800" dirty="0">
                <a:latin typeface="宋体" panose="02010600030101010101" pitchFamily="2" charset="-122"/>
                <a:ea typeface="宋体" panose="02010600030101010101" pitchFamily="2" charset="-122"/>
                <a:cs typeface="Times New Roman" panose="02020603050405020304" pitchFamily="18" charset="0"/>
              </a:rPr>
              <a:t>在负电场中，负电子的比例继续增大，正电子的比例继续减小，在</a:t>
            </a:r>
            <a:r>
              <a:rPr lang="en-US" altLang="zh-CN" sz="2800" dirty="0">
                <a:latin typeface="宋体" panose="02010600030101010101" pitchFamily="2" charset="-122"/>
                <a:ea typeface="宋体" panose="02010600030101010101" pitchFamily="2" charset="-122"/>
                <a:cs typeface="Times New Roman" panose="02020603050405020304" pitchFamily="18" charset="0"/>
              </a:rPr>
              <a:t>-1700V/cm</a:t>
            </a:r>
            <a:r>
              <a:rPr lang="zh-CN" altLang="en-US" sz="2800" dirty="0">
                <a:latin typeface="宋体" panose="02010600030101010101" pitchFamily="2" charset="-122"/>
                <a:ea typeface="宋体" panose="02010600030101010101" pitchFamily="2" charset="-122"/>
                <a:cs typeface="Times New Roman" panose="02020603050405020304" pitchFamily="18" charset="0"/>
              </a:rPr>
              <a:t>中，负电子的比例是</a:t>
            </a:r>
            <a:r>
              <a:rPr lang="en-US" altLang="zh-CN" sz="2800" dirty="0">
                <a:latin typeface="宋体" panose="02010600030101010101" pitchFamily="2" charset="-122"/>
                <a:ea typeface="宋体" panose="02010600030101010101" pitchFamily="2" charset="-122"/>
                <a:cs typeface="Times New Roman" panose="02020603050405020304" pitchFamily="18" charset="0"/>
              </a:rPr>
              <a:t>99.6%</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1559596" y="950004"/>
            <a:ext cx="6024807" cy="4360221"/>
          </a:xfrm>
          <a:prstGeom prst="rect">
            <a:avLst/>
          </a:prstGeom>
        </p:spPr>
      </p:pic>
      <p:sp>
        <p:nvSpPr>
          <p:cNvPr id="3" name="文本框 2"/>
          <p:cNvSpPr txBox="1"/>
          <p:nvPr/>
        </p:nvSpPr>
        <p:spPr>
          <a:xfrm>
            <a:off x="801378" y="79474"/>
            <a:ext cx="3443451" cy="584775"/>
          </a:xfrm>
          <a:prstGeom prst="rect">
            <a:avLst/>
          </a:prstGeom>
          <a:noFill/>
        </p:spPr>
        <p:txBody>
          <a:bodyPr wrap="square" rtlCol="0">
            <a:spAutoFit/>
          </a:bodyPr>
          <a:lstStyle/>
          <a:p>
            <a:r>
              <a:rPr lang="zh-CN" altLang="en-US" sz="3200" dirty="0">
                <a:latin typeface="宋体" panose="02010600030101010101" pitchFamily="2" charset="-122"/>
                <a:ea typeface="宋体" panose="02010600030101010101" pitchFamily="2" charset="-122"/>
              </a:rPr>
              <a:t>电子的“能谱”图</a:t>
            </a:r>
          </a:p>
        </p:txBody>
      </p:sp>
      <p:sp>
        <p:nvSpPr>
          <p:cNvPr id="4" name="文本框 3"/>
          <p:cNvSpPr txBox="1"/>
          <p:nvPr/>
        </p:nvSpPr>
        <p:spPr>
          <a:xfrm>
            <a:off x="1559596" y="5761981"/>
            <a:ext cx="6261300" cy="523220"/>
          </a:xfrm>
          <a:prstGeom prst="rect">
            <a:avLst/>
          </a:prstGeom>
          <a:noFill/>
        </p:spPr>
        <p:txBody>
          <a:bodyPr wrap="square" rtlCol="0">
            <a:spAutoFit/>
          </a:bodyPr>
          <a:lstStyle/>
          <a:p>
            <a:pPr>
              <a:spcBef>
                <a:spcPts val="600"/>
              </a:spcBef>
            </a:pPr>
            <a:r>
              <a:rPr lang="zh-CN" altLang="zh-CN" sz="2800" dirty="0">
                <a:latin typeface="宋体" panose="02010600030101010101" pitchFamily="2" charset="-122"/>
                <a:ea typeface="宋体" panose="02010600030101010101" pitchFamily="2" charset="-122"/>
                <a:cs typeface="Times New Roman" panose="02020603050405020304" pitchFamily="18" charset="0"/>
              </a:rPr>
              <a:t>电场高于逃逸电场时</a:t>
            </a:r>
            <a:r>
              <a:rPr lang="en-US" altLang="zh-CN" sz="2800" dirty="0">
                <a:latin typeface="宋体" panose="02010600030101010101" pitchFamily="2" charset="-122"/>
                <a:ea typeface="宋体" panose="02010600030101010101" pitchFamily="2" charset="-122"/>
                <a:cs typeface="Times New Roman" panose="02020603050405020304" pitchFamily="18" charset="0"/>
              </a:rPr>
              <a:t>,</a:t>
            </a:r>
            <a:r>
              <a:rPr lang="zh-CN" altLang="zh-CN" sz="2800" dirty="0">
                <a:latin typeface="宋体" panose="02010600030101010101" pitchFamily="2" charset="-122"/>
                <a:ea typeface="宋体" panose="02010600030101010101" pitchFamily="2" charset="-122"/>
                <a:cs typeface="Times New Roman" panose="02020603050405020304" pitchFamily="18" charset="0"/>
              </a:rPr>
              <a:t>电子的能谱最软</a:t>
            </a:r>
            <a:endParaRPr lang="en-US" altLang="zh-CN" sz="2800" dirty="0">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82514" y="412690"/>
            <a:ext cx="1657348" cy="707886"/>
          </a:xfrm>
          <a:prstGeom prst="rect">
            <a:avLst/>
          </a:prstGeom>
          <a:noFill/>
        </p:spPr>
        <p:txBody>
          <a:bodyPr wrap="square" rtlCol="0">
            <a:spAutoFit/>
          </a:bodyPr>
          <a:lstStyle/>
          <a:p>
            <a:r>
              <a:rPr lang="zh-CN" altLang="en-US" sz="4000" dirty="0">
                <a:latin typeface="宋体" panose="02010600030101010101" pitchFamily="2" charset="-122"/>
                <a:ea typeface="宋体" panose="02010600030101010101" pitchFamily="2" charset="-122"/>
              </a:rPr>
              <a:t>小结</a:t>
            </a:r>
            <a:endParaRPr lang="en-US" altLang="zh-CN" sz="4000" dirty="0">
              <a:latin typeface="宋体" panose="02010600030101010101" pitchFamily="2" charset="-122"/>
              <a:ea typeface="宋体" panose="02010600030101010101" pitchFamily="2" charset="-122"/>
            </a:endParaRPr>
          </a:p>
        </p:txBody>
      </p:sp>
      <p:sp>
        <p:nvSpPr>
          <p:cNvPr id="2" name="文本框 1"/>
          <p:cNvSpPr txBox="1"/>
          <p:nvPr/>
        </p:nvSpPr>
        <p:spPr>
          <a:xfrm>
            <a:off x="210325" y="2094355"/>
            <a:ext cx="8810808" cy="2769989"/>
          </a:xfrm>
          <a:prstGeom prst="rect">
            <a:avLst/>
          </a:prstGeom>
          <a:noFill/>
        </p:spPr>
        <p:txBody>
          <a:bodyPr wrap="square" rtlCol="0">
            <a:spAutoFit/>
          </a:bodyPr>
          <a:lstStyle/>
          <a:p>
            <a:pPr>
              <a:spcBef>
                <a:spcPts val="1200"/>
              </a:spcBef>
            </a:pPr>
            <a:r>
              <a:rPr lang="en-US" altLang="zh-CN" sz="2400" dirty="0">
                <a:latin typeface="宋体" panose="02010600030101010101" pitchFamily="2" charset="-122"/>
                <a:ea typeface="宋体" panose="02010600030101010101" pitchFamily="2" charset="-122"/>
                <a:cs typeface="Times New Roman" panose="02020603050405020304" pitchFamily="18" charset="0"/>
              </a:rPr>
              <a:t>1</a:t>
            </a:r>
            <a:r>
              <a:rPr lang="zh-CN" altLang="en-US" sz="24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μ</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子能量大，数目少</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、相对于正电子，负电子的数目多、能量小，则负电场对负电子的影响比正电场对正电子的影响大</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3.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电场中，正负电子数目在低能段增加明显，在高能段电场的影响可忽略</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4</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电场</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大</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于逃逸电场时</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其变化与</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RREA</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机制符合</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65487" y="1720619"/>
            <a:ext cx="5149045" cy="2646878"/>
          </a:xfrm>
          <a:prstGeom prst="rect">
            <a:avLst/>
          </a:prstGeom>
          <a:noFill/>
        </p:spPr>
        <p:txBody>
          <a:bodyPr wrap="square" rtlCol="0">
            <a:spAutoFit/>
          </a:bodyPr>
          <a:lstStyle/>
          <a:p>
            <a:pPr algn="ctr"/>
            <a:r>
              <a:rPr lang="zh-CN" altLang="en-US" sz="16600" dirty="0">
                <a:latin typeface="宋体" panose="02010600030101010101" pitchFamily="2" charset="-122"/>
                <a:ea typeface="宋体" panose="02010600030101010101" pitchFamily="2" charset="-122"/>
              </a:rPr>
              <a:t>谢谢</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stretch>
            <a:fillRect/>
          </a:stretch>
        </p:blipFill>
        <p:spPr>
          <a:xfrm>
            <a:off x="54389" y="53939"/>
            <a:ext cx="9035221" cy="6750121"/>
          </a:xfrm>
          <a:prstGeom prst="rect">
            <a:avLst/>
          </a:prstGeom>
        </p:spPr>
      </p:pic>
      <p:sp>
        <p:nvSpPr>
          <p:cNvPr id="5" name="文本框 4"/>
          <p:cNvSpPr txBox="1"/>
          <p:nvPr/>
        </p:nvSpPr>
        <p:spPr>
          <a:xfrm>
            <a:off x="54389" y="4717240"/>
            <a:ext cx="9035221" cy="1684244"/>
          </a:xfrm>
          <a:prstGeom prst="rect">
            <a:avLst/>
          </a:prstGeom>
          <a:noFill/>
        </p:spPr>
        <p:txBody>
          <a:bodyPr wrap="square" rtlCol="0">
            <a:spAutoFit/>
          </a:bodyPr>
          <a:lstStyle/>
          <a:p>
            <a:pPr indent="0">
              <a:lnSpc>
                <a:spcPct val="150000"/>
              </a:lnSpc>
              <a:buFont typeface="Arial" panose="020B0604020202020204" pitchFamily="34" charset="0"/>
              <a:buNone/>
            </a:pPr>
            <a:r>
              <a:rPr lang="en-US" altLang="zh-CN"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晴天的大气电场值很小</a:t>
            </a:r>
            <a:r>
              <a:rPr lang="en-US" altLang="zh-CN"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约</a:t>
            </a:r>
            <a:r>
              <a:rPr lang="en-US" altLang="zh-CN"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1-2 V/cm, </a:t>
            </a:r>
            <a:r>
              <a:rPr lang="zh-CN" altLang="en-US"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对宇宙线的影响可忽略</a:t>
            </a:r>
            <a:endParaRPr lang="zh-CN" altLang="zh-CN"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雷暴</a:t>
            </a:r>
            <a:r>
              <a:rPr lang="zh-CN" altLang="en-US"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期间</a:t>
            </a:r>
            <a:r>
              <a:rPr lang="en-US" altLang="zh-CN"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其</a:t>
            </a:r>
            <a:r>
              <a:rPr lang="zh-CN" altLang="zh-CN"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电场</a:t>
            </a:r>
            <a:r>
              <a:rPr lang="zh-CN" altLang="en-US"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强度</a:t>
            </a:r>
            <a:r>
              <a:rPr lang="zh-CN" altLang="zh-CN"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可达到</a:t>
            </a:r>
            <a:r>
              <a:rPr lang="en-US" altLang="zh-CN"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1000 V/cm,</a:t>
            </a:r>
            <a:r>
              <a:rPr lang="zh-CN" altLang="en-US"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有的甚至超过</a:t>
            </a:r>
            <a:r>
              <a:rPr lang="en-US" altLang="zh-CN"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2000 V/cm</a:t>
            </a:r>
            <a:r>
              <a:rPr lang="zh-CN" altLang="en-US"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对宇宙线次级带电粒子有显著的影响。</a:t>
            </a:r>
            <a:endParaRPr lang="en-US" altLang="zh-CN" sz="2400" dirty="0">
              <a:solidFill>
                <a:srgbClr val="FFFF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09934" y="120596"/>
            <a:ext cx="7124131" cy="584775"/>
          </a:xfrm>
          <a:prstGeom prst="rect">
            <a:avLst/>
          </a:prstGeom>
          <a:noFill/>
        </p:spPr>
        <p:txBody>
          <a:bodyPr wrap="square" rtlCol="0">
            <a:spAutoFit/>
          </a:bodyPr>
          <a:lstStyle/>
          <a:p>
            <a:pPr algn="ctr"/>
            <a:r>
              <a:rPr lang="zh-CN" altLang="en-US" sz="3200" dirty="0">
                <a:latin typeface="宋体" panose="02010600030101010101" pitchFamily="2" charset="-122"/>
                <a:ea typeface="宋体" panose="02010600030101010101" pitchFamily="2" charset="-122"/>
              </a:rPr>
              <a:t>雷暴中的广延大气簇射过程</a:t>
            </a:r>
          </a:p>
        </p:txBody>
      </p:sp>
      <p:sp>
        <p:nvSpPr>
          <p:cNvPr id="4" name="文本框 3"/>
          <p:cNvSpPr txBox="1"/>
          <p:nvPr/>
        </p:nvSpPr>
        <p:spPr>
          <a:xfrm>
            <a:off x="403860" y="5956300"/>
            <a:ext cx="8371840" cy="521970"/>
          </a:xfrm>
          <a:prstGeom prst="rect">
            <a:avLst/>
          </a:prstGeom>
          <a:noFill/>
        </p:spPr>
        <p:txBody>
          <a:bodyPr wrap="square" rtlCol="0">
            <a:spAutoFit/>
          </a:bodyPr>
          <a:lstStyle/>
          <a:p>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注：文中电子包含</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e</a:t>
            </a:r>
            <a:r>
              <a:rPr lang="en-US" altLang="zh-CN" sz="2800" baseline="30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e</a:t>
            </a:r>
            <a:r>
              <a:rPr lang="en-US" altLang="zh-CN" sz="28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，负电子指</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e</a:t>
            </a:r>
            <a:r>
              <a:rPr lang="en-US" altLang="zh-CN" sz="28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，正电子指</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e</a:t>
            </a:r>
            <a:r>
              <a:rPr lang="en-US" altLang="zh-CN" sz="2800" baseline="30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baseline="30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图片 11"/>
          <p:cNvPicPr>
            <a:picLocks noChangeAspect="1" noChangeArrowheads="1"/>
          </p:cNvPicPr>
          <p:nvPr/>
        </p:nvPicPr>
        <p:blipFill>
          <a:blip r:embed="rId2" cstate="print"/>
          <a:srcRect/>
          <a:stretch>
            <a:fillRect/>
          </a:stretch>
        </p:blipFill>
        <p:spPr bwMode="auto">
          <a:xfrm>
            <a:off x="1031680" y="1064112"/>
            <a:ext cx="7129030" cy="459023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45007" y="5417376"/>
            <a:ext cx="6729384" cy="906780"/>
          </a:xfrm>
          <a:prstGeom prst="rect">
            <a:avLst/>
          </a:prstGeom>
          <a:noFill/>
        </p:spPr>
        <p:txBody>
          <a:bodyPr wrap="square" rtlCol="0">
            <a:spAutoFit/>
          </a:bodyPr>
          <a:lstStyle/>
          <a:p>
            <a:pPr>
              <a:spcBef>
                <a:spcPts val="600"/>
              </a:spcBef>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电子在介质中所受阻力与粒子的</a:t>
            </a:r>
            <a:r>
              <a:rPr lang="zh-CN" altLang="zh-CN" sz="2400" dirty="0">
                <a:latin typeface="宋体" panose="02010600030101010101" pitchFamily="2" charset="-122"/>
                <a:ea typeface="宋体" panose="02010600030101010101" pitchFamily="2" charset="-122"/>
              </a:rPr>
              <a:t>能量有关</a:t>
            </a:r>
          </a:p>
          <a:p>
            <a:pPr>
              <a:spcBef>
                <a:spcPts val="600"/>
              </a:spcBef>
            </a:pPr>
            <a:r>
              <a:rPr lang="en-US" altLang="zh-CN" sz="2400" dirty="0">
                <a:latin typeface="宋体" panose="02010600030101010101" pitchFamily="2" charset="-122"/>
                <a:ea typeface="宋体" panose="02010600030101010101" pitchFamily="2" charset="-122"/>
                <a:sym typeface="+mn-ea"/>
              </a:rPr>
              <a:t>2.</a:t>
            </a:r>
            <a:r>
              <a:rPr lang="zh-CN" altLang="zh-CN" sz="2400" dirty="0">
                <a:latin typeface="宋体" panose="02010600030101010101" pitchFamily="2" charset="-122"/>
                <a:ea typeface="宋体" panose="02010600030101010101" pitchFamily="2" charset="-122"/>
                <a:sym typeface="+mn-ea"/>
              </a:rPr>
              <a:t>相同强度的电场对不同能量的粒子影响不同</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p:txBody>
      </p:sp>
      <p:sp>
        <p:nvSpPr>
          <p:cNvPr id="10" name="文本框 9"/>
          <p:cNvSpPr txBox="1"/>
          <p:nvPr/>
        </p:nvSpPr>
        <p:spPr>
          <a:xfrm>
            <a:off x="688369" y="302734"/>
            <a:ext cx="4541177" cy="46037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电子所受阻力随能量的变化</a:t>
            </a:r>
          </a:p>
        </p:txBody>
      </p:sp>
      <p:grpSp>
        <p:nvGrpSpPr>
          <p:cNvPr id="13" name="组合 12"/>
          <p:cNvGrpSpPr/>
          <p:nvPr/>
        </p:nvGrpSpPr>
        <p:grpSpPr>
          <a:xfrm>
            <a:off x="1628453" y="987234"/>
            <a:ext cx="5391006" cy="4230659"/>
            <a:chOff x="1876497" y="827769"/>
            <a:chExt cx="5391006" cy="4230659"/>
          </a:xfrm>
        </p:grpSpPr>
        <p:pic>
          <p:nvPicPr>
            <p:cNvPr id="17" name="图片 16"/>
            <p:cNvPicPr>
              <a:picLocks noChangeAspect="1"/>
            </p:cNvPicPr>
            <p:nvPr/>
          </p:nvPicPr>
          <p:blipFill>
            <a:blip r:embed="rId2" cstate="print"/>
            <a:stretch>
              <a:fillRect/>
            </a:stretch>
          </p:blipFill>
          <p:spPr>
            <a:xfrm>
              <a:off x="1876497" y="827769"/>
              <a:ext cx="5391006" cy="3861327"/>
            </a:xfrm>
            <a:prstGeom prst="rect">
              <a:avLst/>
            </a:prstGeom>
          </p:spPr>
        </p:pic>
        <p:sp>
          <p:nvSpPr>
            <p:cNvPr id="18" name="文本框 17"/>
            <p:cNvSpPr txBox="1"/>
            <p:nvPr/>
          </p:nvSpPr>
          <p:spPr>
            <a:xfrm>
              <a:off x="3326467" y="4689096"/>
              <a:ext cx="3166612"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电子所受摩擦力随能量的变化</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26747" y="533596"/>
            <a:ext cx="4043494" cy="707886"/>
          </a:xfrm>
          <a:prstGeom prst="rect">
            <a:avLst/>
          </a:prstGeom>
          <a:noFill/>
        </p:spPr>
        <p:txBody>
          <a:bodyPr wrap="square" rtlCol="0">
            <a:spAutoFit/>
          </a:bodyPr>
          <a:lstStyle/>
          <a:p>
            <a:r>
              <a:rPr lang="zh-CN" altLang="en-US" sz="4000" dirty="0">
                <a:latin typeface="宋体" panose="02010600030101010101" pitchFamily="2" charset="-122"/>
                <a:ea typeface="宋体" panose="02010600030101010101" pitchFamily="2" charset="-122"/>
              </a:rPr>
              <a:t>研究意义</a:t>
            </a:r>
            <a:endParaRPr lang="en-US" altLang="zh-CN" sz="4000" dirty="0">
              <a:latin typeface="宋体" panose="02010600030101010101" pitchFamily="2" charset="-122"/>
              <a:ea typeface="宋体" panose="02010600030101010101" pitchFamily="2" charset="-122"/>
            </a:endParaRPr>
          </a:p>
        </p:txBody>
      </p:sp>
      <p:sp>
        <p:nvSpPr>
          <p:cNvPr id="5" name="文本框 4"/>
          <p:cNvSpPr txBox="1"/>
          <p:nvPr/>
        </p:nvSpPr>
        <p:spPr>
          <a:xfrm>
            <a:off x="395353" y="1748920"/>
            <a:ext cx="8496709" cy="2677656"/>
          </a:xfrm>
          <a:prstGeom prst="rect">
            <a:avLst/>
          </a:prstGeom>
          <a:noFill/>
        </p:spPr>
        <p:txBody>
          <a:bodyPr wrap="square" rtlCol="0">
            <a:spAutoFit/>
          </a:bodyPr>
          <a:lstStyle/>
          <a:p>
            <a:pPr>
              <a:lnSpc>
                <a:spcPct val="1500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对分析大气电场加速宇宙线次级带电粒子的物理机制具有重要的意义</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2.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为进一步研究在</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LHAASO</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探测面宇宙线强度的变化提供重要信息</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内容占位符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2060848"/>
            <a:ext cx="4968552" cy="2744799"/>
          </a:xfrm>
          <a:prstGeom prst="rect">
            <a:avLst/>
          </a:prstGeom>
        </p:spPr>
      </p:pic>
      <p:sp>
        <p:nvSpPr>
          <p:cNvPr id="12" name="文本框 11"/>
          <p:cNvSpPr txBox="1"/>
          <p:nvPr/>
        </p:nvSpPr>
        <p:spPr>
          <a:xfrm>
            <a:off x="685382" y="3744313"/>
            <a:ext cx="1169472" cy="738664"/>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WCDA:</a:t>
            </a:r>
          </a:p>
          <a:p>
            <a:r>
              <a:rPr lang="zh-CN" altLang="en-US"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水契伦科夫探测器阵列</a:t>
            </a:r>
            <a:endParaRPr lang="en-US" altLang="en-US"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文本框 12"/>
          <p:cNvSpPr txBox="1"/>
          <p:nvPr/>
        </p:nvSpPr>
        <p:spPr>
          <a:xfrm>
            <a:off x="7297109" y="1993888"/>
            <a:ext cx="1251273" cy="738664"/>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WFCTA:</a:t>
            </a:r>
          </a:p>
          <a:p>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广角契伦科夫望远镜阵列</a:t>
            </a:r>
            <a:endParaRPr lang="en-US" sz="1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3666778" y="787350"/>
            <a:ext cx="2448272" cy="646331"/>
          </a:xfrm>
          <a:prstGeom prst="rect">
            <a:avLst/>
          </a:prstGeom>
          <a:noFill/>
          <a:effectLst>
            <a:glow rad="228600">
              <a:schemeClr val="accent2">
                <a:satMod val="175000"/>
                <a:alpha val="40000"/>
              </a:schemeClr>
            </a:glow>
            <a:softEdge rad="12700"/>
          </a:effectLst>
        </p:spPr>
        <p:txBody>
          <a:bodyPr wrap="square" rtlCol="0">
            <a:spAutoFit/>
          </a:bodyPr>
          <a:lstStyle/>
          <a:p>
            <a:pPr algn="ctr"/>
            <a:r>
              <a:rPr lang="en-US" altLang="zh-CN" sz="3600" dirty="0">
                <a:latin typeface="Times New Roman" panose="02020603050405020304" pitchFamily="18" charset="0"/>
                <a:cs typeface="Times New Roman" panose="02020603050405020304" pitchFamily="18" charset="0"/>
              </a:rPr>
              <a:t>LHAASO</a:t>
            </a:r>
            <a:endParaRPr lang="en-US" sz="3600" b="1" i="1" dirty="0">
              <a:solidFill>
                <a:srgbClr val="FF0000"/>
              </a:solidFill>
              <a:latin typeface="Cooper Std Black" panose="0208090304030B020404" pitchFamily="18" charset="0"/>
              <a:ea typeface="华文琥珀" panose="02010800040101010101" pitchFamily="2" charset="-122"/>
            </a:endParaRPr>
          </a:p>
        </p:txBody>
      </p:sp>
      <p:grpSp>
        <p:nvGrpSpPr>
          <p:cNvPr id="3" name="组合 7"/>
          <p:cNvGrpSpPr/>
          <p:nvPr/>
        </p:nvGrpSpPr>
        <p:grpSpPr>
          <a:xfrm>
            <a:off x="6457615" y="372218"/>
            <a:ext cx="2304661" cy="1476593"/>
            <a:chOff x="6336000" y="165600"/>
            <a:chExt cx="2599200" cy="1764000"/>
          </a:xfrm>
        </p:grpSpPr>
        <p:sp>
          <p:nvSpPr>
            <p:cNvPr id="4" name="矩形标注 3"/>
            <p:cNvSpPr/>
            <p:nvPr/>
          </p:nvSpPr>
          <p:spPr>
            <a:xfrm>
              <a:off x="6336000" y="165600"/>
              <a:ext cx="2599200" cy="1764000"/>
            </a:xfrm>
            <a:prstGeom prst="wedgeRectCallout">
              <a:avLst>
                <a:gd name="adj1" fmla="val -92423"/>
                <a:gd name="adj2" fmla="val 118526"/>
              </a:avLst>
            </a:prstGeom>
            <a:ln>
              <a:solidFill>
                <a:srgbClr val="92D05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1821" y="201083"/>
              <a:ext cx="2527555" cy="1692000"/>
            </a:xfrm>
            <a:prstGeom prst="rect">
              <a:avLst/>
            </a:prstGeom>
            <a:ln>
              <a:solidFill>
                <a:srgbClr val="92D050"/>
              </a:solidFill>
            </a:ln>
          </p:spPr>
        </p:pic>
      </p:grpSp>
      <p:grpSp>
        <p:nvGrpSpPr>
          <p:cNvPr id="8" name="组合 24"/>
          <p:cNvGrpSpPr/>
          <p:nvPr/>
        </p:nvGrpSpPr>
        <p:grpSpPr>
          <a:xfrm>
            <a:off x="251520" y="165600"/>
            <a:ext cx="3081600" cy="1764000"/>
            <a:chOff x="251520" y="165600"/>
            <a:chExt cx="3081600" cy="1764000"/>
          </a:xfrm>
        </p:grpSpPr>
        <p:sp>
          <p:nvSpPr>
            <p:cNvPr id="18" name="矩形标注 17"/>
            <p:cNvSpPr/>
            <p:nvPr/>
          </p:nvSpPr>
          <p:spPr>
            <a:xfrm>
              <a:off x="251520" y="165600"/>
              <a:ext cx="3081600" cy="1764000"/>
            </a:xfrm>
            <a:prstGeom prst="wedgeRectCallout">
              <a:avLst>
                <a:gd name="adj1" fmla="val 45996"/>
                <a:gd name="adj2" fmla="val 116971"/>
              </a:avLst>
            </a:prstGeom>
            <a:ln>
              <a:solidFill>
                <a:srgbClr val="92D05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660" y="208164"/>
              <a:ext cx="3008000" cy="1692000"/>
            </a:xfrm>
            <a:prstGeom prst="rect">
              <a:avLst/>
            </a:prstGeom>
            <a:ln>
              <a:solidFill>
                <a:srgbClr val="92D050"/>
              </a:solidFill>
            </a:ln>
          </p:spPr>
        </p:pic>
      </p:grpSp>
      <p:grpSp>
        <p:nvGrpSpPr>
          <p:cNvPr id="9" name="组合 9"/>
          <p:cNvGrpSpPr/>
          <p:nvPr/>
        </p:nvGrpSpPr>
        <p:grpSpPr>
          <a:xfrm>
            <a:off x="102274" y="4805647"/>
            <a:ext cx="2335689" cy="1453495"/>
            <a:chOff x="251520" y="4905360"/>
            <a:chExt cx="2822400" cy="1764000"/>
          </a:xfrm>
        </p:grpSpPr>
        <p:sp>
          <p:nvSpPr>
            <p:cNvPr id="21" name="矩形标注 20"/>
            <p:cNvSpPr/>
            <p:nvPr/>
          </p:nvSpPr>
          <p:spPr>
            <a:xfrm>
              <a:off x="251520" y="4905360"/>
              <a:ext cx="2822400" cy="1764000"/>
            </a:xfrm>
            <a:prstGeom prst="wedgeRectCallout">
              <a:avLst>
                <a:gd name="adj1" fmla="val 117332"/>
                <a:gd name="adj2" fmla="val -155922"/>
              </a:avLst>
            </a:prstGeom>
            <a:ln>
              <a:solidFill>
                <a:srgbClr val="92D05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660" y="4941168"/>
              <a:ext cx="2751219" cy="1692000"/>
            </a:xfrm>
            <a:prstGeom prst="rect">
              <a:avLst/>
            </a:prstGeom>
            <a:ln>
              <a:solidFill>
                <a:srgbClr val="92D050"/>
              </a:solidFill>
            </a:ln>
          </p:spPr>
        </p:pic>
      </p:grpSp>
      <p:sp>
        <p:nvSpPr>
          <p:cNvPr id="27" name="文本框 10"/>
          <p:cNvSpPr txBox="1"/>
          <p:nvPr/>
        </p:nvSpPr>
        <p:spPr>
          <a:xfrm>
            <a:off x="58723" y="2145630"/>
            <a:ext cx="1848981" cy="923330"/>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KM2A</a:t>
            </a:r>
            <a:r>
              <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ED+MD)</a:t>
            </a:r>
          </a:p>
          <a:p>
            <a:r>
              <a:rPr lang="zh-CN" alt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地面簇射粒子探测器阵列</a:t>
            </a:r>
            <a:endParaRPr 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矩形 21"/>
          <p:cNvSpPr/>
          <p:nvPr/>
        </p:nvSpPr>
        <p:spPr>
          <a:xfrm>
            <a:off x="2633448" y="5018398"/>
            <a:ext cx="6464264" cy="1753235"/>
          </a:xfrm>
          <a:prstGeom prst="rect">
            <a:avLst/>
          </a:prstGeom>
        </p:spPr>
        <p:txBody>
          <a:bodyPr wrap="square">
            <a:spAutoFit/>
          </a:bodyPr>
          <a:lstStyle/>
          <a:p>
            <a:pPr>
              <a:lnSpc>
                <a:spcPct val="150000"/>
              </a:lnSpc>
              <a:spcBef>
                <a:spcPts val="600"/>
              </a:spcBef>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KM2A</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主要探测宇宙线次级粒子中的光子、正</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负电子和</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μ</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子。本工作模拟研究雷暴电场对</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LHAASO</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探测面次级带电粒子能量的影响。</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3669" y="223944"/>
            <a:ext cx="6870943" cy="707886"/>
          </a:xfrm>
          <a:prstGeom prst="rect">
            <a:avLst/>
          </a:prstGeom>
          <a:noFill/>
        </p:spPr>
        <p:txBody>
          <a:bodyPr wrap="square" rtlCol="0">
            <a:spAutoFit/>
          </a:bodyPr>
          <a:lstStyle/>
          <a:p>
            <a:pPr algn="ctr"/>
            <a:r>
              <a:rPr lang="zh-CN" altLang="en-US" sz="4000" dirty="0">
                <a:latin typeface="宋体" panose="02010600030101010101" pitchFamily="2" charset="-122"/>
                <a:ea typeface="宋体" panose="02010600030101010101" pitchFamily="2" charset="-122"/>
              </a:rPr>
              <a:t>  </a:t>
            </a:r>
            <a:r>
              <a:rPr lang="en-US" altLang="zh-CN" sz="4000" dirty="0">
                <a:latin typeface="宋体" panose="02010600030101010101" pitchFamily="2" charset="-122"/>
                <a:ea typeface="宋体" panose="02010600030101010101" pitchFamily="2" charset="-122"/>
              </a:rPr>
              <a:t> </a:t>
            </a:r>
            <a:r>
              <a:rPr lang="en-US" altLang="zh-CN" sz="4000" dirty="0">
                <a:latin typeface="Times New Roman" panose="02020603050405020304" pitchFamily="18" charset="0"/>
                <a:ea typeface="宋体" panose="02010600030101010101" pitchFamily="2" charset="-122"/>
                <a:cs typeface="Times New Roman" panose="02020603050405020304" pitchFamily="18" charset="0"/>
              </a:rPr>
              <a:t>CORSIKA-73700</a:t>
            </a:r>
            <a:r>
              <a:rPr lang="zh-CN" altLang="en-US" sz="4000" dirty="0">
                <a:latin typeface="Times New Roman" panose="02020603050405020304" pitchFamily="18" charset="0"/>
                <a:ea typeface="宋体" panose="02010600030101010101" pitchFamily="2" charset="-122"/>
                <a:cs typeface="Times New Roman" panose="02020603050405020304" pitchFamily="18" charset="0"/>
              </a:rPr>
              <a:t>参数设置</a:t>
            </a:r>
          </a:p>
        </p:txBody>
      </p:sp>
      <p:pic>
        <p:nvPicPr>
          <p:cNvPr id="6" name="图片 5"/>
          <p:cNvPicPr>
            <a:picLocks noChangeAspect="1"/>
          </p:cNvPicPr>
          <p:nvPr/>
        </p:nvPicPr>
        <p:blipFill>
          <a:blip r:embed="rId2" cstate="print"/>
          <a:stretch>
            <a:fillRect/>
          </a:stretch>
        </p:blipFill>
        <p:spPr>
          <a:xfrm>
            <a:off x="2635181" y="1724008"/>
            <a:ext cx="2718467" cy="4677362"/>
          </a:xfrm>
          <a:prstGeom prst="rect">
            <a:avLst/>
          </a:prstGeom>
        </p:spPr>
      </p:pic>
      <p:pic>
        <p:nvPicPr>
          <p:cNvPr id="7" name="图片 6"/>
          <p:cNvPicPr>
            <a:picLocks noChangeAspect="1"/>
          </p:cNvPicPr>
          <p:nvPr/>
        </p:nvPicPr>
        <p:blipFill rotWithShape="1">
          <a:blip r:embed="rId3" cstate="print"/>
          <a:srcRect r="3804"/>
          <a:stretch>
            <a:fillRect/>
          </a:stretch>
        </p:blipFill>
        <p:spPr>
          <a:xfrm>
            <a:off x="5193637" y="2182620"/>
            <a:ext cx="3627732" cy="1662163"/>
          </a:xfrm>
          <a:prstGeom prst="rect">
            <a:avLst/>
          </a:prstGeom>
        </p:spPr>
      </p:pic>
      <p:sp>
        <p:nvSpPr>
          <p:cNvPr id="8" name="对话气泡: 矩形 11"/>
          <p:cNvSpPr/>
          <p:nvPr/>
        </p:nvSpPr>
        <p:spPr>
          <a:xfrm>
            <a:off x="901929" y="1594412"/>
            <a:ext cx="1118067" cy="523220"/>
          </a:xfrm>
          <a:prstGeom prst="wedgeRectCallout">
            <a:avLst>
              <a:gd name="adj1" fmla="val 100969"/>
              <a:gd name="adj2" fmla="val 1122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能谱指数</a:t>
            </a:r>
            <a:endParaRPr lang="en-US" altLang="zh-CN"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gn="ctr"/>
            <a:r>
              <a:rPr lang="en-US" altLang="zh-CN"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-2.7</a:t>
            </a:r>
            <a:endParaRPr lang="zh-CN" altLang="en-US"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对话气泡: 矩形 12"/>
          <p:cNvSpPr/>
          <p:nvPr/>
        </p:nvSpPr>
        <p:spPr>
          <a:xfrm>
            <a:off x="855805" y="3045776"/>
            <a:ext cx="1118071" cy="523220"/>
          </a:xfrm>
          <a:prstGeom prst="wedgeRectCallout">
            <a:avLst>
              <a:gd name="adj1" fmla="val 112475"/>
              <a:gd name="adj2" fmla="val 673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观测高度</a:t>
            </a:r>
            <a:endParaRPr lang="en-US" altLang="zh-CN"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gn="ctr"/>
            <a:r>
              <a:rPr lang="en-US" altLang="zh-CN"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4400m</a:t>
            </a:r>
            <a:endParaRPr lang="zh-CN" altLang="en-US"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对话气泡: 矩形 13"/>
          <p:cNvSpPr/>
          <p:nvPr/>
        </p:nvSpPr>
        <p:spPr>
          <a:xfrm>
            <a:off x="855805" y="3850929"/>
            <a:ext cx="1164194" cy="523220"/>
          </a:xfrm>
          <a:prstGeom prst="wedgeRectCallout">
            <a:avLst>
              <a:gd name="adj1" fmla="val 94716"/>
              <a:gd name="adj2" fmla="val 673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地磁场</a:t>
            </a:r>
            <a:endParaRPr lang="en-US" altLang="zh-CN"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gn="ctr"/>
            <a:r>
              <a:rPr lang="en-US" altLang="zh-CN"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34.6-35.9μT</a:t>
            </a:r>
            <a:endParaRPr lang="zh-CN" altLang="en-US"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对话气泡: 矩形 14"/>
          <p:cNvSpPr/>
          <p:nvPr/>
        </p:nvSpPr>
        <p:spPr>
          <a:xfrm>
            <a:off x="678565" y="4549375"/>
            <a:ext cx="1341431" cy="523220"/>
          </a:xfrm>
          <a:prstGeom prst="wedgeRectCallout">
            <a:avLst>
              <a:gd name="adj1" fmla="val 94964"/>
              <a:gd name="adj2" fmla="val 560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电子截断能量</a:t>
            </a:r>
            <a:endParaRPr lang="en-US" altLang="zh-CN"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gn="ctr"/>
            <a:r>
              <a:rPr lang="en-US" altLang="zh-CN"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0.5MeV</a:t>
            </a:r>
            <a:endParaRPr lang="zh-CN" altLang="en-US"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对话气泡: 矩形 15"/>
          <p:cNvSpPr/>
          <p:nvPr/>
        </p:nvSpPr>
        <p:spPr>
          <a:xfrm>
            <a:off x="142070" y="2260809"/>
            <a:ext cx="1744101" cy="523220"/>
          </a:xfrm>
          <a:prstGeom prst="wedgeRectCallout">
            <a:avLst>
              <a:gd name="adj1" fmla="val 90605"/>
              <a:gd name="adj2" fmla="val 304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原初粒子能量区间</a:t>
            </a:r>
            <a:r>
              <a:rPr lang="en-US" altLang="zh-CN"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300GeV-10TeV</a:t>
            </a:r>
            <a:endParaRPr lang="zh-CN" altLang="en-US"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对话气泡: 矩形 16"/>
          <p:cNvSpPr/>
          <p:nvPr/>
        </p:nvSpPr>
        <p:spPr>
          <a:xfrm>
            <a:off x="5512267" y="4270535"/>
            <a:ext cx="2775927" cy="578301"/>
          </a:xfrm>
          <a:prstGeom prst="wedgeRectCallout">
            <a:avLst>
              <a:gd name="adj1" fmla="val -4742"/>
              <a:gd name="adj2" fmla="val -1337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zh-CN" altLang="en-US"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所加</a:t>
            </a:r>
            <a:r>
              <a:rPr lang="zh-CN"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电场范围</a:t>
            </a:r>
            <a:r>
              <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4400-6400m  </a:t>
            </a:r>
            <a:r>
              <a:rPr lang="zh-CN"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599-458 g/cm</a:t>
            </a:r>
            <a:r>
              <a:rPr lang="en-US" altLang="zh-CN" sz="1600" baseline="30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2</a:t>
            </a:r>
            <a:r>
              <a:rPr lang="zh-CN"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TextBox 13"/>
          <p:cNvSpPr txBox="1"/>
          <p:nvPr/>
        </p:nvSpPr>
        <p:spPr>
          <a:xfrm>
            <a:off x="4208104" y="4991883"/>
            <a:ext cx="545542" cy="250098"/>
          </a:xfrm>
          <a:prstGeom prst="rect">
            <a:avLst/>
          </a:prstGeom>
          <a:solidFill>
            <a:srgbClr val="FFFF00">
              <a:alpha val="31000"/>
            </a:srgbClr>
          </a:solidFill>
        </p:spPr>
        <p:txBody>
          <a:bodyPr wrap="square" rtlCol="0">
            <a:spAutoFit/>
          </a:bodyPr>
          <a:lstStyle/>
          <a:p>
            <a:endParaRPr lang="zh-CN" altLang="en-US" dirty="0"/>
          </a:p>
        </p:txBody>
      </p:sp>
      <p:sp>
        <p:nvSpPr>
          <p:cNvPr id="16" name="TextBox 13"/>
          <p:cNvSpPr txBox="1"/>
          <p:nvPr/>
        </p:nvSpPr>
        <p:spPr>
          <a:xfrm flipV="1">
            <a:off x="3342954" y="4405488"/>
            <a:ext cx="998405" cy="231834"/>
          </a:xfrm>
          <a:prstGeom prst="rect">
            <a:avLst/>
          </a:prstGeom>
          <a:solidFill>
            <a:srgbClr val="FFFF00">
              <a:alpha val="31000"/>
            </a:srgbClr>
          </a:solidFill>
        </p:spPr>
        <p:txBody>
          <a:bodyPr wrap="square" rtlCol="0">
            <a:spAutoFit/>
          </a:bodyPr>
          <a:lstStyle/>
          <a:p>
            <a:endParaRPr lang="zh-CN" altLang="en-US" dirty="0"/>
          </a:p>
        </p:txBody>
      </p:sp>
      <p:sp>
        <p:nvSpPr>
          <p:cNvPr id="17" name="TextBox 13"/>
          <p:cNvSpPr txBox="1"/>
          <p:nvPr/>
        </p:nvSpPr>
        <p:spPr>
          <a:xfrm>
            <a:off x="3321924" y="3568996"/>
            <a:ext cx="520233" cy="231833"/>
          </a:xfrm>
          <a:prstGeom prst="rect">
            <a:avLst/>
          </a:prstGeom>
          <a:solidFill>
            <a:srgbClr val="FFFF00">
              <a:alpha val="31000"/>
            </a:srgbClr>
          </a:solidFill>
        </p:spPr>
        <p:txBody>
          <a:bodyPr wrap="square" rtlCol="0">
            <a:spAutoFit/>
          </a:bodyPr>
          <a:lstStyle/>
          <a:p>
            <a:endParaRPr lang="zh-CN" altLang="en-US" dirty="0"/>
          </a:p>
        </p:txBody>
      </p:sp>
      <p:sp>
        <p:nvSpPr>
          <p:cNvPr id="18" name="TextBox 13"/>
          <p:cNvSpPr txBox="1"/>
          <p:nvPr/>
        </p:nvSpPr>
        <p:spPr>
          <a:xfrm>
            <a:off x="3321924" y="2552196"/>
            <a:ext cx="886180" cy="231833"/>
          </a:xfrm>
          <a:prstGeom prst="rect">
            <a:avLst/>
          </a:prstGeom>
          <a:solidFill>
            <a:srgbClr val="FFFF00">
              <a:alpha val="31000"/>
            </a:srgbClr>
          </a:solidFill>
        </p:spPr>
        <p:txBody>
          <a:bodyPr wrap="square" rtlCol="0">
            <a:spAutoFit/>
          </a:bodyPr>
          <a:lstStyle/>
          <a:p>
            <a:endParaRPr lang="zh-CN" altLang="en-US" dirty="0"/>
          </a:p>
        </p:txBody>
      </p:sp>
      <p:sp>
        <p:nvSpPr>
          <p:cNvPr id="19" name="TextBox 13"/>
          <p:cNvSpPr txBox="1"/>
          <p:nvPr/>
        </p:nvSpPr>
        <p:spPr>
          <a:xfrm>
            <a:off x="3321924" y="2360511"/>
            <a:ext cx="419566" cy="191685"/>
          </a:xfrm>
          <a:prstGeom prst="rect">
            <a:avLst/>
          </a:prstGeom>
          <a:solidFill>
            <a:srgbClr val="FFFF00">
              <a:alpha val="31000"/>
            </a:srgbClr>
          </a:solidFill>
        </p:spPr>
        <p:txBody>
          <a:bodyPr wrap="square" rtlCol="0">
            <a:spAutoFit/>
          </a:bodyPr>
          <a:lstStyle/>
          <a:p>
            <a:endParaRPr lang="zh-CN" altLang="en-US" dirty="0"/>
          </a:p>
        </p:txBody>
      </p:sp>
      <p:sp>
        <p:nvSpPr>
          <p:cNvPr id="21" name="TextBox 13"/>
          <p:cNvSpPr txBox="1"/>
          <p:nvPr/>
        </p:nvSpPr>
        <p:spPr>
          <a:xfrm>
            <a:off x="5512268" y="3631401"/>
            <a:ext cx="2155270" cy="231833"/>
          </a:xfrm>
          <a:prstGeom prst="rect">
            <a:avLst/>
          </a:prstGeom>
          <a:solidFill>
            <a:srgbClr val="FFFF00">
              <a:alpha val="31000"/>
            </a:srgbClr>
          </a:solidFill>
        </p:spPr>
        <p:txBody>
          <a:bodyPr wrap="square" rtlCol="0">
            <a:spAutoFit/>
          </a:bodyPr>
          <a:lstStyle/>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66794" y="1512089"/>
            <a:ext cx="6301256" cy="4524315"/>
          </a:xfrm>
          <a:prstGeom prst="rect">
            <a:avLst/>
          </a:prstGeom>
          <a:noFill/>
        </p:spPr>
        <p:txBody>
          <a:bodyPr wrap="square" rtlCol="0">
            <a:spAutoFit/>
          </a:bodyPr>
          <a:lstStyle/>
          <a:p>
            <a:pPr>
              <a:spcBef>
                <a:spcPts val="1200"/>
              </a:spcBef>
            </a:pP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逃逸电场值</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表达式</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为</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E= E</a:t>
            </a:r>
            <a:r>
              <a:rPr lang="en-US" altLang="zh-CN" sz="2400" i="1" baseline="-25000" dirty="0">
                <a:latin typeface="Times New Roman" panose="02020603050405020304" pitchFamily="18" charset="0"/>
                <a:ea typeface="宋体" panose="02010600030101010101" pitchFamily="2" charset="-122"/>
                <a:cs typeface="Times New Roman" panose="02020603050405020304" pitchFamily="18" charset="0"/>
              </a:rPr>
              <a:t>th </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e </a:t>
            </a:r>
            <a:r>
              <a:rPr lang="en-US" altLang="zh-CN" sz="24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baseline="30000" dirty="0">
                <a:latin typeface="Times New Roman" panose="02020603050405020304" pitchFamily="18" charset="0"/>
                <a:ea typeface="宋体" panose="02010600030101010101" pitchFamily="2" charset="-122"/>
                <a:cs typeface="Times New Roman" panose="02020603050405020304" pitchFamily="18" charset="0"/>
              </a:rPr>
              <a:t>-Z/8.4</a:t>
            </a:r>
            <a:r>
              <a:rPr lang="en-US" altLang="zh-CN" sz="24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baseline="30000" dirty="0">
                <a:latin typeface="Times New Roman" panose="02020603050405020304" pitchFamily="18" charset="0"/>
                <a:ea typeface="宋体" panose="02010600030101010101" pitchFamily="2" charset="-122"/>
                <a:cs typeface="Times New Roman" panose="02020603050405020304" pitchFamily="18" charset="0"/>
              </a:rPr>
              <a:t> </a:t>
            </a:r>
          </a:p>
          <a:p>
            <a:pPr>
              <a:spcBef>
                <a:spcPts val="1200"/>
              </a:spcBef>
            </a:pPr>
            <a:endParaRPr lang="en-US" altLang="zh-CN" sz="2400" i="1" baseline="30000" dirty="0">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4400m: </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E ~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1600V/cm      6400m: </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E~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1300V/cm</a:t>
            </a:r>
          </a:p>
          <a:p>
            <a:pPr>
              <a:spcBef>
                <a:spcPts val="1200"/>
              </a:spcBef>
            </a:pP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模拟时选取电场强度：</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p>
          <a:p>
            <a:pPr>
              <a:spcBef>
                <a:spcPts val="1200"/>
              </a:spcBef>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小于逃逸电场：</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1000V/cm</a:t>
            </a:r>
          </a:p>
          <a:p>
            <a:pPr>
              <a:spcBef>
                <a:spcPts val="1200"/>
              </a:spcBef>
            </a:pP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大于</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逃逸电场：</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1700V/cm</a:t>
            </a:r>
          </a:p>
        </p:txBody>
      </p:sp>
      <p:sp>
        <p:nvSpPr>
          <p:cNvPr id="4" name="文本框 1"/>
          <p:cNvSpPr txBox="1"/>
          <p:nvPr/>
        </p:nvSpPr>
        <p:spPr>
          <a:xfrm>
            <a:off x="173669" y="223944"/>
            <a:ext cx="6870943" cy="707886"/>
          </a:xfrm>
          <a:prstGeom prst="rect">
            <a:avLst/>
          </a:prstGeom>
          <a:noFill/>
        </p:spPr>
        <p:txBody>
          <a:bodyPr wrap="square" rtlCol="0">
            <a:spAutoFit/>
          </a:bodyPr>
          <a:lstStyle/>
          <a:p>
            <a:pPr algn="ctr"/>
            <a:r>
              <a:rPr lang="zh-CN" altLang="en-US" sz="4000" dirty="0">
                <a:latin typeface="宋体" panose="02010600030101010101" pitchFamily="2" charset="-122"/>
                <a:ea typeface="宋体" panose="02010600030101010101" pitchFamily="2" charset="-122"/>
              </a:rPr>
              <a:t>  </a:t>
            </a:r>
            <a:r>
              <a:rPr lang="en-US" altLang="zh-CN" sz="4000" dirty="0">
                <a:latin typeface="宋体" panose="02010600030101010101" pitchFamily="2" charset="-122"/>
                <a:ea typeface="宋体" panose="02010600030101010101" pitchFamily="2" charset="-122"/>
              </a:rPr>
              <a:t> </a:t>
            </a:r>
            <a:r>
              <a:rPr lang="zh-CN" altLang="en-US" sz="4000" dirty="0">
                <a:latin typeface="宋体" panose="02010600030101010101" pitchFamily="2" charset="-122"/>
                <a:ea typeface="宋体" panose="02010600030101010101" pitchFamily="2" charset="-122"/>
              </a:rPr>
              <a:t>相对论逃逸电场</a:t>
            </a:r>
            <a:endParaRPr lang="zh-CN" altLang="en-US" sz="40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Office 主题​​">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简洁侧边导航学术PPT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精美简约古典中国风PPT模板</Template>
  <TotalTime>61</TotalTime>
  <Words>1303</Words>
  <Application>Microsoft Macintosh PowerPoint</Application>
  <PresentationFormat>全屏显示(4:3)</PresentationFormat>
  <Paragraphs>136</Paragraphs>
  <Slides>26</Slides>
  <Notes>0</Notes>
  <HiddenSlides>0</HiddenSlides>
  <MMClips>0</MMClips>
  <ScaleCrop>false</ScaleCrop>
  <HeadingPairs>
    <vt:vector size="6" baseType="variant">
      <vt:variant>
        <vt:lpstr>已用的字体</vt:lpstr>
      </vt:variant>
      <vt:variant>
        <vt:i4>19</vt:i4>
      </vt:variant>
      <vt:variant>
        <vt:lpstr>主题</vt:lpstr>
      </vt:variant>
      <vt:variant>
        <vt:i4>13</vt:i4>
      </vt:variant>
      <vt:variant>
        <vt:lpstr>幻灯片标题</vt:lpstr>
      </vt:variant>
      <vt:variant>
        <vt:i4>26</vt:i4>
      </vt:variant>
    </vt:vector>
  </HeadingPairs>
  <TitlesOfParts>
    <vt:vector size="58" baseType="lpstr">
      <vt:lpstr>等线</vt:lpstr>
      <vt:lpstr>等线 Light</vt:lpstr>
      <vt:lpstr>黑体</vt:lpstr>
      <vt:lpstr>华文琥珀</vt:lpstr>
      <vt:lpstr>宋体</vt:lpstr>
      <vt:lpstr>Cooper Std Black</vt:lpstr>
      <vt:lpstr>LiHei Pro</vt:lpstr>
      <vt:lpstr>迷你简汉真广标</vt:lpstr>
      <vt:lpstr>Arial</vt:lpstr>
      <vt:lpstr>Calibri</vt:lpstr>
      <vt:lpstr>Calibri Light</vt:lpstr>
      <vt:lpstr>Helvetica</vt:lpstr>
      <vt:lpstr>Impact</vt:lpstr>
      <vt:lpstr>ITC Avant Garde Std Bk</vt:lpstr>
      <vt:lpstr>Open Sans Extrabold</vt:lpstr>
      <vt:lpstr>Signika</vt:lpstr>
      <vt:lpstr>Tahoma</vt:lpstr>
      <vt:lpstr>Times New Roman</vt:lpstr>
      <vt:lpstr>Wingdings</vt:lpstr>
      <vt:lpstr>1_Office 主题​​</vt:lpstr>
      <vt:lpstr>Office 主题​​</vt:lpstr>
      <vt:lpstr>1_Office Theme</vt:lpstr>
      <vt:lpstr>2_Office Theme</vt:lpstr>
      <vt:lpstr>3_Office Theme</vt:lpstr>
      <vt:lpstr>4_Office Theme</vt:lpstr>
      <vt:lpstr>5_Office Theme</vt:lpstr>
      <vt:lpstr>6_Office Theme</vt:lpstr>
      <vt:lpstr>7_Office Theme</vt:lpstr>
      <vt:lpstr>8_Office Theme</vt:lpstr>
      <vt:lpstr>9_Office Theme</vt:lpstr>
      <vt:lpstr>简洁侧边导航学术PPT模板</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清 缘</cp:lastModifiedBy>
  <cp:revision>925</cp:revision>
  <dcterms:created xsi:type="dcterms:W3CDTF">2018-09-04T03:38:00Z</dcterms:created>
  <dcterms:modified xsi:type="dcterms:W3CDTF">2018-10-11T04:22:54Z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