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336" r:id="rId3"/>
    <p:sldId id="337" r:id="rId4"/>
    <p:sldId id="338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660"/>
  </p:normalViewPr>
  <p:slideViewPr>
    <p:cSldViewPr>
      <p:cViewPr varScale="1">
        <p:scale>
          <a:sx n="104" d="100"/>
          <a:sy n="104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234C-5752-46DF-BF3F-2CA1CC2F7CA4}" type="datetimeFigureOut">
              <a:rPr lang="zh-CN" altLang="en-US" smtClean="0"/>
              <a:pPr/>
              <a:t>2018-12-28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2BABE-A268-4011-AB62-F38D4174A1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96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背景副本"/>
          <p:cNvPicPr>
            <a:picLocks noChangeAspect="1" noChangeArrowheads="1"/>
          </p:cNvPicPr>
          <p:nvPr/>
        </p:nvPicPr>
        <p:blipFill>
          <a:blip r:embed="rId2" cstate="print"/>
          <a:srcRect l="7502" t="7797"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472" y="1714488"/>
            <a:ext cx="7772400" cy="209073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5400" b="1">
                <a:solidFill>
                  <a:srgbClr val="0070C0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366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327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 dirty="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buClr>
                <a:srgbClr val="00B0F0"/>
              </a:buClr>
              <a:buSzPct val="80000"/>
              <a:buFont typeface="Wingdings" pitchFamily="2" charset="2"/>
              <a:buChar char="n"/>
              <a:defRPr sz="2000" b="0">
                <a:solidFill>
                  <a:srgbClr val="002060"/>
                </a:solidFill>
                <a:latin typeface="+mn-ea"/>
                <a:ea typeface="+mn-ea"/>
              </a:defRPr>
            </a:lvl1pPr>
            <a:lvl2pPr algn="l">
              <a:buClr>
                <a:srgbClr val="00B050"/>
              </a:buClr>
              <a:buSzPct val="80000"/>
              <a:defRPr sz="1600" b="0" baseline="0">
                <a:solidFill>
                  <a:srgbClr val="0000FF"/>
                </a:solidFill>
                <a:latin typeface="+mn-ea"/>
                <a:ea typeface="+mn-ea"/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771800" y="6597351"/>
            <a:ext cx="3672408" cy="288033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504" y="6597352"/>
            <a:ext cx="576064" cy="268139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E466ADA3-65EC-47D4-A8BD-622837ED8DCD}" type="slidenum">
              <a:rPr lang="zh-CN" altLang="en-US" smtClean="0"/>
              <a:pPr algn="l"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6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6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J:\资料\PPT----汇总\PPT模版\PPT背景副本-窄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2910" y="44450"/>
            <a:ext cx="8043890" cy="95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7297"/>
            <a:ext cx="8229600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endParaRPr lang="zh-CN" alt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9pPr>
    </p:titleStyle>
    <p:bodyStyle>
      <a:lvl1pPr marL="342900" indent="-342900" algn="just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FF0000"/>
        </a:buClr>
        <a:buSzPct val="90000"/>
        <a:buFont typeface="Wingdings" pitchFamily="2" charset="2"/>
        <a:buChar char="n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33CC33"/>
        </a:buClr>
        <a:buFont typeface="Wingdings" pitchFamily="2" charset="2"/>
        <a:buChar char="l"/>
        <a:defRPr sz="2400" b="1">
          <a:solidFill>
            <a:srgbClr val="0000FF"/>
          </a:solidFill>
          <a:latin typeface="+mn-lt"/>
          <a:ea typeface="+mn-ea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charset="-122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charset="-122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71600" y="1410273"/>
            <a:ext cx="7344816" cy="2090735"/>
          </a:xfrm>
        </p:spPr>
        <p:txBody>
          <a:bodyPr/>
          <a:lstStyle/>
          <a:p>
            <a:r>
              <a:rPr lang="en-US" altLang="zh-CN" sz="3600" b="0" dirty="0" smtClean="0">
                <a:solidFill>
                  <a:srgbClr val="0000FF"/>
                </a:solidFill>
                <a:effectLst/>
                <a:latin typeface="+mj-ea"/>
              </a:rPr>
              <a:t>CMOS Pixel Sensor</a:t>
            </a:r>
            <a:r>
              <a:rPr lang="zh-CN" altLang="en-US" sz="3600" b="0" dirty="0" smtClean="0">
                <a:solidFill>
                  <a:srgbClr val="0000FF"/>
                </a:solidFill>
                <a:effectLst/>
                <a:latin typeface="+mj-ea"/>
              </a:rPr>
              <a:t>设计讨论</a:t>
            </a:r>
            <a:endParaRPr lang="zh-CN" altLang="en-US" sz="3600" b="0" dirty="0">
              <a:effectLst/>
              <a:latin typeface="+mj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卢云鹏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高能</a:t>
            </a:r>
            <a:r>
              <a:rPr lang="zh-CN" altLang="en-US" dirty="0" smtClean="0">
                <a:solidFill>
                  <a:srgbClr val="0000FF"/>
                </a:solidFill>
              </a:rPr>
              <a:t>所</a:t>
            </a:r>
            <a:r>
              <a:rPr lang="en-US" altLang="zh-CN" dirty="0" smtClean="0">
                <a:solidFill>
                  <a:srgbClr val="0000FF"/>
                </a:solidFill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</a:rPr>
              <a:t>实验物理中心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2018-12-28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17</a:t>
            </a:r>
            <a:r>
              <a:rPr lang="zh-CN" altLang="en-US" dirty="0" smtClean="0"/>
              <a:t>日讨论纪要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40055"/>
          </a:xfrm>
        </p:spPr>
        <p:txBody>
          <a:bodyPr/>
          <a:lstStyle/>
          <a:p>
            <a:r>
              <a:rPr lang="en-US" altLang="zh-CN" dirty="0"/>
              <a:t>2018.12.28: </a:t>
            </a:r>
          </a:p>
          <a:p>
            <a:pPr lvl="1"/>
            <a:r>
              <a:rPr lang="zh-CN" altLang="en-US" dirty="0"/>
              <a:t>张颖完成模拟前端的</a:t>
            </a:r>
            <a:r>
              <a:rPr lang="en-US" altLang="zh-CN" dirty="0"/>
              <a:t>Layout</a:t>
            </a:r>
            <a:r>
              <a:rPr lang="zh-CN" altLang="en-US" dirty="0"/>
              <a:t>；</a:t>
            </a:r>
            <a:r>
              <a:rPr lang="zh-CN" altLang="en-US" dirty="0"/>
              <a:t> </a:t>
            </a:r>
          </a:p>
          <a:p>
            <a:pPr lvl="1"/>
            <a:r>
              <a:rPr lang="zh-CN" altLang="en-US" dirty="0"/>
              <a:t>杨苹初步完成像素数字部分的</a:t>
            </a:r>
            <a:r>
              <a:rPr lang="en-US" altLang="zh-CN" dirty="0"/>
              <a:t>Layout</a:t>
            </a:r>
            <a:r>
              <a:rPr lang="zh-CN" altLang="en-US" dirty="0"/>
              <a:t>；</a:t>
            </a:r>
            <a:r>
              <a:rPr lang="zh-CN" altLang="en-US" dirty="0"/>
              <a:t> </a:t>
            </a:r>
          </a:p>
          <a:p>
            <a:pPr lvl="1"/>
            <a:r>
              <a:rPr lang="zh-CN" altLang="en-US" dirty="0"/>
              <a:t>周扬完成外围地址解码和寄存器的</a:t>
            </a:r>
            <a:r>
              <a:rPr lang="en-US" altLang="zh-CN" dirty="0"/>
              <a:t>Layout</a:t>
            </a:r>
            <a:r>
              <a:rPr lang="zh-CN" altLang="en-US" dirty="0"/>
              <a:t>；</a:t>
            </a:r>
            <a:r>
              <a:rPr lang="zh-CN" altLang="en-US" dirty="0"/>
              <a:t> </a:t>
            </a:r>
          </a:p>
          <a:p>
            <a:pPr lvl="1"/>
            <a:r>
              <a:rPr lang="zh-CN" altLang="en-US" dirty="0"/>
              <a:t>施展报告低功耗的</a:t>
            </a:r>
            <a:r>
              <a:rPr lang="en-US" altLang="zh-CN" dirty="0"/>
              <a:t>transmitter</a:t>
            </a:r>
            <a:r>
              <a:rPr lang="zh-CN" altLang="en-US" dirty="0"/>
              <a:t>方案与设计；</a:t>
            </a:r>
            <a:r>
              <a:rPr lang="zh-CN" altLang="en-US" dirty="0"/>
              <a:t> </a:t>
            </a:r>
          </a:p>
          <a:p>
            <a:pPr lvl="1"/>
            <a:r>
              <a:rPr lang="zh-CN" altLang="en-US" dirty="0"/>
              <a:t>原计划张亮报告</a:t>
            </a:r>
            <a:r>
              <a:rPr lang="en-US" altLang="zh-CN" dirty="0"/>
              <a:t>DAC</a:t>
            </a:r>
            <a:r>
              <a:rPr lang="zh-CN" altLang="en-US" dirty="0"/>
              <a:t>的方案与设计，但周四小范围讨论后调整为</a:t>
            </a:r>
            <a:r>
              <a:rPr lang="en-US" altLang="zh-CN" dirty="0"/>
              <a:t>Bandgap</a:t>
            </a:r>
            <a:r>
              <a:rPr lang="zh-CN" altLang="en-US" dirty="0"/>
              <a:t>的方案与设计。</a:t>
            </a:r>
            <a:r>
              <a:rPr lang="zh-CN" altLang="en-US" dirty="0"/>
              <a:t> </a:t>
            </a:r>
          </a:p>
          <a:p>
            <a:r>
              <a:rPr lang="en-US" altLang="zh-CN" dirty="0"/>
              <a:t>2019.1.11 </a:t>
            </a:r>
          </a:p>
          <a:p>
            <a:pPr lvl="1"/>
            <a:r>
              <a:rPr lang="zh-CN" altLang="en-US" dirty="0"/>
              <a:t>肖乐指导学生完成</a:t>
            </a:r>
            <a:r>
              <a:rPr lang="en-US" altLang="zh-CN" dirty="0"/>
              <a:t>Verilog</a:t>
            </a:r>
            <a:r>
              <a:rPr lang="zh-CN" altLang="en-US" dirty="0"/>
              <a:t>设计</a:t>
            </a:r>
            <a:r>
              <a:rPr lang="zh-CN" altLang="en-US" dirty="0"/>
              <a:t> </a:t>
            </a:r>
          </a:p>
          <a:p>
            <a:r>
              <a:rPr lang="en-US" altLang="zh-CN" dirty="0"/>
              <a:t>2019.1.25 </a:t>
            </a:r>
          </a:p>
          <a:p>
            <a:pPr lvl="1"/>
            <a:r>
              <a:rPr lang="zh-CN" altLang="en-US" b="1" dirty="0"/>
              <a:t>完成单个模块的原理图设计和</a:t>
            </a:r>
            <a:r>
              <a:rPr lang="en-US" altLang="zh-CN" b="1" dirty="0"/>
              <a:t>Layout</a:t>
            </a:r>
            <a:r>
              <a:rPr lang="zh-CN" altLang="en-US" b="1" dirty="0"/>
              <a:t>设计。</a:t>
            </a:r>
            <a:r>
              <a:rPr lang="zh-CN" altLang="en-US" dirty="0"/>
              <a:t> </a:t>
            </a:r>
          </a:p>
          <a:p>
            <a:r>
              <a:rPr lang="zh-CN" altLang="en-US" dirty="0"/>
              <a:t>另外：</a:t>
            </a:r>
            <a:r>
              <a:rPr lang="zh-CN" altLang="en-US" dirty="0"/>
              <a:t> </a:t>
            </a:r>
          </a:p>
          <a:p>
            <a:pPr lvl="1"/>
            <a:r>
              <a:rPr lang="zh-CN" altLang="en-US" dirty="0"/>
              <a:t>郭迪负责</a:t>
            </a:r>
            <a:r>
              <a:rPr lang="en-US" altLang="zh-CN" dirty="0" err="1"/>
              <a:t>serializer</a:t>
            </a:r>
            <a:r>
              <a:rPr lang="zh-CN" altLang="en-US" dirty="0"/>
              <a:t>的改进；</a:t>
            </a:r>
            <a:r>
              <a:rPr lang="zh-CN" altLang="en-US" dirty="0"/>
              <a:t> </a:t>
            </a:r>
          </a:p>
          <a:p>
            <a:pPr lvl="1"/>
            <a:r>
              <a:rPr lang="zh-CN" altLang="en-US" dirty="0"/>
              <a:t>向明安排学生做</a:t>
            </a:r>
            <a:r>
              <a:rPr lang="en-US" altLang="zh-CN" dirty="0"/>
              <a:t>PLL</a:t>
            </a:r>
            <a:r>
              <a:rPr lang="zh-CN" altLang="en-US" dirty="0"/>
              <a:t>。</a:t>
            </a:r>
            <a:endParaRPr lang="zh-CN" altLang="en-US" dirty="0"/>
          </a:p>
          <a:p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937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9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28</a:t>
            </a:r>
            <a:r>
              <a:rPr lang="zh-CN" altLang="en-US" dirty="0" smtClean="0"/>
              <a:t>日制定的时间表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7"/>
            <a:ext cx="8229600" cy="4880015"/>
          </a:xfrm>
        </p:spPr>
        <p:txBody>
          <a:bodyPr/>
          <a:lstStyle/>
          <a:p>
            <a:r>
              <a:rPr lang="zh-CN" altLang="en-US" sz="2400" dirty="0" smtClean="0"/>
              <a:t>落后于原时间表（</a:t>
            </a:r>
            <a:r>
              <a:rPr lang="en-US" altLang="zh-CN" sz="2400" dirty="0" smtClean="0"/>
              <a:t>9.28</a:t>
            </a:r>
            <a:r>
              <a:rPr lang="zh-CN" altLang="en-US" sz="2400" dirty="0" smtClean="0"/>
              <a:t>）约两个月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3</a:t>
            </a:fld>
            <a:endParaRPr lang="zh-CN" altLang="en-US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467544" y="2132856"/>
            <a:ext cx="8229600" cy="40879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B0F0"/>
              </a:buClr>
              <a:buSzPct val="80000"/>
              <a:buFont typeface="Wingdings" pitchFamily="2" charset="2"/>
              <a:buChar char="n"/>
              <a:defRPr sz="2000" b="0">
                <a:solidFill>
                  <a:srgbClr val="002060"/>
                </a:solidFill>
                <a:latin typeface="+mn-ea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80000"/>
              <a:buFont typeface="Wingdings" pitchFamily="2" charset="2"/>
              <a:buChar char="l"/>
              <a:defRPr sz="1600" b="0" baseline="0">
                <a:solidFill>
                  <a:srgbClr val="0000FF"/>
                </a:solidFill>
                <a:latin typeface="+mn-ea"/>
                <a:ea typeface="+mn-ea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宋体" charset="-122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宋体" charset="-122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宋体" charset="-122"/>
              </a:defRPr>
            </a:lvl5pPr>
            <a:lvl6pPr marL="25146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6pPr>
            <a:lvl7pPr marL="29718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7pPr>
            <a:lvl8pPr marL="3429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8pPr>
            <a:lvl9pPr marL="3886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9pPr>
          </a:lstStyle>
          <a:p>
            <a:r>
              <a:rPr lang="en-US" altLang="zh-CN" kern="0" dirty="0" smtClean="0"/>
              <a:t>2018.</a:t>
            </a:r>
            <a:r>
              <a:rPr lang="en-US" altLang="zh-CN" strike="sngStrike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10.31</a:t>
            </a:r>
            <a:r>
              <a:rPr lang="en-US" altLang="zh-CN" kern="0" dirty="0" smtClean="0"/>
              <a:t> 11.7</a:t>
            </a:r>
            <a:r>
              <a:rPr lang="zh-CN" altLang="en-US" kern="0" dirty="0" smtClean="0"/>
              <a:t>：</a:t>
            </a:r>
            <a:endParaRPr lang="en-US" altLang="zh-CN" kern="0" dirty="0" smtClean="0"/>
          </a:p>
          <a:p>
            <a:pPr lvl="1"/>
            <a:r>
              <a:rPr lang="zh-CN" altLang="en-US" sz="1800" kern="0" dirty="0" smtClean="0"/>
              <a:t>完成模块原理图设计</a:t>
            </a:r>
            <a:endParaRPr lang="en-US" altLang="zh-CN" sz="1800" kern="0" dirty="0" smtClean="0"/>
          </a:p>
          <a:p>
            <a:pPr lvl="1"/>
            <a:r>
              <a:rPr lang="zh-CN" altLang="en-US" sz="1800" kern="0" dirty="0" smtClean="0"/>
              <a:t>完成像素</a:t>
            </a:r>
            <a:r>
              <a:rPr lang="en-US" altLang="zh-CN" sz="1800" kern="0" dirty="0" smtClean="0"/>
              <a:t>Layout</a:t>
            </a:r>
            <a:r>
              <a:rPr lang="zh-CN" altLang="en-US" sz="1800" kern="0" dirty="0" smtClean="0"/>
              <a:t>设计</a:t>
            </a:r>
            <a:endParaRPr lang="en-US" altLang="zh-CN" sz="1800" kern="0" dirty="0" smtClean="0"/>
          </a:p>
          <a:p>
            <a:r>
              <a:rPr lang="en-US" altLang="zh-CN" kern="0" dirty="0" smtClean="0"/>
              <a:t>2018.11.30</a:t>
            </a:r>
            <a:r>
              <a:rPr lang="zh-CN" altLang="en-US" kern="0" dirty="0" smtClean="0"/>
              <a:t>：</a:t>
            </a:r>
            <a:endParaRPr lang="en-US" altLang="zh-CN" kern="0" dirty="0" smtClean="0"/>
          </a:p>
          <a:p>
            <a:pPr lvl="1"/>
            <a:r>
              <a:rPr lang="zh-CN" altLang="en-US" sz="1800" kern="0" dirty="0" smtClean="0"/>
              <a:t>完成整体原理图设计</a:t>
            </a:r>
            <a:endParaRPr lang="en-US" altLang="zh-CN" sz="2000" kern="0" dirty="0" smtClean="0"/>
          </a:p>
          <a:p>
            <a:pPr lvl="1"/>
            <a:r>
              <a:rPr lang="zh-CN" altLang="en-US" sz="1800" kern="0" dirty="0" smtClean="0"/>
              <a:t>完成模块</a:t>
            </a:r>
            <a:r>
              <a:rPr lang="en-US" altLang="zh-CN" sz="1800" kern="0" dirty="0" smtClean="0"/>
              <a:t>Layout</a:t>
            </a:r>
            <a:r>
              <a:rPr lang="zh-CN" altLang="en-US" sz="1800" kern="0" dirty="0" smtClean="0"/>
              <a:t>设计</a:t>
            </a:r>
            <a:endParaRPr lang="en-US" altLang="zh-CN" sz="1800" kern="0" dirty="0" smtClean="0"/>
          </a:p>
          <a:p>
            <a:r>
              <a:rPr lang="en-US" altLang="zh-CN" kern="0" dirty="0" smtClean="0"/>
              <a:t>2018.12.31</a:t>
            </a:r>
            <a:r>
              <a:rPr lang="zh-CN" altLang="en-US" kern="0" dirty="0" smtClean="0"/>
              <a:t>：</a:t>
            </a:r>
            <a:endParaRPr lang="en-US" altLang="zh-CN" kern="0" dirty="0" smtClean="0"/>
          </a:p>
          <a:p>
            <a:pPr lvl="1"/>
            <a:r>
              <a:rPr lang="zh-CN" altLang="en-US" sz="1800" kern="0" dirty="0" smtClean="0"/>
              <a:t>完成整体</a:t>
            </a:r>
            <a:r>
              <a:rPr lang="en-US" altLang="zh-CN" sz="1800" kern="0" dirty="0" smtClean="0"/>
              <a:t>Layout</a:t>
            </a:r>
            <a:r>
              <a:rPr lang="zh-CN" altLang="en-US" sz="1800" kern="0" dirty="0" smtClean="0"/>
              <a:t>设计</a:t>
            </a:r>
            <a:endParaRPr lang="en-US" altLang="zh-CN" sz="1800" kern="0" dirty="0" smtClean="0"/>
          </a:p>
          <a:p>
            <a:pPr lvl="1"/>
            <a:r>
              <a:rPr lang="zh-CN" altLang="en-US" sz="1800" kern="0" dirty="0" smtClean="0"/>
              <a:t>继续进行模块优化设计</a:t>
            </a:r>
            <a:endParaRPr lang="zh-CN" altLang="en-US" sz="1800" kern="0" dirty="0"/>
          </a:p>
        </p:txBody>
      </p:sp>
      <p:cxnSp>
        <p:nvCxnSpPr>
          <p:cNvPr id="8" name="直接箭头连接符 7"/>
          <p:cNvCxnSpPr/>
          <p:nvPr/>
        </p:nvCxnSpPr>
        <p:spPr>
          <a:xfrm flipH="1">
            <a:off x="3995936" y="3140968"/>
            <a:ext cx="43204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9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目前</a:t>
            </a:r>
            <a:r>
              <a:rPr lang="zh-CN" altLang="en-US" dirty="0" smtClean="0"/>
              <a:t>的时间表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/>
          <a:lstStyle/>
          <a:p>
            <a:r>
              <a:rPr lang="en-US" altLang="zh-CN" dirty="0"/>
              <a:t>2018.12.28: </a:t>
            </a:r>
          </a:p>
          <a:p>
            <a:pPr lvl="1"/>
            <a:r>
              <a:rPr lang="zh-CN" altLang="en-US" dirty="0"/>
              <a:t>张颖完成模拟前端的</a:t>
            </a:r>
            <a:r>
              <a:rPr lang="en-US" altLang="zh-CN" dirty="0"/>
              <a:t>Layout</a:t>
            </a:r>
            <a:r>
              <a:rPr lang="zh-CN" altLang="en-US" dirty="0"/>
              <a:t>；</a:t>
            </a:r>
            <a:r>
              <a:rPr lang="zh-CN" altLang="en-US" dirty="0"/>
              <a:t> </a:t>
            </a:r>
          </a:p>
          <a:p>
            <a:pPr lvl="1"/>
            <a:r>
              <a:rPr lang="zh-CN" altLang="en-US" dirty="0"/>
              <a:t>杨苹初步完成像素数字部分的</a:t>
            </a:r>
            <a:r>
              <a:rPr lang="en-US" altLang="zh-CN" dirty="0"/>
              <a:t>Layout</a:t>
            </a:r>
            <a:r>
              <a:rPr lang="zh-CN" altLang="en-US" dirty="0"/>
              <a:t>；</a:t>
            </a:r>
            <a:r>
              <a:rPr lang="zh-CN" altLang="en-US" dirty="0"/>
              <a:t> </a:t>
            </a:r>
          </a:p>
          <a:p>
            <a:pPr lvl="1"/>
            <a:r>
              <a:rPr lang="zh-CN" altLang="en-US" dirty="0"/>
              <a:t>周扬完成外围地址解码和寄存器的</a:t>
            </a:r>
            <a:r>
              <a:rPr lang="en-US" altLang="zh-CN" dirty="0"/>
              <a:t>Layout</a:t>
            </a:r>
            <a:r>
              <a:rPr lang="zh-CN" altLang="en-US" dirty="0"/>
              <a:t>；</a:t>
            </a:r>
            <a:r>
              <a:rPr lang="zh-CN" altLang="en-US" dirty="0"/>
              <a:t> </a:t>
            </a:r>
          </a:p>
          <a:p>
            <a:pPr lvl="1"/>
            <a:r>
              <a:rPr lang="zh-CN" altLang="en-US" dirty="0"/>
              <a:t>施展报告低功耗的</a:t>
            </a:r>
            <a:r>
              <a:rPr lang="en-US" altLang="zh-CN" dirty="0"/>
              <a:t>transmitter</a:t>
            </a:r>
            <a:r>
              <a:rPr lang="zh-CN" altLang="en-US" dirty="0"/>
              <a:t>方案与设计；</a:t>
            </a:r>
            <a:r>
              <a:rPr lang="zh-CN" altLang="en-US" dirty="0"/>
              <a:t> </a:t>
            </a:r>
          </a:p>
          <a:p>
            <a:pPr lvl="1"/>
            <a:r>
              <a:rPr lang="zh-CN" altLang="en-US" dirty="0"/>
              <a:t>原计划张亮报告</a:t>
            </a:r>
            <a:r>
              <a:rPr lang="en-US" altLang="zh-CN" dirty="0"/>
              <a:t>DAC</a:t>
            </a:r>
            <a:r>
              <a:rPr lang="zh-CN" altLang="en-US" dirty="0"/>
              <a:t>的方案与设计，但周四小范围讨论后调整为</a:t>
            </a:r>
            <a:r>
              <a:rPr lang="en-US" altLang="zh-CN" dirty="0"/>
              <a:t>Bandgap</a:t>
            </a:r>
            <a:r>
              <a:rPr lang="zh-CN" altLang="en-US" dirty="0"/>
              <a:t>的方案与设计。</a:t>
            </a:r>
            <a:r>
              <a:rPr lang="zh-CN" altLang="en-US" dirty="0"/>
              <a:t> </a:t>
            </a:r>
          </a:p>
          <a:p>
            <a:r>
              <a:rPr lang="en-US" altLang="zh-CN" dirty="0"/>
              <a:t>2019.1.11 </a:t>
            </a:r>
          </a:p>
          <a:p>
            <a:pPr lvl="1"/>
            <a:r>
              <a:rPr lang="zh-CN" altLang="en-US" dirty="0"/>
              <a:t>肖乐指导学生完成</a:t>
            </a:r>
            <a:r>
              <a:rPr lang="en-US" altLang="zh-CN" dirty="0"/>
              <a:t>Verilog</a:t>
            </a:r>
            <a:r>
              <a:rPr lang="zh-CN" altLang="en-US" dirty="0"/>
              <a:t>设计</a:t>
            </a:r>
            <a:r>
              <a:rPr lang="zh-CN" altLang="en-US" dirty="0"/>
              <a:t> </a:t>
            </a:r>
          </a:p>
          <a:p>
            <a:r>
              <a:rPr lang="en-US" altLang="zh-CN" dirty="0"/>
              <a:t>2019.1.25 </a:t>
            </a:r>
          </a:p>
          <a:p>
            <a:pPr lvl="1"/>
            <a:r>
              <a:rPr lang="zh-CN" altLang="en-US" dirty="0" smtClean="0"/>
              <a:t>完成所有单模块</a:t>
            </a:r>
            <a:r>
              <a:rPr lang="zh-CN" altLang="en-US" dirty="0"/>
              <a:t>的原理图设计和</a:t>
            </a:r>
            <a:r>
              <a:rPr lang="en-US" altLang="zh-CN" dirty="0"/>
              <a:t>Layout</a:t>
            </a:r>
            <a:r>
              <a:rPr lang="zh-CN" altLang="en-US" dirty="0"/>
              <a:t>设计。</a:t>
            </a:r>
            <a:r>
              <a:rPr lang="zh-CN" altLang="en-US" dirty="0"/>
              <a:t> 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FF0000"/>
                </a:solidFill>
              </a:rPr>
              <a:t>初步完成整体</a:t>
            </a:r>
            <a:r>
              <a:rPr lang="zh-CN" altLang="en-US" dirty="0">
                <a:solidFill>
                  <a:srgbClr val="FF0000"/>
                </a:solidFill>
              </a:rPr>
              <a:t>原理图</a:t>
            </a:r>
            <a:r>
              <a:rPr lang="zh-CN" altLang="en-US" dirty="0" smtClean="0">
                <a:solidFill>
                  <a:srgbClr val="FF0000"/>
                </a:solidFill>
              </a:rPr>
              <a:t>设计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zh-CN" altLang="en-US" dirty="0" smtClean="0">
                <a:solidFill>
                  <a:srgbClr val="FF0000"/>
                </a:solidFill>
              </a:rPr>
              <a:t>完成</a:t>
            </a:r>
            <a:r>
              <a:rPr lang="en-US" altLang="zh-CN" dirty="0" smtClean="0">
                <a:solidFill>
                  <a:srgbClr val="FF0000"/>
                </a:solidFill>
              </a:rPr>
              <a:t>Sector0</a:t>
            </a:r>
            <a:r>
              <a:rPr lang="zh-CN" altLang="en-US" dirty="0" smtClean="0">
                <a:solidFill>
                  <a:srgbClr val="FF0000"/>
                </a:solidFill>
              </a:rPr>
              <a:t>阵列的</a:t>
            </a:r>
            <a:r>
              <a:rPr lang="en-US" altLang="zh-CN" dirty="0" smtClean="0">
                <a:solidFill>
                  <a:srgbClr val="FF0000"/>
                </a:solidFill>
              </a:rPr>
              <a:t>Layout</a:t>
            </a:r>
            <a:r>
              <a:rPr lang="zh-CN" altLang="en-US" dirty="0" smtClean="0">
                <a:solidFill>
                  <a:srgbClr val="FF0000"/>
                </a:solidFill>
              </a:rPr>
              <a:t>设计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2019.3.1</a:t>
            </a:r>
          </a:p>
          <a:p>
            <a:pPr lvl="1"/>
            <a:r>
              <a:rPr lang="zh-CN" altLang="en-US" dirty="0">
                <a:solidFill>
                  <a:srgbClr val="FF0000"/>
                </a:solidFill>
              </a:rPr>
              <a:t>完成整体</a:t>
            </a:r>
            <a:r>
              <a:rPr lang="en-US" altLang="zh-CN" dirty="0">
                <a:solidFill>
                  <a:srgbClr val="FF0000"/>
                </a:solidFill>
              </a:rPr>
              <a:t>Layout</a:t>
            </a:r>
            <a:r>
              <a:rPr lang="zh-CN" altLang="en-US" dirty="0" smtClean="0">
                <a:solidFill>
                  <a:srgbClr val="FF0000"/>
                </a:solidFill>
              </a:rPr>
              <a:t>设计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4</a:t>
            </a:fld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23" t="19680" r="9443" b="16856"/>
          <a:stretch/>
        </p:blipFill>
        <p:spPr bwMode="auto">
          <a:xfrm>
            <a:off x="6012160" y="3284984"/>
            <a:ext cx="2378990" cy="317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330130"/>
      </p:ext>
    </p:extLst>
  </p:cSld>
  <p:clrMapOvr>
    <a:masterClrMapping/>
  </p:clrMapOvr>
</p:sld>
</file>

<file path=ppt/theme/theme1.xml><?xml version="1.0" encoding="utf-8"?>
<a:theme xmlns:a="http://schemas.openxmlformats.org/drawingml/2006/main" name="IHEP">
  <a:themeElements>
    <a:clrScheme name="IHE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E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4783</TotalTime>
  <Words>279</Words>
  <Application>Microsoft Office PowerPoint</Application>
  <PresentationFormat>全屏显示(4:3)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IHEP</vt:lpstr>
      <vt:lpstr>CMOS Pixel Sensor设计讨论</vt:lpstr>
      <vt:lpstr>12月17日讨论纪要</vt:lpstr>
      <vt:lpstr>9月28日制定的时间表</vt:lpstr>
      <vt:lpstr>目前的时间表</vt:lpstr>
    </vt:vector>
  </TitlesOfParts>
  <Company>soft.netnest.com.cn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蒙巍</dc:creator>
  <cp:lastModifiedBy>unknown</cp:lastModifiedBy>
  <cp:revision>551</cp:revision>
  <dcterms:created xsi:type="dcterms:W3CDTF">2011-06-10T07:16:01Z</dcterms:created>
  <dcterms:modified xsi:type="dcterms:W3CDTF">2018-12-28T00:28:44Z</dcterms:modified>
</cp:coreProperties>
</file>