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20"/>
            <a:ext cx="7150351" cy="3594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59632" y="4503220"/>
            <a:ext cx="6513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像素内逻辑电路</a:t>
            </a:r>
            <a:r>
              <a:rPr lang="en-US" altLang="zh-CN" dirty="0" smtClean="0"/>
              <a:t>: </a:t>
            </a:r>
            <a:r>
              <a:rPr lang="zh-CN" altLang="en-US" dirty="0" smtClean="0"/>
              <a:t>组合逻辑和</a:t>
            </a:r>
            <a:r>
              <a:rPr lang="en-US" altLang="zh-CN" dirty="0" smtClean="0"/>
              <a:t>MASK (1 bit latch), PULSE (1 bit latch)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           STATE (1 bit latch)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9008" y="289886"/>
            <a:ext cx="62970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/>
              <a:t>像素</a:t>
            </a:r>
            <a:r>
              <a:rPr lang="zh-CN" altLang="en-US" sz="2400" dirty="0" smtClean="0"/>
              <a:t>内数字面积优化</a:t>
            </a:r>
            <a:endParaRPr lang="en-US" altLang="zh-CN" sz="2400" dirty="0" smtClean="0"/>
          </a:p>
          <a:p>
            <a:pPr algn="ctr"/>
            <a:r>
              <a:rPr lang="en-US" altLang="zh-CN" sz="2400" dirty="0"/>
              <a:t> </a:t>
            </a:r>
            <a:r>
              <a:rPr lang="en-US" altLang="zh-CN" sz="2400" dirty="0" smtClean="0"/>
              <a:t>                                                </a:t>
            </a:r>
            <a:r>
              <a:rPr lang="zh-CN" altLang="en-US" sz="1400" dirty="0" smtClean="0"/>
              <a:t>杨苹 华中师范大学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823277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980728"/>
            <a:ext cx="4859728" cy="244827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360636"/>
            <a:ext cx="5708057" cy="287100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32040" y="1988840"/>
            <a:ext cx="1717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MASK </a:t>
            </a:r>
            <a:r>
              <a:rPr lang="zh-CN" altLang="en-US" dirty="0" smtClean="0"/>
              <a:t>逻辑电路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72285" y="4725144"/>
            <a:ext cx="1742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PULSE </a:t>
            </a:r>
            <a:r>
              <a:rPr lang="zh-CN" altLang="en-US" dirty="0" smtClean="0"/>
              <a:t>逻辑电路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8222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672"/>
            <a:ext cx="6288125" cy="316616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98" r="24322" b="6402"/>
          <a:stretch/>
        </p:blipFill>
        <p:spPr>
          <a:xfrm>
            <a:off x="1043608" y="3140968"/>
            <a:ext cx="3184682" cy="2627684"/>
          </a:xfrm>
          <a:prstGeom prst="rect">
            <a:avLst/>
          </a:prstGeom>
        </p:spPr>
      </p:pic>
      <p:cxnSp>
        <p:nvCxnSpPr>
          <p:cNvPr id="8" name="直接箭头连接符 7"/>
          <p:cNvCxnSpPr/>
          <p:nvPr/>
        </p:nvCxnSpPr>
        <p:spPr>
          <a:xfrm>
            <a:off x="1332339" y="5877272"/>
            <a:ext cx="2784022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>
            <a:off x="4228290" y="3344292"/>
            <a:ext cx="0" cy="229552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76056" y="2924944"/>
            <a:ext cx="3878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STATE RS latch</a:t>
            </a:r>
            <a:r>
              <a:rPr lang="zh-CN" altLang="en-US" dirty="0" smtClean="0"/>
              <a:t>逻辑电路 </a:t>
            </a:r>
            <a:r>
              <a:rPr lang="en-US" altLang="zh-CN" dirty="0" smtClean="0"/>
              <a:t>28</a:t>
            </a:r>
            <a:r>
              <a:rPr lang="zh-CN" altLang="en-US" dirty="0" smtClean="0"/>
              <a:t>个管子</a:t>
            </a:r>
            <a:r>
              <a:rPr lang="en-US" altLang="zh-CN" dirty="0" smtClean="0"/>
              <a:t>,</a:t>
            </a:r>
          </a:p>
          <a:p>
            <a:r>
              <a:rPr lang="zh-CN" altLang="en-US" dirty="0" smtClean="0"/>
              <a:t>基本最小尺寸，</a:t>
            </a:r>
            <a:r>
              <a:rPr lang="en-US" altLang="zh-CN" dirty="0" smtClean="0">
                <a:solidFill>
                  <a:srgbClr val="C00000"/>
                </a:solidFill>
              </a:rPr>
              <a:t>RS</a:t>
            </a:r>
            <a:r>
              <a:rPr lang="zh-CN" altLang="en-US" dirty="0" smtClean="0">
                <a:solidFill>
                  <a:srgbClr val="C00000"/>
                </a:solidFill>
              </a:rPr>
              <a:t>改后节约</a:t>
            </a:r>
            <a:r>
              <a:rPr lang="en-US" altLang="zh-CN" dirty="0" smtClean="0">
                <a:solidFill>
                  <a:srgbClr val="C00000"/>
                </a:solidFill>
              </a:rPr>
              <a:t>10</a:t>
            </a:r>
            <a:r>
              <a:rPr lang="zh-CN" altLang="en-US" dirty="0" smtClean="0">
                <a:solidFill>
                  <a:srgbClr val="C00000"/>
                </a:solidFill>
              </a:rPr>
              <a:t>个管子</a:t>
            </a:r>
            <a:endParaRPr lang="zh-CN" altLang="en-US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60032" y="4365104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版图大小为</a:t>
            </a:r>
            <a:r>
              <a:rPr lang="en-US" altLang="zh-CN" dirty="0" smtClean="0"/>
              <a:t>7.1 µm</a:t>
            </a:r>
            <a:r>
              <a:rPr lang="zh-CN" altLang="en-US" dirty="0" smtClean="0"/>
              <a:t>*</a:t>
            </a:r>
            <a:r>
              <a:rPr lang="en-US" altLang="zh-CN" dirty="0" smtClean="0"/>
              <a:t>5.8</a:t>
            </a:r>
            <a:r>
              <a:rPr lang="en-US" altLang="zh-CN" dirty="0"/>
              <a:t> µm</a:t>
            </a:r>
            <a:endParaRPr lang="zh-CN" altLang="en-US" dirty="0"/>
          </a:p>
        </p:txBody>
      </p:sp>
      <p:cxnSp>
        <p:nvCxnSpPr>
          <p:cNvPr id="14" name="直接连接符 13"/>
          <p:cNvCxnSpPr/>
          <p:nvPr/>
        </p:nvCxnSpPr>
        <p:spPr>
          <a:xfrm>
            <a:off x="2555776" y="334429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555776" y="5639819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303767" y="4454810"/>
            <a:ext cx="0" cy="1494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4120424" y="4492055"/>
            <a:ext cx="0" cy="1494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64482" y="5801859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7.1</a:t>
            </a:r>
            <a:r>
              <a:rPr lang="en-US" altLang="zh-CN" dirty="0"/>
              <a:t> µm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 rot="5400000">
            <a:off x="4032284" y="4270144"/>
            <a:ext cx="840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5.8</a:t>
            </a:r>
            <a:r>
              <a:rPr lang="en-US" altLang="zh-CN" dirty="0"/>
              <a:t> µm</a:t>
            </a:r>
            <a:endParaRPr lang="zh-CN" altLang="en-US" dirty="0"/>
          </a:p>
        </p:txBody>
      </p:sp>
      <p:sp>
        <p:nvSpPr>
          <p:cNvPr id="2" name="矩形 1"/>
          <p:cNvSpPr/>
          <p:nvPr/>
        </p:nvSpPr>
        <p:spPr>
          <a:xfrm>
            <a:off x="3851920" y="908720"/>
            <a:ext cx="2304256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TextBox 2"/>
          <p:cNvSpPr txBox="1"/>
          <p:nvPr/>
        </p:nvSpPr>
        <p:spPr>
          <a:xfrm>
            <a:off x="6372200" y="404664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C00000"/>
                </a:solidFill>
              </a:rPr>
              <a:t>修改</a:t>
            </a:r>
            <a:r>
              <a:rPr lang="zh-CN" altLang="en-US" dirty="0" smtClean="0">
                <a:solidFill>
                  <a:srgbClr val="C00000"/>
                </a:solidFill>
              </a:rPr>
              <a:t>为低电平复位，该部分电路可以省略</a:t>
            </a:r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7" name="直接箭头连接符 6"/>
          <p:cNvCxnSpPr>
            <a:stCxn id="3" idx="1"/>
          </p:cNvCxnSpPr>
          <p:nvPr/>
        </p:nvCxnSpPr>
        <p:spPr>
          <a:xfrm flipH="1">
            <a:off x="6156176" y="866329"/>
            <a:ext cx="216024" cy="25841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411760" y="908720"/>
            <a:ext cx="144016" cy="41927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63688" y="32413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C00000"/>
                </a:solidFill>
              </a:rPr>
              <a:t>RST_PIX_B</a:t>
            </a:r>
            <a:r>
              <a:rPr lang="zh-CN" altLang="en-US" dirty="0" smtClean="0">
                <a:solidFill>
                  <a:srgbClr val="C00000"/>
                </a:solidFill>
              </a:rPr>
              <a:t>改为</a:t>
            </a:r>
            <a:r>
              <a:rPr lang="en-US" altLang="zh-CN" dirty="0" smtClean="0">
                <a:solidFill>
                  <a:srgbClr val="C00000"/>
                </a:solidFill>
              </a:rPr>
              <a:t>RST_PIX</a:t>
            </a:r>
            <a:endParaRPr lang="zh-CN" alt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94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组合 57"/>
          <p:cNvGrpSpPr/>
          <p:nvPr/>
        </p:nvGrpSpPr>
        <p:grpSpPr>
          <a:xfrm>
            <a:off x="3073882" y="331758"/>
            <a:ext cx="2842220" cy="4622110"/>
            <a:chOff x="2953916" y="763806"/>
            <a:chExt cx="2842220" cy="4622110"/>
          </a:xfrm>
        </p:grpSpPr>
        <p:cxnSp>
          <p:nvCxnSpPr>
            <p:cNvPr id="8" name="直接箭头连接符 7"/>
            <p:cNvCxnSpPr/>
            <p:nvPr/>
          </p:nvCxnSpPr>
          <p:spPr>
            <a:xfrm>
              <a:off x="2953916" y="1164486"/>
              <a:ext cx="212214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箭头连接符 12"/>
            <p:cNvCxnSpPr/>
            <p:nvPr/>
          </p:nvCxnSpPr>
          <p:spPr>
            <a:xfrm>
              <a:off x="5372896" y="1321718"/>
              <a:ext cx="0" cy="406419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V="1">
              <a:off x="2966616" y="908720"/>
              <a:ext cx="0" cy="4320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 flipV="1">
              <a:off x="5076056" y="948472"/>
              <a:ext cx="0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3983732" y="763806"/>
              <a:ext cx="8402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8.5 </a:t>
              </a:r>
              <a:r>
                <a:rPr lang="en-US" altLang="zh-CN" dirty="0"/>
                <a:t>µm</a:t>
              </a:r>
              <a:endParaRPr lang="zh-CN" altLang="en-US" dirty="0"/>
            </a:p>
          </p:txBody>
        </p:sp>
        <p:cxnSp>
          <p:nvCxnSpPr>
            <p:cNvPr id="39" name="直接连接符 38"/>
            <p:cNvCxnSpPr/>
            <p:nvPr/>
          </p:nvCxnSpPr>
          <p:spPr>
            <a:xfrm>
              <a:off x="5012856" y="1321718"/>
              <a:ext cx="50405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4890668" y="5385916"/>
              <a:ext cx="62624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 rot="5400000">
              <a:off x="5220176" y="3284985"/>
              <a:ext cx="7825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25 </a:t>
              </a:r>
              <a:r>
                <a:rPr lang="en-US" altLang="zh-CN" dirty="0"/>
                <a:t>µm</a:t>
              </a:r>
              <a:endParaRPr lang="zh-CN" altLang="en-US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3916" y="908720"/>
            <a:ext cx="2539355" cy="4187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TextBox 42"/>
          <p:cNvSpPr txBox="1"/>
          <p:nvPr/>
        </p:nvSpPr>
        <p:spPr>
          <a:xfrm>
            <a:off x="1014827" y="5229200"/>
            <a:ext cx="57257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dirty="0" smtClean="0"/>
              <a:t>VPULSE </a:t>
            </a:r>
            <a:r>
              <a:rPr lang="zh-CN" altLang="en-US" dirty="0" smtClean="0"/>
              <a:t>管子</a:t>
            </a:r>
            <a:r>
              <a:rPr lang="en-US" altLang="zh-CN" dirty="0" err="1" smtClean="0"/>
              <a:t>nwell</a:t>
            </a:r>
            <a:r>
              <a:rPr lang="zh-CN" altLang="en-US" dirty="0" smtClean="0"/>
              <a:t>不能用模拟电压，需要用数字电压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zh-CN" altLang="en-US" dirty="0" smtClean="0"/>
              <a:t>还有一个</a:t>
            </a:r>
            <a:r>
              <a:rPr lang="en-US" altLang="zh-CN" dirty="0" smtClean="0"/>
              <a:t>buffer</a:t>
            </a:r>
            <a:r>
              <a:rPr lang="zh-CN" altLang="en-US" dirty="0" smtClean="0"/>
              <a:t>没加</a:t>
            </a:r>
            <a:endParaRPr lang="en-US" altLang="zh-CN" dirty="0" smtClean="0"/>
          </a:p>
          <a:p>
            <a:pPr marL="342900" indent="-342900">
              <a:buAutoNum type="arabicPeriod"/>
            </a:pPr>
            <a:r>
              <a:rPr lang="en-US" altLang="zh-CN" dirty="0" smtClean="0"/>
              <a:t>Pixel</a:t>
            </a:r>
            <a:r>
              <a:rPr lang="zh-CN" altLang="en-US" dirty="0" smtClean="0"/>
              <a:t>拼接</a:t>
            </a:r>
            <a:r>
              <a:rPr lang="en-US" altLang="zh-CN" dirty="0" smtClean="0"/>
              <a:t>DRC</a:t>
            </a:r>
            <a:r>
              <a:rPr lang="zh-CN" altLang="en-US" dirty="0" smtClean="0"/>
              <a:t>考虑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99592" y="44565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数字逻辑版图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43490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112</Words>
  <Application>Microsoft Office PowerPoint</Application>
  <PresentationFormat>全屏显示(4:3)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Office 主题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yangmxue</dc:creator>
  <cp:lastModifiedBy>W</cp:lastModifiedBy>
  <cp:revision>36</cp:revision>
  <dcterms:created xsi:type="dcterms:W3CDTF">2018-10-31T04:57:41Z</dcterms:created>
  <dcterms:modified xsi:type="dcterms:W3CDTF">2018-12-28T01:10:08Z</dcterms:modified>
</cp:coreProperties>
</file>