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handoutMasterIdLst>
    <p:handoutMasterId r:id="rId42"/>
  </p:handoutMasterIdLst>
  <p:sldIdLst>
    <p:sldId id="886" r:id="rId2"/>
    <p:sldId id="804" r:id="rId3"/>
    <p:sldId id="931" r:id="rId4"/>
    <p:sldId id="894" r:id="rId5"/>
    <p:sldId id="888" r:id="rId6"/>
    <p:sldId id="889" r:id="rId7"/>
    <p:sldId id="890" r:id="rId8"/>
    <p:sldId id="911" r:id="rId9"/>
    <p:sldId id="896" r:id="rId10"/>
    <p:sldId id="897" r:id="rId11"/>
    <p:sldId id="903" r:id="rId12"/>
    <p:sldId id="898" r:id="rId13"/>
    <p:sldId id="909" r:id="rId14"/>
    <p:sldId id="899" r:id="rId15"/>
    <p:sldId id="901" r:id="rId16"/>
    <p:sldId id="902" r:id="rId17"/>
    <p:sldId id="932" r:id="rId18"/>
    <p:sldId id="933" r:id="rId19"/>
    <p:sldId id="918" r:id="rId20"/>
    <p:sldId id="919" r:id="rId21"/>
    <p:sldId id="920" r:id="rId22"/>
    <p:sldId id="921" r:id="rId23"/>
    <p:sldId id="893" r:id="rId24"/>
    <p:sldId id="910" r:id="rId25"/>
    <p:sldId id="906" r:id="rId26"/>
    <p:sldId id="904" r:id="rId27"/>
    <p:sldId id="905" r:id="rId28"/>
    <p:sldId id="907" r:id="rId29"/>
    <p:sldId id="908" r:id="rId30"/>
    <p:sldId id="912" r:id="rId31"/>
    <p:sldId id="913" r:id="rId32"/>
    <p:sldId id="914" r:id="rId33"/>
    <p:sldId id="915" r:id="rId34"/>
    <p:sldId id="916" r:id="rId35"/>
    <p:sldId id="917" r:id="rId36"/>
    <p:sldId id="927" r:id="rId37"/>
    <p:sldId id="928" r:id="rId38"/>
    <p:sldId id="929" r:id="rId39"/>
    <p:sldId id="930" r:id="rId40"/>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FF"/>
    <a:srgbClr val="FFFFFF"/>
    <a:srgbClr val="0000CC"/>
    <a:srgbClr val="FF40FF"/>
    <a:srgbClr val="FFFF67"/>
    <a:srgbClr val="F3F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30" autoAdjust="0"/>
    <p:restoredTop sz="94666"/>
  </p:normalViewPr>
  <p:slideViewPr>
    <p:cSldViewPr snapToGrid="0" snapToObjects="1">
      <p:cViewPr varScale="1">
        <p:scale>
          <a:sx n="66" d="100"/>
          <a:sy n="66" d="100"/>
        </p:scale>
        <p:origin x="1484"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24037;&#20316;&#25991;&#20214;\&#24037;&#20316;&#25991;&#20214;2017\CEPC%20650MHz%20damper&#30740;&#21046;\damper&#27979;&#35797;&#32467;&#26524;\20180920_650damper-&#20302;&#21151;&#29575;&#27979;&#35797;&#25968;&#25454;\650MHz%20damper-sameconnector-S11-S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24037;&#20316;&#25991;&#20214;\&#24037;&#20316;&#25991;&#20214;2017\CEPC%20650MHz%20damper&#30740;&#21046;\damper&#27979;&#35797;&#32467;&#26524;\650MHzdamper&#39640;&#21151;&#29575;&#27979;&#35797;-201808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E:\&#24037;&#20316;&#25991;&#20214;2016\damper\&#21560;&#27874;&#26448;&#26009;&#27979;&#35797;&#25968;&#25454;\&#38081;&#27687;&#20307;1%23&#65288;&#23610;&#23544;30-13&#65289;_20161229\&#35745;&#31639;&#25152;&#24471;&#25968;&#25454;\&#35745;&#31639;&#30340;e&amp;u.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24037;&#20316;&#25991;&#20214;2016\damper\&#21560;&#27874;&#26448;&#26009;&#27979;&#35797;&#25968;&#25454;\&#38081;&#27687;&#20307;1%23&#65288;&#23610;&#23544;30-13&#65289;_20161229\&#35745;&#31639;&#25152;&#24471;&#25968;&#25454;\&#35745;&#31639;&#30340;e&amp;u.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24037;&#20316;&#25991;&#20214;2016\damper\&#21560;&#27874;&#26448;&#26009;&#27979;&#35797;&#25968;&#25454;\&#38081;&#27687;&#20307;1%23&#65288;&#23610;&#23544;30-13&#65289;_20161229\&#35745;&#31639;&#25152;&#24471;&#25968;&#25454;\&#35745;&#31639;&#30340;e&amp;u.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24037;&#20316;&#25991;&#20214;2016\damper\&#21560;&#27874;&#26448;&#26009;&#27979;&#35797;&#25968;&#25454;\&#38081;&#27687;&#20307;1%23&#65288;&#23610;&#23544;30-13&#65289;_20161229\&#35745;&#31639;&#25152;&#24471;&#25968;&#25454;\&#35745;&#31639;&#30340;e&amp;u.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altLang="zh-CN" sz="1600" b="1"/>
              <a:t>absorbing efficiency</a:t>
            </a:r>
            <a:endParaRPr lang="zh-CN" altLang="en-US" sz="1600" b="1"/>
          </a:p>
        </c:rich>
      </c:tx>
      <c:layout>
        <c:manualLayout>
          <c:xMode val="edge"/>
          <c:yMode val="edge"/>
          <c:x val="0.42039802621987088"/>
          <c:y val="2.427921479362508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Sheet1!$B$2:$B$6402</c:f>
              <c:numCache>
                <c:formatCode>General</c:formatCode>
                <c:ptCount val="6401"/>
                <c:pt idx="0">
                  <c:v>1</c:v>
                </c:pt>
                <c:pt idx="1">
                  <c:v>1.0014062500000001</c:v>
                </c:pt>
                <c:pt idx="2">
                  <c:v>1.0028125000000001</c:v>
                </c:pt>
                <c:pt idx="3">
                  <c:v>1.0042187499999999</c:v>
                </c:pt>
                <c:pt idx="4">
                  <c:v>1.005625</c:v>
                </c:pt>
                <c:pt idx="5">
                  <c:v>1.00703125</c:v>
                </c:pt>
                <c:pt idx="6">
                  <c:v>1.0084375000000001</c:v>
                </c:pt>
                <c:pt idx="7">
                  <c:v>1.0098437499999999</c:v>
                </c:pt>
                <c:pt idx="8">
                  <c:v>1.01125</c:v>
                </c:pt>
                <c:pt idx="9">
                  <c:v>1.01265625</c:v>
                </c:pt>
                <c:pt idx="10">
                  <c:v>1.0140625000000001</c:v>
                </c:pt>
                <c:pt idx="11">
                  <c:v>1.0154687499999999</c:v>
                </c:pt>
                <c:pt idx="12">
                  <c:v>1.016875</c:v>
                </c:pt>
                <c:pt idx="13">
                  <c:v>1.01828125</c:v>
                </c:pt>
                <c:pt idx="14">
                  <c:v>1.0196875000000001</c:v>
                </c:pt>
                <c:pt idx="15">
                  <c:v>1.0210937499999999</c:v>
                </c:pt>
                <c:pt idx="16">
                  <c:v>1.0225</c:v>
                </c:pt>
                <c:pt idx="17">
                  <c:v>1.02390625</c:v>
                </c:pt>
                <c:pt idx="18">
                  <c:v>1.0253125000000001</c:v>
                </c:pt>
                <c:pt idx="19">
                  <c:v>1.0267187499999999</c:v>
                </c:pt>
                <c:pt idx="20">
                  <c:v>1.028125</c:v>
                </c:pt>
                <c:pt idx="21">
                  <c:v>1.02953125</c:v>
                </c:pt>
                <c:pt idx="22">
                  <c:v>1.0309375000000001</c:v>
                </c:pt>
                <c:pt idx="23">
                  <c:v>1.0323437499999999</c:v>
                </c:pt>
                <c:pt idx="24">
                  <c:v>1.0337499999999999</c:v>
                </c:pt>
                <c:pt idx="25">
                  <c:v>1.03515625</c:v>
                </c:pt>
                <c:pt idx="26">
                  <c:v>1.0365625000000001</c:v>
                </c:pt>
                <c:pt idx="27">
                  <c:v>1.0379687500000001</c:v>
                </c:pt>
                <c:pt idx="28">
                  <c:v>1.0393749999999999</c:v>
                </c:pt>
                <c:pt idx="29">
                  <c:v>1.04078125</c:v>
                </c:pt>
                <c:pt idx="30">
                  <c:v>1.0421875</c:v>
                </c:pt>
                <c:pt idx="31">
                  <c:v>1.0435937500000001</c:v>
                </c:pt>
                <c:pt idx="32">
                  <c:v>1.0449999999999999</c:v>
                </c:pt>
                <c:pt idx="33">
                  <c:v>1.04640625</c:v>
                </c:pt>
                <c:pt idx="34">
                  <c:v>1.0478125</c:v>
                </c:pt>
                <c:pt idx="35">
                  <c:v>1.0492187500000001</c:v>
                </c:pt>
                <c:pt idx="36">
                  <c:v>1.0506249999999999</c:v>
                </c:pt>
                <c:pt idx="37">
                  <c:v>1.05203125</c:v>
                </c:pt>
                <c:pt idx="38">
                  <c:v>1.0534375</c:v>
                </c:pt>
                <c:pt idx="39">
                  <c:v>1.0548437500000001</c:v>
                </c:pt>
                <c:pt idx="40">
                  <c:v>1.0562499999999999</c:v>
                </c:pt>
                <c:pt idx="41">
                  <c:v>1.05765625</c:v>
                </c:pt>
                <c:pt idx="42">
                  <c:v>1.0590625</c:v>
                </c:pt>
                <c:pt idx="43">
                  <c:v>1.0604687500000001</c:v>
                </c:pt>
                <c:pt idx="44">
                  <c:v>1.0618749999999999</c:v>
                </c:pt>
                <c:pt idx="45">
                  <c:v>1.06328125</c:v>
                </c:pt>
                <c:pt idx="46">
                  <c:v>1.0646875</c:v>
                </c:pt>
                <c:pt idx="47">
                  <c:v>1.0660937500000001</c:v>
                </c:pt>
                <c:pt idx="48">
                  <c:v>1.0674999999999999</c:v>
                </c:pt>
                <c:pt idx="49">
                  <c:v>1.0689062499999999</c:v>
                </c:pt>
                <c:pt idx="50">
                  <c:v>1.0703125</c:v>
                </c:pt>
                <c:pt idx="51">
                  <c:v>1.0717187500000001</c:v>
                </c:pt>
                <c:pt idx="52">
                  <c:v>1.0731250000000001</c:v>
                </c:pt>
                <c:pt idx="53">
                  <c:v>1.0745312499999999</c:v>
                </c:pt>
                <c:pt idx="54">
                  <c:v>1.0759375</c:v>
                </c:pt>
                <c:pt idx="55">
                  <c:v>1.07734375</c:v>
                </c:pt>
                <c:pt idx="56">
                  <c:v>1.0787500000000001</c:v>
                </c:pt>
                <c:pt idx="57">
                  <c:v>1.0801562499999999</c:v>
                </c:pt>
                <c:pt idx="58">
                  <c:v>1.0815625</c:v>
                </c:pt>
                <c:pt idx="59">
                  <c:v>1.08296875</c:v>
                </c:pt>
                <c:pt idx="60">
                  <c:v>1.0843750000000001</c:v>
                </c:pt>
                <c:pt idx="61">
                  <c:v>1.0857812499999999</c:v>
                </c:pt>
                <c:pt idx="62">
                  <c:v>1.0871875</c:v>
                </c:pt>
                <c:pt idx="63">
                  <c:v>1.08859375</c:v>
                </c:pt>
                <c:pt idx="64">
                  <c:v>1.0900000000000001</c:v>
                </c:pt>
                <c:pt idx="65">
                  <c:v>1.0914062499999999</c:v>
                </c:pt>
                <c:pt idx="66">
                  <c:v>1.0928125</c:v>
                </c:pt>
                <c:pt idx="67">
                  <c:v>1.09421875</c:v>
                </c:pt>
                <c:pt idx="68">
                  <c:v>1.0956250000000001</c:v>
                </c:pt>
                <c:pt idx="69">
                  <c:v>1.0970312499999999</c:v>
                </c:pt>
                <c:pt idx="70">
                  <c:v>1.0984375</c:v>
                </c:pt>
                <c:pt idx="71">
                  <c:v>1.09984375</c:v>
                </c:pt>
                <c:pt idx="72">
                  <c:v>1.1012500000000001</c:v>
                </c:pt>
                <c:pt idx="73">
                  <c:v>1.1026562499999999</c:v>
                </c:pt>
                <c:pt idx="74">
                  <c:v>1.1040624999999999</c:v>
                </c:pt>
                <c:pt idx="75">
                  <c:v>1.10546875</c:v>
                </c:pt>
                <c:pt idx="76">
                  <c:v>1.1068750000000001</c:v>
                </c:pt>
                <c:pt idx="77">
                  <c:v>1.1082812500000001</c:v>
                </c:pt>
                <c:pt idx="78">
                  <c:v>1.1096874999999999</c:v>
                </c:pt>
                <c:pt idx="79">
                  <c:v>1.11109375</c:v>
                </c:pt>
                <c:pt idx="80">
                  <c:v>1.1125</c:v>
                </c:pt>
                <c:pt idx="81">
                  <c:v>1.1139062500000001</c:v>
                </c:pt>
                <c:pt idx="82">
                  <c:v>1.1153124999999999</c:v>
                </c:pt>
                <c:pt idx="83">
                  <c:v>1.11671875</c:v>
                </c:pt>
                <c:pt idx="84">
                  <c:v>1.118125</c:v>
                </c:pt>
                <c:pt idx="85">
                  <c:v>1.1195312500000001</c:v>
                </c:pt>
                <c:pt idx="86">
                  <c:v>1.1209374999999999</c:v>
                </c:pt>
                <c:pt idx="87">
                  <c:v>1.12234375</c:v>
                </c:pt>
                <c:pt idx="88">
                  <c:v>1.12375</c:v>
                </c:pt>
                <c:pt idx="89">
                  <c:v>1.1251562500000001</c:v>
                </c:pt>
                <c:pt idx="90">
                  <c:v>1.1265624999999999</c:v>
                </c:pt>
                <c:pt idx="91">
                  <c:v>1.12796875</c:v>
                </c:pt>
                <c:pt idx="92">
                  <c:v>1.129375</c:v>
                </c:pt>
                <c:pt idx="93">
                  <c:v>1.1307812500000001</c:v>
                </c:pt>
                <c:pt idx="94">
                  <c:v>1.1321874999999999</c:v>
                </c:pt>
                <c:pt idx="95">
                  <c:v>1.13359375</c:v>
                </c:pt>
                <c:pt idx="96">
                  <c:v>1.135</c:v>
                </c:pt>
                <c:pt idx="97">
                  <c:v>1.1364062500000001</c:v>
                </c:pt>
                <c:pt idx="98">
                  <c:v>1.1378124999999999</c:v>
                </c:pt>
                <c:pt idx="99">
                  <c:v>1.1392187499999999</c:v>
                </c:pt>
                <c:pt idx="100">
                  <c:v>1.140625</c:v>
                </c:pt>
                <c:pt idx="101">
                  <c:v>1.1420312500000001</c:v>
                </c:pt>
                <c:pt idx="102">
                  <c:v>1.1434375000000001</c:v>
                </c:pt>
                <c:pt idx="103">
                  <c:v>1.1448437499999999</c:v>
                </c:pt>
                <c:pt idx="104">
                  <c:v>1.14625</c:v>
                </c:pt>
                <c:pt idx="105">
                  <c:v>1.14765625</c:v>
                </c:pt>
                <c:pt idx="106">
                  <c:v>1.1490625000000001</c:v>
                </c:pt>
                <c:pt idx="107">
                  <c:v>1.1504687499999999</c:v>
                </c:pt>
                <c:pt idx="108">
                  <c:v>1.151875</c:v>
                </c:pt>
                <c:pt idx="109">
                  <c:v>1.15328125</c:v>
                </c:pt>
                <c:pt idx="110">
                  <c:v>1.1546875000000001</c:v>
                </c:pt>
                <c:pt idx="111">
                  <c:v>1.1560937499999999</c:v>
                </c:pt>
                <c:pt idx="112">
                  <c:v>1.1575</c:v>
                </c:pt>
                <c:pt idx="113">
                  <c:v>1.15890625</c:v>
                </c:pt>
                <c:pt idx="114">
                  <c:v>1.1603125000000001</c:v>
                </c:pt>
                <c:pt idx="115">
                  <c:v>1.1617187499999999</c:v>
                </c:pt>
                <c:pt idx="116">
                  <c:v>1.163125</c:v>
                </c:pt>
                <c:pt idx="117">
                  <c:v>1.16453125</c:v>
                </c:pt>
                <c:pt idx="118">
                  <c:v>1.1659375000000001</c:v>
                </c:pt>
                <c:pt idx="119">
                  <c:v>1.1673437499999999</c:v>
                </c:pt>
                <c:pt idx="120">
                  <c:v>1.16875</c:v>
                </c:pt>
                <c:pt idx="121">
                  <c:v>1.17015625</c:v>
                </c:pt>
                <c:pt idx="122">
                  <c:v>1.1715625000000001</c:v>
                </c:pt>
                <c:pt idx="123">
                  <c:v>1.1729687499999999</c:v>
                </c:pt>
                <c:pt idx="124">
                  <c:v>1.1743749999999999</c:v>
                </c:pt>
                <c:pt idx="125">
                  <c:v>1.17578125</c:v>
                </c:pt>
                <c:pt idx="126">
                  <c:v>1.1771875000000001</c:v>
                </c:pt>
                <c:pt idx="127">
                  <c:v>1.1785937500000001</c:v>
                </c:pt>
                <c:pt idx="128">
                  <c:v>1.18</c:v>
                </c:pt>
                <c:pt idx="129">
                  <c:v>1.18140625</c:v>
                </c:pt>
                <c:pt idx="130">
                  <c:v>1.1828125</c:v>
                </c:pt>
                <c:pt idx="131">
                  <c:v>1.1842187500000001</c:v>
                </c:pt>
                <c:pt idx="132">
                  <c:v>1.1856249999999999</c:v>
                </c:pt>
                <c:pt idx="133">
                  <c:v>1.18703125</c:v>
                </c:pt>
                <c:pt idx="134">
                  <c:v>1.1884375</c:v>
                </c:pt>
                <c:pt idx="135">
                  <c:v>1.1898437500000001</c:v>
                </c:pt>
                <c:pt idx="136">
                  <c:v>1.1912499999999999</c:v>
                </c:pt>
                <c:pt idx="137">
                  <c:v>1.19265625</c:v>
                </c:pt>
                <c:pt idx="138">
                  <c:v>1.1940625</c:v>
                </c:pt>
                <c:pt idx="139">
                  <c:v>1.1954687500000001</c:v>
                </c:pt>
                <c:pt idx="140">
                  <c:v>1.1968749999999999</c:v>
                </c:pt>
                <c:pt idx="141">
                  <c:v>1.19828125</c:v>
                </c:pt>
                <c:pt idx="142">
                  <c:v>1.1996875</c:v>
                </c:pt>
                <c:pt idx="143">
                  <c:v>1.2010937500000001</c:v>
                </c:pt>
                <c:pt idx="144">
                  <c:v>1.2024999999999999</c:v>
                </c:pt>
                <c:pt idx="145">
                  <c:v>1.20390625</c:v>
                </c:pt>
                <c:pt idx="146">
                  <c:v>1.2053125</c:v>
                </c:pt>
                <c:pt idx="147">
                  <c:v>1.2067187500000001</c:v>
                </c:pt>
                <c:pt idx="148">
                  <c:v>1.2081249999999999</c:v>
                </c:pt>
                <c:pt idx="149">
                  <c:v>1.2095312499999999</c:v>
                </c:pt>
                <c:pt idx="150">
                  <c:v>1.2109375</c:v>
                </c:pt>
                <c:pt idx="151">
                  <c:v>1.2123437500000001</c:v>
                </c:pt>
                <c:pt idx="152">
                  <c:v>1.2137500000000001</c:v>
                </c:pt>
                <c:pt idx="153">
                  <c:v>1.2151562499999999</c:v>
                </c:pt>
                <c:pt idx="154">
                  <c:v>1.2165625</c:v>
                </c:pt>
                <c:pt idx="155">
                  <c:v>1.21796875</c:v>
                </c:pt>
                <c:pt idx="156">
                  <c:v>1.2193750000000001</c:v>
                </c:pt>
                <c:pt idx="157">
                  <c:v>1.2207812499999999</c:v>
                </c:pt>
                <c:pt idx="158">
                  <c:v>1.2221875</c:v>
                </c:pt>
                <c:pt idx="159">
                  <c:v>1.22359375</c:v>
                </c:pt>
                <c:pt idx="160">
                  <c:v>1.2250000000000001</c:v>
                </c:pt>
                <c:pt idx="161">
                  <c:v>1.2264062499999999</c:v>
                </c:pt>
                <c:pt idx="162">
                  <c:v>1.2278125</c:v>
                </c:pt>
                <c:pt idx="163">
                  <c:v>1.22921875</c:v>
                </c:pt>
                <c:pt idx="164">
                  <c:v>1.2306250000000001</c:v>
                </c:pt>
                <c:pt idx="165">
                  <c:v>1.2320312499999999</c:v>
                </c:pt>
                <c:pt idx="166">
                  <c:v>1.2334375</c:v>
                </c:pt>
                <c:pt idx="167">
                  <c:v>1.23484375</c:v>
                </c:pt>
                <c:pt idx="168">
                  <c:v>1.2362500000000001</c:v>
                </c:pt>
                <c:pt idx="169">
                  <c:v>1.2376562499999999</c:v>
                </c:pt>
                <c:pt idx="170">
                  <c:v>1.2390625</c:v>
                </c:pt>
                <c:pt idx="171">
                  <c:v>1.24046875</c:v>
                </c:pt>
                <c:pt idx="172">
                  <c:v>1.2418750000000001</c:v>
                </c:pt>
                <c:pt idx="173">
                  <c:v>1.2432812499999999</c:v>
                </c:pt>
                <c:pt idx="174">
                  <c:v>1.2446874999999999</c:v>
                </c:pt>
                <c:pt idx="175">
                  <c:v>1.24609375</c:v>
                </c:pt>
                <c:pt idx="176">
                  <c:v>1.2475000000000001</c:v>
                </c:pt>
                <c:pt idx="177">
                  <c:v>1.2489062500000001</c:v>
                </c:pt>
                <c:pt idx="178">
                  <c:v>1.2503124999999999</c:v>
                </c:pt>
                <c:pt idx="179">
                  <c:v>1.25171875</c:v>
                </c:pt>
                <c:pt idx="180">
                  <c:v>1.253125</c:v>
                </c:pt>
                <c:pt idx="181">
                  <c:v>1.2545312500000001</c:v>
                </c:pt>
                <c:pt idx="182">
                  <c:v>1.2559374999999999</c:v>
                </c:pt>
                <c:pt idx="183">
                  <c:v>1.25734375</c:v>
                </c:pt>
                <c:pt idx="184">
                  <c:v>1.25875</c:v>
                </c:pt>
                <c:pt idx="185">
                  <c:v>1.2601562500000001</c:v>
                </c:pt>
                <c:pt idx="186">
                  <c:v>1.2615624999999999</c:v>
                </c:pt>
                <c:pt idx="187">
                  <c:v>1.26296875</c:v>
                </c:pt>
                <c:pt idx="188">
                  <c:v>1.264375</c:v>
                </c:pt>
                <c:pt idx="189">
                  <c:v>1.2657812500000001</c:v>
                </c:pt>
                <c:pt idx="190">
                  <c:v>1.2671874999999999</c:v>
                </c:pt>
                <c:pt idx="191">
                  <c:v>1.26859375</c:v>
                </c:pt>
                <c:pt idx="192">
                  <c:v>1.27</c:v>
                </c:pt>
                <c:pt idx="193">
                  <c:v>1.2714062500000001</c:v>
                </c:pt>
                <c:pt idx="194">
                  <c:v>1.2728124999999999</c:v>
                </c:pt>
                <c:pt idx="195">
                  <c:v>1.27421875</c:v>
                </c:pt>
                <c:pt idx="196">
                  <c:v>1.275625</c:v>
                </c:pt>
                <c:pt idx="197">
                  <c:v>1.2770312500000001</c:v>
                </c:pt>
                <c:pt idx="198">
                  <c:v>1.2784374999999999</c:v>
                </c:pt>
                <c:pt idx="199">
                  <c:v>1.2798437499999999</c:v>
                </c:pt>
                <c:pt idx="200">
                  <c:v>1.28125</c:v>
                </c:pt>
                <c:pt idx="201">
                  <c:v>1.2826562500000001</c:v>
                </c:pt>
                <c:pt idx="202">
                  <c:v>1.2840625000000001</c:v>
                </c:pt>
                <c:pt idx="203">
                  <c:v>1.2854687499999999</c:v>
                </c:pt>
                <c:pt idx="204">
                  <c:v>1.286875</c:v>
                </c:pt>
                <c:pt idx="205">
                  <c:v>1.28828125</c:v>
                </c:pt>
                <c:pt idx="206">
                  <c:v>1.2896875000000001</c:v>
                </c:pt>
                <c:pt idx="207">
                  <c:v>1.2910937499999999</c:v>
                </c:pt>
                <c:pt idx="208">
                  <c:v>1.2925</c:v>
                </c:pt>
                <c:pt idx="209">
                  <c:v>1.29390625</c:v>
                </c:pt>
                <c:pt idx="210">
                  <c:v>1.2953125000000001</c:v>
                </c:pt>
                <c:pt idx="211">
                  <c:v>1.2967187499999999</c:v>
                </c:pt>
                <c:pt idx="212">
                  <c:v>1.298125</c:v>
                </c:pt>
                <c:pt idx="213">
                  <c:v>1.29953125</c:v>
                </c:pt>
                <c:pt idx="214">
                  <c:v>1.3009375000000001</c:v>
                </c:pt>
                <c:pt idx="215">
                  <c:v>1.3023437499999999</c:v>
                </c:pt>
                <c:pt idx="216">
                  <c:v>1.30375</c:v>
                </c:pt>
                <c:pt idx="217">
                  <c:v>1.30515625</c:v>
                </c:pt>
                <c:pt idx="218">
                  <c:v>1.3065625000000001</c:v>
                </c:pt>
                <c:pt idx="219">
                  <c:v>1.3079687499999999</c:v>
                </c:pt>
                <c:pt idx="220">
                  <c:v>1.309375</c:v>
                </c:pt>
                <c:pt idx="221">
                  <c:v>1.31078125</c:v>
                </c:pt>
                <c:pt idx="222">
                  <c:v>1.3121875000000001</c:v>
                </c:pt>
                <c:pt idx="223">
                  <c:v>1.3135937499999999</c:v>
                </c:pt>
                <c:pt idx="224">
                  <c:v>1.3149999999999999</c:v>
                </c:pt>
                <c:pt idx="225">
                  <c:v>1.31640625</c:v>
                </c:pt>
                <c:pt idx="226">
                  <c:v>1.3178125000000001</c:v>
                </c:pt>
                <c:pt idx="227">
                  <c:v>1.3192187500000001</c:v>
                </c:pt>
                <c:pt idx="228">
                  <c:v>1.3206249999999999</c:v>
                </c:pt>
                <c:pt idx="229">
                  <c:v>1.32203125</c:v>
                </c:pt>
                <c:pt idx="230">
                  <c:v>1.3234375</c:v>
                </c:pt>
                <c:pt idx="231">
                  <c:v>1.3248437500000001</c:v>
                </c:pt>
                <c:pt idx="232">
                  <c:v>1.3262499999999999</c:v>
                </c:pt>
                <c:pt idx="233">
                  <c:v>1.32765625</c:v>
                </c:pt>
                <c:pt idx="234">
                  <c:v>1.3290625</c:v>
                </c:pt>
                <c:pt idx="235">
                  <c:v>1.3304687500000001</c:v>
                </c:pt>
                <c:pt idx="236">
                  <c:v>1.3318749999999999</c:v>
                </c:pt>
                <c:pt idx="237">
                  <c:v>1.33328125</c:v>
                </c:pt>
                <c:pt idx="238">
                  <c:v>1.3346875</c:v>
                </c:pt>
                <c:pt idx="239">
                  <c:v>1.3360937500000001</c:v>
                </c:pt>
                <c:pt idx="240">
                  <c:v>1.3374999999999999</c:v>
                </c:pt>
                <c:pt idx="241">
                  <c:v>1.33890625</c:v>
                </c:pt>
                <c:pt idx="242">
                  <c:v>1.3403125</c:v>
                </c:pt>
                <c:pt idx="243">
                  <c:v>1.3417187500000001</c:v>
                </c:pt>
                <c:pt idx="244">
                  <c:v>1.3431249999999999</c:v>
                </c:pt>
                <c:pt idx="245">
                  <c:v>1.34453125</c:v>
                </c:pt>
                <c:pt idx="246">
                  <c:v>1.3459375</c:v>
                </c:pt>
                <c:pt idx="247">
                  <c:v>1.3473437500000001</c:v>
                </c:pt>
                <c:pt idx="248">
                  <c:v>1.3487499999999999</c:v>
                </c:pt>
                <c:pt idx="249">
                  <c:v>1.3501562499999999</c:v>
                </c:pt>
                <c:pt idx="250">
                  <c:v>1.3515625</c:v>
                </c:pt>
                <c:pt idx="251">
                  <c:v>1.3529687500000001</c:v>
                </c:pt>
                <c:pt idx="252">
                  <c:v>1.3543750000000001</c:v>
                </c:pt>
                <c:pt idx="253">
                  <c:v>1.3557812499999999</c:v>
                </c:pt>
                <c:pt idx="254">
                  <c:v>1.3571875</c:v>
                </c:pt>
                <c:pt idx="255">
                  <c:v>1.35859375</c:v>
                </c:pt>
                <c:pt idx="256">
                  <c:v>1.36</c:v>
                </c:pt>
                <c:pt idx="257">
                  <c:v>1.3614062499999999</c:v>
                </c:pt>
                <c:pt idx="258">
                  <c:v>1.3628125</c:v>
                </c:pt>
                <c:pt idx="259">
                  <c:v>1.36421875</c:v>
                </c:pt>
                <c:pt idx="260">
                  <c:v>1.3656250000000001</c:v>
                </c:pt>
                <c:pt idx="261">
                  <c:v>1.3670312499999999</c:v>
                </c:pt>
                <c:pt idx="262">
                  <c:v>1.3684375</c:v>
                </c:pt>
                <c:pt idx="263">
                  <c:v>1.36984375</c:v>
                </c:pt>
                <c:pt idx="264">
                  <c:v>1.3712500000000001</c:v>
                </c:pt>
                <c:pt idx="265">
                  <c:v>1.3726562499999999</c:v>
                </c:pt>
                <c:pt idx="266">
                  <c:v>1.3740625</c:v>
                </c:pt>
                <c:pt idx="267">
                  <c:v>1.37546875</c:v>
                </c:pt>
                <c:pt idx="268">
                  <c:v>1.3768750000000001</c:v>
                </c:pt>
                <c:pt idx="269">
                  <c:v>1.3782812499999999</c:v>
                </c:pt>
                <c:pt idx="270">
                  <c:v>1.3796875</c:v>
                </c:pt>
                <c:pt idx="271">
                  <c:v>1.38109375</c:v>
                </c:pt>
                <c:pt idx="272">
                  <c:v>1.3825000000000001</c:v>
                </c:pt>
                <c:pt idx="273">
                  <c:v>1.3839062499999999</c:v>
                </c:pt>
                <c:pt idx="274">
                  <c:v>1.3853124999999999</c:v>
                </c:pt>
                <c:pt idx="275">
                  <c:v>1.38671875</c:v>
                </c:pt>
                <c:pt idx="276">
                  <c:v>1.3881250000000001</c:v>
                </c:pt>
                <c:pt idx="277">
                  <c:v>1.3895312500000001</c:v>
                </c:pt>
                <c:pt idx="278">
                  <c:v>1.3909374999999999</c:v>
                </c:pt>
                <c:pt idx="279">
                  <c:v>1.39234375</c:v>
                </c:pt>
                <c:pt idx="280">
                  <c:v>1.39375</c:v>
                </c:pt>
                <c:pt idx="281">
                  <c:v>1.3951562500000001</c:v>
                </c:pt>
                <c:pt idx="282">
                  <c:v>1.3965624999999999</c:v>
                </c:pt>
                <c:pt idx="283">
                  <c:v>1.39796875</c:v>
                </c:pt>
                <c:pt idx="284">
                  <c:v>1.399375</c:v>
                </c:pt>
                <c:pt idx="285">
                  <c:v>1.4007812500000001</c:v>
                </c:pt>
                <c:pt idx="286">
                  <c:v>1.4021874999999999</c:v>
                </c:pt>
                <c:pt idx="287">
                  <c:v>1.40359375</c:v>
                </c:pt>
                <c:pt idx="288">
                  <c:v>1.405</c:v>
                </c:pt>
                <c:pt idx="289">
                  <c:v>1.4064062500000001</c:v>
                </c:pt>
                <c:pt idx="290">
                  <c:v>1.4078124999999999</c:v>
                </c:pt>
                <c:pt idx="291">
                  <c:v>1.40921875</c:v>
                </c:pt>
                <c:pt idx="292">
                  <c:v>1.410625</c:v>
                </c:pt>
                <c:pt idx="293">
                  <c:v>1.4120312500000001</c:v>
                </c:pt>
                <c:pt idx="294">
                  <c:v>1.4134374999999999</c:v>
                </c:pt>
                <c:pt idx="295">
                  <c:v>1.41484375</c:v>
                </c:pt>
                <c:pt idx="296">
                  <c:v>1.41625</c:v>
                </c:pt>
                <c:pt idx="297">
                  <c:v>1.4176562500000001</c:v>
                </c:pt>
                <c:pt idx="298">
                  <c:v>1.4190624999999999</c:v>
                </c:pt>
                <c:pt idx="299">
                  <c:v>1.4204687499999999</c:v>
                </c:pt>
                <c:pt idx="300">
                  <c:v>1.421875</c:v>
                </c:pt>
                <c:pt idx="301">
                  <c:v>1.4232812500000001</c:v>
                </c:pt>
                <c:pt idx="302">
                  <c:v>1.4246875000000001</c:v>
                </c:pt>
                <c:pt idx="303">
                  <c:v>1.4260937499999999</c:v>
                </c:pt>
                <c:pt idx="304">
                  <c:v>1.4275</c:v>
                </c:pt>
                <c:pt idx="305">
                  <c:v>1.42890625</c:v>
                </c:pt>
                <c:pt idx="306">
                  <c:v>1.4303125000000001</c:v>
                </c:pt>
                <c:pt idx="307">
                  <c:v>1.4317187499999999</c:v>
                </c:pt>
                <c:pt idx="308">
                  <c:v>1.433125</c:v>
                </c:pt>
                <c:pt idx="309">
                  <c:v>1.43453125</c:v>
                </c:pt>
                <c:pt idx="310">
                  <c:v>1.4359375000000001</c:v>
                </c:pt>
                <c:pt idx="311">
                  <c:v>1.4373437499999999</c:v>
                </c:pt>
                <c:pt idx="312">
                  <c:v>1.43875</c:v>
                </c:pt>
                <c:pt idx="313">
                  <c:v>1.44015625</c:v>
                </c:pt>
                <c:pt idx="314">
                  <c:v>1.4415625000000001</c:v>
                </c:pt>
                <c:pt idx="315">
                  <c:v>1.4429687499999999</c:v>
                </c:pt>
                <c:pt idx="316">
                  <c:v>1.444375</c:v>
                </c:pt>
                <c:pt idx="317">
                  <c:v>1.44578125</c:v>
                </c:pt>
                <c:pt idx="318">
                  <c:v>1.4471875000000001</c:v>
                </c:pt>
                <c:pt idx="319">
                  <c:v>1.4485937499999999</c:v>
                </c:pt>
                <c:pt idx="320">
                  <c:v>1.45</c:v>
                </c:pt>
                <c:pt idx="321">
                  <c:v>1.45140625</c:v>
                </c:pt>
                <c:pt idx="322">
                  <c:v>1.4528125000000001</c:v>
                </c:pt>
                <c:pt idx="323">
                  <c:v>1.4542187499999999</c:v>
                </c:pt>
                <c:pt idx="324">
                  <c:v>1.4556249999999999</c:v>
                </c:pt>
                <c:pt idx="325">
                  <c:v>1.45703125</c:v>
                </c:pt>
                <c:pt idx="326">
                  <c:v>1.4584375000000001</c:v>
                </c:pt>
                <c:pt idx="327">
                  <c:v>1.4598437500000001</c:v>
                </c:pt>
                <c:pt idx="328">
                  <c:v>1.4612499999999999</c:v>
                </c:pt>
                <c:pt idx="329">
                  <c:v>1.46265625</c:v>
                </c:pt>
                <c:pt idx="330">
                  <c:v>1.4640625</c:v>
                </c:pt>
                <c:pt idx="331">
                  <c:v>1.4654687500000001</c:v>
                </c:pt>
                <c:pt idx="332">
                  <c:v>1.4668749999999999</c:v>
                </c:pt>
                <c:pt idx="333">
                  <c:v>1.46828125</c:v>
                </c:pt>
                <c:pt idx="334">
                  <c:v>1.4696875</c:v>
                </c:pt>
                <c:pt idx="335">
                  <c:v>1.4710937500000001</c:v>
                </c:pt>
                <c:pt idx="336">
                  <c:v>1.4724999999999999</c:v>
                </c:pt>
                <c:pt idx="337">
                  <c:v>1.47390625</c:v>
                </c:pt>
                <c:pt idx="338">
                  <c:v>1.4753125</c:v>
                </c:pt>
                <c:pt idx="339">
                  <c:v>1.4767187500000001</c:v>
                </c:pt>
                <c:pt idx="340">
                  <c:v>1.4781249999999999</c:v>
                </c:pt>
                <c:pt idx="341">
                  <c:v>1.47953125</c:v>
                </c:pt>
                <c:pt idx="342">
                  <c:v>1.4809375</c:v>
                </c:pt>
                <c:pt idx="343">
                  <c:v>1.4823437500000001</c:v>
                </c:pt>
                <c:pt idx="344">
                  <c:v>1.4837499999999999</c:v>
                </c:pt>
                <c:pt idx="345">
                  <c:v>1.48515625</c:v>
                </c:pt>
                <c:pt idx="346">
                  <c:v>1.4865625</c:v>
                </c:pt>
                <c:pt idx="347">
                  <c:v>1.4879687500000001</c:v>
                </c:pt>
                <c:pt idx="348">
                  <c:v>1.4893749999999999</c:v>
                </c:pt>
                <c:pt idx="349">
                  <c:v>1.4907812499999999</c:v>
                </c:pt>
                <c:pt idx="350">
                  <c:v>1.4921875</c:v>
                </c:pt>
                <c:pt idx="351">
                  <c:v>1.4935937500000001</c:v>
                </c:pt>
                <c:pt idx="352">
                  <c:v>1.4950000000000001</c:v>
                </c:pt>
                <c:pt idx="353">
                  <c:v>1.4964062499999999</c:v>
                </c:pt>
                <c:pt idx="354">
                  <c:v>1.4978125</c:v>
                </c:pt>
                <c:pt idx="355">
                  <c:v>1.49921875</c:v>
                </c:pt>
                <c:pt idx="356">
                  <c:v>1.5006250000000001</c:v>
                </c:pt>
                <c:pt idx="357">
                  <c:v>1.5020312499999999</c:v>
                </c:pt>
                <c:pt idx="358">
                  <c:v>1.5034375</c:v>
                </c:pt>
                <c:pt idx="359">
                  <c:v>1.50484375</c:v>
                </c:pt>
                <c:pt idx="360">
                  <c:v>1.5062500000000001</c:v>
                </c:pt>
                <c:pt idx="361">
                  <c:v>1.5076562499999999</c:v>
                </c:pt>
                <c:pt idx="362">
                  <c:v>1.5090625</c:v>
                </c:pt>
                <c:pt idx="363">
                  <c:v>1.51046875</c:v>
                </c:pt>
                <c:pt idx="364">
                  <c:v>1.5118750000000001</c:v>
                </c:pt>
                <c:pt idx="365">
                  <c:v>1.5132812499999999</c:v>
                </c:pt>
                <c:pt idx="366">
                  <c:v>1.5146875</c:v>
                </c:pt>
                <c:pt idx="367">
                  <c:v>1.51609375</c:v>
                </c:pt>
                <c:pt idx="368">
                  <c:v>1.5175000000000001</c:v>
                </c:pt>
                <c:pt idx="369">
                  <c:v>1.5189062499999999</c:v>
                </c:pt>
                <c:pt idx="370">
                  <c:v>1.5203125</c:v>
                </c:pt>
                <c:pt idx="371">
                  <c:v>1.52171875</c:v>
                </c:pt>
                <c:pt idx="372">
                  <c:v>1.5231250000000001</c:v>
                </c:pt>
                <c:pt idx="373">
                  <c:v>1.5245312499999999</c:v>
                </c:pt>
                <c:pt idx="374">
                  <c:v>1.5259374999999999</c:v>
                </c:pt>
                <c:pt idx="375">
                  <c:v>1.52734375</c:v>
                </c:pt>
                <c:pt idx="376">
                  <c:v>1.5287500000000001</c:v>
                </c:pt>
                <c:pt idx="377">
                  <c:v>1.5301562500000001</c:v>
                </c:pt>
                <c:pt idx="378">
                  <c:v>1.5315624999999999</c:v>
                </c:pt>
                <c:pt idx="379">
                  <c:v>1.53296875</c:v>
                </c:pt>
                <c:pt idx="380">
                  <c:v>1.534375</c:v>
                </c:pt>
                <c:pt idx="381">
                  <c:v>1.5357812500000001</c:v>
                </c:pt>
                <c:pt idx="382">
                  <c:v>1.5371874999999999</c:v>
                </c:pt>
                <c:pt idx="383">
                  <c:v>1.53859375</c:v>
                </c:pt>
                <c:pt idx="384">
                  <c:v>1.54</c:v>
                </c:pt>
                <c:pt idx="385">
                  <c:v>1.5414062500000001</c:v>
                </c:pt>
                <c:pt idx="386">
                  <c:v>1.5428124999999999</c:v>
                </c:pt>
                <c:pt idx="387">
                  <c:v>1.54421875</c:v>
                </c:pt>
                <c:pt idx="388">
                  <c:v>1.545625</c:v>
                </c:pt>
                <c:pt idx="389">
                  <c:v>1.5470312500000001</c:v>
                </c:pt>
                <c:pt idx="390">
                  <c:v>1.5484374999999999</c:v>
                </c:pt>
                <c:pt idx="391">
                  <c:v>1.54984375</c:v>
                </c:pt>
                <c:pt idx="392">
                  <c:v>1.55125</c:v>
                </c:pt>
                <c:pt idx="393">
                  <c:v>1.5526562500000001</c:v>
                </c:pt>
                <c:pt idx="394">
                  <c:v>1.5540624999999999</c:v>
                </c:pt>
                <c:pt idx="395">
                  <c:v>1.55546875</c:v>
                </c:pt>
                <c:pt idx="396">
                  <c:v>1.556875</c:v>
                </c:pt>
                <c:pt idx="397">
                  <c:v>1.5582812500000001</c:v>
                </c:pt>
                <c:pt idx="398">
                  <c:v>1.5596874999999999</c:v>
                </c:pt>
                <c:pt idx="399">
                  <c:v>1.5610937499999999</c:v>
                </c:pt>
                <c:pt idx="400">
                  <c:v>1.5625</c:v>
                </c:pt>
                <c:pt idx="401">
                  <c:v>1.5639062500000001</c:v>
                </c:pt>
                <c:pt idx="402">
                  <c:v>1.5653125000000001</c:v>
                </c:pt>
                <c:pt idx="403">
                  <c:v>1.5667187499999999</c:v>
                </c:pt>
                <c:pt idx="404">
                  <c:v>1.568125</c:v>
                </c:pt>
                <c:pt idx="405">
                  <c:v>1.56953125</c:v>
                </c:pt>
                <c:pt idx="406">
                  <c:v>1.5709375000000001</c:v>
                </c:pt>
                <c:pt idx="407">
                  <c:v>1.5723437499999999</c:v>
                </c:pt>
                <c:pt idx="408">
                  <c:v>1.57375</c:v>
                </c:pt>
                <c:pt idx="409">
                  <c:v>1.57515625</c:v>
                </c:pt>
                <c:pt idx="410">
                  <c:v>1.5765625000000001</c:v>
                </c:pt>
                <c:pt idx="411">
                  <c:v>1.5779687499999999</c:v>
                </c:pt>
                <c:pt idx="412">
                  <c:v>1.579375</c:v>
                </c:pt>
                <c:pt idx="413">
                  <c:v>1.58078125</c:v>
                </c:pt>
                <c:pt idx="414">
                  <c:v>1.5821875000000001</c:v>
                </c:pt>
                <c:pt idx="415">
                  <c:v>1.5835937499999999</c:v>
                </c:pt>
                <c:pt idx="416">
                  <c:v>1.585</c:v>
                </c:pt>
                <c:pt idx="417">
                  <c:v>1.58640625</c:v>
                </c:pt>
                <c:pt idx="418">
                  <c:v>1.5878125000000001</c:v>
                </c:pt>
                <c:pt idx="419">
                  <c:v>1.5892187499999999</c:v>
                </c:pt>
                <c:pt idx="420">
                  <c:v>1.590625</c:v>
                </c:pt>
                <c:pt idx="421">
                  <c:v>1.59203125</c:v>
                </c:pt>
                <c:pt idx="422">
                  <c:v>1.5934375000000001</c:v>
                </c:pt>
                <c:pt idx="423">
                  <c:v>1.5948437499999999</c:v>
                </c:pt>
                <c:pt idx="424">
                  <c:v>1.5962499999999999</c:v>
                </c:pt>
                <c:pt idx="425">
                  <c:v>1.59765625</c:v>
                </c:pt>
                <c:pt idx="426">
                  <c:v>1.5990625000000001</c:v>
                </c:pt>
                <c:pt idx="427">
                  <c:v>1.6004687500000001</c:v>
                </c:pt>
                <c:pt idx="428">
                  <c:v>1.6018749999999999</c:v>
                </c:pt>
                <c:pt idx="429">
                  <c:v>1.60328125</c:v>
                </c:pt>
                <c:pt idx="430">
                  <c:v>1.6046875</c:v>
                </c:pt>
                <c:pt idx="431">
                  <c:v>1.6060937500000001</c:v>
                </c:pt>
                <c:pt idx="432">
                  <c:v>1.6074999999999999</c:v>
                </c:pt>
                <c:pt idx="433">
                  <c:v>1.60890625</c:v>
                </c:pt>
                <c:pt idx="434">
                  <c:v>1.6103125</c:v>
                </c:pt>
                <c:pt idx="435">
                  <c:v>1.6117187500000001</c:v>
                </c:pt>
                <c:pt idx="436">
                  <c:v>1.6131249999999999</c:v>
                </c:pt>
                <c:pt idx="437">
                  <c:v>1.61453125</c:v>
                </c:pt>
                <c:pt idx="438">
                  <c:v>1.6159375</c:v>
                </c:pt>
                <c:pt idx="439">
                  <c:v>1.6173437500000001</c:v>
                </c:pt>
                <c:pt idx="440">
                  <c:v>1.6187499999999999</c:v>
                </c:pt>
                <c:pt idx="441">
                  <c:v>1.62015625</c:v>
                </c:pt>
                <c:pt idx="442">
                  <c:v>1.6215625</c:v>
                </c:pt>
                <c:pt idx="443">
                  <c:v>1.6229687500000001</c:v>
                </c:pt>
                <c:pt idx="444">
                  <c:v>1.6243749999999999</c:v>
                </c:pt>
                <c:pt idx="445">
                  <c:v>1.62578125</c:v>
                </c:pt>
                <c:pt idx="446">
                  <c:v>1.6271875</c:v>
                </c:pt>
                <c:pt idx="447">
                  <c:v>1.6285937500000001</c:v>
                </c:pt>
                <c:pt idx="448">
                  <c:v>1.63</c:v>
                </c:pt>
                <c:pt idx="449">
                  <c:v>1.6314062499999999</c:v>
                </c:pt>
                <c:pt idx="450">
                  <c:v>1.6328125</c:v>
                </c:pt>
                <c:pt idx="451">
                  <c:v>1.6342187500000001</c:v>
                </c:pt>
                <c:pt idx="452">
                  <c:v>1.6356250000000001</c:v>
                </c:pt>
                <c:pt idx="453">
                  <c:v>1.6370312499999999</c:v>
                </c:pt>
                <c:pt idx="454">
                  <c:v>1.6384375</c:v>
                </c:pt>
                <c:pt idx="455">
                  <c:v>1.63984375</c:v>
                </c:pt>
                <c:pt idx="456">
                  <c:v>1.6412500000000001</c:v>
                </c:pt>
                <c:pt idx="457">
                  <c:v>1.6426562499999999</c:v>
                </c:pt>
                <c:pt idx="458">
                  <c:v>1.6440625</c:v>
                </c:pt>
                <c:pt idx="459">
                  <c:v>1.64546875</c:v>
                </c:pt>
                <c:pt idx="460">
                  <c:v>1.6468750000000001</c:v>
                </c:pt>
                <c:pt idx="461">
                  <c:v>1.6482812499999999</c:v>
                </c:pt>
                <c:pt idx="462">
                  <c:v>1.6496875</c:v>
                </c:pt>
                <c:pt idx="463">
                  <c:v>1.65109375</c:v>
                </c:pt>
                <c:pt idx="464">
                  <c:v>1.6525000000000001</c:v>
                </c:pt>
                <c:pt idx="465">
                  <c:v>1.6539062499999999</c:v>
                </c:pt>
                <c:pt idx="466">
                  <c:v>1.6553125</c:v>
                </c:pt>
                <c:pt idx="467">
                  <c:v>1.65671875</c:v>
                </c:pt>
                <c:pt idx="468">
                  <c:v>1.6581250000000001</c:v>
                </c:pt>
                <c:pt idx="469">
                  <c:v>1.6595312499999999</c:v>
                </c:pt>
                <c:pt idx="470">
                  <c:v>1.6609375</c:v>
                </c:pt>
                <c:pt idx="471">
                  <c:v>1.66234375</c:v>
                </c:pt>
                <c:pt idx="472">
                  <c:v>1.6637500000000001</c:v>
                </c:pt>
                <c:pt idx="473">
                  <c:v>1.6651562499999999</c:v>
                </c:pt>
                <c:pt idx="474">
                  <c:v>1.6665624999999999</c:v>
                </c:pt>
                <c:pt idx="475">
                  <c:v>1.66796875</c:v>
                </c:pt>
                <c:pt idx="476">
                  <c:v>1.6693750000000001</c:v>
                </c:pt>
                <c:pt idx="477">
                  <c:v>1.6707812500000001</c:v>
                </c:pt>
                <c:pt idx="478">
                  <c:v>1.6721874999999999</c:v>
                </c:pt>
                <c:pt idx="479">
                  <c:v>1.67359375</c:v>
                </c:pt>
                <c:pt idx="480">
                  <c:v>1.675</c:v>
                </c:pt>
                <c:pt idx="481">
                  <c:v>1.6764062500000001</c:v>
                </c:pt>
                <c:pt idx="482">
                  <c:v>1.6778124999999999</c:v>
                </c:pt>
                <c:pt idx="483">
                  <c:v>1.67921875</c:v>
                </c:pt>
                <c:pt idx="484">
                  <c:v>1.680625</c:v>
                </c:pt>
                <c:pt idx="485">
                  <c:v>1.6820312500000001</c:v>
                </c:pt>
                <c:pt idx="486">
                  <c:v>1.6834374999999999</c:v>
                </c:pt>
                <c:pt idx="487">
                  <c:v>1.68484375</c:v>
                </c:pt>
                <c:pt idx="488">
                  <c:v>1.68625</c:v>
                </c:pt>
                <c:pt idx="489">
                  <c:v>1.6876562500000001</c:v>
                </c:pt>
                <c:pt idx="490">
                  <c:v>1.6890624999999999</c:v>
                </c:pt>
                <c:pt idx="491">
                  <c:v>1.69046875</c:v>
                </c:pt>
                <c:pt idx="492">
                  <c:v>1.691875</c:v>
                </c:pt>
                <c:pt idx="493">
                  <c:v>1.6932812500000001</c:v>
                </c:pt>
                <c:pt idx="494">
                  <c:v>1.6946874999999999</c:v>
                </c:pt>
                <c:pt idx="495">
                  <c:v>1.69609375</c:v>
                </c:pt>
                <c:pt idx="496">
                  <c:v>1.6975</c:v>
                </c:pt>
                <c:pt idx="497">
                  <c:v>1.6989062500000001</c:v>
                </c:pt>
                <c:pt idx="498">
                  <c:v>1.7003124999999999</c:v>
                </c:pt>
                <c:pt idx="499">
                  <c:v>1.7017187499999999</c:v>
                </c:pt>
                <c:pt idx="500">
                  <c:v>1.703125</c:v>
                </c:pt>
                <c:pt idx="501">
                  <c:v>1.7045312500000001</c:v>
                </c:pt>
                <c:pt idx="502">
                  <c:v>1.7059375000000001</c:v>
                </c:pt>
                <c:pt idx="503">
                  <c:v>1.7073437499999999</c:v>
                </c:pt>
                <c:pt idx="504">
                  <c:v>1.70875</c:v>
                </c:pt>
                <c:pt idx="505">
                  <c:v>1.71015625</c:v>
                </c:pt>
                <c:pt idx="506">
                  <c:v>1.7115625000000001</c:v>
                </c:pt>
                <c:pt idx="507">
                  <c:v>1.7129687499999999</c:v>
                </c:pt>
                <c:pt idx="508">
                  <c:v>1.714375</c:v>
                </c:pt>
                <c:pt idx="509">
                  <c:v>1.71578125</c:v>
                </c:pt>
                <c:pt idx="510">
                  <c:v>1.7171875000000001</c:v>
                </c:pt>
                <c:pt idx="511">
                  <c:v>1.7185937499999999</c:v>
                </c:pt>
                <c:pt idx="512">
                  <c:v>1.72</c:v>
                </c:pt>
                <c:pt idx="513">
                  <c:v>1.72140625</c:v>
                </c:pt>
                <c:pt idx="514">
                  <c:v>1.7228125000000001</c:v>
                </c:pt>
                <c:pt idx="515">
                  <c:v>1.7242187499999999</c:v>
                </c:pt>
                <c:pt idx="516">
                  <c:v>1.725625</c:v>
                </c:pt>
                <c:pt idx="517">
                  <c:v>1.72703125</c:v>
                </c:pt>
                <c:pt idx="518">
                  <c:v>1.7284375000000001</c:v>
                </c:pt>
                <c:pt idx="519">
                  <c:v>1.7298437499999999</c:v>
                </c:pt>
                <c:pt idx="520">
                  <c:v>1.73125</c:v>
                </c:pt>
                <c:pt idx="521">
                  <c:v>1.73265625</c:v>
                </c:pt>
                <c:pt idx="522">
                  <c:v>1.7340625000000001</c:v>
                </c:pt>
                <c:pt idx="523">
                  <c:v>1.7354687499999999</c:v>
                </c:pt>
                <c:pt idx="524">
                  <c:v>1.7368749999999999</c:v>
                </c:pt>
                <c:pt idx="525">
                  <c:v>1.73828125</c:v>
                </c:pt>
                <c:pt idx="526">
                  <c:v>1.7396875000000001</c:v>
                </c:pt>
                <c:pt idx="527">
                  <c:v>1.7410937500000001</c:v>
                </c:pt>
                <c:pt idx="528">
                  <c:v>1.7424999999999999</c:v>
                </c:pt>
                <c:pt idx="529">
                  <c:v>1.74390625</c:v>
                </c:pt>
                <c:pt idx="530">
                  <c:v>1.7453125</c:v>
                </c:pt>
                <c:pt idx="531">
                  <c:v>1.7467187500000001</c:v>
                </c:pt>
                <c:pt idx="532">
                  <c:v>1.7481249999999999</c:v>
                </c:pt>
                <c:pt idx="533">
                  <c:v>1.74953125</c:v>
                </c:pt>
                <c:pt idx="534">
                  <c:v>1.7509375</c:v>
                </c:pt>
                <c:pt idx="535">
                  <c:v>1.7523437500000001</c:v>
                </c:pt>
                <c:pt idx="536">
                  <c:v>1.7537499999999999</c:v>
                </c:pt>
                <c:pt idx="537">
                  <c:v>1.75515625</c:v>
                </c:pt>
                <c:pt idx="538">
                  <c:v>1.7565625</c:v>
                </c:pt>
                <c:pt idx="539">
                  <c:v>1.7579687500000001</c:v>
                </c:pt>
                <c:pt idx="540">
                  <c:v>1.7593749999999999</c:v>
                </c:pt>
                <c:pt idx="541">
                  <c:v>1.76078125</c:v>
                </c:pt>
                <c:pt idx="542">
                  <c:v>1.7621875</c:v>
                </c:pt>
                <c:pt idx="543">
                  <c:v>1.7635937500000001</c:v>
                </c:pt>
                <c:pt idx="544">
                  <c:v>1.7649999999999999</c:v>
                </c:pt>
                <c:pt idx="545">
                  <c:v>1.76640625</c:v>
                </c:pt>
                <c:pt idx="546">
                  <c:v>1.7678125</c:v>
                </c:pt>
                <c:pt idx="547">
                  <c:v>1.7692187500000001</c:v>
                </c:pt>
                <c:pt idx="548">
                  <c:v>1.7706249999999999</c:v>
                </c:pt>
                <c:pt idx="549">
                  <c:v>1.7720312499999999</c:v>
                </c:pt>
                <c:pt idx="550">
                  <c:v>1.7734375</c:v>
                </c:pt>
                <c:pt idx="551">
                  <c:v>1.7748437500000001</c:v>
                </c:pt>
                <c:pt idx="552">
                  <c:v>1.7762500000000001</c:v>
                </c:pt>
                <c:pt idx="553">
                  <c:v>1.7776562499999999</c:v>
                </c:pt>
                <c:pt idx="554">
                  <c:v>1.7790625</c:v>
                </c:pt>
                <c:pt idx="555">
                  <c:v>1.78046875</c:v>
                </c:pt>
                <c:pt idx="556">
                  <c:v>1.7818750000000001</c:v>
                </c:pt>
                <c:pt idx="557">
                  <c:v>1.7832812499999999</c:v>
                </c:pt>
                <c:pt idx="558">
                  <c:v>1.7846875</c:v>
                </c:pt>
                <c:pt idx="559">
                  <c:v>1.78609375</c:v>
                </c:pt>
                <c:pt idx="560">
                  <c:v>1.7875000000000001</c:v>
                </c:pt>
                <c:pt idx="561">
                  <c:v>1.7889062499999999</c:v>
                </c:pt>
                <c:pt idx="562">
                  <c:v>1.7903125</c:v>
                </c:pt>
                <c:pt idx="563">
                  <c:v>1.79171875</c:v>
                </c:pt>
                <c:pt idx="564">
                  <c:v>1.7931250000000001</c:v>
                </c:pt>
                <c:pt idx="565">
                  <c:v>1.7945312499999999</c:v>
                </c:pt>
                <c:pt idx="566">
                  <c:v>1.7959375</c:v>
                </c:pt>
                <c:pt idx="567">
                  <c:v>1.79734375</c:v>
                </c:pt>
                <c:pt idx="568">
                  <c:v>1.7987500000000001</c:v>
                </c:pt>
                <c:pt idx="569">
                  <c:v>1.8001562499999999</c:v>
                </c:pt>
                <c:pt idx="570">
                  <c:v>1.8015625</c:v>
                </c:pt>
                <c:pt idx="571">
                  <c:v>1.80296875</c:v>
                </c:pt>
                <c:pt idx="572">
                  <c:v>1.8043750000000001</c:v>
                </c:pt>
                <c:pt idx="573">
                  <c:v>1.8057812499999999</c:v>
                </c:pt>
                <c:pt idx="574">
                  <c:v>1.8071874999999999</c:v>
                </c:pt>
                <c:pt idx="575">
                  <c:v>1.80859375</c:v>
                </c:pt>
                <c:pt idx="576">
                  <c:v>1.81</c:v>
                </c:pt>
                <c:pt idx="577">
                  <c:v>1.8114062500000001</c:v>
                </c:pt>
                <c:pt idx="578">
                  <c:v>1.8128124999999999</c:v>
                </c:pt>
                <c:pt idx="579">
                  <c:v>1.81421875</c:v>
                </c:pt>
                <c:pt idx="580">
                  <c:v>1.815625</c:v>
                </c:pt>
                <c:pt idx="581">
                  <c:v>1.8170312500000001</c:v>
                </c:pt>
                <c:pt idx="582">
                  <c:v>1.8184374999999999</c:v>
                </c:pt>
                <c:pt idx="583">
                  <c:v>1.81984375</c:v>
                </c:pt>
                <c:pt idx="584">
                  <c:v>1.82125</c:v>
                </c:pt>
                <c:pt idx="585">
                  <c:v>1.8226562500000001</c:v>
                </c:pt>
                <c:pt idx="586">
                  <c:v>1.8240624999999999</c:v>
                </c:pt>
                <c:pt idx="587">
                  <c:v>1.82546875</c:v>
                </c:pt>
                <c:pt idx="588">
                  <c:v>1.826875</c:v>
                </c:pt>
                <c:pt idx="589">
                  <c:v>1.8282812500000001</c:v>
                </c:pt>
                <c:pt idx="590">
                  <c:v>1.8296874999999999</c:v>
                </c:pt>
                <c:pt idx="591">
                  <c:v>1.83109375</c:v>
                </c:pt>
                <c:pt idx="592">
                  <c:v>1.8325</c:v>
                </c:pt>
                <c:pt idx="593">
                  <c:v>1.8339062500000001</c:v>
                </c:pt>
                <c:pt idx="594">
                  <c:v>1.8353124999999999</c:v>
                </c:pt>
                <c:pt idx="595">
                  <c:v>1.83671875</c:v>
                </c:pt>
                <c:pt idx="596">
                  <c:v>1.838125</c:v>
                </c:pt>
                <c:pt idx="597">
                  <c:v>1.8395312500000001</c:v>
                </c:pt>
                <c:pt idx="598">
                  <c:v>1.8409374999999999</c:v>
                </c:pt>
                <c:pt idx="599">
                  <c:v>1.8423437499999999</c:v>
                </c:pt>
                <c:pt idx="600">
                  <c:v>1.84375</c:v>
                </c:pt>
                <c:pt idx="601">
                  <c:v>1.8451562500000001</c:v>
                </c:pt>
                <c:pt idx="602">
                  <c:v>1.8465625000000001</c:v>
                </c:pt>
                <c:pt idx="603">
                  <c:v>1.8479687499999999</c:v>
                </c:pt>
                <c:pt idx="604">
                  <c:v>1.849375</c:v>
                </c:pt>
                <c:pt idx="605">
                  <c:v>1.85078125</c:v>
                </c:pt>
                <c:pt idx="606">
                  <c:v>1.8521875000000001</c:v>
                </c:pt>
                <c:pt idx="607">
                  <c:v>1.8535937499999999</c:v>
                </c:pt>
                <c:pt idx="608">
                  <c:v>1.855</c:v>
                </c:pt>
                <c:pt idx="609">
                  <c:v>1.85640625</c:v>
                </c:pt>
                <c:pt idx="610">
                  <c:v>1.8578125000000001</c:v>
                </c:pt>
                <c:pt idx="611">
                  <c:v>1.8592187499999999</c:v>
                </c:pt>
                <c:pt idx="612">
                  <c:v>1.860625</c:v>
                </c:pt>
                <c:pt idx="613">
                  <c:v>1.86203125</c:v>
                </c:pt>
                <c:pt idx="614">
                  <c:v>1.8634375000000001</c:v>
                </c:pt>
                <c:pt idx="615">
                  <c:v>1.8648437499999999</c:v>
                </c:pt>
                <c:pt idx="616">
                  <c:v>1.86625</c:v>
                </c:pt>
                <c:pt idx="617">
                  <c:v>1.86765625</c:v>
                </c:pt>
                <c:pt idx="618">
                  <c:v>1.8690625000000001</c:v>
                </c:pt>
                <c:pt idx="619">
                  <c:v>1.8704687499999999</c:v>
                </c:pt>
                <c:pt idx="620">
                  <c:v>1.871875</c:v>
                </c:pt>
                <c:pt idx="621">
                  <c:v>1.87328125</c:v>
                </c:pt>
                <c:pt idx="622">
                  <c:v>1.8746875000000001</c:v>
                </c:pt>
                <c:pt idx="623">
                  <c:v>1.8760937499999999</c:v>
                </c:pt>
                <c:pt idx="624">
                  <c:v>1.8774999999999999</c:v>
                </c:pt>
                <c:pt idx="625">
                  <c:v>1.87890625</c:v>
                </c:pt>
                <c:pt idx="626">
                  <c:v>1.8803125000000001</c:v>
                </c:pt>
                <c:pt idx="627">
                  <c:v>1.8817187500000001</c:v>
                </c:pt>
                <c:pt idx="628">
                  <c:v>1.8831249999999999</c:v>
                </c:pt>
                <c:pt idx="629">
                  <c:v>1.88453125</c:v>
                </c:pt>
                <c:pt idx="630">
                  <c:v>1.8859375</c:v>
                </c:pt>
                <c:pt idx="631">
                  <c:v>1.8873437500000001</c:v>
                </c:pt>
                <c:pt idx="632">
                  <c:v>1.8887499999999999</c:v>
                </c:pt>
                <c:pt idx="633">
                  <c:v>1.89015625</c:v>
                </c:pt>
                <c:pt idx="634">
                  <c:v>1.8915625</c:v>
                </c:pt>
                <c:pt idx="635">
                  <c:v>1.8929687500000001</c:v>
                </c:pt>
                <c:pt idx="636">
                  <c:v>1.8943749999999999</c:v>
                </c:pt>
                <c:pt idx="637">
                  <c:v>1.89578125</c:v>
                </c:pt>
                <c:pt idx="638">
                  <c:v>1.8971875</c:v>
                </c:pt>
                <c:pt idx="639">
                  <c:v>1.8985937500000001</c:v>
                </c:pt>
                <c:pt idx="640">
                  <c:v>1.9</c:v>
                </c:pt>
                <c:pt idx="641">
                  <c:v>1.90140625</c:v>
                </c:pt>
                <c:pt idx="642">
                  <c:v>1.9028125</c:v>
                </c:pt>
                <c:pt idx="643">
                  <c:v>1.9042187500000001</c:v>
                </c:pt>
                <c:pt idx="644">
                  <c:v>1.9056249999999999</c:v>
                </c:pt>
                <c:pt idx="645">
                  <c:v>1.90703125</c:v>
                </c:pt>
                <c:pt idx="646">
                  <c:v>1.9084375</c:v>
                </c:pt>
                <c:pt idx="647">
                  <c:v>1.9098437500000001</c:v>
                </c:pt>
                <c:pt idx="648">
                  <c:v>1.9112499999999999</c:v>
                </c:pt>
                <c:pt idx="649">
                  <c:v>1.9126562499999999</c:v>
                </c:pt>
                <c:pt idx="650">
                  <c:v>1.9140625</c:v>
                </c:pt>
                <c:pt idx="651">
                  <c:v>1.9154687500000001</c:v>
                </c:pt>
                <c:pt idx="652">
                  <c:v>1.9168750000000001</c:v>
                </c:pt>
                <c:pt idx="653">
                  <c:v>1.9182812499999999</c:v>
                </c:pt>
                <c:pt idx="654">
                  <c:v>1.9196875</c:v>
                </c:pt>
                <c:pt idx="655">
                  <c:v>1.92109375</c:v>
                </c:pt>
                <c:pt idx="656">
                  <c:v>1.9225000000000001</c:v>
                </c:pt>
                <c:pt idx="657">
                  <c:v>1.9239062499999999</c:v>
                </c:pt>
                <c:pt idx="658">
                  <c:v>1.9253125</c:v>
                </c:pt>
                <c:pt idx="659">
                  <c:v>1.92671875</c:v>
                </c:pt>
                <c:pt idx="660">
                  <c:v>1.9281250000000001</c:v>
                </c:pt>
                <c:pt idx="661">
                  <c:v>1.9295312499999999</c:v>
                </c:pt>
                <c:pt idx="662">
                  <c:v>1.9309375</c:v>
                </c:pt>
                <c:pt idx="663">
                  <c:v>1.93234375</c:v>
                </c:pt>
                <c:pt idx="664">
                  <c:v>1.9337500000000001</c:v>
                </c:pt>
                <c:pt idx="665">
                  <c:v>1.9351562499999999</c:v>
                </c:pt>
                <c:pt idx="666">
                  <c:v>1.9365625</c:v>
                </c:pt>
                <c:pt idx="667">
                  <c:v>1.93796875</c:v>
                </c:pt>
                <c:pt idx="668">
                  <c:v>1.9393750000000001</c:v>
                </c:pt>
                <c:pt idx="669">
                  <c:v>1.9407812499999999</c:v>
                </c:pt>
                <c:pt idx="670">
                  <c:v>1.9421875</c:v>
                </c:pt>
                <c:pt idx="671">
                  <c:v>1.94359375</c:v>
                </c:pt>
                <c:pt idx="672">
                  <c:v>1.9450000000000001</c:v>
                </c:pt>
                <c:pt idx="673">
                  <c:v>1.9464062499999999</c:v>
                </c:pt>
                <c:pt idx="674">
                  <c:v>1.9478124999999999</c:v>
                </c:pt>
                <c:pt idx="675">
                  <c:v>1.94921875</c:v>
                </c:pt>
                <c:pt idx="676">
                  <c:v>1.9506250000000001</c:v>
                </c:pt>
                <c:pt idx="677">
                  <c:v>1.9520312500000001</c:v>
                </c:pt>
                <c:pt idx="678">
                  <c:v>1.9534374999999999</c:v>
                </c:pt>
                <c:pt idx="679">
                  <c:v>1.95484375</c:v>
                </c:pt>
                <c:pt idx="680">
                  <c:v>1.95625</c:v>
                </c:pt>
                <c:pt idx="681">
                  <c:v>1.9576562500000001</c:v>
                </c:pt>
                <c:pt idx="682">
                  <c:v>1.9590624999999999</c:v>
                </c:pt>
                <c:pt idx="683">
                  <c:v>1.96046875</c:v>
                </c:pt>
                <c:pt idx="684">
                  <c:v>1.961875</c:v>
                </c:pt>
                <c:pt idx="685">
                  <c:v>1.9632812500000001</c:v>
                </c:pt>
                <c:pt idx="686">
                  <c:v>1.9646874999999999</c:v>
                </c:pt>
                <c:pt idx="687">
                  <c:v>1.96609375</c:v>
                </c:pt>
                <c:pt idx="688">
                  <c:v>1.9675</c:v>
                </c:pt>
                <c:pt idx="689">
                  <c:v>1.9689062500000001</c:v>
                </c:pt>
                <c:pt idx="690">
                  <c:v>1.9703124999999999</c:v>
                </c:pt>
                <c:pt idx="691">
                  <c:v>1.97171875</c:v>
                </c:pt>
                <c:pt idx="692">
                  <c:v>1.973125</c:v>
                </c:pt>
                <c:pt idx="693">
                  <c:v>1.9745312500000001</c:v>
                </c:pt>
                <c:pt idx="694">
                  <c:v>1.9759374999999999</c:v>
                </c:pt>
                <c:pt idx="695">
                  <c:v>1.97734375</c:v>
                </c:pt>
                <c:pt idx="696">
                  <c:v>1.97875</c:v>
                </c:pt>
                <c:pt idx="697">
                  <c:v>1.9801562500000001</c:v>
                </c:pt>
                <c:pt idx="698">
                  <c:v>1.9815624999999999</c:v>
                </c:pt>
                <c:pt idx="699">
                  <c:v>1.9829687499999999</c:v>
                </c:pt>
                <c:pt idx="700">
                  <c:v>1.984375</c:v>
                </c:pt>
                <c:pt idx="701">
                  <c:v>1.9857812500000001</c:v>
                </c:pt>
                <c:pt idx="702">
                  <c:v>1.9871875000000001</c:v>
                </c:pt>
                <c:pt idx="703">
                  <c:v>1.9885937499999999</c:v>
                </c:pt>
                <c:pt idx="704">
                  <c:v>1.99</c:v>
                </c:pt>
                <c:pt idx="705">
                  <c:v>1.99140625</c:v>
                </c:pt>
                <c:pt idx="706">
                  <c:v>1.9928125000000001</c:v>
                </c:pt>
                <c:pt idx="707">
                  <c:v>1.9942187499999999</c:v>
                </c:pt>
                <c:pt idx="708">
                  <c:v>1.995625</c:v>
                </c:pt>
                <c:pt idx="709">
                  <c:v>1.99703125</c:v>
                </c:pt>
                <c:pt idx="710">
                  <c:v>1.9984375000000001</c:v>
                </c:pt>
                <c:pt idx="711">
                  <c:v>1.9998437499999999</c:v>
                </c:pt>
                <c:pt idx="712">
                  <c:v>2.0012500000000002</c:v>
                </c:pt>
                <c:pt idx="713">
                  <c:v>2.0026562499999998</c:v>
                </c:pt>
                <c:pt idx="714">
                  <c:v>2.0040624999999999</c:v>
                </c:pt>
                <c:pt idx="715">
                  <c:v>2.0054687499999999</c:v>
                </c:pt>
                <c:pt idx="716">
                  <c:v>2.006875</c:v>
                </c:pt>
                <c:pt idx="717">
                  <c:v>2.00828125</c:v>
                </c:pt>
                <c:pt idx="718">
                  <c:v>2.0096875000000001</c:v>
                </c:pt>
                <c:pt idx="719">
                  <c:v>2.0110937500000001</c:v>
                </c:pt>
                <c:pt idx="720">
                  <c:v>2.0125000000000002</c:v>
                </c:pt>
                <c:pt idx="721">
                  <c:v>2.0139062499999998</c:v>
                </c:pt>
                <c:pt idx="722">
                  <c:v>2.0153124999999998</c:v>
                </c:pt>
                <c:pt idx="723">
                  <c:v>2.0167187499999999</c:v>
                </c:pt>
                <c:pt idx="724">
                  <c:v>2.0181249999999999</c:v>
                </c:pt>
                <c:pt idx="725">
                  <c:v>2.01953125</c:v>
                </c:pt>
                <c:pt idx="726">
                  <c:v>2.0209375000000001</c:v>
                </c:pt>
                <c:pt idx="727">
                  <c:v>2.0223437500000001</c:v>
                </c:pt>
                <c:pt idx="728">
                  <c:v>2.0237500000000002</c:v>
                </c:pt>
                <c:pt idx="729">
                  <c:v>2.0251562500000002</c:v>
                </c:pt>
                <c:pt idx="730">
                  <c:v>2.0265624999999998</c:v>
                </c:pt>
                <c:pt idx="731">
                  <c:v>2.0279687499999999</c:v>
                </c:pt>
                <c:pt idx="732">
                  <c:v>2.0293749999999999</c:v>
                </c:pt>
                <c:pt idx="733">
                  <c:v>2.03078125</c:v>
                </c:pt>
                <c:pt idx="734">
                  <c:v>2.0321875</c:v>
                </c:pt>
                <c:pt idx="735">
                  <c:v>2.0335937500000001</c:v>
                </c:pt>
                <c:pt idx="736">
                  <c:v>2.0350000000000001</c:v>
                </c:pt>
                <c:pt idx="737">
                  <c:v>2.0364062500000002</c:v>
                </c:pt>
                <c:pt idx="738">
                  <c:v>2.0378124999999998</c:v>
                </c:pt>
                <c:pt idx="739">
                  <c:v>2.0392187499999999</c:v>
                </c:pt>
                <c:pt idx="740">
                  <c:v>2.0406249999999999</c:v>
                </c:pt>
                <c:pt idx="741">
                  <c:v>2.04203125</c:v>
                </c:pt>
                <c:pt idx="742">
                  <c:v>2.0434375</c:v>
                </c:pt>
                <c:pt idx="743">
                  <c:v>2.0448437500000001</c:v>
                </c:pt>
                <c:pt idx="744">
                  <c:v>2.0462500000000001</c:v>
                </c:pt>
                <c:pt idx="745">
                  <c:v>2.0476562500000002</c:v>
                </c:pt>
                <c:pt idx="746">
                  <c:v>2.0490624999999998</c:v>
                </c:pt>
                <c:pt idx="747">
                  <c:v>2.0504687499999998</c:v>
                </c:pt>
                <c:pt idx="748">
                  <c:v>2.0518749999999999</c:v>
                </c:pt>
                <c:pt idx="749">
                  <c:v>2.0532812499999999</c:v>
                </c:pt>
                <c:pt idx="750">
                  <c:v>2.0546875</c:v>
                </c:pt>
                <c:pt idx="751">
                  <c:v>2.0560937500000001</c:v>
                </c:pt>
                <c:pt idx="752">
                  <c:v>2.0575000000000001</c:v>
                </c:pt>
                <c:pt idx="753">
                  <c:v>2.0589062500000002</c:v>
                </c:pt>
                <c:pt idx="754">
                  <c:v>2.0603125000000002</c:v>
                </c:pt>
                <c:pt idx="755">
                  <c:v>2.0617187499999998</c:v>
                </c:pt>
                <c:pt idx="756">
                  <c:v>2.0631249999999999</c:v>
                </c:pt>
                <c:pt idx="757">
                  <c:v>2.0645312499999999</c:v>
                </c:pt>
                <c:pt idx="758">
                  <c:v>2.0659375</c:v>
                </c:pt>
                <c:pt idx="759">
                  <c:v>2.06734375</c:v>
                </c:pt>
                <c:pt idx="760">
                  <c:v>2.0687500000000001</c:v>
                </c:pt>
                <c:pt idx="761">
                  <c:v>2.0701562500000001</c:v>
                </c:pt>
                <c:pt idx="762">
                  <c:v>2.0715625000000002</c:v>
                </c:pt>
                <c:pt idx="763">
                  <c:v>2.0729687499999998</c:v>
                </c:pt>
                <c:pt idx="764">
                  <c:v>2.0743749999999999</c:v>
                </c:pt>
                <c:pt idx="765">
                  <c:v>2.0757812499999999</c:v>
                </c:pt>
                <c:pt idx="766">
                  <c:v>2.0771875</c:v>
                </c:pt>
                <c:pt idx="767">
                  <c:v>2.07859375</c:v>
                </c:pt>
                <c:pt idx="768">
                  <c:v>2.08</c:v>
                </c:pt>
                <c:pt idx="769">
                  <c:v>2.0814062500000001</c:v>
                </c:pt>
                <c:pt idx="770">
                  <c:v>2.0828125000000002</c:v>
                </c:pt>
                <c:pt idx="771">
                  <c:v>2.0842187499999998</c:v>
                </c:pt>
                <c:pt idx="772">
                  <c:v>2.0856249999999998</c:v>
                </c:pt>
                <c:pt idx="773">
                  <c:v>2.0870312499999999</c:v>
                </c:pt>
                <c:pt idx="774">
                  <c:v>2.0884374999999999</c:v>
                </c:pt>
                <c:pt idx="775">
                  <c:v>2.08984375</c:v>
                </c:pt>
                <c:pt idx="776">
                  <c:v>2.0912500000000001</c:v>
                </c:pt>
                <c:pt idx="777">
                  <c:v>2.0926562500000001</c:v>
                </c:pt>
                <c:pt idx="778">
                  <c:v>2.0940625000000002</c:v>
                </c:pt>
                <c:pt idx="779">
                  <c:v>2.0954687500000002</c:v>
                </c:pt>
                <c:pt idx="780">
                  <c:v>2.0968749999999998</c:v>
                </c:pt>
                <c:pt idx="781">
                  <c:v>2.0982812499999999</c:v>
                </c:pt>
                <c:pt idx="782">
                  <c:v>2.0996874999999999</c:v>
                </c:pt>
                <c:pt idx="783">
                  <c:v>2.10109375</c:v>
                </c:pt>
                <c:pt idx="784">
                  <c:v>2.1025</c:v>
                </c:pt>
                <c:pt idx="785">
                  <c:v>2.1039062500000001</c:v>
                </c:pt>
                <c:pt idx="786">
                  <c:v>2.1053125000000001</c:v>
                </c:pt>
                <c:pt idx="787">
                  <c:v>2.1067187500000002</c:v>
                </c:pt>
                <c:pt idx="788">
                  <c:v>2.1081249999999998</c:v>
                </c:pt>
                <c:pt idx="789">
                  <c:v>2.1095312499999999</c:v>
                </c:pt>
                <c:pt idx="790">
                  <c:v>2.1109374999999999</c:v>
                </c:pt>
                <c:pt idx="791">
                  <c:v>2.11234375</c:v>
                </c:pt>
                <c:pt idx="792">
                  <c:v>2.11375</c:v>
                </c:pt>
                <c:pt idx="793">
                  <c:v>2.1151562500000001</c:v>
                </c:pt>
                <c:pt idx="794">
                  <c:v>2.1165625000000001</c:v>
                </c:pt>
                <c:pt idx="795">
                  <c:v>2.1179687500000002</c:v>
                </c:pt>
                <c:pt idx="796">
                  <c:v>2.1193749999999998</c:v>
                </c:pt>
                <c:pt idx="797">
                  <c:v>2.1207812499999998</c:v>
                </c:pt>
                <c:pt idx="798">
                  <c:v>2.1221874999999999</c:v>
                </c:pt>
                <c:pt idx="799">
                  <c:v>2.1235937499999999</c:v>
                </c:pt>
                <c:pt idx="800">
                  <c:v>2.125</c:v>
                </c:pt>
                <c:pt idx="801">
                  <c:v>2.1264062500000001</c:v>
                </c:pt>
                <c:pt idx="802">
                  <c:v>2.1278125000000001</c:v>
                </c:pt>
                <c:pt idx="803">
                  <c:v>2.1292187500000002</c:v>
                </c:pt>
                <c:pt idx="804">
                  <c:v>2.1306250000000002</c:v>
                </c:pt>
                <c:pt idx="805">
                  <c:v>2.1320312499999998</c:v>
                </c:pt>
                <c:pt idx="806">
                  <c:v>2.1334374999999999</c:v>
                </c:pt>
                <c:pt idx="807">
                  <c:v>2.1348437499999999</c:v>
                </c:pt>
                <c:pt idx="808">
                  <c:v>2.13625</c:v>
                </c:pt>
                <c:pt idx="809">
                  <c:v>2.13765625</c:v>
                </c:pt>
                <c:pt idx="810">
                  <c:v>2.1390625000000001</c:v>
                </c:pt>
                <c:pt idx="811">
                  <c:v>2.1404687500000001</c:v>
                </c:pt>
                <c:pt idx="812">
                  <c:v>2.1418750000000002</c:v>
                </c:pt>
                <c:pt idx="813">
                  <c:v>2.1432812499999998</c:v>
                </c:pt>
                <c:pt idx="814">
                  <c:v>2.1446874999999999</c:v>
                </c:pt>
                <c:pt idx="815">
                  <c:v>2.1460937499999999</c:v>
                </c:pt>
                <c:pt idx="816">
                  <c:v>2.1475</c:v>
                </c:pt>
                <c:pt idx="817">
                  <c:v>2.14890625</c:v>
                </c:pt>
                <c:pt idx="818">
                  <c:v>2.1503125000000001</c:v>
                </c:pt>
                <c:pt idx="819">
                  <c:v>2.1517187500000001</c:v>
                </c:pt>
                <c:pt idx="820">
                  <c:v>2.1531250000000002</c:v>
                </c:pt>
                <c:pt idx="821">
                  <c:v>2.1545312499999998</c:v>
                </c:pt>
                <c:pt idx="822">
                  <c:v>2.1559374999999998</c:v>
                </c:pt>
                <c:pt idx="823">
                  <c:v>2.1573437499999999</c:v>
                </c:pt>
                <c:pt idx="824">
                  <c:v>2.1587499999999999</c:v>
                </c:pt>
                <c:pt idx="825">
                  <c:v>2.16015625</c:v>
                </c:pt>
                <c:pt idx="826">
                  <c:v>2.1615625000000001</c:v>
                </c:pt>
                <c:pt idx="827">
                  <c:v>2.1629687500000001</c:v>
                </c:pt>
                <c:pt idx="828">
                  <c:v>2.1643750000000002</c:v>
                </c:pt>
                <c:pt idx="829">
                  <c:v>2.1657812500000002</c:v>
                </c:pt>
                <c:pt idx="830">
                  <c:v>2.1671874999999998</c:v>
                </c:pt>
                <c:pt idx="831">
                  <c:v>2.1685937499999999</c:v>
                </c:pt>
                <c:pt idx="832">
                  <c:v>2.17</c:v>
                </c:pt>
                <c:pt idx="833">
                  <c:v>2.17140625</c:v>
                </c:pt>
                <c:pt idx="834">
                  <c:v>2.1728125</c:v>
                </c:pt>
                <c:pt idx="835">
                  <c:v>2.1742187500000001</c:v>
                </c:pt>
                <c:pt idx="836">
                  <c:v>2.1756250000000001</c:v>
                </c:pt>
                <c:pt idx="837">
                  <c:v>2.1770312500000002</c:v>
                </c:pt>
                <c:pt idx="838">
                  <c:v>2.1784374999999998</c:v>
                </c:pt>
                <c:pt idx="839">
                  <c:v>2.1798437499999999</c:v>
                </c:pt>
                <c:pt idx="840">
                  <c:v>2.1812499999999999</c:v>
                </c:pt>
                <c:pt idx="841">
                  <c:v>2.18265625</c:v>
                </c:pt>
                <c:pt idx="842">
                  <c:v>2.1840625</c:v>
                </c:pt>
                <c:pt idx="843">
                  <c:v>2.1854687500000001</c:v>
                </c:pt>
                <c:pt idx="844">
                  <c:v>2.1868750000000001</c:v>
                </c:pt>
                <c:pt idx="845">
                  <c:v>2.1882812500000002</c:v>
                </c:pt>
                <c:pt idx="846">
                  <c:v>2.1896874999999998</c:v>
                </c:pt>
                <c:pt idx="847">
                  <c:v>2.1910937499999998</c:v>
                </c:pt>
                <c:pt idx="848">
                  <c:v>2.1924999999999999</c:v>
                </c:pt>
                <c:pt idx="849">
                  <c:v>2.1939062499999999</c:v>
                </c:pt>
                <c:pt idx="850">
                  <c:v>2.1953125</c:v>
                </c:pt>
                <c:pt idx="851">
                  <c:v>2.1967187500000001</c:v>
                </c:pt>
                <c:pt idx="852">
                  <c:v>2.1981250000000001</c:v>
                </c:pt>
                <c:pt idx="853">
                  <c:v>2.1995312500000002</c:v>
                </c:pt>
                <c:pt idx="854">
                  <c:v>2.2009375000000002</c:v>
                </c:pt>
                <c:pt idx="855">
                  <c:v>2.2023437499999998</c:v>
                </c:pt>
                <c:pt idx="856">
                  <c:v>2.2037499999999999</c:v>
                </c:pt>
                <c:pt idx="857">
                  <c:v>2.2051562499999999</c:v>
                </c:pt>
                <c:pt idx="858">
                  <c:v>2.2065625</c:v>
                </c:pt>
                <c:pt idx="859">
                  <c:v>2.20796875</c:v>
                </c:pt>
                <c:pt idx="860">
                  <c:v>2.2093750000000001</c:v>
                </c:pt>
                <c:pt idx="861">
                  <c:v>2.2107812500000001</c:v>
                </c:pt>
                <c:pt idx="862">
                  <c:v>2.2121875000000002</c:v>
                </c:pt>
                <c:pt idx="863">
                  <c:v>2.2135937499999998</c:v>
                </c:pt>
                <c:pt idx="864">
                  <c:v>2.2149999999999999</c:v>
                </c:pt>
                <c:pt idx="865">
                  <c:v>2.2164062499999999</c:v>
                </c:pt>
                <c:pt idx="866">
                  <c:v>2.2178125</c:v>
                </c:pt>
                <c:pt idx="867">
                  <c:v>2.21921875</c:v>
                </c:pt>
                <c:pt idx="868">
                  <c:v>2.2206250000000001</c:v>
                </c:pt>
                <c:pt idx="869">
                  <c:v>2.2220312500000001</c:v>
                </c:pt>
                <c:pt idx="870">
                  <c:v>2.2234375000000002</c:v>
                </c:pt>
                <c:pt idx="871">
                  <c:v>2.2248437499999998</c:v>
                </c:pt>
                <c:pt idx="872">
                  <c:v>2.2262499999999998</c:v>
                </c:pt>
                <c:pt idx="873">
                  <c:v>2.2276562499999999</c:v>
                </c:pt>
                <c:pt idx="874">
                  <c:v>2.2290624999999999</c:v>
                </c:pt>
                <c:pt idx="875">
                  <c:v>2.23046875</c:v>
                </c:pt>
                <c:pt idx="876">
                  <c:v>2.2318750000000001</c:v>
                </c:pt>
                <c:pt idx="877">
                  <c:v>2.2332812500000001</c:v>
                </c:pt>
                <c:pt idx="878">
                  <c:v>2.2346875000000002</c:v>
                </c:pt>
                <c:pt idx="879">
                  <c:v>2.2360937500000002</c:v>
                </c:pt>
                <c:pt idx="880">
                  <c:v>2.2374999999999998</c:v>
                </c:pt>
                <c:pt idx="881">
                  <c:v>2.2389062499999999</c:v>
                </c:pt>
                <c:pt idx="882">
                  <c:v>2.2403124999999999</c:v>
                </c:pt>
                <c:pt idx="883">
                  <c:v>2.24171875</c:v>
                </c:pt>
                <c:pt idx="884">
                  <c:v>2.243125</c:v>
                </c:pt>
                <c:pt idx="885">
                  <c:v>2.2445312500000001</c:v>
                </c:pt>
                <c:pt idx="886">
                  <c:v>2.2459375000000001</c:v>
                </c:pt>
                <c:pt idx="887">
                  <c:v>2.2473437500000002</c:v>
                </c:pt>
                <c:pt idx="888">
                  <c:v>2.2487499999999998</c:v>
                </c:pt>
                <c:pt idx="889">
                  <c:v>2.2501562499999999</c:v>
                </c:pt>
                <c:pt idx="890">
                  <c:v>2.2515624999999999</c:v>
                </c:pt>
                <c:pt idx="891">
                  <c:v>2.25296875</c:v>
                </c:pt>
                <c:pt idx="892">
                  <c:v>2.254375</c:v>
                </c:pt>
                <c:pt idx="893">
                  <c:v>2.2557812500000001</c:v>
                </c:pt>
                <c:pt idx="894">
                  <c:v>2.2571875000000001</c:v>
                </c:pt>
                <c:pt idx="895">
                  <c:v>2.2585937500000002</c:v>
                </c:pt>
                <c:pt idx="896">
                  <c:v>2.2599999999999998</c:v>
                </c:pt>
                <c:pt idx="897">
                  <c:v>2.2614062499999998</c:v>
                </c:pt>
                <c:pt idx="898">
                  <c:v>2.2628124999999999</c:v>
                </c:pt>
                <c:pt idx="899">
                  <c:v>2.2642187499999999</c:v>
                </c:pt>
                <c:pt idx="900">
                  <c:v>2.265625</c:v>
                </c:pt>
                <c:pt idx="901">
                  <c:v>2.2670312500000001</c:v>
                </c:pt>
                <c:pt idx="902">
                  <c:v>2.2684375000000001</c:v>
                </c:pt>
                <c:pt idx="903">
                  <c:v>2.2698437500000002</c:v>
                </c:pt>
                <c:pt idx="904">
                  <c:v>2.2712500000000002</c:v>
                </c:pt>
                <c:pt idx="905">
                  <c:v>2.2726562499999998</c:v>
                </c:pt>
                <c:pt idx="906">
                  <c:v>2.2740624999999999</c:v>
                </c:pt>
                <c:pt idx="907">
                  <c:v>2.2754687499999999</c:v>
                </c:pt>
                <c:pt idx="908">
                  <c:v>2.276875</c:v>
                </c:pt>
                <c:pt idx="909">
                  <c:v>2.27828125</c:v>
                </c:pt>
                <c:pt idx="910">
                  <c:v>2.2796875000000001</c:v>
                </c:pt>
                <c:pt idx="911">
                  <c:v>2.2810937500000001</c:v>
                </c:pt>
                <c:pt idx="912">
                  <c:v>2.2825000000000002</c:v>
                </c:pt>
                <c:pt idx="913">
                  <c:v>2.2839062499999998</c:v>
                </c:pt>
                <c:pt idx="914">
                  <c:v>2.2853124999999999</c:v>
                </c:pt>
                <c:pt idx="915">
                  <c:v>2.2867187499999999</c:v>
                </c:pt>
                <c:pt idx="916">
                  <c:v>2.288125</c:v>
                </c:pt>
                <c:pt idx="917">
                  <c:v>2.28953125</c:v>
                </c:pt>
                <c:pt idx="918">
                  <c:v>2.2909375000000001</c:v>
                </c:pt>
                <c:pt idx="919">
                  <c:v>2.2923437500000001</c:v>
                </c:pt>
                <c:pt idx="920">
                  <c:v>2.2937500000000002</c:v>
                </c:pt>
                <c:pt idx="921">
                  <c:v>2.2951562499999998</c:v>
                </c:pt>
                <c:pt idx="922">
                  <c:v>2.2965624999999998</c:v>
                </c:pt>
                <c:pt idx="923">
                  <c:v>2.2979687499999999</c:v>
                </c:pt>
                <c:pt idx="924">
                  <c:v>2.2993749999999999</c:v>
                </c:pt>
                <c:pt idx="925">
                  <c:v>2.30078125</c:v>
                </c:pt>
                <c:pt idx="926">
                  <c:v>2.3021875000000001</c:v>
                </c:pt>
                <c:pt idx="927">
                  <c:v>2.3035937500000001</c:v>
                </c:pt>
                <c:pt idx="928">
                  <c:v>2.3050000000000002</c:v>
                </c:pt>
                <c:pt idx="929">
                  <c:v>2.3064062500000002</c:v>
                </c:pt>
                <c:pt idx="930">
                  <c:v>2.3078124999999998</c:v>
                </c:pt>
                <c:pt idx="931">
                  <c:v>2.3092187499999999</c:v>
                </c:pt>
                <c:pt idx="932">
                  <c:v>2.3106249999999999</c:v>
                </c:pt>
                <c:pt idx="933">
                  <c:v>2.31203125</c:v>
                </c:pt>
                <c:pt idx="934">
                  <c:v>2.3134375</c:v>
                </c:pt>
                <c:pt idx="935">
                  <c:v>2.3148437500000001</c:v>
                </c:pt>
                <c:pt idx="936">
                  <c:v>2.3162500000000001</c:v>
                </c:pt>
                <c:pt idx="937">
                  <c:v>2.3176562500000002</c:v>
                </c:pt>
                <c:pt idx="938">
                  <c:v>2.3190624999999998</c:v>
                </c:pt>
                <c:pt idx="939">
                  <c:v>2.3204687499999999</c:v>
                </c:pt>
                <c:pt idx="940">
                  <c:v>2.3218749999999999</c:v>
                </c:pt>
                <c:pt idx="941">
                  <c:v>2.32328125</c:v>
                </c:pt>
                <c:pt idx="942">
                  <c:v>2.3246875</c:v>
                </c:pt>
                <c:pt idx="943">
                  <c:v>2.3260937500000001</c:v>
                </c:pt>
                <c:pt idx="944">
                  <c:v>2.3275000000000001</c:v>
                </c:pt>
                <c:pt idx="945">
                  <c:v>2.3289062500000002</c:v>
                </c:pt>
                <c:pt idx="946">
                  <c:v>2.3303124999999998</c:v>
                </c:pt>
                <c:pt idx="947">
                  <c:v>2.3317187499999998</c:v>
                </c:pt>
                <c:pt idx="948">
                  <c:v>2.3331249999999999</c:v>
                </c:pt>
                <c:pt idx="949">
                  <c:v>2.3345312499999999</c:v>
                </c:pt>
                <c:pt idx="950">
                  <c:v>2.3359375</c:v>
                </c:pt>
                <c:pt idx="951">
                  <c:v>2.3373437500000001</c:v>
                </c:pt>
                <c:pt idx="952">
                  <c:v>2.3387500000000001</c:v>
                </c:pt>
                <c:pt idx="953">
                  <c:v>2.3401562500000002</c:v>
                </c:pt>
                <c:pt idx="954">
                  <c:v>2.3415625000000002</c:v>
                </c:pt>
                <c:pt idx="955">
                  <c:v>2.3429687499999998</c:v>
                </c:pt>
                <c:pt idx="956">
                  <c:v>2.3443749999999999</c:v>
                </c:pt>
                <c:pt idx="957">
                  <c:v>2.3457812499999999</c:v>
                </c:pt>
                <c:pt idx="958">
                  <c:v>2.3471875</c:v>
                </c:pt>
                <c:pt idx="959">
                  <c:v>2.34859375</c:v>
                </c:pt>
                <c:pt idx="960">
                  <c:v>2.35</c:v>
                </c:pt>
                <c:pt idx="961">
                  <c:v>2.3514062500000001</c:v>
                </c:pt>
                <c:pt idx="962">
                  <c:v>2.3528125000000002</c:v>
                </c:pt>
                <c:pt idx="963">
                  <c:v>2.3542187499999998</c:v>
                </c:pt>
                <c:pt idx="964">
                  <c:v>2.3556249999999999</c:v>
                </c:pt>
                <c:pt idx="965">
                  <c:v>2.3570312499999999</c:v>
                </c:pt>
                <c:pt idx="966">
                  <c:v>2.3584375</c:v>
                </c:pt>
                <c:pt idx="967">
                  <c:v>2.35984375</c:v>
                </c:pt>
                <c:pt idx="968">
                  <c:v>2.3612500000000001</c:v>
                </c:pt>
                <c:pt idx="969">
                  <c:v>2.3626562500000001</c:v>
                </c:pt>
                <c:pt idx="970">
                  <c:v>2.3640625000000002</c:v>
                </c:pt>
                <c:pt idx="971">
                  <c:v>2.3654687499999998</c:v>
                </c:pt>
                <c:pt idx="972">
                  <c:v>2.3668749999999998</c:v>
                </c:pt>
                <c:pt idx="973">
                  <c:v>2.3682812499999999</c:v>
                </c:pt>
                <c:pt idx="974">
                  <c:v>2.3696874999999999</c:v>
                </c:pt>
                <c:pt idx="975">
                  <c:v>2.37109375</c:v>
                </c:pt>
                <c:pt idx="976">
                  <c:v>2.3725000000000001</c:v>
                </c:pt>
                <c:pt idx="977">
                  <c:v>2.3739062500000001</c:v>
                </c:pt>
                <c:pt idx="978">
                  <c:v>2.3753125000000002</c:v>
                </c:pt>
                <c:pt idx="979">
                  <c:v>2.3767187500000002</c:v>
                </c:pt>
                <c:pt idx="980">
                  <c:v>2.3781249999999998</c:v>
                </c:pt>
                <c:pt idx="981">
                  <c:v>2.3795312499999999</c:v>
                </c:pt>
                <c:pt idx="982">
                  <c:v>2.3809374999999999</c:v>
                </c:pt>
                <c:pt idx="983">
                  <c:v>2.38234375</c:v>
                </c:pt>
                <c:pt idx="984">
                  <c:v>2.38375</c:v>
                </c:pt>
                <c:pt idx="985">
                  <c:v>2.3851562500000001</c:v>
                </c:pt>
                <c:pt idx="986">
                  <c:v>2.3865625000000001</c:v>
                </c:pt>
                <c:pt idx="987">
                  <c:v>2.3879687500000002</c:v>
                </c:pt>
                <c:pt idx="988">
                  <c:v>2.3893749999999998</c:v>
                </c:pt>
                <c:pt idx="989">
                  <c:v>2.3907812499999999</c:v>
                </c:pt>
                <c:pt idx="990">
                  <c:v>2.3921874999999999</c:v>
                </c:pt>
                <c:pt idx="991">
                  <c:v>2.39359375</c:v>
                </c:pt>
                <c:pt idx="992">
                  <c:v>2.395</c:v>
                </c:pt>
                <c:pt idx="993">
                  <c:v>2.3964062500000001</c:v>
                </c:pt>
                <c:pt idx="994">
                  <c:v>2.3978125000000001</c:v>
                </c:pt>
                <c:pt idx="995">
                  <c:v>2.3992187500000002</c:v>
                </c:pt>
                <c:pt idx="996">
                  <c:v>2.4006249999999998</c:v>
                </c:pt>
                <c:pt idx="997">
                  <c:v>2.4020312499999998</c:v>
                </c:pt>
                <c:pt idx="998">
                  <c:v>2.4034374999999999</c:v>
                </c:pt>
                <c:pt idx="999">
                  <c:v>2.4048437499999999</c:v>
                </c:pt>
                <c:pt idx="1000">
                  <c:v>2.40625</c:v>
                </c:pt>
                <c:pt idx="1001">
                  <c:v>2.4076562500000001</c:v>
                </c:pt>
                <c:pt idx="1002">
                  <c:v>2.4090625000000001</c:v>
                </c:pt>
                <c:pt idx="1003">
                  <c:v>2.4104687500000002</c:v>
                </c:pt>
                <c:pt idx="1004">
                  <c:v>2.4118750000000002</c:v>
                </c:pt>
                <c:pt idx="1005">
                  <c:v>2.4132812499999998</c:v>
                </c:pt>
                <c:pt idx="1006">
                  <c:v>2.4146874999999999</c:v>
                </c:pt>
                <c:pt idx="1007">
                  <c:v>2.4160937499999999</c:v>
                </c:pt>
                <c:pt idx="1008">
                  <c:v>2.4175</c:v>
                </c:pt>
                <c:pt idx="1009">
                  <c:v>2.41890625</c:v>
                </c:pt>
                <c:pt idx="1010">
                  <c:v>2.4203125000000001</c:v>
                </c:pt>
                <c:pt idx="1011">
                  <c:v>2.4217187500000001</c:v>
                </c:pt>
                <c:pt idx="1012">
                  <c:v>2.4231250000000002</c:v>
                </c:pt>
                <c:pt idx="1013">
                  <c:v>2.4245312499999998</c:v>
                </c:pt>
                <c:pt idx="1014">
                  <c:v>2.4259374999999999</c:v>
                </c:pt>
                <c:pt idx="1015">
                  <c:v>2.4273437499999999</c:v>
                </c:pt>
                <c:pt idx="1016">
                  <c:v>2.42875</c:v>
                </c:pt>
                <c:pt idx="1017">
                  <c:v>2.43015625</c:v>
                </c:pt>
                <c:pt idx="1018">
                  <c:v>2.4315625000000001</c:v>
                </c:pt>
                <c:pt idx="1019">
                  <c:v>2.4329687500000001</c:v>
                </c:pt>
                <c:pt idx="1020">
                  <c:v>2.4343750000000002</c:v>
                </c:pt>
                <c:pt idx="1021">
                  <c:v>2.4357812499999998</c:v>
                </c:pt>
                <c:pt idx="1022">
                  <c:v>2.4371874999999998</c:v>
                </c:pt>
                <c:pt idx="1023">
                  <c:v>2.4385937499999999</c:v>
                </c:pt>
                <c:pt idx="1024">
                  <c:v>2.44</c:v>
                </c:pt>
                <c:pt idx="1025">
                  <c:v>2.44140625</c:v>
                </c:pt>
                <c:pt idx="1026">
                  <c:v>2.4428125000000001</c:v>
                </c:pt>
                <c:pt idx="1027">
                  <c:v>2.4442187500000001</c:v>
                </c:pt>
                <c:pt idx="1028">
                  <c:v>2.4456250000000002</c:v>
                </c:pt>
                <c:pt idx="1029">
                  <c:v>2.4470312500000002</c:v>
                </c:pt>
                <c:pt idx="1030">
                  <c:v>2.4484374999999998</c:v>
                </c:pt>
                <c:pt idx="1031">
                  <c:v>2.4498437499999999</c:v>
                </c:pt>
                <c:pt idx="1032">
                  <c:v>2.4512499999999999</c:v>
                </c:pt>
                <c:pt idx="1033">
                  <c:v>2.45265625</c:v>
                </c:pt>
                <c:pt idx="1034">
                  <c:v>2.4540625</c:v>
                </c:pt>
                <c:pt idx="1035">
                  <c:v>2.4554687500000001</c:v>
                </c:pt>
                <c:pt idx="1036">
                  <c:v>2.4568750000000001</c:v>
                </c:pt>
                <c:pt idx="1037">
                  <c:v>2.4582812500000002</c:v>
                </c:pt>
                <c:pt idx="1038">
                  <c:v>2.4596874999999998</c:v>
                </c:pt>
                <c:pt idx="1039">
                  <c:v>2.4610937499999999</c:v>
                </c:pt>
                <c:pt idx="1040">
                  <c:v>2.4624999999999999</c:v>
                </c:pt>
                <c:pt idx="1041">
                  <c:v>2.46390625</c:v>
                </c:pt>
                <c:pt idx="1042">
                  <c:v>2.4653125</c:v>
                </c:pt>
                <c:pt idx="1043">
                  <c:v>2.4667187500000001</c:v>
                </c:pt>
                <c:pt idx="1044">
                  <c:v>2.4681250000000001</c:v>
                </c:pt>
                <c:pt idx="1045">
                  <c:v>2.4695312500000002</c:v>
                </c:pt>
                <c:pt idx="1046">
                  <c:v>2.4709374999999998</c:v>
                </c:pt>
                <c:pt idx="1047">
                  <c:v>2.4723437499999998</c:v>
                </c:pt>
                <c:pt idx="1048">
                  <c:v>2.4737499999999999</c:v>
                </c:pt>
                <c:pt idx="1049">
                  <c:v>2.4751562499999999</c:v>
                </c:pt>
                <c:pt idx="1050">
                  <c:v>2.4765625</c:v>
                </c:pt>
                <c:pt idx="1051">
                  <c:v>2.4779687500000001</c:v>
                </c:pt>
                <c:pt idx="1052">
                  <c:v>2.4793750000000001</c:v>
                </c:pt>
                <c:pt idx="1053">
                  <c:v>2.4807812500000002</c:v>
                </c:pt>
                <c:pt idx="1054">
                  <c:v>2.4821875000000002</c:v>
                </c:pt>
                <c:pt idx="1055">
                  <c:v>2.4835937499999998</c:v>
                </c:pt>
                <c:pt idx="1056">
                  <c:v>2.4849999999999999</c:v>
                </c:pt>
                <c:pt idx="1057">
                  <c:v>2.4864062499999999</c:v>
                </c:pt>
                <c:pt idx="1058">
                  <c:v>2.4878125</c:v>
                </c:pt>
                <c:pt idx="1059">
                  <c:v>2.48921875</c:v>
                </c:pt>
                <c:pt idx="1060">
                  <c:v>2.4906250000000001</c:v>
                </c:pt>
                <c:pt idx="1061">
                  <c:v>2.4920312500000001</c:v>
                </c:pt>
                <c:pt idx="1062">
                  <c:v>2.4934375000000002</c:v>
                </c:pt>
                <c:pt idx="1063">
                  <c:v>2.4948437499999998</c:v>
                </c:pt>
                <c:pt idx="1064">
                  <c:v>2.4962499999999999</c:v>
                </c:pt>
                <c:pt idx="1065">
                  <c:v>2.4976562499999999</c:v>
                </c:pt>
                <c:pt idx="1066">
                  <c:v>2.4990625</c:v>
                </c:pt>
                <c:pt idx="1067">
                  <c:v>2.50046875</c:v>
                </c:pt>
                <c:pt idx="1068">
                  <c:v>2.5018750000000001</c:v>
                </c:pt>
                <c:pt idx="1069">
                  <c:v>2.5032812500000001</c:v>
                </c:pt>
                <c:pt idx="1070">
                  <c:v>2.5046875000000002</c:v>
                </c:pt>
                <c:pt idx="1071">
                  <c:v>2.5060937499999998</c:v>
                </c:pt>
                <c:pt idx="1072">
                  <c:v>2.5074999999999998</c:v>
                </c:pt>
                <c:pt idx="1073">
                  <c:v>2.5089062499999999</c:v>
                </c:pt>
                <c:pt idx="1074">
                  <c:v>2.5103124999999999</c:v>
                </c:pt>
                <c:pt idx="1075">
                  <c:v>2.51171875</c:v>
                </c:pt>
                <c:pt idx="1076">
                  <c:v>2.5131250000000001</c:v>
                </c:pt>
                <c:pt idx="1077">
                  <c:v>2.5145312500000001</c:v>
                </c:pt>
                <c:pt idx="1078">
                  <c:v>2.5159375000000002</c:v>
                </c:pt>
                <c:pt idx="1079">
                  <c:v>2.5173437500000002</c:v>
                </c:pt>
                <c:pt idx="1080">
                  <c:v>2.5187499999999998</c:v>
                </c:pt>
                <c:pt idx="1081">
                  <c:v>2.5201562499999999</c:v>
                </c:pt>
                <c:pt idx="1082">
                  <c:v>2.5215624999999999</c:v>
                </c:pt>
                <c:pt idx="1083">
                  <c:v>2.52296875</c:v>
                </c:pt>
                <c:pt idx="1084">
                  <c:v>2.524375</c:v>
                </c:pt>
                <c:pt idx="1085">
                  <c:v>2.5257812500000001</c:v>
                </c:pt>
                <c:pt idx="1086">
                  <c:v>2.5271875000000001</c:v>
                </c:pt>
                <c:pt idx="1087">
                  <c:v>2.5285937500000002</c:v>
                </c:pt>
                <c:pt idx="1088">
                  <c:v>2.5299999999999998</c:v>
                </c:pt>
                <c:pt idx="1089">
                  <c:v>2.5314062499999999</c:v>
                </c:pt>
                <c:pt idx="1090">
                  <c:v>2.5328124999999999</c:v>
                </c:pt>
                <c:pt idx="1091">
                  <c:v>2.53421875</c:v>
                </c:pt>
                <c:pt idx="1092">
                  <c:v>2.535625</c:v>
                </c:pt>
                <c:pt idx="1093">
                  <c:v>2.5370312500000001</c:v>
                </c:pt>
                <c:pt idx="1094">
                  <c:v>2.5384375000000001</c:v>
                </c:pt>
                <c:pt idx="1095">
                  <c:v>2.5398437500000002</c:v>
                </c:pt>
                <c:pt idx="1096">
                  <c:v>2.5412499999999998</c:v>
                </c:pt>
                <c:pt idx="1097">
                  <c:v>2.5426562499999998</c:v>
                </c:pt>
                <c:pt idx="1098">
                  <c:v>2.5440624999999999</c:v>
                </c:pt>
                <c:pt idx="1099">
                  <c:v>2.5454687499999999</c:v>
                </c:pt>
                <c:pt idx="1100">
                  <c:v>2.546875</c:v>
                </c:pt>
                <c:pt idx="1101">
                  <c:v>2.5482812500000001</c:v>
                </c:pt>
                <c:pt idx="1102">
                  <c:v>2.5496875000000001</c:v>
                </c:pt>
                <c:pt idx="1103">
                  <c:v>2.5510937500000002</c:v>
                </c:pt>
                <c:pt idx="1104">
                  <c:v>2.5525000000000002</c:v>
                </c:pt>
                <c:pt idx="1105">
                  <c:v>2.5539062499999998</c:v>
                </c:pt>
                <c:pt idx="1106">
                  <c:v>2.5553124999999999</c:v>
                </c:pt>
                <c:pt idx="1107">
                  <c:v>2.5567187499999999</c:v>
                </c:pt>
                <c:pt idx="1108">
                  <c:v>2.558125</c:v>
                </c:pt>
                <c:pt idx="1109">
                  <c:v>2.55953125</c:v>
                </c:pt>
                <c:pt idx="1110">
                  <c:v>2.5609375000000001</c:v>
                </c:pt>
                <c:pt idx="1111">
                  <c:v>2.5623437500000001</c:v>
                </c:pt>
                <c:pt idx="1112">
                  <c:v>2.5637500000000002</c:v>
                </c:pt>
                <c:pt idx="1113">
                  <c:v>2.5651562499999998</c:v>
                </c:pt>
                <c:pt idx="1114">
                  <c:v>2.5665624999999999</c:v>
                </c:pt>
                <c:pt idx="1115">
                  <c:v>2.5679687499999999</c:v>
                </c:pt>
                <c:pt idx="1116">
                  <c:v>2.569375</c:v>
                </c:pt>
                <c:pt idx="1117">
                  <c:v>2.57078125</c:v>
                </c:pt>
                <c:pt idx="1118">
                  <c:v>2.5721875000000001</c:v>
                </c:pt>
                <c:pt idx="1119">
                  <c:v>2.5735937500000001</c:v>
                </c:pt>
                <c:pt idx="1120">
                  <c:v>2.5750000000000002</c:v>
                </c:pt>
                <c:pt idx="1121">
                  <c:v>2.5764062499999998</c:v>
                </c:pt>
                <c:pt idx="1122">
                  <c:v>2.5778124999999998</c:v>
                </c:pt>
                <c:pt idx="1123">
                  <c:v>2.5792187499999999</c:v>
                </c:pt>
                <c:pt idx="1124">
                  <c:v>2.5806249999999999</c:v>
                </c:pt>
                <c:pt idx="1125">
                  <c:v>2.58203125</c:v>
                </c:pt>
                <c:pt idx="1126">
                  <c:v>2.5834375000000001</c:v>
                </c:pt>
                <c:pt idx="1127">
                  <c:v>2.5848437500000001</c:v>
                </c:pt>
                <c:pt idx="1128">
                  <c:v>2.5862500000000002</c:v>
                </c:pt>
                <c:pt idx="1129">
                  <c:v>2.5876562500000002</c:v>
                </c:pt>
                <c:pt idx="1130">
                  <c:v>2.5890624999999998</c:v>
                </c:pt>
                <c:pt idx="1131">
                  <c:v>2.5904687499999999</c:v>
                </c:pt>
                <c:pt idx="1132">
                  <c:v>2.5918749999999999</c:v>
                </c:pt>
                <c:pt idx="1133">
                  <c:v>2.59328125</c:v>
                </c:pt>
                <c:pt idx="1134">
                  <c:v>2.5946875</c:v>
                </c:pt>
                <c:pt idx="1135">
                  <c:v>2.5960937500000001</c:v>
                </c:pt>
                <c:pt idx="1136">
                  <c:v>2.5975000000000001</c:v>
                </c:pt>
                <c:pt idx="1137">
                  <c:v>2.5989062500000002</c:v>
                </c:pt>
                <c:pt idx="1138">
                  <c:v>2.6003124999999998</c:v>
                </c:pt>
                <c:pt idx="1139">
                  <c:v>2.6017187499999999</c:v>
                </c:pt>
                <c:pt idx="1140">
                  <c:v>2.6031249999999999</c:v>
                </c:pt>
                <c:pt idx="1141">
                  <c:v>2.60453125</c:v>
                </c:pt>
                <c:pt idx="1142">
                  <c:v>2.6059375</c:v>
                </c:pt>
                <c:pt idx="1143">
                  <c:v>2.6073437500000001</c:v>
                </c:pt>
                <c:pt idx="1144">
                  <c:v>2.6087500000000001</c:v>
                </c:pt>
                <c:pt idx="1145">
                  <c:v>2.6101562500000002</c:v>
                </c:pt>
                <c:pt idx="1146">
                  <c:v>2.6115624999999998</c:v>
                </c:pt>
                <c:pt idx="1147">
                  <c:v>2.6129687499999998</c:v>
                </c:pt>
                <c:pt idx="1148">
                  <c:v>2.6143749999999999</c:v>
                </c:pt>
                <c:pt idx="1149">
                  <c:v>2.6157812499999999</c:v>
                </c:pt>
                <c:pt idx="1150">
                  <c:v>2.6171875</c:v>
                </c:pt>
                <c:pt idx="1151">
                  <c:v>2.6185937500000001</c:v>
                </c:pt>
                <c:pt idx="1152">
                  <c:v>2.62</c:v>
                </c:pt>
                <c:pt idx="1153">
                  <c:v>2.6214062500000002</c:v>
                </c:pt>
                <c:pt idx="1154">
                  <c:v>2.6228125000000002</c:v>
                </c:pt>
                <c:pt idx="1155">
                  <c:v>2.6242187499999998</c:v>
                </c:pt>
                <c:pt idx="1156">
                  <c:v>2.6256249999999999</c:v>
                </c:pt>
                <c:pt idx="1157">
                  <c:v>2.6270312499999999</c:v>
                </c:pt>
                <c:pt idx="1158">
                  <c:v>2.6284375</c:v>
                </c:pt>
                <c:pt idx="1159">
                  <c:v>2.62984375</c:v>
                </c:pt>
                <c:pt idx="1160">
                  <c:v>2.6312500000000001</c:v>
                </c:pt>
                <c:pt idx="1161">
                  <c:v>2.6326562500000001</c:v>
                </c:pt>
                <c:pt idx="1162">
                  <c:v>2.6340625000000002</c:v>
                </c:pt>
                <c:pt idx="1163">
                  <c:v>2.6354687499999998</c:v>
                </c:pt>
                <c:pt idx="1164">
                  <c:v>2.6368749999999999</c:v>
                </c:pt>
                <c:pt idx="1165">
                  <c:v>2.6382812499999999</c:v>
                </c:pt>
                <c:pt idx="1166">
                  <c:v>2.6396875</c:v>
                </c:pt>
                <c:pt idx="1167">
                  <c:v>2.64109375</c:v>
                </c:pt>
                <c:pt idx="1168">
                  <c:v>2.6425000000000001</c:v>
                </c:pt>
                <c:pt idx="1169">
                  <c:v>2.6439062500000001</c:v>
                </c:pt>
                <c:pt idx="1170">
                  <c:v>2.6453125000000002</c:v>
                </c:pt>
                <c:pt idx="1171">
                  <c:v>2.6467187499999998</c:v>
                </c:pt>
                <c:pt idx="1172">
                  <c:v>2.6481249999999998</c:v>
                </c:pt>
                <c:pt idx="1173">
                  <c:v>2.6495312499999999</c:v>
                </c:pt>
                <c:pt idx="1174">
                  <c:v>2.6509374999999999</c:v>
                </c:pt>
                <c:pt idx="1175">
                  <c:v>2.65234375</c:v>
                </c:pt>
                <c:pt idx="1176">
                  <c:v>2.6537500000000001</c:v>
                </c:pt>
                <c:pt idx="1177">
                  <c:v>2.6551562500000001</c:v>
                </c:pt>
                <c:pt idx="1178">
                  <c:v>2.6565625000000002</c:v>
                </c:pt>
                <c:pt idx="1179">
                  <c:v>2.6579687500000002</c:v>
                </c:pt>
                <c:pt idx="1180">
                  <c:v>2.6593749999999998</c:v>
                </c:pt>
                <c:pt idx="1181">
                  <c:v>2.6607812499999999</c:v>
                </c:pt>
                <c:pt idx="1182">
                  <c:v>2.6621874999999999</c:v>
                </c:pt>
                <c:pt idx="1183">
                  <c:v>2.66359375</c:v>
                </c:pt>
                <c:pt idx="1184">
                  <c:v>2.665</c:v>
                </c:pt>
                <c:pt idx="1185">
                  <c:v>2.6664062500000001</c:v>
                </c:pt>
                <c:pt idx="1186">
                  <c:v>2.6678125000000001</c:v>
                </c:pt>
                <c:pt idx="1187">
                  <c:v>2.6692187500000002</c:v>
                </c:pt>
                <c:pt idx="1188">
                  <c:v>2.6706249999999998</c:v>
                </c:pt>
                <c:pt idx="1189">
                  <c:v>2.6720312499999999</c:v>
                </c:pt>
                <c:pt idx="1190">
                  <c:v>2.6734374999999999</c:v>
                </c:pt>
                <c:pt idx="1191">
                  <c:v>2.67484375</c:v>
                </c:pt>
                <c:pt idx="1192">
                  <c:v>2.67625</c:v>
                </c:pt>
                <c:pt idx="1193">
                  <c:v>2.6776562500000001</c:v>
                </c:pt>
                <c:pt idx="1194">
                  <c:v>2.6790625000000001</c:v>
                </c:pt>
                <c:pt idx="1195">
                  <c:v>2.6804687500000002</c:v>
                </c:pt>
                <c:pt idx="1196">
                  <c:v>2.6818749999999998</c:v>
                </c:pt>
                <c:pt idx="1197">
                  <c:v>2.6832812499999998</c:v>
                </c:pt>
                <c:pt idx="1198">
                  <c:v>2.6846874999999999</c:v>
                </c:pt>
                <c:pt idx="1199">
                  <c:v>2.6860937499999999</c:v>
                </c:pt>
                <c:pt idx="1200">
                  <c:v>2.6875</c:v>
                </c:pt>
                <c:pt idx="1201">
                  <c:v>2.6889062500000001</c:v>
                </c:pt>
                <c:pt idx="1202">
                  <c:v>2.6903125000000001</c:v>
                </c:pt>
                <c:pt idx="1203">
                  <c:v>2.6917187500000002</c:v>
                </c:pt>
                <c:pt idx="1204">
                  <c:v>2.6931250000000002</c:v>
                </c:pt>
                <c:pt idx="1205">
                  <c:v>2.6945312499999998</c:v>
                </c:pt>
                <c:pt idx="1206">
                  <c:v>2.6959374999999999</c:v>
                </c:pt>
                <c:pt idx="1207">
                  <c:v>2.6973437499999999</c:v>
                </c:pt>
                <c:pt idx="1208">
                  <c:v>2.69875</c:v>
                </c:pt>
                <c:pt idx="1209">
                  <c:v>2.70015625</c:v>
                </c:pt>
                <c:pt idx="1210">
                  <c:v>2.7015625000000001</c:v>
                </c:pt>
                <c:pt idx="1211">
                  <c:v>2.7029687500000001</c:v>
                </c:pt>
                <c:pt idx="1212">
                  <c:v>2.7043750000000002</c:v>
                </c:pt>
                <c:pt idx="1213">
                  <c:v>2.7057812499999998</c:v>
                </c:pt>
                <c:pt idx="1214">
                  <c:v>2.7071874999999999</c:v>
                </c:pt>
                <c:pt idx="1215">
                  <c:v>2.7085937499999999</c:v>
                </c:pt>
                <c:pt idx="1216">
                  <c:v>2.71</c:v>
                </c:pt>
                <c:pt idx="1217">
                  <c:v>2.71140625</c:v>
                </c:pt>
                <c:pt idx="1218">
                  <c:v>2.7128125000000001</c:v>
                </c:pt>
                <c:pt idx="1219">
                  <c:v>2.7142187500000001</c:v>
                </c:pt>
                <c:pt idx="1220">
                  <c:v>2.7156250000000002</c:v>
                </c:pt>
                <c:pt idx="1221">
                  <c:v>2.7170312499999998</c:v>
                </c:pt>
                <c:pt idx="1222">
                  <c:v>2.7184374999999998</c:v>
                </c:pt>
                <c:pt idx="1223">
                  <c:v>2.7198437499999999</c:v>
                </c:pt>
                <c:pt idx="1224">
                  <c:v>2.7212499999999999</c:v>
                </c:pt>
                <c:pt idx="1225">
                  <c:v>2.72265625</c:v>
                </c:pt>
                <c:pt idx="1226">
                  <c:v>2.7240625000000001</c:v>
                </c:pt>
                <c:pt idx="1227">
                  <c:v>2.7254687500000001</c:v>
                </c:pt>
                <c:pt idx="1228">
                  <c:v>2.7268750000000002</c:v>
                </c:pt>
                <c:pt idx="1229">
                  <c:v>2.7282812500000002</c:v>
                </c:pt>
                <c:pt idx="1230">
                  <c:v>2.7296874999999998</c:v>
                </c:pt>
                <c:pt idx="1231">
                  <c:v>2.7310937499999999</c:v>
                </c:pt>
                <c:pt idx="1232">
                  <c:v>2.7324999999999999</c:v>
                </c:pt>
                <c:pt idx="1233">
                  <c:v>2.73390625</c:v>
                </c:pt>
                <c:pt idx="1234">
                  <c:v>2.7353125</c:v>
                </c:pt>
                <c:pt idx="1235">
                  <c:v>2.7367187500000001</c:v>
                </c:pt>
                <c:pt idx="1236">
                  <c:v>2.7381250000000001</c:v>
                </c:pt>
                <c:pt idx="1237">
                  <c:v>2.7395312500000002</c:v>
                </c:pt>
                <c:pt idx="1238">
                  <c:v>2.7409374999999998</c:v>
                </c:pt>
                <c:pt idx="1239">
                  <c:v>2.7423437499999999</c:v>
                </c:pt>
                <c:pt idx="1240">
                  <c:v>2.7437499999999999</c:v>
                </c:pt>
                <c:pt idx="1241">
                  <c:v>2.74515625</c:v>
                </c:pt>
                <c:pt idx="1242">
                  <c:v>2.7465625</c:v>
                </c:pt>
                <c:pt idx="1243">
                  <c:v>2.7479687500000001</c:v>
                </c:pt>
                <c:pt idx="1244">
                  <c:v>2.7493750000000001</c:v>
                </c:pt>
                <c:pt idx="1245">
                  <c:v>2.7507812500000002</c:v>
                </c:pt>
                <c:pt idx="1246">
                  <c:v>2.7521874999999998</c:v>
                </c:pt>
                <c:pt idx="1247">
                  <c:v>2.7535937499999998</c:v>
                </c:pt>
                <c:pt idx="1248">
                  <c:v>2.7549999999999999</c:v>
                </c:pt>
                <c:pt idx="1249">
                  <c:v>2.7564062499999999</c:v>
                </c:pt>
                <c:pt idx="1250">
                  <c:v>2.7578125</c:v>
                </c:pt>
                <c:pt idx="1251">
                  <c:v>2.7592187500000001</c:v>
                </c:pt>
                <c:pt idx="1252">
                  <c:v>2.7606250000000001</c:v>
                </c:pt>
                <c:pt idx="1253">
                  <c:v>2.7620312500000002</c:v>
                </c:pt>
                <c:pt idx="1254">
                  <c:v>2.7634375000000002</c:v>
                </c:pt>
                <c:pt idx="1255">
                  <c:v>2.7648437499999998</c:v>
                </c:pt>
                <c:pt idx="1256">
                  <c:v>2.7662499999999999</c:v>
                </c:pt>
                <c:pt idx="1257">
                  <c:v>2.7676562499999999</c:v>
                </c:pt>
                <c:pt idx="1258">
                  <c:v>2.7690625</c:v>
                </c:pt>
                <c:pt idx="1259">
                  <c:v>2.77046875</c:v>
                </c:pt>
                <c:pt idx="1260">
                  <c:v>2.7718750000000001</c:v>
                </c:pt>
                <c:pt idx="1261">
                  <c:v>2.7732812500000001</c:v>
                </c:pt>
                <c:pt idx="1262">
                  <c:v>2.7746875000000002</c:v>
                </c:pt>
                <c:pt idx="1263">
                  <c:v>2.7760937499999998</c:v>
                </c:pt>
                <c:pt idx="1264">
                  <c:v>2.7774999999999999</c:v>
                </c:pt>
                <c:pt idx="1265">
                  <c:v>2.7789062499999999</c:v>
                </c:pt>
                <c:pt idx="1266">
                  <c:v>2.7803125</c:v>
                </c:pt>
                <c:pt idx="1267">
                  <c:v>2.78171875</c:v>
                </c:pt>
                <c:pt idx="1268">
                  <c:v>2.7831250000000001</c:v>
                </c:pt>
                <c:pt idx="1269">
                  <c:v>2.7845312500000001</c:v>
                </c:pt>
                <c:pt idx="1270">
                  <c:v>2.7859375000000002</c:v>
                </c:pt>
                <c:pt idx="1271">
                  <c:v>2.7873437499999998</c:v>
                </c:pt>
                <c:pt idx="1272">
                  <c:v>2.7887499999999998</c:v>
                </c:pt>
                <c:pt idx="1273">
                  <c:v>2.7901562499999999</c:v>
                </c:pt>
                <c:pt idx="1274">
                  <c:v>2.7915624999999999</c:v>
                </c:pt>
                <c:pt idx="1275">
                  <c:v>2.79296875</c:v>
                </c:pt>
                <c:pt idx="1276">
                  <c:v>2.7943750000000001</c:v>
                </c:pt>
                <c:pt idx="1277">
                  <c:v>2.7957812500000001</c:v>
                </c:pt>
                <c:pt idx="1278">
                  <c:v>2.7971875000000002</c:v>
                </c:pt>
                <c:pt idx="1279">
                  <c:v>2.7985937500000002</c:v>
                </c:pt>
                <c:pt idx="1280">
                  <c:v>2.8</c:v>
                </c:pt>
                <c:pt idx="1281">
                  <c:v>2.8014062499999999</c:v>
                </c:pt>
                <c:pt idx="1282">
                  <c:v>2.8028124999999999</c:v>
                </c:pt>
                <c:pt idx="1283">
                  <c:v>2.80421875</c:v>
                </c:pt>
                <c:pt idx="1284">
                  <c:v>2.805625</c:v>
                </c:pt>
                <c:pt idx="1285">
                  <c:v>2.8070312500000001</c:v>
                </c:pt>
                <c:pt idx="1286">
                  <c:v>2.8084375000000001</c:v>
                </c:pt>
                <c:pt idx="1287">
                  <c:v>2.8098437500000002</c:v>
                </c:pt>
                <c:pt idx="1288">
                  <c:v>2.8112499999999998</c:v>
                </c:pt>
                <c:pt idx="1289">
                  <c:v>2.8126562499999999</c:v>
                </c:pt>
                <c:pt idx="1290">
                  <c:v>2.8140624999999999</c:v>
                </c:pt>
                <c:pt idx="1291">
                  <c:v>2.81546875</c:v>
                </c:pt>
                <c:pt idx="1292">
                  <c:v>2.816875</c:v>
                </c:pt>
                <c:pt idx="1293">
                  <c:v>2.8182812500000001</c:v>
                </c:pt>
                <c:pt idx="1294">
                  <c:v>2.8196875000000001</c:v>
                </c:pt>
                <c:pt idx="1295">
                  <c:v>2.8210937500000002</c:v>
                </c:pt>
                <c:pt idx="1296">
                  <c:v>2.8224999999999998</c:v>
                </c:pt>
                <c:pt idx="1297">
                  <c:v>2.8239062499999998</c:v>
                </c:pt>
                <c:pt idx="1298">
                  <c:v>2.8253124999999999</c:v>
                </c:pt>
                <c:pt idx="1299">
                  <c:v>2.8267187499999999</c:v>
                </c:pt>
                <c:pt idx="1300">
                  <c:v>2.828125</c:v>
                </c:pt>
                <c:pt idx="1301">
                  <c:v>2.8295312500000001</c:v>
                </c:pt>
                <c:pt idx="1302">
                  <c:v>2.8309375000000001</c:v>
                </c:pt>
                <c:pt idx="1303">
                  <c:v>2.8323437500000002</c:v>
                </c:pt>
                <c:pt idx="1304">
                  <c:v>2.8337500000000002</c:v>
                </c:pt>
                <c:pt idx="1305">
                  <c:v>2.8351562499999998</c:v>
                </c:pt>
                <c:pt idx="1306">
                  <c:v>2.8365624999999999</c:v>
                </c:pt>
                <c:pt idx="1307">
                  <c:v>2.8379687499999999</c:v>
                </c:pt>
                <c:pt idx="1308">
                  <c:v>2.839375</c:v>
                </c:pt>
                <c:pt idx="1309">
                  <c:v>2.84078125</c:v>
                </c:pt>
                <c:pt idx="1310">
                  <c:v>2.8421875000000001</c:v>
                </c:pt>
                <c:pt idx="1311">
                  <c:v>2.8435937500000001</c:v>
                </c:pt>
                <c:pt idx="1312">
                  <c:v>2.8450000000000002</c:v>
                </c:pt>
                <c:pt idx="1313">
                  <c:v>2.8464062499999998</c:v>
                </c:pt>
                <c:pt idx="1314">
                  <c:v>2.8478124999999999</c:v>
                </c:pt>
                <c:pt idx="1315">
                  <c:v>2.8492187499999999</c:v>
                </c:pt>
                <c:pt idx="1316">
                  <c:v>2.850625</c:v>
                </c:pt>
                <c:pt idx="1317">
                  <c:v>2.85203125</c:v>
                </c:pt>
                <c:pt idx="1318">
                  <c:v>2.8534375000000001</c:v>
                </c:pt>
                <c:pt idx="1319">
                  <c:v>2.8548437500000001</c:v>
                </c:pt>
                <c:pt idx="1320">
                  <c:v>2.8562500000000002</c:v>
                </c:pt>
                <c:pt idx="1321">
                  <c:v>2.8576562499999998</c:v>
                </c:pt>
                <c:pt idx="1322">
                  <c:v>2.8590624999999998</c:v>
                </c:pt>
                <c:pt idx="1323">
                  <c:v>2.8604687499999999</c:v>
                </c:pt>
                <c:pt idx="1324">
                  <c:v>2.8618749999999999</c:v>
                </c:pt>
                <c:pt idx="1325">
                  <c:v>2.86328125</c:v>
                </c:pt>
                <c:pt idx="1326">
                  <c:v>2.8646875000000001</c:v>
                </c:pt>
                <c:pt idx="1327">
                  <c:v>2.8660937500000001</c:v>
                </c:pt>
                <c:pt idx="1328">
                  <c:v>2.8675000000000002</c:v>
                </c:pt>
                <c:pt idx="1329">
                  <c:v>2.8689062500000002</c:v>
                </c:pt>
                <c:pt idx="1330">
                  <c:v>2.8703124999999998</c:v>
                </c:pt>
                <c:pt idx="1331">
                  <c:v>2.8717187499999999</c:v>
                </c:pt>
                <c:pt idx="1332">
                  <c:v>2.8731249999999999</c:v>
                </c:pt>
                <c:pt idx="1333">
                  <c:v>2.87453125</c:v>
                </c:pt>
                <c:pt idx="1334">
                  <c:v>2.8759375</c:v>
                </c:pt>
                <c:pt idx="1335">
                  <c:v>2.8773437500000001</c:v>
                </c:pt>
                <c:pt idx="1336">
                  <c:v>2.8787500000000001</c:v>
                </c:pt>
                <c:pt idx="1337">
                  <c:v>2.8801562500000002</c:v>
                </c:pt>
                <c:pt idx="1338">
                  <c:v>2.8815624999999998</c:v>
                </c:pt>
                <c:pt idx="1339">
                  <c:v>2.8829687499999999</c:v>
                </c:pt>
                <c:pt idx="1340">
                  <c:v>2.8843749999999999</c:v>
                </c:pt>
                <c:pt idx="1341">
                  <c:v>2.88578125</c:v>
                </c:pt>
                <c:pt idx="1342">
                  <c:v>2.8871875</c:v>
                </c:pt>
                <c:pt idx="1343">
                  <c:v>2.8885937500000001</c:v>
                </c:pt>
                <c:pt idx="1344">
                  <c:v>2.89</c:v>
                </c:pt>
                <c:pt idx="1345">
                  <c:v>2.8914062500000002</c:v>
                </c:pt>
                <c:pt idx="1346">
                  <c:v>2.8928124999999998</c:v>
                </c:pt>
                <c:pt idx="1347">
                  <c:v>2.8942187499999998</c:v>
                </c:pt>
                <c:pt idx="1348">
                  <c:v>2.8956249999999999</c:v>
                </c:pt>
                <c:pt idx="1349">
                  <c:v>2.8970312499999999</c:v>
                </c:pt>
                <c:pt idx="1350">
                  <c:v>2.8984375</c:v>
                </c:pt>
                <c:pt idx="1351">
                  <c:v>2.8998437500000001</c:v>
                </c:pt>
                <c:pt idx="1352">
                  <c:v>2.9012500000000001</c:v>
                </c:pt>
                <c:pt idx="1353">
                  <c:v>2.9026562500000002</c:v>
                </c:pt>
                <c:pt idx="1354">
                  <c:v>2.9040625000000002</c:v>
                </c:pt>
                <c:pt idx="1355">
                  <c:v>2.9054687499999998</c:v>
                </c:pt>
                <c:pt idx="1356">
                  <c:v>2.9068749999999999</c:v>
                </c:pt>
                <c:pt idx="1357">
                  <c:v>2.9082812499999999</c:v>
                </c:pt>
                <c:pt idx="1358">
                  <c:v>2.9096875</c:v>
                </c:pt>
                <c:pt idx="1359">
                  <c:v>2.91109375</c:v>
                </c:pt>
                <c:pt idx="1360">
                  <c:v>2.9125000000000001</c:v>
                </c:pt>
                <c:pt idx="1361">
                  <c:v>2.9139062500000001</c:v>
                </c:pt>
                <c:pt idx="1362">
                  <c:v>2.9153125000000002</c:v>
                </c:pt>
                <c:pt idx="1363">
                  <c:v>2.9167187499999998</c:v>
                </c:pt>
                <c:pt idx="1364">
                  <c:v>2.9181249999999999</c:v>
                </c:pt>
                <c:pt idx="1365">
                  <c:v>2.9195312499999999</c:v>
                </c:pt>
                <c:pt idx="1366">
                  <c:v>2.9209375</c:v>
                </c:pt>
                <c:pt idx="1367">
                  <c:v>2.92234375</c:v>
                </c:pt>
                <c:pt idx="1368">
                  <c:v>2.9237500000000001</c:v>
                </c:pt>
                <c:pt idx="1369">
                  <c:v>2.9251562500000001</c:v>
                </c:pt>
                <c:pt idx="1370">
                  <c:v>2.9265625000000002</c:v>
                </c:pt>
                <c:pt idx="1371">
                  <c:v>2.9279687499999998</c:v>
                </c:pt>
                <c:pt idx="1372">
                  <c:v>2.9293749999999998</c:v>
                </c:pt>
                <c:pt idx="1373">
                  <c:v>2.9307812499999999</c:v>
                </c:pt>
                <c:pt idx="1374">
                  <c:v>2.9321874999999999</c:v>
                </c:pt>
                <c:pt idx="1375">
                  <c:v>2.93359375</c:v>
                </c:pt>
                <c:pt idx="1376">
                  <c:v>2.9350000000000001</c:v>
                </c:pt>
                <c:pt idx="1377">
                  <c:v>2.9364062500000001</c:v>
                </c:pt>
                <c:pt idx="1378">
                  <c:v>2.9378125000000002</c:v>
                </c:pt>
                <c:pt idx="1379">
                  <c:v>2.9392187500000002</c:v>
                </c:pt>
                <c:pt idx="1380">
                  <c:v>2.9406249999999998</c:v>
                </c:pt>
                <c:pt idx="1381">
                  <c:v>2.9420312499999999</c:v>
                </c:pt>
                <c:pt idx="1382">
                  <c:v>2.9434374999999999</c:v>
                </c:pt>
                <c:pt idx="1383">
                  <c:v>2.94484375</c:v>
                </c:pt>
                <c:pt idx="1384">
                  <c:v>2.94625</c:v>
                </c:pt>
                <c:pt idx="1385">
                  <c:v>2.9476562500000001</c:v>
                </c:pt>
                <c:pt idx="1386">
                  <c:v>2.9490625000000001</c:v>
                </c:pt>
                <c:pt idx="1387">
                  <c:v>2.9504687500000002</c:v>
                </c:pt>
                <c:pt idx="1388">
                  <c:v>2.9518749999999998</c:v>
                </c:pt>
                <c:pt idx="1389">
                  <c:v>2.9532812499999999</c:v>
                </c:pt>
                <c:pt idx="1390">
                  <c:v>2.9546874999999999</c:v>
                </c:pt>
                <c:pt idx="1391">
                  <c:v>2.95609375</c:v>
                </c:pt>
                <c:pt idx="1392">
                  <c:v>2.9575</c:v>
                </c:pt>
                <c:pt idx="1393">
                  <c:v>2.9589062500000001</c:v>
                </c:pt>
                <c:pt idx="1394">
                  <c:v>2.9603125000000001</c:v>
                </c:pt>
                <c:pt idx="1395">
                  <c:v>2.9617187500000002</c:v>
                </c:pt>
                <c:pt idx="1396">
                  <c:v>2.9631249999999998</c:v>
                </c:pt>
                <c:pt idx="1397">
                  <c:v>2.9645312499999998</c:v>
                </c:pt>
                <c:pt idx="1398">
                  <c:v>2.9659374999999999</c:v>
                </c:pt>
                <c:pt idx="1399">
                  <c:v>2.9673437499999999</c:v>
                </c:pt>
                <c:pt idx="1400">
                  <c:v>2.96875</c:v>
                </c:pt>
                <c:pt idx="1401">
                  <c:v>2.9701562500000001</c:v>
                </c:pt>
                <c:pt idx="1402">
                  <c:v>2.9715625000000001</c:v>
                </c:pt>
                <c:pt idx="1403">
                  <c:v>2.9729687500000002</c:v>
                </c:pt>
                <c:pt idx="1404">
                  <c:v>2.9743750000000002</c:v>
                </c:pt>
                <c:pt idx="1405">
                  <c:v>2.9757812499999998</c:v>
                </c:pt>
                <c:pt idx="1406">
                  <c:v>2.9771874999999999</c:v>
                </c:pt>
                <c:pt idx="1407">
                  <c:v>2.9785937499999999</c:v>
                </c:pt>
                <c:pt idx="1408">
                  <c:v>2.98</c:v>
                </c:pt>
                <c:pt idx="1409">
                  <c:v>2.98140625</c:v>
                </c:pt>
                <c:pt idx="1410">
                  <c:v>2.9828125000000001</c:v>
                </c:pt>
                <c:pt idx="1411">
                  <c:v>2.9842187500000001</c:v>
                </c:pt>
                <c:pt idx="1412">
                  <c:v>2.9856250000000002</c:v>
                </c:pt>
                <c:pt idx="1413">
                  <c:v>2.9870312499999998</c:v>
                </c:pt>
                <c:pt idx="1414">
                  <c:v>2.9884374999999999</c:v>
                </c:pt>
                <c:pt idx="1415">
                  <c:v>2.9898437499999999</c:v>
                </c:pt>
                <c:pt idx="1416">
                  <c:v>2.99125</c:v>
                </c:pt>
                <c:pt idx="1417">
                  <c:v>2.99265625</c:v>
                </c:pt>
                <c:pt idx="1418">
                  <c:v>2.9940625000000001</c:v>
                </c:pt>
                <c:pt idx="1419">
                  <c:v>2.9954687500000001</c:v>
                </c:pt>
                <c:pt idx="1420">
                  <c:v>2.9968750000000002</c:v>
                </c:pt>
                <c:pt idx="1421">
                  <c:v>2.9982812499999998</c:v>
                </c:pt>
                <c:pt idx="1422">
                  <c:v>2.9996874999999998</c:v>
                </c:pt>
                <c:pt idx="1423">
                  <c:v>3.0010937499999999</c:v>
                </c:pt>
                <c:pt idx="1424">
                  <c:v>3.0024999999999999</c:v>
                </c:pt>
                <c:pt idx="1425">
                  <c:v>3.00390625</c:v>
                </c:pt>
                <c:pt idx="1426">
                  <c:v>3.0053125000000001</c:v>
                </c:pt>
                <c:pt idx="1427">
                  <c:v>3.0067187500000001</c:v>
                </c:pt>
                <c:pt idx="1428">
                  <c:v>3.0081250000000002</c:v>
                </c:pt>
                <c:pt idx="1429">
                  <c:v>3.0095312500000002</c:v>
                </c:pt>
                <c:pt idx="1430">
                  <c:v>3.0109374999999998</c:v>
                </c:pt>
                <c:pt idx="1431">
                  <c:v>3.0123437499999999</c:v>
                </c:pt>
                <c:pt idx="1432">
                  <c:v>3.0137499999999999</c:v>
                </c:pt>
                <c:pt idx="1433">
                  <c:v>3.01515625</c:v>
                </c:pt>
                <c:pt idx="1434">
                  <c:v>3.0165625</c:v>
                </c:pt>
                <c:pt idx="1435">
                  <c:v>3.0179687500000001</c:v>
                </c:pt>
                <c:pt idx="1436">
                  <c:v>3.0193750000000001</c:v>
                </c:pt>
                <c:pt idx="1437">
                  <c:v>3.0207812500000002</c:v>
                </c:pt>
                <c:pt idx="1438">
                  <c:v>3.0221874999999998</c:v>
                </c:pt>
                <c:pt idx="1439">
                  <c:v>3.0235937499999999</c:v>
                </c:pt>
                <c:pt idx="1440">
                  <c:v>3.0249999999999999</c:v>
                </c:pt>
                <c:pt idx="1441">
                  <c:v>3.02640625</c:v>
                </c:pt>
                <c:pt idx="1442">
                  <c:v>3.0278125</c:v>
                </c:pt>
                <c:pt idx="1443">
                  <c:v>3.0292187500000001</c:v>
                </c:pt>
                <c:pt idx="1444">
                  <c:v>3.0306250000000001</c:v>
                </c:pt>
                <c:pt idx="1445">
                  <c:v>3.0320312500000002</c:v>
                </c:pt>
                <c:pt idx="1446">
                  <c:v>3.0334374999999998</c:v>
                </c:pt>
                <c:pt idx="1447">
                  <c:v>3.0348437499999998</c:v>
                </c:pt>
                <c:pt idx="1448">
                  <c:v>3.0362499999999999</c:v>
                </c:pt>
                <c:pt idx="1449">
                  <c:v>3.0376562499999999</c:v>
                </c:pt>
                <c:pt idx="1450">
                  <c:v>3.0390625</c:v>
                </c:pt>
                <c:pt idx="1451">
                  <c:v>3.0404687500000001</c:v>
                </c:pt>
                <c:pt idx="1452">
                  <c:v>3.0418750000000001</c:v>
                </c:pt>
                <c:pt idx="1453">
                  <c:v>3.0432812500000002</c:v>
                </c:pt>
                <c:pt idx="1454">
                  <c:v>3.0446875000000002</c:v>
                </c:pt>
                <c:pt idx="1455">
                  <c:v>3.0460937499999998</c:v>
                </c:pt>
                <c:pt idx="1456">
                  <c:v>3.0474999999999999</c:v>
                </c:pt>
                <c:pt idx="1457">
                  <c:v>3.0489062499999999</c:v>
                </c:pt>
                <c:pt idx="1458">
                  <c:v>3.0503125</c:v>
                </c:pt>
                <c:pt idx="1459">
                  <c:v>3.05171875</c:v>
                </c:pt>
                <c:pt idx="1460">
                  <c:v>3.0531250000000001</c:v>
                </c:pt>
                <c:pt idx="1461">
                  <c:v>3.0545312500000001</c:v>
                </c:pt>
                <c:pt idx="1462">
                  <c:v>3.0559375000000002</c:v>
                </c:pt>
                <c:pt idx="1463">
                  <c:v>3.0573437499999998</c:v>
                </c:pt>
                <c:pt idx="1464">
                  <c:v>3.0587499999999999</c:v>
                </c:pt>
                <c:pt idx="1465">
                  <c:v>3.0601562499999999</c:v>
                </c:pt>
                <c:pt idx="1466">
                  <c:v>3.0615625</c:v>
                </c:pt>
                <c:pt idx="1467">
                  <c:v>3.06296875</c:v>
                </c:pt>
                <c:pt idx="1468">
                  <c:v>3.0643750000000001</c:v>
                </c:pt>
                <c:pt idx="1469">
                  <c:v>3.0657812500000001</c:v>
                </c:pt>
                <c:pt idx="1470">
                  <c:v>3.0671875000000002</c:v>
                </c:pt>
                <c:pt idx="1471">
                  <c:v>3.0685937499999998</c:v>
                </c:pt>
                <c:pt idx="1472">
                  <c:v>3.07</c:v>
                </c:pt>
                <c:pt idx="1473">
                  <c:v>3.0714062499999999</c:v>
                </c:pt>
                <c:pt idx="1474">
                  <c:v>3.0728124999999999</c:v>
                </c:pt>
                <c:pt idx="1475">
                  <c:v>3.07421875</c:v>
                </c:pt>
                <c:pt idx="1476">
                  <c:v>3.0756250000000001</c:v>
                </c:pt>
                <c:pt idx="1477">
                  <c:v>3.0770312500000001</c:v>
                </c:pt>
                <c:pt idx="1478">
                  <c:v>3.0784375000000002</c:v>
                </c:pt>
                <c:pt idx="1479">
                  <c:v>3.0798437500000002</c:v>
                </c:pt>
                <c:pt idx="1480">
                  <c:v>3.0812499999999998</c:v>
                </c:pt>
                <c:pt idx="1481">
                  <c:v>3.0826562499999999</c:v>
                </c:pt>
                <c:pt idx="1482">
                  <c:v>3.0840624999999999</c:v>
                </c:pt>
                <c:pt idx="1483">
                  <c:v>3.08546875</c:v>
                </c:pt>
                <c:pt idx="1484">
                  <c:v>3.086875</c:v>
                </c:pt>
                <c:pt idx="1485">
                  <c:v>3.0882812500000001</c:v>
                </c:pt>
                <c:pt idx="1486">
                  <c:v>3.0896875000000001</c:v>
                </c:pt>
                <c:pt idx="1487">
                  <c:v>3.0910937500000002</c:v>
                </c:pt>
                <c:pt idx="1488">
                  <c:v>3.0924999999999998</c:v>
                </c:pt>
                <c:pt idx="1489">
                  <c:v>3.0939062499999999</c:v>
                </c:pt>
                <c:pt idx="1490">
                  <c:v>3.0953124999999999</c:v>
                </c:pt>
                <c:pt idx="1491">
                  <c:v>3.09671875</c:v>
                </c:pt>
                <c:pt idx="1492">
                  <c:v>3.098125</c:v>
                </c:pt>
                <c:pt idx="1493">
                  <c:v>3.0995312500000001</c:v>
                </c:pt>
                <c:pt idx="1494">
                  <c:v>3.1009375000000001</c:v>
                </c:pt>
                <c:pt idx="1495">
                  <c:v>3.1023437500000002</c:v>
                </c:pt>
                <c:pt idx="1496">
                  <c:v>3.1037499999999998</c:v>
                </c:pt>
                <c:pt idx="1497">
                  <c:v>3.1051562499999998</c:v>
                </c:pt>
                <c:pt idx="1498">
                  <c:v>3.1065624999999999</c:v>
                </c:pt>
                <c:pt idx="1499">
                  <c:v>3.1079687499999999</c:v>
                </c:pt>
                <c:pt idx="1500">
                  <c:v>3.109375</c:v>
                </c:pt>
                <c:pt idx="1501">
                  <c:v>3.1107812500000001</c:v>
                </c:pt>
                <c:pt idx="1502">
                  <c:v>3.1121875000000001</c:v>
                </c:pt>
                <c:pt idx="1503">
                  <c:v>3.1135937500000002</c:v>
                </c:pt>
                <c:pt idx="1504">
                  <c:v>3.1150000000000002</c:v>
                </c:pt>
                <c:pt idx="1505">
                  <c:v>3.1164062499999998</c:v>
                </c:pt>
                <c:pt idx="1506">
                  <c:v>3.1178124999999999</c:v>
                </c:pt>
                <c:pt idx="1507">
                  <c:v>3.1192187499999999</c:v>
                </c:pt>
                <c:pt idx="1508">
                  <c:v>3.120625</c:v>
                </c:pt>
                <c:pt idx="1509">
                  <c:v>3.12203125</c:v>
                </c:pt>
                <c:pt idx="1510">
                  <c:v>3.1234375000000001</c:v>
                </c:pt>
                <c:pt idx="1511">
                  <c:v>3.1248437500000001</c:v>
                </c:pt>
                <c:pt idx="1512">
                  <c:v>3.1262500000000002</c:v>
                </c:pt>
                <c:pt idx="1513">
                  <c:v>3.1276562499999998</c:v>
                </c:pt>
                <c:pt idx="1514">
                  <c:v>3.1290624999999999</c:v>
                </c:pt>
                <c:pt idx="1515">
                  <c:v>3.1304687499999999</c:v>
                </c:pt>
                <c:pt idx="1516">
                  <c:v>3.131875</c:v>
                </c:pt>
                <c:pt idx="1517">
                  <c:v>3.13328125</c:v>
                </c:pt>
                <c:pt idx="1518">
                  <c:v>3.1346875000000001</c:v>
                </c:pt>
                <c:pt idx="1519">
                  <c:v>3.1360937500000001</c:v>
                </c:pt>
                <c:pt idx="1520">
                  <c:v>3.1375000000000002</c:v>
                </c:pt>
                <c:pt idx="1521">
                  <c:v>3.1389062499999998</c:v>
                </c:pt>
                <c:pt idx="1522">
                  <c:v>3.1403124999999998</c:v>
                </c:pt>
                <c:pt idx="1523">
                  <c:v>3.1417187499999999</c:v>
                </c:pt>
                <c:pt idx="1524">
                  <c:v>3.1431249999999999</c:v>
                </c:pt>
                <c:pt idx="1525">
                  <c:v>3.14453125</c:v>
                </c:pt>
                <c:pt idx="1526">
                  <c:v>3.1459375000000001</c:v>
                </c:pt>
                <c:pt idx="1527">
                  <c:v>3.1473437500000001</c:v>
                </c:pt>
                <c:pt idx="1528">
                  <c:v>3.1487500000000002</c:v>
                </c:pt>
                <c:pt idx="1529">
                  <c:v>3.1501562500000002</c:v>
                </c:pt>
                <c:pt idx="1530">
                  <c:v>3.1515624999999998</c:v>
                </c:pt>
                <c:pt idx="1531">
                  <c:v>3.1529687499999999</c:v>
                </c:pt>
                <c:pt idx="1532">
                  <c:v>3.1543749999999999</c:v>
                </c:pt>
                <c:pt idx="1533">
                  <c:v>3.15578125</c:v>
                </c:pt>
                <c:pt idx="1534">
                  <c:v>3.1571875</c:v>
                </c:pt>
                <c:pt idx="1535">
                  <c:v>3.1585937500000001</c:v>
                </c:pt>
                <c:pt idx="1536">
                  <c:v>3.16</c:v>
                </c:pt>
                <c:pt idx="1537">
                  <c:v>3.1614062500000002</c:v>
                </c:pt>
                <c:pt idx="1538">
                  <c:v>3.1628124999999998</c:v>
                </c:pt>
                <c:pt idx="1539">
                  <c:v>3.1642187499999999</c:v>
                </c:pt>
                <c:pt idx="1540">
                  <c:v>3.1656249999999999</c:v>
                </c:pt>
                <c:pt idx="1541">
                  <c:v>3.16703125</c:v>
                </c:pt>
                <c:pt idx="1542">
                  <c:v>3.1684375</c:v>
                </c:pt>
                <c:pt idx="1543">
                  <c:v>3.1698437500000001</c:v>
                </c:pt>
                <c:pt idx="1544">
                  <c:v>3.1712500000000001</c:v>
                </c:pt>
                <c:pt idx="1545">
                  <c:v>3.1726562500000002</c:v>
                </c:pt>
                <c:pt idx="1546">
                  <c:v>3.1740624999999998</c:v>
                </c:pt>
                <c:pt idx="1547">
                  <c:v>3.1754687499999998</c:v>
                </c:pt>
                <c:pt idx="1548">
                  <c:v>3.1768749999999999</c:v>
                </c:pt>
                <c:pt idx="1549">
                  <c:v>3.1782812499999999</c:v>
                </c:pt>
                <c:pt idx="1550">
                  <c:v>3.1796875</c:v>
                </c:pt>
                <c:pt idx="1551">
                  <c:v>3.1810937500000001</c:v>
                </c:pt>
                <c:pt idx="1552">
                  <c:v>3.1825000000000001</c:v>
                </c:pt>
                <c:pt idx="1553">
                  <c:v>3.1839062500000002</c:v>
                </c:pt>
                <c:pt idx="1554">
                  <c:v>3.1853125000000002</c:v>
                </c:pt>
                <c:pt idx="1555">
                  <c:v>3.1867187499999998</c:v>
                </c:pt>
                <c:pt idx="1556">
                  <c:v>3.1881249999999999</c:v>
                </c:pt>
                <c:pt idx="1557">
                  <c:v>3.1895312499999999</c:v>
                </c:pt>
                <c:pt idx="1558">
                  <c:v>3.1909375</c:v>
                </c:pt>
                <c:pt idx="1559">
                  <c:v>3.19234375</c:v>
                </c:pt>
                <c:pt idx="1560">
                  <c:v>3.1937500000000001</c:v>
                </c:pt>
                <c:pt idx="1561">
                  <c:v>3.1951562500000001</c:v>
                </c:pt>
                <c:pt idx="1562">
                  <c:v>3.1965625000000002</c:v>
                </c:pt>
                <c:pt idx="1563">
                  <c:v>3.1979687499999998</c:v>
                </c:pt>
                <c:pt idx="1564">
                  <c:v>3.1993749999999999</c:v>
                </c:pt>
                <c:pt idx="1565">
                  <c:v>3.2007812499999999</c:v>
                </c:pt>
                <c:pt idx="1566">
                  <c:v>3.2021875</c:v>
                </c:pt>
                <c:pt idx="1567">
                  <c:v>3.20359375</c:v>
                </c:pt>
                <c:pt idx="1568">
                  <c:v>3.2050000000000001</c:v>
                </c:pt>
                <c:pt idx="1569">
                  <c:v>3.2064062500000001</c:v>
                </c:pt>
                <c:pt idx="1570">
                  <c:v>3.2078125000000002</c:v>
                </c:pt>
                <c:pt idx="1571">
                  <c:v>3.2092187499999998</c:v>
                </c:pt>
                <c:pt idx="1572">
                  <c:v>3.2106249999999998</c:v>
                </c:pt>
                <c:pt idx="1573">
                  <c:v>3.2120312499999999</c:v>
                </c:pt>
                <c:pt idx="1574">
                  <c:v>3.2134374999999999</c:v>
                </c:pt>
                <c:pt idx="1575">
                  <c:v>3.21484375</c:v>
                </c:pt>
                <c:pt idx="1576">
                  <c:v>3.2162500000000001</c:v>
                </c:pt>
                <c:pt idx="1577">
                  <c:v>3.2176562500000001</c:v>
                </c:pt>
                <c:pt idx="1578">
                  <c:v>3.2190625000000002</c:v>
                </c:pt>
                <c:pt idx="1579">
                  <c:v>3.2204687500000002</c:v>
                </c:pt>
                <c:pt idx="1580">
                  <c:v>3.2218749999999998</c:v>
                </c:pt>
                <c:pt idx="1581">
                  <c:v>3.2232812499999999</c:v>
                </c:pt>
                <c:pt idx="1582">
                  <c:v>3.2246874999999999</c:v>
                </c:pt>
                <c:pt idx="1583">
                  <c:v>3.22609375</c:v>
                </c:pt>
                <c:pt idx="1584">
                  <c:v>3.2275</c:v>
                </c:pt>
                <c:pt idx="1585">
                  <c:v>3.2289062500000001</c:v>
                </c:pt>
                <c:pt idx="1586">
                  <c:v>3.2303125000000001</c:v>
                </c:pt>
                <c:pt idx="1587">
                  <c:v>3.2317187500000002</c:v>
                </c:pt>
                <c:pt idx="1588">
                  <c:v>3.2331249999999998</c:v>
                </c:pt>
                <c:pt idx="1589">
                  <c:v>3.2345312499999999</c:v>
                </c:pt>
                <c:pt idx="1590">
                  <c:v>3.2359374999999999</c:v>
                </c:pt>
                <c:pt idx="1591">
                  <c:v>3.23734375</c:v>
                </c:pt>
                <c:pt idx="1592">
                  <c:v>3.23875</c:v>
                </c:pt>
                <c:pt idx="1593">
                  <c:v>3.2401562500000001</c:v>
                </c:pt>
                <c:pt idx="1594">
                  <c:v>3.2415625000000001</c:v>
                </c:pt>
                <c:pt idx="1595">
                  <c:v>3.2429687500000002</c:v>
                </c:pt>
                <c:pt idx="1596">
                  <c:v>3.2443749999999998</c:v>
                </c:pt>
                <c:pt idx="1597">
                  <c:v>3.2457812499999998</c:v>
                </c:pt>
                <c:pt idx="1598">
                  <c:v>3.2471874999999999</c:v>
                </c:pt>
                <c:pt idx="1599">
                  <c:v>3.2485937499999999</c:v>
                </c:pt>
                <c:pt idx="1600">
                  <c:v>3.25</c:v>
                </c:pt>
                <c:pt idx="1601">
                  <c:v>3.2514062500000001</c:v>
                </c:pt>
                <c:pt idx="1602">
                  <c:v>3.2528125000000001</c:v>
                </c:pt>
                <c:pt idx="1603">
                  <c:v>3.2542187500000002</c:v>
                </c:pt>
                <c:pt idx="1604">
                  <c:v>3.2556250000000002</c:v>
                </c:pt>
                <c:pt idx="1605">
                  <c:v>3.2570312499999998</c:v>
                </c:pt>
                <c:pt idx="1606">
                  <c:v>3.2584374999999999</c:v>
                </c:pt>
                <c:pt idx="1607">
                  <c:v>3.2598437499999999</c:v>
                </c:pt>
                <c:pt idx="1608">
                  <c:v>3.26125</c:v>
                </c:pt>
                <c:pt idx="1609">
                  <c:v>3.26265625</c:v>
                </c:pt>
                <c:pt idx="1610">
                  <c:v>3.2640625000000001</c:v>
                </c:pt>
                <c:pt idx="1611">
                  <c:v>3.2654687500000001</c:v>
                </c:pt>
                <c:pt idx="1612">
                  <c:v>3.2668750000000002</c:v>
                </c:pt>
                <c:pt idx="1613">
                  <c:v>3.2682812499999998</c:v>
                </c:pt>
                <c:pt idx="1614">
                  <c:v>3.2696874999999999</c:v>
                </c:pt>
                <c:pt idx="1615">
                  <c:v>3.2710937499999999</c:v>
                </c:pt>
                <c:pt idx="1616">
                  <c:v>3.2725</c:v>
                </c:pt>
                <c:pt idx="1617">
                  <c:v>3.27390625</c:v>
                </c:pt>
                <c:pt idx="1618">
                  <c:v>3.2753125000000001</c:v>
                </c:pt>
                <c:pt idx="1619">
                  <c:v>3.2767187500000001</c:v>
                </c:pt>
                <c:pt idx="1620">
                  <c:v>3.2781250000000002</c:v>
                </c:pt>
                <c:pt idx="1621">
                  <c:v>3.2795312499999998</c:v>
                </c:pt>
                <c:pt idx="1622">
                  <c:v>3.2809374999999998</c:v>
                </c:pt>
                <c:pt idx="1623">
                  <c:v>3.2823437499999999</c:v>
                </c:pt>
                <c:pt idx="1624">
                  <c:v>3.2837499999999999</c:v>
                </c:pt>
                <c:pt idx="1625">
                  <c:v>3.28515625</c:v>
                </c:pt>
                <c:pt idx="1626">
                  <c:v>3.2865625000000001</c:v>
                </c:pt>
                <c:pt idx="1627">
                  <c:v>3.2879687500000001</c:v>
                </c:pt>
                <c:pt idx="1628">
                  <c:v>3.2893750000000002</c:v>
                </c:pt>
                <c:pt idx="1629">
                  <c:v>3.2907812500000002</c:v>
                </c:pt>
                <c:pt idx="1630">
                  <c:v>3.2921874999999998</c:v>
                </c:pt>
                <c:pt idx="1631">
                  <c:v>3.2935937499999999</c:v>
                </c:pt>
                <c:pt idx="1632">
                  <c:v>3.2949999999999999</c:v>
                </c:pt>
                <c:pt idx="1633">
                  <c:v>3.29640625</c:v>
                </c:pt>
                <c:pt idx="1634">
                  <c:v>3.2978125</c:v>
                </c:pt>
                <c:pt idx="1635">
                  <c:v>3.2992187500000001</c:v>
                </c:pt>
                <c:pt idx="1636">
                  <c:v>3.3006250000000001</c:v>
                </c:pt>
                <c:pt idx="1637">
                  <c:v>3.3020312500000002</c:v>
                </c:pt>
                <c:pt idx="1638">
                  <c:v>3.3034374999999998</c:v>
                </c:pt>
                <c:pt idx="1639">
                  <c:v>3.3048437499999999</c:v>
                </c:pt>
                <c:pt idx="1640">
                  <c:v>3.3062499999999999</c:v>
                </c:pt>
                <c:pt idx="1641">
                  <c:v>3.30765625</c:v>
                </c:pt>
                <c:pt idx="1642">
                  <c:v>3.3090625</c:v>
                </c:pt>
                <c:pt idx="1643">
                  <c:v>3.3104687500000001</c:v>
                </c:pt>
                <c:pt idx="1644">
                  <c:v>3.3118750000000001</c:v>
                </c:pt>
                <c:pt idx="1645">
                  <c:v>3.3132812500000002</c:v>
                </c:pt>
                <c:pt idx="1646">
                  <c:v>3.3146874999999998</c:v>
                </c:pt>
                <c:pt idx="1647">
                  <c:v>3.3160937499999998</c:v>
                </c:pt>
                <c:pt idx="1648">
                  <c:v>3.3174999999999999</c:v>
                </c:pt>
                <c:pt idx="1649">
                  <c:v>3.3189062499999999</c:v>
                </c:pt>
                <c:pt idx="1650">
                  <c:v>3.3203125</c:v>
                </c:pt>
                <c:pt idx="1651">
                  <c:v>3.3217187500000001</c:v>
                </c:pt>
                <c:pt idx="1652">
                  <c:v>3.3231250000000001</c:v>
                </c:pt>
                <c:pt idx="1653">
                  <c:v>3.3245312500000002</c:v>
                </c:pt>
                <c:pt idx="1654">
                  <c:v>3.3259375000000002</c:v>
                </c:pt>
                <c:pt idx="1655">
                  <c:v>3.3273437499999998</c:v>
                </c:pt>
                <c:pt idx="1656">
                  <c:v>3.3287499999999999</c:v>
                </c:pt>
                <c:pt idx="1657">
                  <c:v>3.3301562499999999</c:v>
                </c:pt>
                <c:pt idx="1658">
                  <c:v>3.3315625</c:v>
                </c:pt>
                <c:pt idx="1659">
                  <c:v>3.33296875</c:v>
                </c:pt>
                <c:pt idx="1660">
                  <c:v>3.3343750000000001</c:v>
                </c:pt>
                <c:pt idx="1661">
                  <c:v>3.3357812500000001</c:v>
                </c:pt>
                <c:pt idx="1662">
                  <c:v>3.3371875000000002</c:v>
                </c:pt>
                <c:pt idx="1663">
                  <c:v>3.3385937499999998</c:v>
                </c:pt>
                <c:pt idx="1664">
                  <c:v>3.34</c:v>
                </c:pt>
                <c:pt idx="1665">
                  <c:v>3.3414062499999999</c:v>
                </c:pt>
                <c:pt idx="1666">
                  <c:v>3.3428125</c:v>
                </c:pt>
                <c:pt idx="1667">
                  <c:v>3.34421875</c:v>
                </c:pt>
                <c:pt idx="1668">
                  <c:v>3.3456250000000001</c:v>
                </c:pt>
                <c:pt idx="1669">
                  <c:v>3.3470312500000001</c:v>
                </c:pt>
                <c:pt idx="1670">
                  <c:v>3.3484375000000002</c:v>
                </c:pt>
                <c:pt idx="1671">
                  <c:v>3.3498437499999998</c:v>
                </c:pt>
                <c:pt idx="1672">
                  <c:v>3.3512499999999998</c:v>
                </c:pt>
                <c:pt idx="1673">
                  <c:v>3.3526562499999999</c:v>
                </c:pt>
                <c:pt idx="1674">
                  <c:v>3.3540624999999999</c:v>
                </c:pt>
                <c:pt idx="1675">
                  <c:v>3.35546875</c:v>
                </c:pt>
                <c:pt idx="1676">
                  <c:v>3.3568750000000001</c:v>
                </c:pt>
                <c:pt idx="1677">
                  <c:v>3.3582812500000001</c:v>
                </c:pt>
                <c:pt idx="1678">
                  <c:v>3.3596875000000002</c:v>
                </c:pt>
                <c:pt idx="1679">
                  <c:v>3.3610937500000002</c:v>
                </c:pt>
                <c:pt idx="1680">
                  <c:v>3.3624999999999998</c:v>
                </c:pt>
                <c:pt idx="1681">
                  <c:v>3.3639062499999999</c:v>
                </c:pt>
                <c:pt idx="1682">
                  <c:v>3.3653124999999999</c:v>
                </c:pt>
                <c:pt idx="1683">
                  <c:v>3.36671875</c:v>
                </c:pt>
                <c:pt idx="1684">
                  <c:v>3.368125</c:v>
                </c:pt>
                <c:pt idx="1685">
                  <c:v>3.3695312500000001</c:v>
                </c:pt>
                <c:pt idx="1686">
                  <c:v>3.3709375000000001</c:v>
                </c:pt>
                <c:pt idx="1687">
                  <c:v>3.3723437500000002</c:v>
                </c:pt>
                <c:pt idx="1688">
                  <c:v>3.3737499999999998</c:v>
                </c:pt>
                <c:pt idx="1689">
                  <c:v>3.3751562499999999</c:v>
                </c:pt>
                <c:pt idx="1690">
                  <c:v>3.3765624999999999</c:v>
                </c:pt>
                <c:pt idx="1691">
                  <c:v>3.37796875</c:v>
                </c:pt>
                <c:pt idx="1692">
                  <c:v>3.379375</c:v>
                </c:pt>
                <c:pt idx="1693">
                  <c:v>3.3807812500000001</c:v>
                </c:pt>
                <c:pt idx="1694">
                  <c:v>3.3821875000000001</c:v>
                </c:pt>
                <c:pt idx="1695">
                  <c:v>3.3835937500000002</c:v>
                </c:pt>
                <c:pt idx="1696">
                  <c:v>3.3849999999999998</c:v>
                </c:pt>
                <c:pt idx="1697">
                  <c:v>3.3864062499999998</c:v>
                </c:pt>
                <c:pt idx="1698">
                  <c:v>3.3878124999999999</c:v>
                </c:pt>
                <c:pt idx="1699">
                  <c:v>3.3892187499999999</c:v>
                </c:pt>
                <c:pt idx="1700">
                  <c:v>3.390625</c:v>
                </c:pt>
                <c:pt idx="1701">
                  <c:v>3.3920312500000001</c:v>
                </c:pt>
                <c:pt idx="1702">
                  <c:v>3.3934375000000001</c:v>
                </c:pt>
                <c:pt idx="1703">
                  <c:v>3.3948437500000002</c:v>
                </c:pt>
                <c:pt idx="1704">
                  <c:v>3.3962500000000002</c:v>
                </c:pt>
                <c:pt idx="1705">
                  <c:v>3.3976562499999998</c:v>
                </c:pt>
                <c:pt idx="1706">
                  <c:v>3.3990624999999999</c:v>
                </c:pt>
                <c:pt idx="1707">
                  <c:v>3.4004687499999999</c:v>
                </c:pt>
                <c:pt idx="1708">
                  <c:v>3.401875</c:v>
                </c:pt>
                <c:pt idx="1709">
                  <c:v>3.40328125</c:v>
                </c:pt>
                <c:pt idx="1710">
                  <c:v>3.4046875000000001</c:v>
                </c:pt>
                <c:pt idx="1711">
                  <c:v>3.4060937500000001</c:v>
                </c:pt>
                <c:pt idx="1712">
                  <c:v>3.4075000000000002</c:v>
                </c:pt>
                <c:pt idx="1713">
                  <c:v>3.4089062499999998</c:v>
                </c:pt>
                <c:pt idx="1714">
                  <c:v>3.4103124999999999</c:v>
                </c:pt>
                <c:pt idx="1715">
                  <c:v>3.4117187499999999</c:v>
                </c:pt>
                <c:pt idx="1716">
                  <c:v>3.413125</c:v>
                </c:pt>
                <c:pt idx="1717">
                  <c:v>3.41453125</c:v>
                </c:pt>
                <c:pt idx="1718">
                  <c:v>3.4159375000000001</c:v>
                </c:pt>
                <c:pt idx="1719">
                  <c:v>3.4173437500000001</c:v>
                </c:pt>
                <c:pt idx="1720">
                  <c:v>3.4187500000000002</c:v>
                </c:pt>
                <c:pt idx="1721">
                  <c:v>3.4201562499999998</c:v>
                </c:pt>
                <c:pt idx="1722">
                  <c:v>3.4215624999999998</c:v>
                </c:pt>
                <c:pt idx="1723">
                  <c:v>3.4229687499999999</c:v>
                </c:pt>
                <c:pt idx="1724">
                  <c:v>3.4243749999999999</c:v>
                </c:pt>
                <c:pt idx="1725">
                  <c:v>3.42578125</c:v>
                </c:pt>
                <c:pt idx="1726">
                  <c:v>3.4271875000000001</c:v>
                </c:pt>
                <c:pt idx="1727">
                  <c:v>3.4285937500000001</c:v>
                </c:pt>
                <c:pt idx="1728">
                  <c:v>3.43</c:v>
                </c:pt>
                <c:pt idx="1729">
                  <c:v>3.4314062500000002</c:v>
                </c:pt>
                <c:pt idx="1730">
                  <c:v>3.4328124999999998</c:v>
                </c:pt>
                <c:pt idx="1731">
                  <c:v>3.4342187499999999</c:v>
                </c:pt>
                <c:pt idx="1732">
                  <c:v>3.4356249999999999</c:v>
                </c:pt>
                <c:pt idx="1733">
                  <c:v>3.43703125</c:v>
                </c:pt>
                <c:pt idx="1734">
                  <c:v>3.4384375</c:v>
                </c:pt>
                <c:pt idx="1735">
                  <c:v>3.4398437500000001</c:v>
                </c:pt>
                <c:pt idx="1736">
                  <c:v>3.4412500000000001</c:v>
                </c:pt>
                <c:pt idx="1737">
                  <c:v>3.4426562500000002</c:v>
                </c:pt>
                <c:pt idx="1738">
                  <c:v>3.4440624999999998</c:v>
                </c:pt>
                <c:pt idx="1739">
                  <c:v>3.4454687499999999</c:v>
                </c:pt>
                <c:pt idx="1740">
                  <c:v>3.4468749999999999</c:v>
                </c:pt>
                <c:pt idx="1741">
                  <c:v>3.44828125</c:v>
                </c:pt>
                <c:pt idx="1742">
                  <c:v>3.4496875</c:v>
                </c:pt>
                <c:pt idx="1743">
                  <c:v>3.4510937500000001</c:v>
                </c:pt>
                <c:pt idx="1744">
                  <c:v>3.4525000000000001</c:v>
                </c:pt>
                <c:pt idx="1745">
                  <c:v>3.4539062500000002</c:v>
                </c:pt>
                <c:pt idx="1746">
                  <c:v>3.4553124999999998</c:v>
                </c:pt>
                <c:pt idx="1747">
                  <c:v>3.4567187499999998</c:v>
                </c:pt>
                <c:pt idx="1748">
                  <c:v>3.4581249999999999</c:v>
                </c:pt>
                <c:pt idx="1749">
                  <c:v>3.4595312499999999</c:v>
                </c:pt>
                <c:pt idx="1750">
                  <c:v>3.4609375</c:v>
                </c:pt>
                <c:pt idx="1751">
                  <c:v>3.4623437500000001</c:v>
                </c:pt>
                <c:pt idx="1752">
                  <c:v>3.4637500000000001</c:v>
                </c:pt>
                <c:pt idx="1753">
                  <c:v>3.4651562500000002</c:v>
                </c:pt>
                <c:pt idx="1754">
                  <c:v>3.4665625000000002</c:v>
                </c:pt>
                <c:pt idx="1755">
                  <c:v>3.4679687499999998</c:v>
                </c:pt>
                <c:pt idx="1756">
                  <c:v>3.4693749999999999</c:v>
                </c:pt>
                <c:pt idx="1757">
                  <c:v>3.4707812499999999</c:v>
                </c:pt>
                <c:pt idx="1758">
                  <c:v>3.4721875</c:v>
                </c:pt>
                <c:pt idx="1759">
                  <c:v>3.47359375</c:v>
                </c:pt>
                <c:pt idx="1760">
                  <c:v>3.4750000000000001</c:v>
                </c:pt>
                <c:pt idx="1761">
                  <c:v>3.4764062500000001</c:v>
                </c:pt>
                <c:pt idx="1762">
                  <c:v>3.4778125000000002</c:v>
                </c:pt>
                <c:pt idx="1763">
                  <c:v>3.4792187499999998</c:v>
                </c:pt>
                <c:pt idx="1764">
                  <c:v>3.4806249999999999</c:v>
                </c:pt>
                <c:pt idx="1765">
                  <c:v>3.4820312499999999</c:v>
                </c:pt>
                <c:pt idx="1766">
                  <c:v>3.4834375</c:v>
                </c:pt>
                <c:pt idx="1767">
                  <c:v>3.48484375</c:v>
                </c:pt>
                <c:pt idx="1768">
                  <c:v>3.4862500000000001</c:v>
                </c:pt>
                <c:pt idx="1769">
                  <c:v>3.4876562500000001</c:v>
                </c:pt>
                <c:pt idx="1770">
                  <c:v>3.4890625000000002</c:v>
                </c:pt>
                <c:pt idx="1771">
                  <c:v>3.4904687499999998</c:v>
                </c:pt>
                <c:pt idx="1772">
                  <c:v>3.4918749999999998</c:v>
                </c:pt>
                <c:pt idx="1773">
                  <c:v>3.4932812499999999</c:v>
                </c:pt>
                <c:pt idx="1774">
                  <c:v>3.4946874999999999</c:v>
                </c:pt>
                <c:pt idx="1775">
                  <c:v>3.49609375</c:v>
                </c:pt>
                <c:pt idx="1776">
                  <c:v>3.4975000000000001</c:v>
                </c:pt>
                <c:pt idx="1777">
                  <c:v>3.4989062500000001</c:v>
                </c:pt>
                <c:pt idx="1778">
                  <c:v>3.5003125000000002</c:v>
                </c:pt>
                <c:pt idx="1779">
                  <c:v>3.5017187500000002</c:v>
                </c:pt>
                <c:pt idx="1780">
                  <c:v>3.5031249999999998</c:v>
                </c:pt>
                <c:pt idx="1781">
                  <c:v>3.5045312499999999</c:v>
                </c:pt>
                <c:pt idx="1782">
                  <c:v>3.5059374999999999</c:v>
                </c:pt>
                <c:pt idx="1783">
                  <c:v>3.50734375</c:v>
                </c:pt>
                <c:pt idx="1784">
                  <c:v>3.50875</c:v>
                </c:pt>
                <c:pt idx="1785">
                  <c:v>3.5101562500000001</c:v>
                </c:pt>
                <c:pt idx="1786">
                  <c:v>3.5115625000000001</c:v>
                </c:pt>
                <c:pt idx="1787">
                  <c:v>3.5129687500000002</c:v>
                </c:pt>
                <c:pt idx="1788">
                  <c:v>3.5143749999999998</c:v>
                </c:pt>
                <c:pt idx="1789">
                  <c:v>3.5157812499999999</c:v>
                </c:pt>
                <c:pt idx="1790">
                  <c:v>3.5171874999999999</c:v>
                </c:pt>
                <c:pt idx="1791">
                  <c:v>3.51859375</c:v>
                </c:pt>
                <c:pt idx="1792">
                  <c:v>3.52</c:v>
                </c:pt>
                <c:pt idx="1793">
                  <c:v>3.5214062500000001</c:v>
                </c:pt>
                <c:pt idx="1794">
                  <c:v>3.5228125000000001</c:v>
                </c:pt>
                <c:pt idx="1795">
                  <c:v>3.5242187500000002</c:v>
                </c:pt>
                <c:pt idx="1796">
                  <c:v>3.5256249999999998</c:v>
                </c:pt>
                <c:pt idx="1797">
                  <c:v>3.5270312499999998</c:v>
                </c:pt>
                <c:pt idx="1798">
                  <c:v>3.5284374999999999</c:v>
                </c:pt>
                <c:pt idx="1799">
                  <c:v>3.5298437499999999</c:v>
                </c:pt>
                <c:pt idx="1800">
                  <c:v>3.53125</c:v>
                </c:pt>
                <c:pt idx="1801">
                  <c:v>3.5326562500000001</c:v>
                </c:pt>
                <c:pt idx="1802">
                  <c:v>3.5340625000000001</c:v>
                </c:pt>
                <c:pt idx="1803">
                  <c:v>3.5354687500000002</c:v>
                </c:pt>
                <c:pt idx="1804">
                  <c:v>3.5368750000000002</c:v>
                </c:pt>
                <c:pt idx="1805">
                  <c:v>3.5382812499999998</c:v>
                </c:pt>
                <c:pt idx="1806">
                  <c:v>3.5396874999999999</c:v>
                </c:pt>
                <c:pt idx="1807">
                  <c:v>3.5410937499999999</c:v>
                </c:pt>
                <c:pt idx="1808">
                  <c:v>3.5425</c:v>
                </c:pt>
                <c:pt idx="1809">
                  <c:v>3.54390625</c:v>
                </c:pt>
                <c:pt idx="1810">
                  <c:v>3.5453125000000001</c:v>
                </c:pt>
                <c:pt idx="1811">
                  <c:v>3.5467187500000001</c:v>
                </c:pt>
                <c:pt idx="1812">
                  <c:v>3.5481250000000002</c:v>
                </c:pt>
                <c:pt idx="1813">
                  <c:v>3.5495312499999998</c:v>
                </c:pt>
                <c:pt idx="1814">
                  <c:v>3.5509374999999999</c:v>
                </c:pt>
                <c:pt idx="1815">
                  <c:v>3.5523437499999999</c:v>
                </c:pt>
                <c:pt idx="1816">
                  <c:v>3.55375</c:v>
                </c:pt>
                <c:pt idx="1817">
                  <c:v>3.55515625</c:v>
                </c:pt>
                <c:pt idx="1818">
                  <c:v>3.5565625000000001</c:v>
                </c:pt>
                <c:pt idx="1819">
                  <c:v>3.5579687500000001</c:v>
                </c:pt>
                <c:pt idx="1820">
                  <c:v>3.5593750000000002</c:v>
                </c:pt>
                <c:pt idx="1821">
                  <c:v>3.5607812499999998</c:v>
                </c:pt>
                <c:pt idx="1822">
                  <c:v>3.5621874999999998</c:v>
                </c:pt>
                <c:pt idx="1823">
                  <c:v>3.5635937499999999</c:v>
                </c:pt>
                <c:pt idx="1824">
                  <c:v>3.5649999999999999</c:v>
                </c:pt>
                <c:pt idx="1825">
                  <c:v>3.56640625</c:v>
                </c:pt>
                <c:pt idx="1826">
                  <c:v>3.5678125000000001</c:v>
                </c:pt>
                <c:pt idx="1827">
                  <c:v>3.5692187500000001</c:v>
                </c:pt>
                <c:pt idx="1828">
                  <c:v>3.5706250000000002</c:v>
                </c:pt>
                <c:pt idx="1829">
                  <c:v>3.5720312500000002</c:v>
                </c:pt>
                <c:pt idx="1830">
                  <c:v>3.5734374999999998</c:v>
                </c:pt>
                <c:pt idx="1831">
                  <c:v>3.5748437499999999</c:v>
                </c:pt>
                <c:pt idx="1832">
                  <c:v>3.5762499999999999</c:v>
                </c:pt>
                <c:pt idx="1833">
                  <c:v>3.57765625</c:v>
                </c:pt>
                <c:pt idx="1834">
                  <c:v>3.5790625</c:v>
                </c:pt>
                <c:pt idx="1835">
                  <c:v>3.5804687500000001</c:v>
                </c:pt>
                <c:pt idx="1836">
                  <c:v>3.5818750000000001</c:v>
                </c:pt>
                <c:pt idx="1837">
                  <c:v>3.5832812500000002</c:v>
                </c:pt>
                <c:pt idx="1838">
                  <c:v>3.5846874999999998</c:v>
                </c:pt>
                <c:pt idx="1839">
                  <c:v>3.5860937499999999</c:v>
                </c:pt>
                <c:pt idx="1840">
                  <c:v>3.5874999999999999</c:v>
                </c:pt>
                <c:pt idx="1841">
                  <c:v>3.58890625</c:v>
                </c:pt>
                <c:pt idx="1842">
                  <c:v>3.5903125</c:v>
                </c:pt>
                <c:pt idx="1843">
                  <c:v>3.5917187500000001</c:v>
                </c:pt>
                <c:pt idx="1844">
                  <c:v>3.5931250000000001</c:v>
                </c:pt>
                <c:pt idx="1845">
                  <c:v>3.5945312500000002</c:v>
                </c:pt>
                <c:pt idx="1846">
                  <c:v>3.5959374999999998</c:v>
                </c:pt>
                <c:pt idx="1847">
                  <c:v>3.5973437499999998</c:v>
                </c:pt>
                <c:pt idx="1848">
                  <c:v>3.5987499999999999</c:v>
                </c:pt>
                <c:pt idx="1849">
                  <c:v>3.6001562499999999</c:v>
                </c:pt>
                <c:pt idx="1850">
                  <c:v>3.6015625</c:v>
                </c:pt>
                <c:pt idx="1851">
                  <c:v>3.6029687500000001</c:v>
                </c:pt>
                <c:pt idx="1852">
                  <c:v>3.6043750000000001</c:v>
                </c:pt>
                <c:pt idx="1853">
                  <c:v>3.6057812500000002</c:v>
                </c:pt>
                <c:pt idx="1854">
                  <c:v>3.6071875000000002</c:v>
                </c:pt>
                <c:pt idx="1855">
                  <c:v>3.6085937499999998</c:v>
                </c:pt>
                <c:pt idx="1856">
                  <c:v>3.61</c:v>
                </c:pt>
                <c:pt idx="1857">
                  <c:v>3.6114062499999999</c:v>
                </c:pt>
                <c:pt idx="1858">
                  <c:v>3.6128125</c:v>
                </c:pt>
                <c:pt idx="1859">
                  <c:v>3.61421875</c:v>
                </c:pt>
                <c:pt idx="1860">
                  <c:v>3.6156250000000001</c:v>
                </c:pt>
                <c:pt idx="1861">
                  <c:v>3.6170312500000001</c:v>
                </c:pt>
                <c:pt idx="1862">
                  <c:v>3.6184375000000002</c:v>
                </c:pt>
                <c:pt idx="1863">
                  <c:v>3.6198437499999998</c:v>
                </c:pt>
                <c:pt idx="1864">
                  <c:v>3.6212499999999999</c:v>
                </c:pt>
                <c:pt idx="1865">
                  <c:v>3.6226562499999999</c:v>
                </c:pt>
                <c:pt idx="1866">
                  <c:v>3.6240625</c:v>
                </c:pt>
                <c:pt idx="1867">
                  <c:v>3.62546875</c:v>
                </c:pt>
                <c:pt idx="1868">
                  <c:v>3.6268750000000001</c:v>
                </c:pt>
                <c:pt idx="1869">
                  <c:v>3.6282812500000001</c:v>
                </c:pt>
                <c:pt idx="1870">
                  <c:v>3.6296875000000002</c:v>
                </c:pt>
                <c:pt idx="1871">
                  <c:v>3.6310937499999998</c:v>
                </c:pt>
                <c:pt idx="1872">
                  <c:v>3.6324999999999998</c:v>
                </c:pt>
                <c:pt idx="1873">
                  <c:v>3.6339062499999999</c:v>
                </c:pt>
                <c:pt idx="1874">
                  <c:v>3.6353124999999999</c:v>
                </c:pt>
                <c:pt idx="1875">
                  <c:v>3.63671875</c:v>
                </c:pt>
                <c:pt idx="1876">
                  <c:v>3.6381250000000001</c:v>
                </c:pt>
                <c:pt idx="1877">
                  <c:v>3.6395312500000001</c:v>
                </c:pt>
                <c:pt idx="1878">
                  <c:v>3.6409375000000002</c:v>
                </c:pt>
                <c:pt idx="1879">
                  <c:v>3.6423437500000002</c:v>
                </c:pt>
                <c:pt idx="1880">
                  <c:v>3.6437499999999998</c:v>
                </c:pt>
                <c:pt idx="1881">
                  <c:v>3.6451562499999999</c:v>
                </c:pt>
                <c:pt idx="1882">
                  <c:v>3.6465624999999999</c:v>
                </c:pt>
                <c:pt idx="1883">
                  <c:v>3.64796875</c:v>
                </c:pt>
                <c:pt idx="1884">
                  <c:v>3.649375</c:v>
                </c:pt>
                <c:pt idx="1885">
                  <c:v>3.6507812500000001</c:v>
                </c:pt>
                <c:pt idx="1886">
                  <c:v>3.6521875000000001</c:v>
                </c:pt>
                <c:pt idx="1887">
                  <c:v>3.6535937500000002</c:v>
                </c:pt>
                <c:pt idx="1888">
                  <c:v>3.6549999999999998</c:v>
                </c:pt>
                <c:pt idx="1889">
                  <c:v>3.6564062499999999</c:v>
                </c:pt>
                <c:pt idx="1890">
                  <c:v>3.6578124999999999</c:v>
                </c:pt>
                <c:pt idx="1891">
                  <c:v>3.65921875</c:v>
                </c:pt>
                <c:pt idx="1892">
                  <c:v>3.660625</c:v>
                </c:pt>
                <c:pt idx="1893">
                  <c:v>3.6620312500000001</c:v>
                </c:pt>
                <c:pt idx="1894">
                  <c:v>3.6634375000000001</c:v>
                </c:pt>
                <c:pt idx="1895">
                  <c:v>3.6648437500000002</c:v>
                </c:pt>
                <c:pt idx="1896">
                  <c:v>3.6662499999999998</c:v>
                </c:pt>
                <c:pt idx="1897">
                  <c:v>3.6676562499999998</c:v>
                </c:pt>
                <c:pt idx="1898">
                  <c:v>3.6690624999999999</c:v>
                </c:pt>
                <c:pt idx="1899">
                  <c:v>3.6704687499999999</c:v>
                </c:pt>
                <c:pt idx="1900">
                  <c:v>3.671875</c:v>
                </c:pt>
                <c:pt idx="1901">
                  <c:v>3.6732812500000001</c:v>
                </c:pt>
                <c:pt idx="1902">
                  <c:v>3.6746875000000001</c:v>
                </c:pt>
                <c:pt idx="1903">
                  <c:v>3.6760937500000002</c:v>
                </c:pt>
                <c:pt idx="1904">
                  <c:v>3.6775000000000002</c:v>
                </c:pt>
                <c:pt idx="1905">
                  <c:v>3.6789062499999998</c:v>
                </c:pt>
                <c:pt idx="1906">
                  <c:v>3.6803124999999999</c:v>
                </c:pt>
                <c:pt idx="1907">
                  <c:v>3.6817187499999999</c:v>
                </c:pt>
                <c:pt idx="1908">
                  <c:v>3.683125</c:v>
                </c:pt>
                <c:pt idx="1909">
                  <c:v>3.68453125</c:v>
                </c:pt>
                <c:pt idx="1910">
                  <c:v>3.6859375000000001</c:v>
                </c:pt>
                <c:pt idx="1911">
                  <c:v>3.6873437500000001</c:v>
                </c:pt>
                <c:pt idx="1912">
                  <c:v>3.6887500000000002</c:v>
                </c:pt>
                <c:pt idx="1913">
                  <c:v>3.6901562499999998</c:v>
                </c:pt>
                <c:pt idx="1914">
                  <c:v>3.6915624999999999</c:v>
                </c:pt>
                <c:pt idx="1915">
                  <c:v>3.6929687499999999</c:v>
                </c:pt>
                <c:pt idx="1916">
                  <c:v>3.694375</c:v>
                </c:pt>
                <c:pt idx="1917">
                  <c:v>3.69578125</c:v>
                </c:pt>
                <c:pt idx="1918">
                  <c:v>3.6971875000000001</c:v>
                </c:pt>
                <c:pt idx="1919">
                  <c:v>3.6985937500000001</c:v>
                </c:pt>
                <c:pt idx="1920">
                  <c:v>3.7</c:v>
                </c:pt>
                <c:pt idx="1921">
                  <c:v>3.7014062499999998</c:v>
                </c:pt>
                <c:pt idx="1922">
                  <c:v>3.7028124999999998</c:v>
                </c:pt>
                <c:pt idx="1923">
                  <c:v>3.7042187499999999</c:v>
                </c:pt>
                <c:pt idx="1924">
                  <c:v>3.7056249999999999</c:v>
                </c:pt>
                <c:pt idx="1925">
                  <c:v>3.70703125</c:v>
                </c:pt>
                <c:pt idx="1926">
                  <c:v>3.7084375000000001</c:v>
                </c:pt>
                <c:pt idx="1927">
                  <c:v>3.7098437500000001</c:v>
                </c:pt>
                <c:pt idx="1928">
                  <c:v>3.7112500000000002</c:v>
                </c:pt>
                <c:pt idx="1929">
                  <c:v>3.7126562500000002</c:v>
                </c:pt>
                <c:pt idx="1930">
                  <c:v>3.7140624999999998</c:v>
                </c:pt>
                <c:pt idx="1931">
                  <c:v>3.7154687499999999</c:v>
                </c:pt>
                <c:pt idx="1932">
                  <c:v>3.7168749999999999</c:v>
                </c:pt>
                <c:pt idx="1933">
                  <c:v>3.71828125</c:v>
                </c:pt>
                <c:pt idx="1934">
                  <c:v>3.7196875</c:v>
                </c:pt>
                <c:pt idx="1935">
                  <c:v>3.7210937500000001</c:v>
                </c:pt>
                <c:pt idx="1936">
                  <c:v>3.7225000000000001</c:v>
                </c:pt>
                <c:pt idx="1937">
                  <c:v>3.7239062500000002</c:v>
                </c:pt>
                <c:pt idx="1938">
                  <c:v>3.7253124999999998</c:v>
                </c:pt>
                <c:pt idx="1939">
                  <c:v>3.7267187499999999</c:v>
                </c:pt>
                <c:pt idx="1940">
                  <c:v>3.7281249999999999</c:v>
                </c:pt>
                <c:pt idx="1941">
                  <c:v>3.72953125</c:v>
                </c:pt>
                <c:pt idx="1942">
                  <c:v>3.7309375</c:v>
                </c:pt>
                <c:pt idx="1943">
                  <c:v>3.7323437500000001</c:v>
                </c:pt>
                <c:pt idx="1944">
                  <c:v>3.7337500000000001</c:v>
                </c:pt>
                <c:pt idx="1945">
                  <c:v>3.7351562500000002</c:v>
                </c:pt>
                <c:pt idx="1946">
                  <c:v>3.7365624999999998</c:v>
                </c:pt>
                <c:pt idx="1947">
                  <c:v>3.7379687499999998</c:v>
                </c:pt>
                <c:pt idx="1948">
                  <c:v>3.7393749999999999</c:v>
                </c:pt>
                <c:pt idx="1949">
                  <c:v>3.7407812499999999</c:v>
                </c:pt>
                <c:pt idx="1950">
                  <c:v>3.7421875</c:v>
                </c:pt>
                <c:pt idx="1951">
                  <c:v>3.7435937500000001</c:v>
                </c:pt>
                <c:pt idx="1952">
                  <c:v>3.7450000000000001</c:v>
                </c:pt>
                <c:pt idx="1953">
                  <c:v>3.7464062500000002</c:v>
                </c:pt>
                <c:pt idx="1954">
                  <c:v>3.7478125000000002</c:v>
                </c:pt>
                <c:pt idx="1955">
                  <c:v>3.7492187499999998</c:v>
                </c:pt>
                <c:pt idx="1956">
                  <c:v>3.7506249999999999</c:v>
                </c:pt>
                <c:pt idx="1957">
                  <c:v>3.7520312499999999</c:v>
                </c:pt>
                <c:pt idx="1958">
                  <c:v>3.7534375</c:v>
                </c:pt>
                <c:pt idx="1959">
                  <c:v>3.75484375</c:v>
                </c:pt>
                <c:pt idx="1960">
                  <c:v>3.7562500000000001</c:v>
                </c:pt>
                <c:pt idx="1961">
                  <c:v>3.7576562500000001</c:v>
                </c:pt>
                <c:pt idx="1962">
                  <c:v>3.7590625000000002</c:v>
                </c:pt>
                <c:pt idx="1963">
                  <c:v>3.7604687499999998</c:v>
                </c:pt>
                <c:pt idx="1964">
                  <c:v>3.7618749999999999</c:v>
                </c:pt>
                <c:pt idx="1965">
                  <c:v>3.7632812499999999</c:v>
                </c:pt>
                <c:pt idx="1966">
                  <c:v>3.7646875</c:v>
                </c:pt>
                <c:pt idx="1967">
                  <c:v>3.76609375</c:v>
                </c:pt>
                <c:pt idx="1968">
                  <c:v>3.7675000000000001</c:v>
                </c:pt>
                <c:pt idx="1969">
                  <c:v>3.7689062500000001</c:v>
                </c:pt>
                <c:pt idx="1970">
                  <c:v>3.7703125000000002</c:v>
                </c:pt>
                <c:pt idx="1971">
                  <c:v>3.7717187499999998</c:v>
                </c:pt>
                <c:pt idx="1972">
                  <c:v>3.7731249999999998</c:v>
                </c:pt>
                <c:pt idx="1973">
                  <c:v>3.7745312499999999</c:v>
                </c:pt>
                <c:pt idx="1974">
                  <c:v>3.7759374999999999</c:v>
                </c:pt>
                <c:pt idx="1975">
                  <c:v>3.77734375</c:v>
                </c:pt>
                <c:pt idx="1976">
                  <c:v>3.7787500000000001</c:v>
                </c:pt>
                <c:pt idx="1977">
                  <c:v>3.7801562500000001</c:v>
                </c:pt>
                <c:pt idx="1978">
                  <c:v>3.7815625000000002</c:v>
                </c:pt>
                <c:pt idx="1979">
                  <c:v>3.7829687500000002</c:v>
                </c:pt>
                <c:pt idx="1980">
                  <c:v>3.7843749999999998</c:v>
                </c:pt>
                <c:pt idx="1981">
                  <c:v>3.7857812499999999</c:v>
                </c:pt>
                <c:pt idx="1982">
                  <c:v>3.7871874999999999</c:v>
                </c:pt>
                <c:pt idx="1983">
                  <c:v>3.78859375</c:v>
                </c:pt>
                <c:pt idx="1984">
                  <c:v>3.79</c:v>
                </c:pt>
                <c:pt idx="1985">
                  <c:v>3.7914062500000001</c:v>
                </c:pt>
                <c:pt idx="1986">
                  <c:v>3.7928125000000001</c:v>
                </c:pt>
                <c:pt idx="1987">
                  <c:v>3.7942187500000002</c:v>
                </c:pt>
                <c:pt idx="1988">
                  <c:v>3.7956249999999998</c:v>
                </c:pt>
                <c:pt idx="1989">
                  <c:v>3.7970312499999999</c:v>
                </c:pt>
                <c:pt idx="1990">
                  <c:v>3.7984374999999999</c:v>
                </c:pt>
                <c:pt idx="1991">
                  <c:v>3.79984375</c:v>
                </c:pt>
                <c:pt idx="1992">
                  <c:v>3.80125</c:v>
                </c:pt>
                <c:pt idx="1993">
                  <c:v>3.8026562500000001</c:v>
                </c:pt>
                <c:pt idx="1994">
                  <c:v>3.8040625000000001</c:v>
                </c:pt>
                <c:pt idx="1995">
                  <c:v>3.8054687500000002</c:v>
                </c:pt>
                <c:pt idx="1996">
                  <c:v>3.8068749999999998</c:v>
                </c:pt>
                <c:pt idx="1997">
                  <c:v>3.8082812499999998</c:v>
                </c:pt>
                <c:pt idx="1998">
                  <c:v>3.8096874999999999</c:v>
                </c:pt>
                <c:pt idx="1999">
                  <c:v>3.8110937499999999</c:v>
                </c:pt>
                <c:pt idx="2000">
                  <c:v>3.8125</c:v>
                </c:pt>
                <c:pt idx="2001">
                  <c:v>3.8139062500000001</c:v>
                </c:pt>
                <c:pt idx="2002">
                  <c:v>3.8153125000000001</c:v>
                </c:pt>
                <c:pt idx="2003">
                  <c:v>3.8167187500000002</c:v>
                </c:pt>
                <c:pt idx="2004">
                  <c:v>3.8181250000000002</c:v>
                </c:pt>
                <c:pt idx="2005">
                  <c:v>3.8195312499999998</c:v>
                </c:pt>
                <c:pt idx="2006">
                  <c:v>3.8209374999999999</c:v>
                </c:pt>
                <c:pt idx="2007">
                  <c:v>3.8223437499999999</c:v>
                </c:pt>
                <c:pt idx="2008">
                  <c:v>3.82375</c:v>
                </c:pt>
                <c:pt idx="2009">
                  <c:v>3.82515625</c:v>
                </c:pt>
                <c:pt idx="2010">
                  <c:v>3.8265625000000001</c:v>
                </c:pt>
                <c:pt idx="2011">
                  <c:v>3.8279687500000001</c:v>
                </c:pt>
                <c:pt idx="2012">
                  <c:v>3.8293750000000002</c:v>
                </c:pt>
                <c:pt idx="2013">
                  <c:v>3.8307812499999998</c:v>
                </c:pt>
                <c:pt idx="2014">
                  <c:v>3.8321874999999999</c:v>
                </c:pt>
                <c:pt idx="2015">
                  <c:v>3.8335937499999999</c:v>
                </c:pt>
                <c:pt idx="2016">
                  <c:v>3.835</c:v>
                </c:pt>
                <c:pt idx="2017">
                  <c:v>3.83640625</c:v>
                </c:pt>
                <c:pt idx="2018">
                  <c:v>3.8378125000000001</c:v>
                </c:pt>
                <c:pt idx="2019">
                  <c:v>3.8392187500000001</c:v>
                </c:pt>
                <c:pt idx="2020">
                  <c:v>3.8406250000000002</c:v>
                </c:pt>
                <c:pt idx="2021">
                  <c:v>3.8420312499999998</c:v>
                </c:pt>
                <c:pt idx="2022">
                  <c:v>3.8434374999999998</c:v>
                </c:pt>
                <c:pt idx="2023">
                  <c:v>3.8448437499999999</c:v>
                </c:pt>
                <c:pt idx="2024">
                  <c:v>3.8462499999999999</c:v>
                </c:pt>
                <c:pt idx="2025">
                  <c:v>3.84765625</c:v>
                </c:pt>
                <c:pt idx="2026">
                  <c:v>3.8490625000000001</c:v>
                </c:pt>
                <c:pt idx="2027">
                  <c:v>3.8504687500000001</c:v>
                </c:pt>
                <c:pt idx="2028">
                  <c:v>3.8518750000000002</c:v>
                </c:pt>
                <c:pt idx="2029">
                  <c:v>3.8532812500000002</c:v>
                </c:pt>
                <c:pt idx="2030">
                  <c:v>3.8546874999999998</c:v>
                </c:pt>
                <c:pt idx="2031">
                  <c:v>3.8560937499999999</c:v>
                </c:pt>
                <c:pt idx="2032">
                  <c:v>3.8574999999999999</c:v>
                </c:pt>
                <c:pt idx="2033">
                  <c:v>3.85890625</c:v>
                </c:pt>
                <c:pt idx="2034">
                  <c:v>3.8603125</c:v>
                </c:pt>
                <c:pt idx="2035">
                  <c:v>3.8617187500000001</c:v>
                </c:pt>
                <c:pt idx="2036">
                  <c:v>3.8631250000000001</c:v>
                </c:pt>
                <c:pt idx="2037">
                  <c:v>3.8645312500000002</c:v>
                </c:pt>
                <c:pt idx="2038">
                  <c:v>3.8659374999999998</c:v>
                </c:pt>
                <c:pt idx="2039">
                  <c:v>3.8673437499999999</c:v>
                </c:pt>
                <c:pt idx="2040">
                  <c:v>3.8687499999999999</c:v>
                </c:pt>
                <c:pt idx="2041">
                  <c:v>3.87015625</c:v>
                </c:pt>
                <c:pt idx="2042">
                  <c:v>3.8715625</c:v>
                </c:pt>
                <c:pt idx="2043">
                  <c:v>3.8729687500000001</c:v>
                </c:pt>
                <c:pt idx="2044">
                  <c:v>3.8743750000000001</c:v>
                </c:pt>
                <c:pt idx="2045">
                  <c:v>3.8757812500000002</c:v>
                </c:pt>
                <c:pt idx="2046">
                  <c:v>3.8771874999999998</c:v>
                </c:pt>
                <c:pt idx="2047">
                  <c:v>3.8785937499999998</c:v>
                </c:pt>
                <c:pt idx="2048">
                  <c:v>3.88</c:v>
                </c:pt>
                <c:pt idx="2049">
                  <c:v>3.8814062499999999</c:v>
                </c:pt>
                <c:pt idx="2050">
                  <c:v>3.8828125</c:v>
                </c:pt>
                <c:pt idx="2051">
                  <c:v>3.8842187500000001</c:v>
                </c:pt>
                <c:pt idx="2052">
                  <c:v>3.8856250000000001</c:v>
                </c:pt>
                <c:pt idx="2053">
                  <c:v>3.8870312500000002</c:v>
                </c:pt>
                <c:pt idx="2054">
                  <c:v>3.8884375000000002</c:v>
                </c:pt>
                <c:pt idx="2055">
                  <c:v>3.8898437499999998</c:v>
                </c:pt>
                <c:pt idx="2056">
                  <c:v>3.8912499999999999</c:v>
                </c:pt>
                <c:pt idx="2057">
                  <c:v>3.8926562499999999</c:v>
                </c:pt>
                <c:pt idx="2058">
                  <c:v>3.8940625</c:v>
                </c:pt>
                <c:pt idx="2059">
                  <c:v>3.89546875</c:v>
                </c:pt>
                <c:pt idx="2060">
                  <c:v>3.8968750000000001</c:v>
                </c:pt>
                <c:pt idx="2061">
                  <c:v>3.8982812500000001</c:v>
                </c:pt>
                <c:pt idx="2062">
                  <c:v>3.8996875000000002</c:v>
                </c:pt>
                <c:pt idx="2063">
                  <c:v>3.9010937499999998</c:v>
                </c:pt>
                <c:pt idx="2064">
                  <c:v>3.9024999999999999</c:v>
                </c:pt>
                <c:pt idx="2065">
                  <c:v>3.9039062499999999</c:v>
                </c:pt>
                <c:pt idx="2066">
                  <c:v>3.9053125</c:v>
                </c:pt>
                <c:pt idx="2067">
                  <c:v>3.90671875</c:v>
                </c:pt>
                <c:pt idx="2068">
                  <c:v>3.9081250000000001</c:v>
                </c:pt>
                <c:pt idx="2069">
                  <c:v>3.9095312500000001</c:v>
                </c:pt>
                <c:pt idx="2070">
                  <c:v>3.9109375000000002</c:v>
                </c:pt>
                <c:pt idx="2071">
                  <c:v>3.9123437499999998</c:v>
                </c:pt>
                <c:pt idx="2072">
                  <c:v>3.9137499999999998</c:v>
                </c:pt>
                <c:pt idx="2073">
                  <c:v>3.9151562499999999</c:v>
                </c:pt>
                <c:pt idx="2074">
                  <c:v>3.9165624999999999</c:v>
                </c:pt>
                <c:pt idx="2075">
                  <c:v>3.91796875</c:v>
                </c:pt>
                <c:pt idx="2076">
                  <c:v>3.9193750000000001</c:v>
                </c:pt>
                <c:pt idx="2077">
                  <c:v>3.9207812500000001</c:v>
                </c:pt>
                <c:pt idx="2078">
                  <c:v>3.9221875000000002</c:v>
                </c:pt>
                <c:pt idx="2079">
                  <c:v>3.9235937500000002</c:v>
                </c:pt>
                <c:pt idx="2080">
                  <c:v>3.9249999999999998</c:v>
                </c:pt>
                <c:pt idx="2081">
                  <c:v>3.9264062499999999</c:v>
                </c:pt>
                <c:pt idx="2082">
                  <c:v>3.9278124999999999</c:v>
                </c:pt>
                <c:pt idx="2083">
                  <c:v>3.92921875</c:v>
                </c:pt>
                <c:pt idx="2084">
                  <c:v>3.930625</c:v>
                </c:pt>
                <c:pt idx="2085">
                  <c:v>3.9320312500000001</c:v>
                </c:pt>
                <c:pt idx="2086">
                  <c:v>3.9334375000000001</c:v>
                </c:pt>
                <c:pt idx="2087">
                  <c:v>3.9348437500000002</c:v>
                </c:pt>
                <c:pt idx="2088">
                  <c:v>3.9362499999999998</c:v>
                </c:pt>
                <c:pt idx="2089">
                  <c:v>3.9376562499999999</c:v>
                </c:pt>
                <c:pt idx="2090">
                  <c:v>3.9390624999999999</c:v>
                </c:pt>
                <c:pt idx="2091">
                  <c:v>3.94046875</c:v>
                </c:pt>
                <c:pt idx="2092">
                  <c:v>3.941875</c:v>
                </c:pt>
                <c:pt idx="2093">
                  <c:v>3.9432812500000001</c:v>
                </c:pt>
                <c:pt idx="2094">
                  <c:v>3.9446875000000001</c:v>
                </c:pt>
                <c:pt idx="2095">
                  <c:v>3.9460937500000002</c:v>
                </c:pt>
                <c:pt idx="2096">
                  <c:v>3.9474999999999998</c:v>
                </c:pt>
                <c:pt idx="2097">
                  <c:v>3.9489062499999998</c:v>
                </c:pt>
                <c:pt idx="2098">
                  <c:v>3.9503124999999999</c:v>
                </c:pt>
                <c:pt idx="2099">
                  <c:v>3.9517187499999999</c:v>
                </c:pt>
                <c:pt idx="2100">
                  <c:v>3.953125</c:v>
                </c:pt>
                <c:pt idx="2101">
                  <c:v>3.9545312500000001</c:v>
                </c:pt>
                <c:pt idx="2102">
                  <c:v>3.9559375000000001</c:v>
                </c:pt>
                <c:pt idx="2103">
                  <c:v>3.9573437500000002</c:v>
                </c:pt>
                <c:pt idx="2104">
                  <c:v>3.9587500000000002</c:v>
                </c:pt>
                <c:pt idx="2105">
                  <c:v>3.9601562499999998</c:v>
                </c:pt>
                <c:pt idx="2106">
                  <c:v>3.9615624999999999</c:v>
                </c:pt>
                <c:pt idx="2107">
                  <c:v>3.9629687499999999</c:v>
                </c:pt>
                <c:pt idx="2108">
                  <c:v>3.964375</c:v>
                </c:pt>
                <c:pt idx="2109">
                  <c:v>3.96578125</c:v>
                </c:pt>
                <c:pt idx="2110">
                  <c:v>3.9671875000000001</c:v>
                </c:pt>
                <c:pt idx="2111">
                  <c:v>3.9685937500000001</c:v>
                </c:pt>
                <c:pt idx="2112">
                  <c:v>3.97</c:v>
                </c:pt>
                <c:pt idx="2113">
                  <c:v>3.9714062499999998</c:v>
                </c:pt>
                <c:pt idx="2114">
                  <c:v>3.9728124999999999</c:v>
                </c:pt>
                <c:pt idx="2115">
                  <c:v>3.9742187499999999</c:v>
                </c:pt>
                <c:pt idx="2116">
                  <c:v>3.975625</c:v>
                </c:pt>
                <c:pt idx="2117">
                  <c:v>3.97703125</c:v>
                </c:pt>
                <c:pt idx="2118">
                  <c:v>3.9784375000000001</c:v>
                </c:pt>
                <c:pt idx="2119">
                  <c:v>3.9798437500000001</c:v>
                </c:pt>
                <c:pt idx="2120">
                  <c:v>3.9812500000000002</c:v>
                </c:pt>
                <c:pt idx="2121">
                  <c:v>3.9826562499999998</c:v>
                </c:pt>
                <c:pt idx="2122">
                  <c:v>3.9840624999999998</c:v>
                </c:pt>
                <c:pt idx="2123">
                  <c:v>3.9854687499999999</c:v>
                </c:pt>
                <c:pt idx="2124">
                  <c:v>3.9868749999999999</c:v>
                </c:pt>
                <c:pt idx="2125">
                  <c:v>3.98828125</c:v>
                </c:pt>
                <c:pt idx="2126">
                  <c:v>3.9896875000000001</c:v>
                </c:pt>
                <c:pt idx="2127">
                  <c:v>3.9910937500000001</c:v>
                </c:pt>
                <c:pt idx="2128">
                  <c:v>3.9925000000000002</c:v>
                </c:pt>
                <c:pt idx="2129">
                  <c:v>3.9939062500000002</c:v>
                </c:pt>
                <c:pt idx="2130">
                  <c:v>3.9953124999999998</c:v>
                </c:pt>
                <c:pt idx="2131">
                  <c:v>3.9967187499999999</c:v>
                </c:pt>
                <c:pt idx="2132">
                  <c:v>3.9981249999999999</c:v>
                </c:pt>
                <c:pt idx="2133">
                  <c:v>3.99953125</c:v>
                </c:pt>
                <c:pt idx="2134">
                  <c:v>4.0009375</c:v>
                </c:pt>
                <c:pt idx="2135">
                  <c:v>4.0023437499999996</c:v>
                </c:pt>
                <c:pt idx="2136">
                  <c:v>4.0037500000000001</c:v>
                </c:pt>
                <c:pt idx="2137">
                  <c:v>4.0051562499999998</c:v>
                </c:pt>
                <c:pt idx="2138">
                  <c:v>4.0065625000000002</c:v>
                </c:pt>
                <c:pt idx="2139">
                  <c:v>4.0079687499999999</c:v>
                </c:pt>
                <c:pt idx="2140">
                  <c:v>4.0093750000000004</c:v>
                </c:pt>
                <c:pt idx="2141">
                  <c:v>4.01078125</c:v>
                </c:pt>
                <c:pt idx="2142">
                  <c:v>4.0121874999999996</c:v>
                </c:pt>
                <c:pt idx="2143">
                  <c:v>4.0135937500000001</c:v>
                </c:pt>
                <c:pt idx="2144">
                  <c:v>4.0149999999999997</c:v>
                </c:pt>
                <c:pt idx="2145">
                  <c:v>4.0164062500000002</c:v>
                </c:pt>
                <c:pt idx="2146">
                  <c:v>4.0178124999999998</c:v>
                </c:pt>
                <c:pt idx="2147">
                  <c:v>4.0192187500000003</c:v>
                </c:pt>
                <c:pt idx="2148">
                  <c:v>4.0206249999999999</c:v>
                </c:pt>
                <c:pt idx="2149">
                  <c:v>4.0220312500000004</c:v>
                </c:pt>
                <c:pt idx="2150">
                  <c:v>4.0234375</c:v>
                </c:pt>
                <c:pt idx="2151">
                  <c:v>4.0248437499999996</c:v>
                </c:pt>
                <c:pt idx="2152">
                  <c:v>4.0262500000000001</c:v>
                </c:pt>
                <c:pt idx="2153">
                  <c:v>4.0276562499999997</c:v>
                </c:pt>
                <c:pt idx="2154">
                  <c:v>4.0290625000000002</c:v>
                </c:pt>
                <c:pt idx="2155">
                  <c:v>4.0304687499999998</c:v>
                </c:pt>
                <c:pt idx="2156">
                  <c:v>4.0318750000000003</c:v>
                </c:pt>
                <c:pt idx="2157">
                  <c:v>4.0332812499999999</c:v>
                </c:pt>
                <c:pt idx="2158">
                  <c:v>4.0346875000000004</c:v>
                </c:pt>
                <c:pt idx="2159">
                  <c:v>4.03609375</c:v>
                </c:pt>
                <c:pt idx="2160">
                  <c:v>4.0374999999999996</c:v>
                </c:pt>
                <c:pt idx="2161">
                  <c:v>4.0389062500000001</c:v>
                </c:pt>
                <c:pt idx="2162">
                  <c:v>4.0403124999999998</c:v>
                </c:pt>
                <c:pt idx="2163">
                  <c:v>4.0417187500000002</c:v>
                </c:pt>
                <c:pt idx="2164">
                  <c:v>4.0431249999999999</c:v>
                </c:pt>
                <c:pt idx="2165">
                  <c:v>4.0445312500000004</c:v>
                </c:pt>
                <c:pt idx="2166">
                  <c:v>4.0459375</c:v>
                </c:pt>
                <c:pt idx="2167">
                  <c:v>4.0473437499999996</c:v>
                </c:pt>
                <c:pt idx="2168">
                  <c:v>4.0487500000000001</c:v>
                </c:pt>
                <c:pt idx="2169">
                  <c:v>4.0501562499999997</c:v>
                </c:pt>
                <c:pt idx="2170">
                  <c:v>4.0515625000000002</c:v>
                </c:pt>
                <c:pt idx="2171">
                  <c:v>4.0529687499999998</c:v>
                </c:pt>
                <c:pt idx="2172">
                  <c:v>4.0543750000000003</c:v>
                </c:pt>
                <c:pt idx="2173">
                  <c:v>4.0557812499999999</c:v>
                </c:pt>
                <c:pt idx="2174">
                  <c:v>4.0571875000000004</c:v>
                </c:pt>
                <c:pt idx="2175">
                  <c:v>4.05859375</c:v>
                </c:pt>
                <c:pt idx="2176">
                  <c:v>4.0599999999999996</c:v>
                </c:pt>
                <c:pt idx="2177">
                  <c:v>4.0614062500000001</c:v>
                </c:pt>
                <c:pt idx="2178">
                  <c:v>4.0628124999999997</c:v>
                </c:pt>
                <c:pt idx="2179">
                  <c:v>4.0642187500000002</c:v>
                </c:pt>
                <c:pt idx="2180">
                  <c:v>4.0656249999999998</c:v>
                </c:pt>
                <c:pt idx="2181">
                  <c:v>4.0670312500000003</c:v>
                </c:pt>
                <c:pt idx="2182">
                  <c:v>4.0684374999999999</c:v>
                </c:pt>
                <c:pt idx="2183">
                  <c:v>4.0698437500000004</c:v>
                </c:pt>
                <c:pt idx="2184">
                  <c:v>4.07125</c:v>
                </c:pt>
                <c:pt idx="2185">
                  <c:v>4.0726562499999996</c:v>
                </c:pt>
                <c:pt idx="2186">
                  <c:v>4.0740625000000001</c:v>
                </c:pt>
                <c:pt idx="2187">
                  <c:v>4.0754687499999998</c:v>
                </c:pt>
                <c:pt idx="2188">
                  <c:v>4.0768750000000002</c:v>
                </c:pt>
                <c:pt idx="2189">
                  <c:v>4.0782812499999999</c:v>
                </c:pt>
                <c:pt idx="2190">
                  <c:v>4.0796875000000004</c:v>
                </c:pt>
                <c:pt idx="2191">
                  <c:v>4.08109375</c:v>
                </c:pt>
                <c:pt idx="2192">
                  <c:v>4.0824999999999996</c:v>
                </c:pt>
                <c:pt idx="2193">
                  <c:v>4.0839062500000001</c:v>
                </c:pt>
                <c:pt idx="2194">
                  <c:v>4.0853124999999997</c:v>
                </c:pt>
                <c:pt idx="2195">
                  <c:v>4.0867187500000002</c:v>
                </c:pt>
                <c:pt idx="2196">
                  <c:v>4.0881249999999998</c:v>
                </c:pt>
                <c:pt idx="2197">
                  <c:v>4.0895312500000003</c:v>
                </c:pt>
                <c:pt idx="2198">
                  <c:v>4.0909374999999999</c:v>
                </c:pt>
                <c:pt idx="2199">
                  <c:v>4.0923437500000004</c:v>
                </c:pt>
                <c:pt idx="2200">
                  <c:v>4.09375</c:v>
                </c:pt>
                <c:pt idx="2201">
                  <c:v>4.0951562499999996</c:v>
                </c:pt>
                <c:pt idx="2202">
                  <c:v>4.0965625000000001</c:v>
                </c:pt>
                <c:pt idx="2203">
                  <c:v>4.0979687499999997</c:v>
                </c:pt>
                <c:pt idx="2204">
                  <c:v>4.0993750000000002</c:v>
                </c:pt>
                <c:pt idx="2205">
                  <c:v>4.1007812499999998</c:v>
                </c:pt>
                <c:pt idx="2206">
                  <c:v>4.1021875000000003</c:v>
                </c:pt>
                <c:pt idx="2207">
                  <c:v>4.1035937499999999</c:v>
                </c:pt>
                <c:pt idx="2208">
                  <c:v>4.1050000000000004</c:v>
                </c:pt>
                <c:pt idx="2209">
                  <c:v>4.10640625</c:v>
                </c:pt>
                <c:pt idx="2210">
                  <c:v>4.1078124999999996</c:v>
                </c:pt>
                <c:pt idx="2211">
                  <c:v>4.1092187500000001</c:v>
                </c:pt>
                <c:pt idx="2212">
                  <c:v>4.1106249999999998</c:v>
                </c:pt>
                <c:pt idx="2213">
                  <c:v>4.1120312500000002</c:v>
                </c:pt>
                <c:pt idx="2214">
                  <c:v>4.1134374999999999</c:v>
                </c:pt>
                <c:pt idx="2215">
                  <c:v>4.1148437500000004</c:v>
                </c:pt>
                <c:pt idx="2216">
                  <c:v>4.11625</c:v>
                </c:pt>
                <c:pt idx="2217">
                  <c:v>4.1176562499999996</c:v>
                </c:pt>
                <c:pt idx="2218">
                  <c:v>4.1190625000000001</c:v>
                </c:pt>
                <c:pt idx="2219">
                  <c:v>4.1204687499999997</c:v>
                </c:pt>
                <c:pt idx="2220">
                  <c:v>4.1218750000000002</c:v>
                </c:pt>
                <c:pt idx="2221">
                  <c:v>4.1232812499999998</c:v>
                </c:pt>
                <c:pt idx="2222">
                  <c:v>4.1246875000000003</c:v>
                </c:pt>
                <c:pt idx="2223">
                  <c:v>4.1260937499999999</c:v>
                </c:pt>
                <c:pt idx="2224">
                  <c:v>4.1275000000000004</c:v>
                </c:pt>
                <c:pt idx="2225">
                  <c:v>4.12890625</c:v>
                </c:pt>
                <c:pt idx="2226">
                  <c:v>4.1303124999999996</c:v>
                </c:pt>
                <c:pt idx="2227">
                  <c:v>4.1317187500000001</c:v>
                </c:pt>
                <c:pt idx="2228">
                  <c:v>4.1331249999999997</c:v>
                </c:pt>
                <c:pt idx="2229">
                  <c:v>4.1345312500000002</c:v>
                </c:pt>
                <c:pt idx="2230">
                  <c:v>4.1359374999999998</c:v>
                </c:pt>
                <c:pt idx="2231">
                  <c:v>4.1373437500000003</c:v>
                </c:pt>
                <c:pt idx="2232">
                  <c:v>4.1387499999999999</c:v>
                </c:pt>
                <c:pt idx="2233">
                  <c:v>4.1401562500000004</c:v>
                </c:pt>
                <c:pt idx="2234">
                  <c:v>4.1415625</c:v>
                </c:pt>
                <c:pt idx="2235">
                  <c:v>4.1429687499999996</c:v>
                </c:pt>
                <c:pt idx="2236">
                  <c:v>4.1443750000000001</c:v>
                </c:pt>
                <c:pt idx="2237">
                  <c:v>4.1457812499999998</c:v>
                </c:pt>
                <c:pt idx="2238">
                  <c:v>4.1471875000000002</c:v>
                </c:pt>
                <c:pt idx="2239">
                  <c:v>4.1485937499999999</c:v>
                </c:pt>
                <c:pt idx="2240">
                  <c:v>4.1500000000000004</c:v>
                </c:pt>
                <c:pt idx="2241">
                  <c:v>4.15140625</c:v>
                </c:pt>
                <c:pt idx="2242">
                  <c:v>4.1528124999999996</c:v>
                </c:pt>
                <c:pt idx="2243">
                  <c:v>4.1542187500000001</c:v>
                </c:pt>
                <c:pt idx="2244">
                  <c:v>4.1556249999999997</c:v>
                </c:pt>
                <c:pt idx="2245">
                  <c:v>4.1570312500000002</c:v>
                </c:pt>
                <c:pt idx="2246">
                  <c:v>4.1584374999999998</c:v>
                </c:pt>
                <c:pt idx="2247">
                  <c:v>4.1598437500000003</c:v>
                </c:pt>
                <c:pt idx="2248">
                  <c:v>4.1612499999999999</c:v>
                </c:pt>
                <c:pt idx="2249">
                  <c:v>4.1626562500000004</c:v>
                </c:pt>
                <c:pt idx="2250">
                  <c:v>4.1640625</c:v>
                </c:pt>
                <c:pt idx="2251">
                  <c:v>4.1654687499999996</c:v>
                </c:pt>
                <c:pt idx="2252">
                  <c:v>4.1668750000000001</c:v>
                </c:pt>
                <c:pt idx="2253">
                  <c:v>4.1682812499999997</c:v>
                </c:pt>
                <c:pt idx="2254">
                  <c:v>4.1696875000000002</c:v>
                </c:pt>
                <c:pt idx="2255">
                  <c:v>4.1710937499999998</c:v>
                </c:pt>
                <c:pt idx="2256">
                  <c:v>4.1725000000000003</c:v>
                </c:pt>
                <c:pt idx="2257">
                  <c:v>4.1739062499999999</c:v>
                </c:pt>
                <c:pt idx="2258">
                  <c:v>4.1753125000000004</c:v>
                </c:pt>
                <c:pt idx="2259">
                  <c:v>4.17671875</c:v>
                </c:pt>
                <c:pt idx="2260">
                  <c:v>4.1781249999999996</c:v>
                </c:pt>
                <c:pt idx="2261">
                  <c:v>4.1795312500000001</c:v>
                </c:pt>
                <c:pt idx="2262">
                  <c:v>4.1809374999999998</c:v>
                </c:pt>
                <c:pt idx="2263">
                  <c:v>4.1823437500000002</c:v>
                </c:pt>
                <c:pt idx="2264">
                  <c:v>4.1837499999999999</c:v>
                </c:pt>
                <c:pt idx="2265">
                  <c:v>4.1851562500000004</c:v>
                </c:pt>
                <c:pt idx="2266">
                  <c:v>4.1865625</c:v>
                </c:pt>
                <c:pt idx="2267">
                  <c:v>4.1879687499999996</c:v>
                </c:pt>
                <c:pt idx="2268">
                  <c:v>4.1893750000000001</c:v>
                </c:pt>
                <c:pt idx="2269">
                  <c:v>4.1907812499999997</c:v>
                </c:pt>
                <c:pt idx="2270">
                  <c:v>4.1921875000000002</c:v>
                </c:pt>
                <c:pt idx="2271">
                  <c:v>4.1935937499999998</c:v>
                </c:pt>
                <c:pt idx="2272">
                  <c:v>4.1950000000000003</c:v>
                </c:pt>
                <c:pt idx="2273">
                  <c:v>4.1964062499999999</c:v>
                </c:pt>
                <c:pt idx="2274">
                  <c:v>4.1978125000000004</c:v>
                </c:pt>
                <c:pt idx="2275">
                  <c:v>4.19921875</c:v>
                </c:pt>
                <c:pt idx="2276">
                  <c:v>4.2006249999999996</c:v>
                </c:pt>
                <c:pt idx="2277">
                  <c:v>4.2020312500000001</c:v>
                </c:pt>
                <c:pt idx="2278">
                  <c:v>4.2034374999999997</c:v>
                </c:pt>
                <c:pt idx="2279">
                  <c:v>4.2048437500000002</c:v>
                </c:pt>
                <c:pt idx="2280">
                  <c:v>4.2062499999999998</c:v>
                </c:pt>
                <c:pt idx="2281">
                  <c:v>4.2076562500000003</c:v>
                </c:pt>
                <c:pt idx="2282">
                  <c:v>4.2090624999999999</c:v>
                </c:pt>
                <c:pt idx="2283">
                  <c:v>4.2104687500000004</c:v>
                </c:pt>
                <c:pt idx="2284">
                  <c:v>4.211875</c:v>
                </c:pt>
                <c:pt idx="2285">
                  <c:v>4.2132812499999996</c:v>
                </c:pt>
                <c:pt idx="2286">
                  <c:v>4.2146875000000001</c:v>
                </c:pt>
                <c:pt idx="2287">
                  <c:v>4.2160937499999998</c:v>
                </c:pt>
                <c:pt idx="2288">
                  <c:v>4.2175000000000002</c:v>
                </c:pt>
                <c:pt idx="2289">
                  <c:v>4.2189062499999999</c:v>
                </c:pt>
                <c:pt idx="2290">
                  <c:v>4.2203125000000004</c:v>
                </c:pt>
                <c:pt idx="2291">
                  <c:v>4.22171875</c:v>
                </c:pt>
                <c:pt idx="2292">
                  <c:v>4.2231249999999996</c:v>
                </c:pt>
                <c:pt idx="2293">
                  <c:v>4.2245312500000001</c:v>
                </c:pt>
                <c:pt idx="2294">
                  <c:v>4.2259374999999997</c:v>
                </c:pt>
                <c:pt idx="2295">
                  <c:v>4.2273437500000002</c:v>
                </c:pt>
                <c:pt idx="2296">
                  <c:v>4.2287499999999998</c:v>
                </c:pt>
                <c:pt idx="2297">
                  <c:v>4.2301562500000003</c:v>
                </c:pt>
                <c:pt idx="2298">
                  <c:v>4.2315624999999999</c:v>
                </c:pt>
                <c:pt idx="2299">
                  <c:v>4.2329687500000004</c:v>
                </c:pt>
                <c:pt idx="2300">
                  <c:v>4.234375</c:v>
                </c:pt>
                <c:pt idx="2301">
                  <c:v>4.2357812499999996</c:v>
                </c:pt>
                <c:pt idx="2302">
                  <c:v>4.2371875000000001</c:v>
                </c:pt>
                <c:pt idx="2303">
                  <c:v>4.2385937499999997</c:v>
                </c:pt>
                <c:pt idx="2304">
                  <c:v>4.24</c:v>
                </c:pt>
                <c:pt idx="2305">
                  <c:v>4.2414062499999998</c:v>
                </c:pt>
                <c:pt idx="2306">
                  <c:v>4.2428125000000003</c:v>
                </c:pt>
                <c:pt idx="2307">
                  <c:v>4.2442187499999999</c:v>
                </c:pt>
                <c:pt idx="2308">
                  <c:v>4.2456250000000004</c:v>
                </c:pt>
                <c:pt idx="2309">
                  <c:v>4.24703125</c:v>
                </c:pt>
                <c:pt idx="2310">
                  <c:v>4.2484374999999996</c:v>
                </c:pt>
                <c:pt idx="2311">
                  <c:v>4.2498437500000001</c:v>
                </c:pt>
                <c:pt idx="2312">
                  <c:v>4.2512499999999998</c:v>
                </c:pt>
                <c:pt idx="2313">
                  <c:v>4.2526562500000002</c:v>
                </c:pt>
                <c:pt idx="2314">
                  <c:v>4.2540624999999999</c:v>
                </c:pt>
                <c:pt idx="2315">
                  <c:v>4.2554687500000004</c:v>
                </c:pt>
                <c:pt idx="2316">
                  <c:v>4.256875</c:v>
                </c:pt>
                <c:pt idx="2317">
                  <c:v>4.2582812499999996</c:v>
                </c:pt>
                <c:pt idx="2318">
                  <c:v>4.2596875000000001</c:v>
                </c:pt>
                <c:pt idx="2319">
                  <c:v>4.2610937499999997</c:v>
                </c:pt>
                <c:pt idx="2320">
                  <c:v>4.2625000000000002</c:v>
                </c:pt>
                <c:pt idx="2321">
                  <c:v>4.2639062499999998</c:v>
                </c:pt>
                <c:pt idx="2322">
                  <c:v>4.2653125000000003</c:v>
                </c:pt>
                <c:pt idx="2323">
                  <c:v>4.2667187499999999</c:v>
                </c:pt>
                <c:pt idx="2324">
                  <c:v>4.2681250000000004</c:v>
                </c:pt>
                <c:pt idx="2325">
                  <c:v>4.26953125</c:v>
                </c:pt>
                <c:pt idx="2326">
                  <c:v>4.2709374999999996</c:v>
                </c:pt>
                <c:pt idx="2327">
                  <c:v>4.2723437500000001</c:v>
                </c:pt>
                <c:pt idx="2328">
                  <c:v>4.2737499999999997</c:v>
                </c:pt>
                <c:pt idx="2329">
                  <c:v>4.2751562500000002</c:v>
                </c:pt>
                <c:pt idx="2330">
                  <c:v>4.2765624999999998</c:v>
                </c:pt>
                <c:pt idx="2331">
                  <c:v>4.2779687500000003</c:v>
                </c:pt>
                <c:pt idx="2332">
                  <c:v>4.2793749999999999</c:v>
                </c:pt>
                <c:pt idx="2333">
                  <c:v>4.2807812500000004</c:v>
                </c:pt>
                <c:pt idx="2334">
                  <c:v>4.2821875</c:v>
                </c:pt>
                <c:pt idx="2335">
                  <c:v>4.2835937499999996</c:v>
                </c:pt>
                <c:pt idx="2336">
                  <c:v>4.2850000000000001</c:v>
                </c:pt>
                <c:pt idx="2337">
                  <c:v>4.2864062499999998</c:v>
                </c:pt>
                <c:pt idx="2338">
                  <c:v>4.2878125000000002</c:v>
                </c:pt>
                <c:pt idx="2339">
                  <c:v>4.2892187499999999</c:v>
                </c:pt>
                <c:pt idx="2340">
                  <c:v>4.2906250000000004</c:v>
                </c:pt>
                <c:pt idx="2341">
                  <c:v>4.29203125</c:v>
                </c:pt>
                <c:pt idx="2342">
                  <c:v>4.2934374999999996</c:v>
                </c:pt>
                <c:pt idx="2343">
                  <c:v>4.2948437500000001</c:v>
                </c:pt>
                <c:pt idx="2344">
                  <c:v>4.2962499999999997</c:v>
                </c:pt>
                <c:pt idx="2345">
                  <c:v>4.2976562500000002</c:v>
                </c:pt>
                <c:pt idx="2346">
                  <c:v>4.2990624999999998</c:v>
                </c:pt>
                <c:pt idx="2347">
                  <c:v>4.3004687500000003</c:v>
                </c:pt>
                <c:pt idx="2348">
                  <c:v>4.3018749999999999</c:v>
                </c:pt>
                <c:pt idx="2349">
                  <c:v>4.3032812500000004</c:v>
                </c:pt>
                <c:pt idx="2350">
                  <c:v>4.3046875</c:v>
                </c:pt>
                <c:pt idx="2351">
                  <c:v>4.3060937499999996</c:v>
                </c:pt>
                <c:pt idx="2352">
                  <c:v>4.3075000000000001</c:v>
                </c:pt>
                <c:pt idx="2353">
                  <c:v>4.3089062499999997</c:v>
                </c:pt>
                <c:pt idx="2354">
                  <c:v>4.3103125000000002</c:v>
                </c:pt>
                <c:pt idx="2355">
                  <c:v>4.3117187499999998</c:v>
                </c:pt>
                <c:pt idx="2356">
                  <c:v>4.3131250000000003</c:v>
                </c:pt>
                <c:pt idx="2357">
                  <c:v>4.3145312499999999</c:v>
                </c:pt>
                <c:pt idx="2358">
                  <c:v>4.3159375000000004</c:v>
                </c:pt>
                <c:pt idx="2359">
                  <c:v>4.31734375</c:v>
                </c:pt>
                <c:pt idx="2360">
                  <c:v>4.3187499999999996</c:v>
                </c:pt>
                <c:pt idx="2361">
                  <c:v>4.3201562500000001</c:v>
                </c:pt>
                <c:pt idx="2362">
                  <c:v>4.3215624999999998</c:v>
                </c:pt>
                <c:pt idx="2363">
                  <c:v>4.3229687500000002</c:v>
                </c:pt>
                <c:pt idx="2364">
                  <c:v>4.3243749999999999</c:v>
                </c:pt>
                <c:pt idx="2365">
                  <c:v>4.3257812500000004</c:v>
                </c:pt>
                <c:pt idx="2366">
                  <c:v>4.3271875</c:v>
                </c:pt>
                <c:pt idx="2367">
                  <c:v>4.3285937499999996</c:v>
                </c:pt>
                <c:pt idx="2368">
                  <c:v>4.33</c:v>
                </c:pt>
                <c:pt idx="2369">
                  <c:v>4.3314062499999997</c:v>
                </c:pt>
                <c:pt idx="2370">
                  <c:v>4.3328125000000002</c:v>
                </c:pt>
                <c:pt idx="2371">
                  <c:v>4.3342187499999998</c:v>
                </c:pt>
                <c:pt idx="2372">
                  <c:v>4.3356250000000003</c:v>
                </c:pt>
                <c:pt idx="2373">
                  <c:v>4.3370312499999999</c:v>
                </c:pt>
                <c:pt idx="2374">
                  <c:v>4.3384375000000004</c:v>
                </c:pt>
                <c:pt idx="2375">
                  <c:v>4.33984375</c:v>
                </c:pt>
                <c:pt idx="2376">
                  <c:v>4.3412499999999996</c:v>
                </c:pt>
                <c:pt idx="2377">
                  <c:v>4.3426562500000001</c:v>
                </c:pt>
                <c:pt idx="2378">
                  <c:v>4.3440624999999997</c:v>
                </c:pt>
                <c:pt idx="2379">
                  <c:v>4.3454687500000002</c:v>
                </c:pt>
                <c:pt idx="2380">
                  <c:v>4.3468749999999998</c:v>
                </c:pt>
                <c:pt idx="2381">
                  <c:v>4.3482812500000003</c:v>
                </c:pt>
                <c:pt idx="2382">
                  <c:v>4.3496874999999999</c:v>
                </c:pt>
                <c:pt idx="2383">
                  <c:v>4.3510937500000004</c:v>
                </c:pt>
                <c:pt idx="2384">
                  <c:v>4.3525</c:v>
                </c:pt>
                <c:pt idx="2385">
                  <c:v>4.3539062499999996</c:v>
                </c:pt>
                <c:pt idx="2386">
                  <c:v>4.3553125000000001</c:v>
                </c:pt>
                <c:pt idx="2387">
                  <c:v>4.3567187499999998</c:v>
                </c:pt>
                <c:pt idx="2388">
                  <c:v>4.3581250000000002</c:v>
                </c:pt>
                <c:pt idx="2389">
                  <c:v>4.3595312499999999</c:v>
                </c:pt>
                <c:pt idx="2390">
                  <c:v>4.3609375000000004</c:v>
                </c:pt>
                <c:pt idx="2391">
                  <c:v>4.36234375</c:v>
                </c:pt>
                <c:pt idx="2392">
                  <c:v>4.3637499999999996</c:v>
                </c:pt>
                <c:pt idx="2393">
                  <c:v>4.3651562500000001</c:v>
                </c:pt>
                <c:pt idx="2394">
                  <c:v>4.3665624999999997</c:v>
                </c:pt>
                <c:pt idx="2395">
                  <c:v>4.3679687500000002</c:v>
                </c:pt>
                <c:pt idx="2396">
                  <c:v>4.3693749999999998</c:v>
                </c:pt>
                <c:pt idx="2397">
                  <c:v>4.3707812500000003</c:v>
                </c:pt>
                <c:pt idx="2398">
                  <c:v>4.3721874999999999</c:v>
                </c:pt>
                <c:pt idx="2399">
                  <c:v>4.3735937500000004</c:v>
                </c:pt>
                <c:pt idx="2400">
                  <c:v>4.375</c:v>
                </c:pt>
                <c:pt idx="2401">
                  <c:v>4.3764062499999996</c:v>
                </c:pt>
                <c:pt idx="2402">
                  <c:v>4.3778125000000001</c:v>
                </c:pt>
                <c:pt idx="2403">
                  <c:v>4.3792187499999997</c:v>
                </c:pt>
                <c:pt idx="2404">
                  <c:v>4.3806250000000002</c:v>
                </c:pt>
                <c:pt idx="2405">
                  <c:v>4.3820312499999998</c:v>
                </c:pt>
                <c:pt idx="2406">
                  <c:v>4.3834375000000003</c:v>
                </c:pt>
                <c:pt idx="2407">
                  <c:v>4.3848437499999999</c:v>
                </c:pt>
                <c:pt idx="2408">
                  <c:v>4.3862500000000004</c:v>
                </c:pt>
                <c:pt idx="2409">
                  <c:v>4.38765625</c:v>
                </c:pt>
                <c:pt idx="2410">
                  <c:v>4.3890624999999996</c:v>
                </c:pt>
                <c:pt idx="2411">
                  <c:v>4.3904687500000001</c:v>
                </c:pt>
                <c:pt idx="2412">
                  <c:v>4.3918749999999998</c:v>
                </c:pt>
                <c:pt idx="2413">
                  <c:v>4.3932812500000002</c:v>
                </c:pt>
                <c:pt idx="2414">
                  <c:v>4.3946874999999999</c:v>
                </c:pt>
                <c:pt idx="2415">
                  <c:v>4.3960937500000004</c:v>
                </c:pt>
                <c:pt idx="2416">
                  <c:v>4.3975</c:v>
                </c:pt>
                <c:pt idx="2417">
                  <c:v>4.3989062499999996</c:v>
                </c:pt>
                <c:pt idx="2418">
                  <c:v>4.4003125000000001</c:v>
                </c:pt>
                <c:pt idx="2419">
                  <c:v>4.4017187499999997</c:v>
                </c:pt>
                <c:pt idx="2420">
                  <c:v>4.4031250000000002</c:v>
                </c:pt>
                <c:pt idx="2421">
                  <c:v>4.4045312499999998</c:v>
                </c:pt>
                <c:pt idx="2422">
                  <c:v>4.4059375000000003</c:v>
                </c:pt>
                <c:pt idx="2423">
                  <c:v>4.4073437499999999</c:v>
                </c:pt>
                <c:pt idx="2424">
                  <c:v>4.4087500000000004</c:v>
                </c:pt>
                <c:pt idx="2425">
                  <c:v>4.41015625</c:v>
                </c:pt>
                <c:pt idx="2426">
                  <c:v>4.4115624999999996</c:v>
                </c:pt>
                <c:pt idx="2427">
                  <c:v>4.4129687500000001</c:v>
                </c:pt>
                <c:pt idx="2428">
                  <c:v>4.4143749999999997</c:v>
                </c:pt>
                <c:pt idx="2429">
                  <c:v>4.4157812500000002</c:v>
                </c:pt>
                <c:pt idx="2430">
                  <c:v>4.4171874999999998</c:v>
                </c:pt>
                <c:pt idx="2431">
                  <c:v>4.4185937500000003</c:v>
                </c:pt>
                <c:pt idx="2432">
                  <c:v>4.42</c:v>
                </c:pt>
                <c:pt idx="2433">
                  <c:v>4.4214062500000004</c:v>
                </c:pt>
                <c:pt idx="2434">
                  <c:v>4.4228125</c:v>
                </c:pt>
                <c:pt idx="2435">
                  <c:v>4.4242187499999996</c:v>
                </c:pt>
                <c:pt idx="2436">
                  <c:v>4.4256250000000001</c:v>
                </c:pt>
                <c:pt idx="2437">
                  <c:v>4.4270312499999998</c:v>
                </c:pt>
                <c:pt idx="2438">
                  <c:v>4.4284375000000002</c:v>
                </c:pt>
                <c:pt idx="2439">
                  <c:v>4.4298437499999999</c:v>
                </c:pt>
                <c:pt idx="2440">
                  <c:v>4.4312500000000004</c:v>
                </c:pt>
                <c:pt idx="2441">
                  <c:v>4.43265625</c:v>
                </c:pt>
                <c:pt idx="2442">
                  <c:v>4.4340624999999996</c:v>
                </c:pt>
                <c:pt idx="2443">
                  <c:v>4.4354687500000001</c:v>
                </c:pt>
                <c:pt idx="2444">
                  <c:v>4.4368749999999997</c:v>
                </c:pt>
                <c:pt idx="2445">
                  <c:v>4.4382812500000002</c:v>
                </c:pt>
                <c:pt idx="2446">
                  <c:v>4.4396874999999998</c:v>
                </c:pt>
                <c:pt idx="2447">
                  <c:v>4.4410937500000003</c:v>
                </c:pt>
                <c:pt idx="2448">
                  <c:v>4.4424999999999999</c:v>
                </c:pt>
                <c:pt idx="2449">
                  <c:v>4.4439062500000004</c:v>
                </c:pt>
                <c:pt idx="2450">
                  <c:v>4.4453125</c:v>
                </c:pt>
                <c:pt idx="2451">
                  <c:v>4.4467187499999996</c:v>
                </c:pt>
                <c:pt idx="2452">
                  <c:v>4.4481250000000001</c:v>
                </c:pt>
                <c:pt idx="2453">
                  <c:v>4.4495312499999997</c:v>
                </c:pt>
                <c:pt idx="2454">
                  <c:v>4.4509375000000002</c:v>
                </c:pt>
                <c:pt idx="2455">
                  <c:v>4.4523437499999998</c:v>
                </c:pt>
                <c:pt idx="2456">
                  <c:v>4.4537500000000003</c:v>
                </c:pt>
                <c:pt idx="2457">
                  <c:v>4.4551562499999999</c:v>
                </c:pt>
                <c:pt idx="2458">
                  <c:v>4.4565625000000004</c:v>
                </c:pt>
                <c:pt idx="2459">
                  <c:v>4.45796875</c:v>
                </c:pt>
                <c:pt idx="2460">
                  <c:v>4.4593749999999996</c:v>
                </c:pt>
                <c:pt idx="2461">
                  <c:v>4.4607812500000001</c:v>
                </c:pt>
                <c:pt idx="2462">
                  <c:v>4.4621874999999998</c:v>
                </c:pt>
                <c:pt idx="2463">
                  <c:v>4.4635937500000002</c:v>
                </c:pt>
                <c:pt idx="2464">
                  <c:v>4.4649999999999999</c:v>
                </c:pt>
                <c:pt idx="2465">
                  <c:v>4.4664062500000004</c:v>
                </c:pt>
                <c:pt idx="2466">
                  <c:v>4.4678125</c:v>
                </c:pt>
                <c:pt idx="2467">
                  <c:v>4.4692187499999996</c:v>
                </c:pt>
                <c:pt idx="2468">
                  <c:v>4.4706250000000001</c:v>
                </c:pt>
                <c:pt idx="2469">
                  <c:v>4.4720312499999997</c:v>
                </c:pt>
                <c:pt idx="2470">
                  <c:v>4.4734375000000002</c:v>
                </c:pt>
                <c:pt idx="2471">
                  <c:v>4.4748437499999998</c:v>
                </c:pt>
                <c:pt idx="2472">
                  <c:v>4.4762500000000003</c:v>
                </c:pt>
                <c:pt idx="2473">
                  <c:v>4.4776562499999999</c:v>
                </c:pt>
                <c:pt idx="2474">
                  <c:v>4.4790625000000004</c:v>
                </c:pt>
                <c:pt idx="2475">
                  <c:v>4.48046875</c:v>
                </c:pt>
                <c:pt idx="2476">
                  <c:v>4.4818749999999996</c:v>
                </c:pt>
                <c:pt idx="2477">
                  <c:v>4.4832812500000001</c:v>
                </c:pt>
                <c:pt idx="2478">
                  <c:v>4.4846874999999997</c:v>
                </c:pt>
                <c:pt idx="2479">
                  <c:v>4.4860937500000002</c:v>
                </c:pt>
                <c:pt idx="2480">
                  <c:v>4.4874999999999998</c:v>
                </c:pt>
                <c:pt idx="2481">
                  <c:v>4.4889062500000003</c:v>
                </c:pt>
                <c:pt idx="2482">
                  <c:v>4.4903124999999999</c:v>
                </c:pt>
                <c:pt idx="2483">
                  <c:v>4.4917187500000004</c:v>
                </c:pt>
                <c:pt idx="2484">
                  <c:v>4.493125</c:v>
                </c:pt>
                <c:pt idx="2485">
                  <c:v>4.4945312499999996</c:v>
                </c:pt>
                <c:pt idx="2486">
                  <c:v>4.4959375000000001</c:v>
                </c:pt>
                <c:pt idx="2487">
                  <c:v>4.4973437499999998</c:v>
                </c:pt>
                <c:pt idx="2488">
                  <c:v>4.4987500000000002</c:v>
                </c:pt>
                <c:pt idx="2489">
                  <c:v>4.5001562499999999</c:v>
                </c:pt>
                <c:pt idx="2490">
                  <c:v>4.5015625000000004</c:v>
                </c:pt>
                <c:pt idx="2491">
                  <c:v>4.50296875</c:v>
                </c:pt>
                <c:pt idx="2492">
                  <c:v>4.5043749999999996</c:v>
                </c:pt>
                <c:pt idx="2493">
                  <c:v>4.5057812500000001</c:v>
                </c:pt>
                <c:pt idx="2494">
                  <c:v>4.5071874999999997</c:v>
                </c:pt>
                <c:pt idx="2495">
                  <c:v>4.5085937500000002</c:v>
                </c:pt>
                <c:pt idx="2496">
                  <c:v>4.51</c:v>
                </c:pt>
                <c:pt idx="2497">
                  <c:v>4.5114062500000003</c:v>
                </c:pt>
                <c:pt idx="2498">
                  <c:v>4.5128124999999999</c:v>
                </c:pt>
                <c:pt idx="2499">
                  <c:v>4.5142187500000004</c:v>
                </c:pt>
                <c:pt idx="2500">
                  <c:v>4.515625</c:v>
                </c:pt>
                <c:pt idx="2501">
                  <c:v>4.5170312499999996</c:v>
                </c:pt>
                <c:pt idx="2502">
                  <c:v>4.5184375000000001</c:v>
                </c:pt>
                <c:pt idx="2503">
                  <c:v>4.5198437499999997</c:v>
                </c:pt>
                <c:pt idx="2504">
                  <c:v>4.5212500000000002</c:v>
                </c:pt>
                <c:pt idx="2505">
                  <c:v>4.5226562499999998</c:v>
                </c:pt>
                <c:pt idx="2506">
                  <c:v>4.5240625000000003</c:v>
                </c:pt>
                <c:pt idx="2507">
                  <c:v>4.5254687499999999</c:v>
                </c:pt>
                <c:pt idx="2508">
                  <c:v>4.5268750000000004</c:v>
                </c:pt>
                <c:pt idx="2509">
                  <c:v>4.52828125</c:v>
                </c:pt>
                <c:pt idx="2510">
                  <c:v>4.5296874999999996</c:v>
                </c:pt>
                <c:pt idx="2511">
                  <c:v>4.5310937500000001</c:v>
                </c:pt>
                <c:pt idx="2512">
                  <c:v>4.5324999999999998</c:v>
                </c:pt>
                <c:pt idx="2513">
                  <c:v>4.5339062500000002</c:v>
                </c:pt>
                <c:pt idx="2514">
                  <c:v>4.5353124999999999</c:v>
                </c:pt>
                <c:pt idx="2515">
                  <c:v>4.5367187500000004</c:v>
                </c:pt>
                <c:pt idx="2516">
                  <c:v>4.538125</c:v>
                </c:pt>
                <c:pt idx="2517">
                  <c:v>4.5395312499999996</c:v>
                </c:pt>
                <c:pt idx="2518">
                  <c:v>4.5409375000000001</c:v>
                </c:pt>
                <c:pt idx="2519">
                  <c:v>4.5423437499999997</c:v>
                </c:pt>
                <c:pt idx="2520">
                  <c:v>4.5437500000000002</c:v>
                </c:pt>
                <c:pt idx="2521">
                  <c:v>4.5451562499999998</c:v>
                </c:pt>
                <c:pt idx="2522">
                  <c:v>4.5465625000000003</c:v>
                </c:pt>
                <c:pt idx="2523">
                  <c:v>4.5479687499999999</c:v>
                </c:pt>
                <c:pt idx="2524">
                  <c:v>4.5493750000000004</c:v>
                </c:pt>
                <c:pt idx="2525">
                  <c:v>4.55078125</c:v>
                </c:pt>
                <c:pt idx="2526">
                  <c:v>4.5521874999999996</c:v>
                </c:pt>
                <c:pt idx="2527">
                  <c:v>4.5535937500000001</c:v>
                </c:pt>
                <c:pt idx="2528">
                  <c:v>4.5549999999999997</c:v>
                </c:pt>
                <c:pt idx="2529">
                  <c:v>4.5564062500000002</c:v>
                </c:pt>
                <c:pt idx="2530">
                  <c:v>4.5578124999999998</c:v>
                </c:pt>
                <c:pt idx="2531">
                  <c:v>4.5592187500000003</c:v>
                </c:pt>
                <c:pt idx="2532">
                  <c:v>4.5606249999999999</c:v>
                </c:pt>
                <c:pt idx="2533">
                  <c:v>4.5620312500000004</c:v>
                </c:pt>
                <c:pt idx="2534">
                  <c:v>4.5634375</c:v>
                </c:pt>
                <c:pt idx="2535">
                  <c:v>4.5648437499999996</c:v>
                </c:pt>
                <c:pt idx="2536">
                  <c:v>4.5662500000000001</c:v>
                </c:pt>
                <c:pt idx="2537">
                  <c:v>4.5676562499999998</c:v>
                </c:pt>
                <c:pt idx="2538">
                  <c:v>4.5690625000000002</c:v>
                </c:pt>
                <c:pt idx="2539">
                  <c:v>4.5704687499999999</c:v>
                </c:pt>
                <c:pt idx="2540">
                  <c:v>4.5718750000000004</c:v>
                </c:pt>
                <c:pt idx="2541">
                  <c:v>4.57328125</c:v>
                </c:pt>
                <c:pt idx="2542">
                  <c:v>4.5746874999999996</c:v>
                </c:pt>
                <c:pt idx="2543">
                  <c:v>4.5760937500000001</c:v>
                </c:pt>
                <c:pt idx="2544">
                  <c:v>4.5774999999999997</c:v>
                </c:pt>
                <c:pt idx="2545">
                  <c:v>4.5789062500000002</c:v>
                </c:pt>
                <c:pt idx="2546">
                  <c:v>4.5803124999999998</c:v>
                </c:pt>
                <c:pt idx="2547">
                  <c:v>4.5817187500000003</c:v>
                </c:pt>
                <c:pt idx="2548">
                  <c:v>4.5831249999999999</c:v>
                </c:pt>
                <c:pt idx="2549">
                  <c:v>4.5845312500000004</c:v>
                </c:pt>
                <c:pt idx="2550">
                  <c:v>4.5859375</c:v>
                </c:pt>
                <c:pt idx="2551">
                  <c:v>4.5873437499999996</c:v>
                </c:pt>
                <c:pt idx="2552">
                  <c:v>4.5887500000000001</c:v>
                </c:pt>
                <c:pt idx="2553">
                  <c:v>4.5901562499999997</c:v>
                </c:pt>
                <c:pt idx="2554">
                  <c:v>4.5915625000000002</c:v>
                </c:pt>
                <c:pt idx="2555">
                  <c:v>4.5929687499999998</c:v>
                </c:pt>
                <c:pt idx="2556">
                  <c:v>4.5943750000000003</c:v>
                </c:pt>
                <c:pt idx="2557">
                  <c:v>4.5957812499999999</c:v>
                </c:pt>
                <c:pt idx="2558">
                  <c:v>4.5971875000000004</c:v>
                </c:pt>
                <c:pt idx="2559">
                  <c:v>4.59859375</c:v>
                </c:pt>
                <c:pt idx="2560">
                  <c:v>4.5999999999999996</c:v>
                </c:pt>
                <c:pt idx="2561">
                  <c:v>4.6014062500000001</c:v>
                </c:pt>
                <c:pt idx="2562">
                  <c:v>4.6028124999999998</c:v>
                </c:pt>
                <c:pt idx="2563">
                  <c:v>4.6042187500000002</c:v>
                </c:pt>
                <c:pt idx="2564">
                  <c:v>4.6056249999999999</c:v>
                </c:pt>
                <c:pt idx="2565">
                  <c:v>4.6070312500000004</c:v>
                </c:pt>
                <c:pt idx="2566">
                  <c:v>4.6084375</c:v>
                </c:pt>
                <c:pt idx="2567">
                  <c:v>4.6098437499999996</c:v>
                </c:pt>
                <c:pt idx="2568">
                  <c:v>4.6112500000000001</c:v>
                </c:pt>
                <c:pt idx="2569">
                  <c:v>4.6126562499999997</c:v>
                </c:pt>
                <c:pt idx="2570">
                  <c:v>4.6140625000000002</c:v>
                </c:pt>
                <c:pt idx="2571">
                  <c:v>4.6154687499999998</c:v>
                </c:pt>
                <c:pt idx="2572">
                  <c:v>4.6168750000000003</c:v>
                </c:pt>
                <c:pt idx="2573">
                  <c:v>4.6182812499999999</c:v>
                </c:pt>
                <c:pt idx="2574">
                  <c:v>4.6196875000000004</c:v>
                </c:pt>
                <c:pt idx="2575">
                  <c:v>4.62109375</c:v>
                </c:pt>
                <c:pt idx="2576">
                  <c:v>4.6224999999999996</c:v>
                </c:pt>
                <c:pt idx="2577">
                  <c:v>4.6239062500000001</c:v>
                </c:pt>
                <c:pt idx="2578">
                  <c:v>4.6253124999999997</c:v>
                </c:pt>
                <c:pt idx="2579">
                  <c:v>4.6267187500000002</c:v>
                </c:pt>
                <c:pt idx="2580">
                  <c:v>4.6281249999999998</c:v>
                </c:pt>
                <c:pt idx="2581">
                  <c:v>4.6295312500000003</c:v>
                </c:pt>
                <c:pt idx="2582">
                  <c:v>4.6309374999999999</c:v>
                </c:pt>
                <c:pt idx="2583">
                  <c:v>4.6323437500000004</c:v>
                </c:pt>
                <c:pt idx="2584">
                  <c:v>4.63375</c:v>
                </c:pt>
                <c:pt idx="2585">
                  <c:v>4.6351562499999996</c:v>
                </c:pt>
                <c:pt idx="2586">
                  <c:v>4.6365625000000001</c:v>
                </c:pt>
                <c:pt idx="2587">
                  <c:v>4.6379687499999998</c:v>
                </c:pt>
                <c:pt idx="2588">
                  <c:v>4.6393750000000002</c:v>
                </c:pt>
                <c:pt idx="2589">
                  <c:v>4.6407812499999999</c:v>
                </c:pt>
                <c:pt idx="2590">
                  <c:v>4.6421875000000004</c:v>
                </c:pt>
                <c:pt idx="2591">
                  <c:v>4.64359375</c:v>
                </c:pt>
                <c:pt idx="2592">
                  <c:v>4.6449999999999996</c:v>
                </c:pt>
                <c:pt idx="2593">
                  <c:v>4.6464062500000001</c:v>
                </c:pt>
                <c:pt idx="2594">
                  <c:v>4.6478124999999997</c:v>
                </c:pt>
                <c:pt idx="2595">
                  <c:v>4.6492187500000002</c:v>
                </c:pt>
                <c:pt idx="2596">
                  <c:v>4.6506249999999998</c:v>
                </c:pt>
                <c:pt idx="2597">
                  <c:v>4.6520312500000003</c:v>
                </c:pt>
                <c:pt idx="2598">
                  <c:v>4.6534374999999999</c:v>
                </c:pt>
                <c:pt idx="2599">
                  <c:v>4.6548437500000004</c:v>
                </c:pt>
                <c:pt idx="2600">
                  <c:v>4.65625</c:v>
                </c:pt>
                <c:pt idx="2601">
                  <c:v>4.6576562499999996</c:v>
                </c:pt>
                <c:pt idx="2602">
                  <c:v>4.6590625000000001</c:v>
                </c:pt>
                <c:pt idx="2603">
                  <c:v>4.6604687499999997</c:v>
                </c:pt>
                <c:pt idx="2604">
                  <c:v>4.6618750000000002</c:v>
                </c:pt>
                <c:pt idx="2605">
                  <c:v>4.6632812499999998</c:v>
                </c:pt>
                <c:pt idx="2606">
                  <c:v>4.6646875000000003</c:v>
                </c:pt>
                <c:pt idx="2607">
                  <c:v>4.6660937499999999</c:v>
                </c:pt>
                <c:pt idx="2608">
                  <c:v>4.6675000000000004</c:v>
                </c:pt>
                <c:pt idx="2609">
                  <c:v>4.66890625</c:v>
                </c:pt>
                <c:pt idx="2610">
                  <c:v>4.6703124999999996</c:v>
                </c:pt>
                <c:pt idx="2611">
                  <c:v>4.6717187500000001</c:v>
                </c:pt>
                <c:pt idx="2612">
                  <c:v>4.6731249999999998</c:v>
                </c:pt>
                <c:pt idx="2613">
                  <c:v>4.6745312500000002</c:v>
                </c:pt>
                <c:pt idx="2614">
                  <c:v>4.6759374999999999</c:v>
                </c:pt>
                <c:pt idx="2615">
                  <c:v>4.6773437500000004</c:v>
                </c:pt>
                <c:pt idx="2616">
                  <c:v>4.67875</c:v>
                </c:pt>
                <c:pt idx="2617">
                  <c:v>4.6801562499999996</c:v>
                </c:pt>
                <c:pt idx="2618">
                  <c:v>4.6815625000000001</c:v>
                </c:pt>
                <c:pt idx="2619">
                  <c:v>4.6829687499999997</c:v>
                </c:pt>
                <c:pt idx="2620">
                  <c:v>4.6843750000000002</c:v>
                </c:pt>
                <c:pt idx="2621">
                  <c:v>4.6857812499999998</c:v>
                </c:pt>
                <c:pt idx="2622">
                  <c:v>4.6871875000000003</c:v>
                </c:pt>
                <c:pt idx="2623">
                  <c:v>4.6885937499999999</c:v>
                </c:pt>
                <c:pt idx="2624">
                  <c:v>4.6900000000000004</c:v>
                </c:pt>
                <c:pt idx="2625">
                  <c:v>4.69140625</c:v>
                </c:pt>
                <c:pt idx="2626">
                  <c:v>4.6928124999999996</c:v>
                </c:pt>
                <c:pt idx="2627">
                  <c:v>4.6942187500000001</c:v>
                </c:pt>
                <c:pt idx="2628">
                  <c:v>4.6956249999999997</c:v>
                </c:pt>
                <c:pt idx="2629">
                  <c:v>4.6970312500000002</c:v>
                </c:pt>
                <c:pt idx="2630">
                  <c:v>4.6984374999999998</c:v>
                </c:pt>
                <c:pt idx="2631">
                  <c:v>4.6998437500000003</c:v>
                </c:pt>
                <c:pt idx="2632">
                  <c:v>4.7012499999999999</c:v>
                </c:pt>
                <c:pt idx="2633">
                  <c:v>4.7026562500000004</c:v>
                </c:pt>
                <c:pt idx="2634">
                  <c:v>4.7040625</c:v>
                </c:pt>
                <c:pt idx="2635">
                  <c:v>4.7054687499999996</c:v>
                </c:pt>
                <c:pt idx="2636">
                  <c:v>4.7068750000000001</c:v>
                </c:pt>
                <c:pt idx="2637">
                  <c:v>4.7082812499999998</c:v>
                </c:pt>
                <c:pt idx="2638">
                  <c:v>4.7096875000000002</c:v>
                </c:pt>
                <c:pt idx="2639">
                  <c:v>4.7110937499999999</c:v>
                </c:pt>
                <c:pt idx="2640">
                  <c:v>4.7125000000000004</c:v>
                </c:pt>
                <c:pt idx="2641">
                  <c:v>4.71390625</c:v>
                </c:pt>
                <c:pt idx="2642">
                  <c:v>4.7153124999999996</c:v>
                </c:pt>
                <c:pt idx="2643">
                  <c:v>4.7167187500000001</c:v>
                </c:pt>
                <c:pt idx="2644">
                  <c:v>4.7181249999999997</c:v>
                </c:pt>
                <c:pt idx="2645">
                  <c:v>4.7195312500000002</c:v>
                </c:pt>
                <c:pt idx="2646">
                  <c:v>4.7209374999999998</c:v>
                </c:pt>
                <c:pt idx="2647">
                  <c:v>4.7223437500000003</c:v>
                </c:pt>
                <c:pt idx="2648">
                  <c:v>4.7237499999999999</c:v>
                </c:pt>
                <c:pt idx="2649">
                  <c:v>4.7251562500000004</c:v>
                </c:pt>
                <c:pt idx="2650">
                  <c:v>4.7265625</c:v>
                </c:pt>
                <c:pt idx="2651">
                  <c:v>4.7279687499999996</c:v>
                </c:pt>
                <c:pt idx="2652">
                  <c:v>4.7293750000000001</c:v>
                </c:pt>
                <c:pt idx="2653">
                  <c:v>4.7307812499999997</c:v>
                </c:pt>
                <c:pt idx="2654">
                  <c:v>4.7321875000000002</c:v>
                </c:pt>
                <c:pt idx="2655">
                  <c:v>4.7335937499999998</c:v>
                </c:pt>
                <c:pt idx="2656">
                  <c:v>4.7350000000000003</c:v>
                </c:pt>
                <c:pt idx="2657">
                  <c:v>4.7364062499999999</c:v>
                </c:pt>
                <c:pt idx="2658">
                  <c:v>4.7378125000000004</c:v>
                </c:pt>
                <c:pt idx="2659">
                  <c:v>4.73921875</c:v>
                </c:pt>
                <c:pt idx="2660">
                  <c:v>4.7406249999999996</c:v>
                </c:pt>
                <c:pt idx="2661">
                  <c:v>4.7420312500000001</c:v>
                </c:pt>
                <c:pt idx="2662">
                  <c:v>4.7434374999999998</c:v>
                </c:pt>
                <c:pt idx="2663">
                  <c:v>4.7448437500000002</c:v>
                </c:pt>
                <c:pt idx="2664">
                  <c:v>4.7462499999999999</c:v>
                </c:pt>
                <c:pt idx="2665">
                  <c:v>4.7476562500000004</c:v>
                </c:pt>
                <c:pt idx="2666">
                  <c:v>4.7490625</c:v>
                </c:pt>
                <c:pt idx="2667">
                  <c:v>4.7504687499999996</c:v>
                </c:pt>
                <c:pt idx="2668">
                  <c:v>4.7518750000000001</c:v>
                </c:pt>
                <c:pt idx="2669">
                  <c:v>4.7532812499999997</c:v>
                </c:pt>
                <c:pt idx="2670">
                  <c:v>4.7546875000000002</c:v>
                </c:pt>
                <c:pt idx="2671">
                  <c:v>4.7560937499999998</c:v>
                </c:pt>
                <c:pt idx="2672">
                  <c:v>4.7575000000000003</c:v>
                </c:pt>
                <c:pt idx="2673">
                  <c:v>4.7589062499999999</c:v>
                </c:pt>
                <c:pt idx="2674">
                  <c:v>4.7603125000000004</c:v>
                </c:pt>
                <c:pt idx="2675">
                  <c:v>4.76171875</c:v>
                </c:pt>
                <c:pt idx="2676">
                  <c:v>4.7631249999999996</c:v>
                </c:pt>
                <c:pt idx="2677">
                  <c:v>4.7645312500000001</c:v>
                </c:pt>
                <c:pt idx="2678">
                  <c:v>4.7659374999999997</c:v>
                </c:pt>
                <c:pt idx="2679">
                  <c:v>4.7673437500000002</c:v>
                </c:pt>
                <c:pt idx="2680">
                  <c:v>4.7687499999999998</c:v>
                </c:pt>
                <c:pt idx="2681">
                  <c:v>4.7701562500000003</c:v>
                </c:pt>
                <c:pt idx="2682">
                  <c:v>4.7715624999999999</c:v>
                </c:pt>
                <c:pt idx="2683">
                  <c:v>4.7729687500000004</c:v>
                </c:pt>
                <c:pt idx="2684">
                  <c:v>4.774375</c:v>
                </c:pt>
                <c:pt idx="2685">
                  <c:v>4.7757812499999996</c:v>
                </c:pt>
                <c:pt idx="2686">
                  <c:v>4.7771875000000001</c:v>
                </c:pt>
                <c:pt idx="2687">
                  <c:v>4.7785937499999998</c:v>
                </c:pt>
                <c:pt idx="2688">
                  <c:v>4.78</c:v>
                </c:pt>
                <c:pt idx="2689">
                  <c:v>4.7814062499999999</c:v>
                </c:pt>
                <c:pt idx="2690">
                  <c:v>4.7828125000000004</c:v>
                </c:pt>
                <c:pt idx="2691">
                  <c:v>4.78421875</c:v>
                </c:pt>
                <c:pt idx="2692">
                  <c:v>4.7856249999999996</c:v>
                </c:pt>
                <c:pt idx="2693">
                  <c:v>4.7870312500000001</c:v>
                </c:pt>
                <c:pt idx="2694">
                  <c:v>4.7884374999999997</c:v>
                </c:pt>
                <c:pt idx="2695">
                  <c:v>4.7898437500000002</c:v>
                </c:pt>
                <c:pt idx="2696">
                  <c:v>4.7912499999999998</c:v>
                </c:pt>
                <c:pt idx="2697">
                  <c:v>4.7926562500000003</c:v>
                </c:pt>
                <c:pt idx="2698">
                  <c:v>4.7940624999999999</c:v>
                </c:pt>
                <c:pt idx="2699">
                  <c:v>4.7954687500000004</c:v>
                </c:pt>
                <c:pt idx="2700">
                  <c:v>4.796875</c:v>
                </c:pt>
                <c:pt idx="2701">
                  <c:v>4.7982812499999996</c:v>
                </c:pt>
                <c:pt idx="2702">
                  <c:v>4.7996875000000001</c:v>
                </c:pt>
                <c:pt idx="2703">
                  <c:v>4.8010937499999997</c:v>
                </c:pt>
                <c:pt idx="2704">
                  <c:v>4.8025000000000002</c:v>
                </c:pt>
                <c:pt idx="2705">
                  <c:v>4.8039062499999998</c:v>
                </c:pt>
                <c:pt idx="2706">
                  <c:v>4.8053125000000003</c:v>
                </c:pt>
                <c:pt idx="2707">
                  <c:v>4.8067187499999999</c:v>
                </c:pt>
                <c:pt idx="2708">
                  <c:v>4.8081250000000004</c:v>
                </c:pt>
                <c:pt idx="2709">
                  <c:v>4.80953125</c:v>
                </c:pt>
                <c:pt idx="2710">
                  <c:v>4.8109374999999996</c:v>
                </c:pt>
                <c:pt idx="2711">
                  <c:v>4.8123437500000001</c:v>
                </c:pt>
                <c:pt idx="2712">
                  <c:v>4.8137499999999998</c:v>
                </c:pt>
                <c:pt idx="2713">
                  <c:v>4.8151562500000002</c:v>
                </c:pt>
                <c:pt idx="2714">
                  <c:v>4.8165624999999999</c:v>
                </c:pt>
                <c:pt idx="2715">
                  <c:v>4.8179687500000004</c:v>
                </c:pt>
                <c:pt idx="2716">
                  <c:v>4.819375</c:v>
                </c:pt>
                <c:pt idx="2717">
                  <c:v>4.8207812499999996</c:v>
                </c:pt>
                <c:pt idx="2718">
                  <c:v>4.8221875000000001</c:v>
                </c:pt>
                <c:pt idx="2719">
                  <c:v>4.8235937499999997</c:v>
                </c:pt>
                <c:pt idx="2720">
                  <c:v>4.8250000000000002</c:v>
                </c:pt>
                <c:pt idx="2721">
                  <c:v>4.8264062499999998</c:v>
                </c:pt>
                <c:pt idx="2722">
                  <c:v>4.8278125000000003</c:v>
                </c:pt>
                <c:pt idx="2723">
                  <c:v>4.8292187499999999</c:v>
                </c:pt>
                <c:pt idx="2724">
                  <c:v>4.8306250000000004</c:v>
                </c:pt>
                <c:pt idx="2725">
                  <c:v>4.83203125</c:v>
                </c:pt>
                <c:pt idx="2726">
                  <c:v>4.8334374999999996</c:v>
                </c:pt>
                <c:pt idx="2727">
                  <c:v>4.8348437500000001</c:v>
                </c:pt>
                <c:pt idx="2728">
                  <c:v>4.8362499999999997</c:v>
                </c:pt>
                <c:pt idx="2729">
                  <c:v>4.8376562500000002</c:v>
                </c:pt>
                <c:pt idx="2730">
                  <c:v>4.8390624999999998</c:v>
                </c:pt>
                <c:pt idx="2731">
                  <c:v>4.8404687500000003</c:v>
                </c:pt>
                <c:pt idx="2732">
                  <c:v>4.8418749999999999</c:v>
                </c:pt>
                <c:pt idx="2733">
                  <c:v>4.8432812500000004</c:v>
                </c:pt>
                <c:pt idx="2734">
                  <c:v>4.8446875</c:v>
                </c:pt>
                <c:pt idx="2735">
                  <c:v>4.8460937499999996</c:v>
                </c:pt>
                <c:pt idx="2736">
                  <c:v>4.8475000000000001</c:v>
                </c:pt>
                <c:pt idx="2737">
                  <c:v>4.8489062499999998</c:v>
                </c:pt>
                <c:pt idx="2738">
                  <c:v>4.8503125000000002</c:v>
                </c:pt>
                <c:pt idx="2739">
                  <c:v>4.8517187499999999</c:v>
                </c:pt>
                <c:pt idx="2740">
                  <c:v>4.8531250000000004</c:v>
                </c:pt>
                <c:pt idx="2741">
                  <c:v>4.85453125</c:v>
                </c:pt>
                <c:pt idx="2742">
                  <c:v>4.8559374999999996</c:v>
                </c:pt>
                <c:pt idx="2743">
                  <c:v>4.8573437500000001</c:v>
                </c:pt>
                <c:pt idx="2744">
                  <c:v>4.8587499999999997</c:v>
                </c:pt>
                <c:pt idx="2745">
                  <c:v>4.8601562500000002</c:v>
                </c:pt>
                <c:pt idx="2746">
                  <c:v>4.8615624999999998</c:v>
                </c:pt>
                <c:pt idx="2747">
                  <c:v>4.8629687500000003</c:v>
                </c:pt>
                <c:pt idx="2748">
                  <c:v>4.8643749999999999</c:v>
                </c:pt>
                <c:pt idx="2749">
                  <c:v>4.8657812500000004</c:v>
                </c:pt>
                <c:pt idx="2750">
                  <c:v>4.8671875</c:v>
                </c:pt>
                <c:pt idx="2751">
                  <c:v>4.8685937499999996</c:v>
                </c:pt>
                <c:pt idx="2752">
                  <c:v>4.87</c:v>
                </c:pt>
                <c:pt idx="2753">
                  <c:v>4.8714062499999997</c:v>
                </c:pt>
                <c:pt idx="2754">
                  <c:v>4.8728125000000002</c:v>
                </c:pt>
                <c:pt idx="2755">
                  <c:v>4.8742187499999998</c:v>
                </c:pt>
                <c:pt idx="2756">
                  <c:v>4.8756250000000003</c:v>
                </c:pt>
                <c:pt idx="2757">
                  <c:v>4.8770312499999999</c:v>
                </c:pt>
                <c:pt idx="2758">
                  <c:v>4.8784375000000004</c:v>
                </c:pt>
                <c:pt idx="2759">
                  <c:v>4.87984375</c:v>
                </c:pt>
                <c:pt idx="2760">
                  <c:v>4.8812499999999996</c:v>
                </c:pt>
                <c:pt idx="2761">
                  <c:v>4.8826562500000001</c:v>
                </c:pt>
                <c:pt idx="2762">
                  <c:v>4.8840624999999998</c:v>
                </c:pt>
                <c:pt idx="2763">
                  <c:v>4.8854687500000002</c:v>
                </c:pt>
                <c:pt idx="2764">
                  <c:v>4.8868749999999999</c:v>
                </c:pt>
                <c:pt idx="2765">
                  <c:v>4.8882812500000004</c:v>
                </c:pt>
                <c:pt idx="2766">
                  <c:v>4.8896875</c:v>
                </c:pt>
                <c:pt idx="2767">
                  <c:v>4.8910937499999996</c:v>
                </c:pt>
                <c:pt idx="2768">
                  <c:v>4.8925000000000001</c:v>
                </c:pt>
                <c:pt idx="2769">
                  <c:v>4.8939062499999997</c:v>
                </c:pt>
                <c:pt idx="2770">
                  <c:v>4.8953125000000002</c:v>
                </c:pt>
                <c:pt idx="2771">
                  <c:v>4.8967187499999998</c:v>
                </c:pt>
                <c:pt idx="2772">
                  <c:v>4.8981250000000003</c:v>
                </c:pt>
                <c:pt idx="2773">
                  <c:v>4.8995312499999999</c:v>
                </c:pt>
                <c:pt idx="2774">
                  <c:v>4.9009375000000004</c:v>
                </c:pt>
                <c:pt idx="2775">
                  <c:v>4.90234375</c:v>
                </c:pt>
                <c:pt idx="2776">
                  <c:v>4.9037499999999996</c:v>
                </c:pt>
                <c:pt idx="2777">
                  <c:v>4.9051562500000001</c:v>
                </c:pt>
                <c:pt idx="2778">
                  <c:v>4.9065624999999997</c:v>
                </c:pt>
                <c:pt idx="2779">
                  <c:v>4.9079687500000002</c:v>
                </c:pt>
                <c:pt idx="2780">
                  <c:v>4.9093749999999998</c:v>
                </c:pt>
                <c:pt idx="2781">
                  <c:v>4.9107812500000003</c:v>
                </c:pt>
                <c:pt idx="2782">
                  <c:v>4.9121874999999999</c:v>
                </c:pt>
                <c:pt idx="2783">
                  <c:v>4.9135937500000004</c:v>
                </c:pt>
                <c:pt idx="2784">
                  <c:v>4.915</c:v>
                </c:pt>
                <c:pt idx="2785">
                  <c:v>4.9164062499999996</c:v>
                </c:pt>
                <c:pt idx="2786">
                  <c:v>4.9178125000000001</c:v>
                </c:pt>
                <c:pt idx="2787">
                  <c:v>4.9192187499999998</c:v>
                </c:pt>
                <c:pt idx="2788">
                  <c:v>4.9206250000000002</c:v>
                </c:pt>
                <c:pt idx="2789">
                  <c:v>4.9220312499999999</c:v>
                </c:pt>
                <c:pt idx="2790">
                  <c:v>4.9234375000000004</c:v>
                </c:pt>
                <c:pt idx="2791">
                  <c:v>4.92484375</c:v>
                </c:pt>
                <c:pt idx="2792">
                  <c:v>4.9262499999999996</c:v>
                </c:pt>
                <c:pt idx="2793">
                  <c:v>4.9276562500000001</c:v>
                </c:pt>
                <c:pt idx="2794">
                  <c:v>4.9290624999999997</c:v>
                </c:pt>
                <c:pt idx="2795">
                  <c:v>4.9304687500000002</c:v>
                </c:pt>
                <c:pt idx="2796">
                  <c:v>4.9318749999999998</c:v>
                </c:pt>
                <c:pt idx="2797">
                  <c:v>4.9332812500000003</c:v>
                </c:pt>
                <c:pt idx="2798">
                  <c:v>4.9346874999999999</c:v>
                </c:pt>
                <c:pt idx="2799">
                  <c:v>4.9360937500000004</c:v>
                </c:pt>
                <c:pt idx="2800">
                  <c:v>4.9375</c:v>
                </c:pt>
                <c:pt idx="2801">
                  <c:v>4.9389062499999996</c:v>
                </c:pt>
                <c:pt idx="2802">
                  <c:v>4.9403125000000001</c:v>
                </c:pt>
                <c:pt idx="2803">
                  <c:v>4.9417187499999997</c:v>
                </c:pt>
                <c:pt idx="2804">
                  <c:v>4.9431250000000002</c:v>
                </c:pt>
                <c:pt idx="2805">
                  <c:v>4.9445312499999998</c:v>
                </c:pt>
                <c:pt idx="2806">
                  <c:v>4.9459375000000003</c:v>
                </c:pt>
                <c:pt idx="2807">
                  <c:v>4.9473437499999999</c:v>
                </c:pt>
                <c:pt idx="2808">
                  <c:v>4.9487500000000004</c:v>
                </c:pt>
                <c:pt idx="2809">
                  <c:v>4.95015625</c:v>
                </c:pt>
                <c:pt idx="2810">
                  <c:v>4.9515624999999996</c:v>
                </c:pt>
                <c:pt idx="2811">
                  <c:v>4.9529687500000001</c:v>
                </c:pt>
                <c:pt idx="2812">
                  <c:v>4.9543749999999998</c:v>
                </c:pt>
                <c:pt idx="2813">
                  <c:v>4.9557812500000002</c:v>
                </c:pt>
                <c:pt idx="2814">
                  <c:v>4.9571874999999999</c:v>
                </c:pt>
                <c:pt idx="2815">
                  <c:v>4.9585937500000004</c:v>
                </c:pt>
                <c:pt idx="2816">
                  <c:v>4.96</c:v>
                </c:pt>
                <c:pt idx="2817">
                  <c:v>4.9614062499999996</c:v>
                </c:pt>
                <c:pt idx="2818">
                  <c:v>4.9628125000000001</c:v>
                </c:pt>
                <c:pt idx="2819">
                  <c:v>4.9642187499999997</c:v>
                </c:pt>
                <c:pt idx="2820">
                  <c:v>4.9656250000000002</c:v>
                </c:pt>
                <c:pt idx="2821">
                  <c:v>4.9670312499999998</c:v>
                </c:pt>
                <c:pt idx="2822">
                  <c:v>4.9684375000000003</c:v>
                </c:pt>
                <c:pt idx="2823">
                  <c:v>4.9698437499999999</c:v>
                </c:pt>
                <c:pt idx="2824">
                  <c:v>4.9712500000000004</c:v>
                </c:pt>
                <c:pt idx="2825">
                  <c:v>4.97265625</c:v>
                </c:pt>
                <c:pt idx="2826">
                  <c:v>4.9740624999999996</c:v>
                </c:pt>
                <c:pt idx="2827">
                  <c:v>4.9754687500000001</c:v>
                </c:pt>
                <c:pt idx="2828">
                  <c:v>4.9768749999999997</c:v>
                </c:pt>
                <c:pt idx="2829">
                  <c:v>4.9782812500000002</c:v>
                </c:pt>
                <c:pt idx="2830">
                  <c:v>4.9796874999999998</c:v>
                </c:pt>
                <c:pt idx="2831">
                  <c:v>4.9810937500000003</c:v>
                </c:pt>
                <c:pt idx="2832">
                  <c:v>4.9824999999999999</c:v>
                </c:pt>
                <c:pt idx="2833">
                  <c:v>4.9839062500000004</c:v>
                </c:pt>
                <c:pt idx="2834">
                  <c:v>4.9853125</c:v>
                </c:pt>
                <c:pt idx="2835">
                  <c:v>4.9867187499999996</c:v>
                </c:pt>
                <c:pt idx="2836">
                  <c:v>4.9881250000000001</c:v>
                </c:pt>
                <c:pt idx="2837">
                  <c:v>4.9895312499999998</c:v>
                </c:pt>
                <c:pt idx="2838">
                  <c:v>4.9909375000000002</c:v>
                </c:pt>
                <c:pt idx="2839">
                  <c:v>4.9923437499999999</c:v>
                </c:pt>
                <c:pt idx="2840">
                  <c:v>4.9937500000000004</c:v>
                </c:pt>
                <c:pt idx="2841">
                  <c:v>4.99515625</c:v>
                </c:pt>
                <c:pt idx="2842">
                  <c:v>4.9965624999999996</c:v>
                </c:pt>
                <c:pt idx="2843">
                  <c:v>4.9979687500000001</c:v>
                </c:pt>
                <c:pt idx="2844">
                  <c:v>4.9993749999999997</c:v>
                </c:pt>
                <c:pt idx="2845">
                  <c:v>5.0007812500000002</c:v>
                </c:pt>
                <c:pt idx="2846">
                  <c:v>5.0021874999999998</c:v>
                </c:pt>
                <c:pt idx="2847">
                  <c:v>5.0035937500000003</c:v>
                </c:pt>
                <c:pt idx="2848">
                  <c:v>5.0049999999999999</c:v>
                </c:pt>
                <c:pt idx="2849">
                  <c:v>5.0064062500000004</c:v>
                </c:pt>
                <c:pt idx="2850">
                  <c:v>5.0078125</c:v>
                </c:pt>
                <c:pt idx="2851">
                  <c:v>5.0092187499999996</c:v>
                </c:pt>
                <c:pt idx="2852">
                  <c:v>5.0106250000000001</c:v>
                </c:pt>
                <c:pt idx="2853">
                  <c:v>5.0120312499999997</c:v>
                </c:pt>
                <c:pt idx="2854">
                  <c:v>5.0134375000000002</c:v>
                </c:pt>
                <c:pt idx="2855">
                  <c:v>5.0148437499999998</c:v>
                </c:pt>
                <c:pt idx="2856">
                  <c:v>5.0162500000000003</c:v>
                </c:pt>
                <c:pt idx="2857">
                  <c:v>5.0176562499999999</c:v>
                </c:pt>
                <c:pt idx="2858">
                  <c:v>5.0190625000000004</c:v>
                </c:pt>
                <c:pt idx="2859">
                  <c:v>5.02046875</c:v>
                </c:pt>
                <c:pt idx="2860">
                  <c:v>5.0218749999999996</c:v>
                </c:pt>
                <c:pt idx="2861">
                  <c:v>5.0232812500000001</c:v>
                </c:pt>
                <c:pt idx="2862">
                  <c:v>5.0246874999999998</c:v>
                </c:pt>
                <c:pt idx="2863">
                  <c:v>5.0260937500000002</c:v>
                </c:pt>
                <c:pt idx="2864">
                  <c:v>5.0274999999999999</c:v>
                </c:pt>
                <c:pt idx="2865">
                  <c:v>5.0289062500000004</c:v>
                </c:pt>
                <c:pt idx="2866">
                  <c:v>5.0303125</c:v>
                </c:pt>
                <c:pt idx="2867">
                  <c:v>5.0317187499999996</c:v>
                </c:pt>
                <c:pt idx="2868">
                  <c:v>5.0331250000000001</c:v>
                </c:pt>
                <c:pt idx="2869">
                  <c:v>5.0345312499999997</c:v>
                </c:pt>
                <c:pt idx="2870">
                  <c:v>5.0359375000000002</c:v>
                </c:pt>
                <c:pt idx="2871">
                  <c:v>5.0373437499999998</c:v>
                </c:pt>
                <c:pt idx="2872">
                  <c:v>5.0387500000000003</c:v>
                </c:pt>
                <c:pt idx="2873">
                  <c:v>5.0401562499999999</c:v>
                </c:pt>
                <c:pt idx="2874">
                  <c:v>5.0415625000000004</c:v>
                </c:pt>
                <c:pt idx="2875">
                  <c:v>5.04296875</c:v>
                </c:pt>
                <c:pt idx="2876">
                  <c:v>5.0443749999999996</c:v>
                </c:pt>
                <c:pt idx="2877">
                  <c:v>5.0457812500000001</c:v>
                </c:pt>
                <c:pt idx="2878">
                  <c:v>5.0471874999999997</c:v>
                </c:pt>
                <c:pt idx="2879">
                  <c:v>5.0485937500000002</c:v>
                </c:pt>
                <c:pt idx="2880">
                  <c:v>5.05</c:v>
                </c:pt>
                <c:pt idx="2881">
                  <c:v>5.0514062500000003</c:v>
                </c:pt>
                <c:pt idx="2882">
                  <c:v>5.0528124999999999</c:v>
                </c:pt>
                <c:pt idx="2883">
                  <c:v>5.0542187500000004</c:v>
                </c:pt>
                <c:pt idx="2884">
                  <c:v>5.055625</c:v>
                </c:pt>
                <c:pt idx="2885">
                  <c:v>5.0570312499999996</c:v>
                </c:pt>
                <c:pt idx="2886">
                  <c:v>5.0584375000000001</c:v>
                </c:pt>
                <c:pt idx="2887">
                  <c:v>5.0598437499999998</c:v>
                </c:pt>
                <c:pt idx="2888">
                  <c:v>5.0612500000000002</c:v>
                </c:pt>
                <c:pt idx="2889">
                  <c:v>5.0626562499999999</c:v>
                </c:pt>
                <c:pt idx="2890">
                  <c:v>5.0640625000000004</c:v>
                </c:pt>
                <c:pt idx="2891">
                  <c:v>5.06546875</c:v>
                </c:pt>
                <c:pt idx="2892">
                  <c:v>5.0668749999999996</c:v>
                </c:pt>
                <c:pt idx="2893">
                  <c:v>5.0682812500000001</c:v>
                </c:pt>
                <c:pt idx="2894">
                  <c:v>5.0696874999999997</c:v>
                </c:pt>
                <c:pt idx="2895">
                  <c:v>5.0710937500000002</c:v>
                </c:pt>
                <c:pt idx="2896">
                  <c:v>5.0724999999999998</c:v>
                </c:pt>
                <c:pt idx="2897">
                  <c:v>5.0739062500000003</c:v>
                </c:pt>
                <c:pt idx="2898">
                  <c:v>5.0753124999999999</c:v>
                </c:pt>
                <c:pt idx="2899">
                  <c:v>5.0767187500000004</c:v>
                </c:pt>
                <c:pt idx="2900">
                  <c:v>5.078125</c:v>
                </c:pt>
                <c:pt idx="2901">
                  <c:v>5.0795312499999996</c:v>
                </c:pt>
                <c:pt idx="2902">
                  <c:v>5.0809375000000001</c:v>
                </c:pt>
                <c:pt idx="2903">
                  <c:v>5.0823437499999997</c:v>
                </c:pt>
                <c:pt idx="2904">
                  <c:v>5.0837500000000002</c:v>
                </c:pt>
                <c:pt idx="2905">
                  <c:v>5.0851562499999998</c:v>
                </c:pt>
                <c:pt idx="2906">
                  <c:v>5.0865625000000003</c:v>
                </c:pt>
                <c:pt idx="2907">
                  <c:v>5.0879687499999999</c:v>
                </c:pt>
                <c:pt idx="2908">
                  <c:v>5.0893750000000004</c:v>
                </c:pt>
                <c:pt idx="2909">
                  <c:v>5.09078125</c:v>
                </c:pt>
                <c:pt idx="2910">
                  <c:v>5.0921874999999996</c:v>
                </c:pt>
                <c:pt idx="2911">
                  <c:v>5.0935937500000001</c:v>
                </c:pt>
                <c:pt idx="2912">
                  <c:v>5.0949999999999998</c:v>
                </c:pt>
                <c:pt idx="2913">
                  <c:v>5.0964062500000002</c:v>
                </c:pt>
                <c:pt idx="2914">
                  <c:v>5.0978124999999999</c:v>
                </c:pt>
                <c:pt idx="2915">
                  <c:v>5.0992187500000004</c:v>
                </c:pt>
                <c:pt idx="2916">
                  <c:v>5.100625</c:v>
                </c:pt>
                <c:pt idx="2917">
                  <c:v>5.1020312499999996</c:v>
                </c:pt>
                <c:pt idx="2918">
                  <c:v>5.1034375000000001</c:v>
                </c:pt>
                <c:pt idx="2919">
                  <c:v>5.1048437499999997</c:v>
                </c:pt>
                <c:pt idx="2920">
                  <c:v>5.1062500000000002</c:v>
                </c:pt>
                <c:pt idx="2921">
                  <c:v>5.1076562499999998</c:v>
                </c:pt>
                <c:pt idx="2922">
                  <c:v>5.1090625000000003</c:v>
                </c:pt>
                <c:pt idx="2923">
                  <c:v>5.1104687499999999</c:v>
                </c:pt>
                <c:pt idx="2924">
                  <c:v>5.1118750000000004</c:v>
                </c:pt>
                <c:pt idx="2925">
                  <c:v>5.11328125</c:v>
                </c:pt>
                <c:pt idx="2926">
                  <c:v>5.1146874999999996</c:v>
                </c:pt>
                <c:pt idx="2927">
                  <c:v>5.1160937500000001</c:v>
                </c:pt>
                <c:pt idx="2928">
                  <c:v>5.1174999999999997</c:v>
                </c:pt>
                <c:pt idx="2929">
                  <c:v>5.1189062500000002</c:v>
                </c:pt>
                <c:pt idx="2930">
                  <c:v>5.1203124999999998</c:v>
                </c:pt>
                <c:pt idx="2931">
                  <c:v>5.1217187500000003</c:v>
                </c:pt>
                <c:pt idx="2932">
                  <c:v>5.1231249999999999</c:v>
                </c:pt>
                <c:pt idx="2933">
                  <c:v>5.1245312500000004</c:v>
                </c:pt>
                <c:pt idx="2934">
                  <c:v>5.1259375</c:v>
                </c:pt>
                <c:pt idx="2935">
                  <c:v>5.1273437499999996</c:v>
                </c:pt>
                <c:pt idx="2936">
                  <c:v>5.1287500000000001</c:v>
                </c:pt>
                <c:pt idx="2937">
                  <c:v>5.1301562499999998</c:v>
                </c:pt>
                <c:pt idx="2938">
                  <c:v>5.1315625000000002</c:v>
                </c:pt>
                <c:pt idx="2939">
                  <c:v>5.1329687499999999</c:v>
                </c:pt>
                <c:pt idx="2940">
                  <c:v>5.1343750000000004</c:v>
                </c:pt>
                <c:pt idx="2941">
                  <c:v>5.13578125</c:v>
                </c:pt>
                <c:pt idx="2942">
                  <c:v>5.1371874999999996</c:v>
                </c:pt>
                <c:pt idx="2943">
                  <c:v>5.1385937500000001</c:v>
                </c:pt>
                <c:pt idx="2944">
                  <c:v>5.14</c:v>
                </c:pt>
                <c:pt idx="2945">
                  <c:v>5.1414062500000002</c:v>
                </c:pt>
                <c:pt idx="2946">
                  <c:v>5.1428124999999998</c:v>
                </c:pt>
                <c:pt idx="2947">
                  <c:v>5.1442187500000003</c:v>
                </c:pt>
                <c:pt idx="2948">
                  <c:v>5.1456249999999999</c:v>
                </c:pt>
                <c:pt idx="2949">
                  <c:v>5.1470312500000004</c:v>
                </c:pt>
                <c:pt idx="2950">
                  <c:v>5.1484375</c:v>
                </c:pt>
                <c:pt idx="2951">
                  <c:v>5.1498437499999996</c:v>
                </c:pt>
                <c:pt idx="2952">
                  <c:v>5.1512500000000001</c:v>
                </c:pt>
                <c:pt idx="2953">
                  <c:v>5.1526562499999997</c:v>
                </c:pt>
                <c:pt idx="2954">
                  <c:v>5.1540625000000002</c:v>
                </c:pt>
                <c:pt idx="2955">
                  <c:v>5.1554687499999998</c:v>
                </c:pt>
                <c:pt idx="2956">
                  <c:v>5.1568750000000003</c:v>
                </c:pt>
                <c:pt idx="2957">
                  <c:v>5.1582812499999999</c:v>
                </c:pt>
                <c:pt idx="2958">
                  <c:v>5.1596875000000004</c:v>
                </c:pt>
                <c:pt idx="2959">
                  <c:v>5.16109375</c:v>
                </c:pt>
                <c:pt idx="2960">
                  <c:v>5.1624999999999996</c:v>
                </c:pt>
                <c:pt idx="2961">
                  <c:v>5.1639062500000001</c:v>
                </c:pt>
                <c:pt idx="2962">
                  <c:v>5.1653124999999998</c:v>
                </c:pt>
                <c:pt idx="2963">
                  <c:v>5.1667187500000002</c:v>
                </c:pt>
                <c:pt idx="2964">
                  <c:v>5.1681249999999999</c:v>
                </c:pt>
                <c:pt idx="2965">
                  <c:v>5.1695312500000004</c:v>
                </c:pt>
                <c:pt idx="2966">
                  <c:v>5.1709375</c:v>
                </c:pt>
                <c:pt idx="2967">
                  <c:v>5.1723437499999996</c:v>
                </c:pt>
                <c:pt idx="2968">
                  <c:v>5.1737500000000001</c:v>
                </c:pt>
                <c:pt idx="2969">
                  <c:v>5.1751562499999997</c:v>
                </c:pt>
                <c:pt idx="2970">
                  <c:v>5.1765625000000002</c:v>
                </c:pt>
                <c:pt idx="2971">
                  <c:v>5.1779687499999998</c:v>
                </c:pt>
                <c:pt idx="2972">
                  <c:v>5.1793750000000003</c:v>
                </c:pt>
                <c:pt idx="2973">
                  <c:v>5.1807812499999999</c:v>
                </c:pt>
                <c:pt idx="2974">
                  <c:v>5.1821875000000004</c:v>
                </c:pt>
                <c:pt idx="2975">
                  <c:v>5.18359375</c:v>
                </c:pt>
                <c:pt idx="2976">
                  <c:v>5.1849999999999996</c:v>
                </c:pt>
                <c:pt idx="2977">
                  <c:v>5.1864062500000001</c:v>
                </c:pt>
                <c:pt idx="2978">
                  <c:v>5.1878124999999997</c:v>
                </c:pt>
                <c:pt idx="2979">
                  <c:v>5.1892187500000002</c:v>
                </c:pt>
                <c:pt idx="2980">
                  <c:v>5.1906249999999998</c:v>
                </c:pt>
                <c:pt idx="2981">
                  <c:v>5.1920312500000003</c:v>
                </c:pt>
                <c:pt idx="2982">
                  <c:v>5.1934374999999999</c:v>
                </c:pt>
                <c:pt idx="2983">
                  <c:v>5.1948437500000004</c:v>
                </c:pt>
                <c:pt idx="2984">
                  <c:v>5.19625</c:v>
                </c:pt>
                <c:pt idx="2985">
                  <c:v>5.1976562499999996</c:v>
                </c:pt>
                <c:pt idx="2986">
                  <c:v>5.1990625000000001</c:v>
                </c:pt>
                <c:pt idx="2987">
                  <c:v>5.2004687499999998</c:v>
                </c:pt>
                <c:pt idx="2988">
                  <c:v>5.2018750000000002</c:v>
                </c:pt>
                <c:pt idx="2989">
                  <c:v>5.2032812499999999</c:v>
                </c:pt>
                <c:pt idx="2990">
                  <c:v>5.2046875000000004</c:v>
                </c:pt>
                <c:pt idx="2991">
                  <c:v>5.20609375</c:v>
                </c:pt>
                <c:pt idx="2992">
                  <c:v>5.2074999999999996</c:v>
                </c:pt>
                <c:pt idx="2993">
                  <c:v>5.2089062500000001</c:v>
                </c:pt>
                <c:pt idx="2994">
                  <c:v>5.2103124999999997</c:v>
                </c:pt>
                <c:pt idx="2995">
                  <c:v>5.2117187500000002</c:v>
                </c:pt>
                <c:pt idx="2996">
                  <c:v>5.2131249999999998</c:v>
                </c:pt>
                <c:pt idx="2997">
                  <c:v>5.2145312500000003</c:v>
                </c:pt>
                <c:pt idx="2998">
                  <c:v>5.2159374999999999</c:v>
                </c:pt>
                <c:pt idx="2999">
                  <c:v>5.2173437500000004</c:v>
                </c:pt>
                <c:pt idx="3000">
                  <c:v>5.21875</c:v>
                </c:pt>
                <c:pt idx="3001">
                  <c:v>5.2201562499999996</c:v>
                </c:pt>
                <c:pt idx="3002">
                  <c:v>5.2215625000000001</c:v>
                </c:pt>
                <c:pt idx="3003">
                  <c:v>5.2229687499999997</c:v>
                </c:pt>
                <c:pt idx="3004">
                  <c:v>5.2243750000000002</c:v>
                </c:pt>
                <c:pt idx="3005">
                  <c:v>5.2257812499999998</c:v>
                </c:pt>
                <c:pt idx="3006">
                  <c:v>5.2271875000000003</c:v>
                </c:pt>
                <c:pt idx="3007">
                  <c:v>5.2285937499999999</c:v>
                </c:pt>
                <c:pt idx="3008">
                  <c:v>5.23</c:v>
                </c:pt>
                <c:pt idx="3009">
                  <c:v>5.23140625</c:v>
                </c:pt>
                <c:pt idx="3010">
                  <c:v>5.2328124999999996</c:v>
                </c:pt>
                <c:pt idx="3011">
                  <c:v>5.2342187500000001</c:v>
                </c:pt>
                <c:pt idx="3012">
                  <c:v>5.2356249999999998</c:v>
                </c:pt>
                <c:pt idx="3013">
                  <c:v>5.2370312500000002</c:v>
                </c:pt>
                <c:pt idx="3014">
                  <c:v>5.2384374999999999</c:v>
                </c:pt>
                <c:pt idx="3015">
                  <c:v>5.2398437500000004</c:v>
                </c:pt>
                <c:pt idx="3016">
                  <c:v>5.24125</c:v>
                </c:pt>
                <c:pt idx="3017">
                  <c:v>5.2426562499999996</c:v>
                </c:pt>
                <c:pt idx="3018">
                  <c:v>5.2440625000000001</c:v>
                </c:pt>
                <c:pt idx="3019">
                  <c:v>5.2454687499999997</c:v>
                </c:pt>
                <c:pt idx="3020">
                  <c:v>5.2468750000000002</c:v>
                </c:pt>
                <c:pt idx="3021">
                  <c:v>5.2482812499999998</c:v>
                </c:pt>
                <c:pt idx="3022">
                  <c:v>5.2496875000000003</c:v>
                </c:pt>
                <c:pt idx="3023">
                  <c:v>5.2510937499999999</c:v>
                </c:pt>
                <c:pt idx="3024">
                  <c:v>5.2525000000000004</c:v>
                </c:pt>
                <c:pt idx="3025">
                  <c:v>5.25390625</c:v>
                </c:pt>
                <c:pt idx="3026">
                  <c:v>5.2553124999999996</c:v>
                </c:pt>
                <c:pt idx="3027">
                  <c:v>5.2567187500000001</c:v>
                </c:pt>
                <c:pt idx="3028">
                  <c:v>5.2581249999999997</c:v>
                </c:pt>
                <c:pt idx="3029">
                  <c:v>5.2595312500000002</c:v>
                </c:pt>
                <c:pt idx="3030">
                  <c:v>5.2609374999999998</c:v>
                </c:pt>
                <c:pt idx="3031">
                  <c:v>5.2623437500000003</c:v>
                </c:pt>
                <c:pt idx="3032">
                  <c:v>5.2637499999999999</c:v>
                </c:pt>
                <c:pt idx="3033">
                  <c:v>5.2651562500000004</c:v>
                </c:pt>
                <c:pt idx="3034">
                  <c:v>5.2665625</c:v>
                </c:pt>
                <c:pt idx="3035">
                  <c:v>5.2679687499999996</c:v>
                </c:pt>
                <c:pt idx="3036">
                  <c:v>5.2693750000000001</c:v>
                </c:pt>
                <c:pt idx="3037">
                  <c:v>5.2707812499999998</c:v>
                </c:pt>
                <c:pt idx="3038">
                  <c:v>5.2721875000000002</c:v>
                </c:pt>
                <c:pt idx="3039">
                  <c:v>5.2735937499999999</c:v>
                </c:pt>
                <c:pt idx="3040">
                  <c:v>5.2750000000000004</c:v>
                </c:pt>
                <c:pt idx="3041">
                  <c:v>5.27640625</c:v>
                </c:pt>
                <c:pt idx="3042">
                  <c:v>5.2778124999999996</c:v>
                </c:pt>
                <c:pt idx="3043">
                  <c:v>5.2792187500000001</c:v>
                </c:pt>
                <c:pt idx="3044">
                  <c:v>5.2806249999999997</c:v>
                </c:pt>
                <c:pt idx="3045">
                  <c:v>5.2820312500000002</c:v>
                </c:pt>
                <c:pt idx="3046">
                  <c:v>5.2834374999999998</c:v>
                </c:pt>
                <c:pt idx="3047">
                  <c:v>5.2848437500000003</c:v>
                </c:pt>
                <c:pt idx="3048">
                  <c:v>5.2862499999999999</c:v>
                </c:pt>
                <c:pt idx="3049">
                  <c:v>5.2876562500000004</c:v>
                </c:pt>
                <c:pt idx="3050">
                  <c:v>5.2890625</c:v>
                </c:pt>
                <c:pt idx="3051">
                  <c:v>5.2904687499999996</c:v>
                </c:pt>
                <c:pt idx="3052">
                  <c:v>5.2918750000000001</c:v>
                </c:pt>
                <c:pt idx="3053">
                  <c:v>5.2932812499999997</c:v>
                </c:pt>
                <c:pt idx="3054">
                  <c:v>5.2946875000000002</c:v>
                </c:pt>
                <c:pt idx="3055">
                  <c:v>5.2960937499999998</c:v>
                </c:pt>
                <c:pt idx="3056">
                  <c:v>5.2975000000000003</c:v>
                </c:pt>
                <c:pt idx="3057">
                  <c:v>5.2989062499999999</c:v>
                </c:pt>
                <c:pt idx="3058">
                  <c:v>5.3003125000000004</c:v>
                </c:pt>
                <c:pt idx="3059">
                  <c:v>5.30171875</c:v>
                </c:pt>
                <c:pt idx="3060">
                  <c:v>5.3031249999999996</c:v>
                </c:pt>
                <c:pt idx="3061">
                  <c:v>5.3045312500000001</c:v>
                </c:pt>
                <c:pt idx="3062">
                  <c:v>5.3059374999999998</c:v>
                </c:pt>
                <c:pt idx="3063">
                  <c:v>5.3073437500000002</c:v>
                </c:pt>
                <c:pt idx="3064">
                  <c:v>5.3087499999999999</c:v>
                </c:pt>
                <c:pt idx="3065">
                  <c:v>5.3101562500000004</c:v>
                </c:pt>
                <c:pt idx="3066">
                  <c:v>5.3115625</c:v>
                </c:pt>
                <c:pt idx="3067">
                  <c:v>5.3129687499999996</c:v>
                </c:pt>
                <c:pt idx="3068">
                  <c:v>5.3143750000000001</c:v>
                </c:pt>
                <c:pt idx="3069">
                  <c:v>5.3157812499999997</c:v>
                </c:pt>
                <c:pt idx="3070">
                  <c:v>5.3171875000000002</c:v>
                </c:pt>
                <c:pt idx="3071">
                  <c:v>5.3185937499999998</c:v>
                </c:pt>
                <c:pt idx="3072">
                  <c:v>5.32</c:v>
                </c:pt>
                <c:pt idx="3073">
                  <c:v>5.3214062499999999</c:v>
                </c:pt>
                <c:pt idx="3074">
                  <c:v>5.3228125000000004</c:v>
                </c:pt>
                <c:pt idx="3075">
                  <c:v>5.32421875</c:v>
                </c:pt>
                <c:pt idx="3076">
                  <c:v>5.3256249999999996</c:v>
                </c:pt>
                <c:pt idx="3077">
                  <c:v>5.3270312500000001</c:v>
                </c:pt>
                <c:pt idx="3078">
                  <c:v>5.3284374999999997</c:v>
                </c:pt>
                <c:pt idx="3079">
                  <c:v>5.3298437500000002</c:v>
                </c:pt>
                <c:pt idx="3080">
                  <c:v>5.3312499999999998</c:v>
                </c:pt>
                <c:pt idx="3081">
                  <c:v>5.3326562500000003</c:v>
                </c:pt>
                <c:pt idx="3082">
                  <c:v>5.3340624999999999</c:v>
                </c:pt>
                <c:pt idx="3083">
                  <c:v>5.3354687500000004</c:v>
                </c:pt>
                <c:pt idx="3084">
                  <c:v>5.336875</c:v>
                </c:pt>
                <c:pt idx="3085">
                  <c:v>5.3382812499999996</c:v>
                </c:pt>
                <c:pt idx="3086">
                  <c:v>5.3396875000000001</c:v>
                </c:pt>
                <c:pt idx="3087">
                  <c:v>5.3410937499999998</c:v>
                </c:pt>
                <c:pt idx="3088">
                  <c:v>5.3425000000000002</c:v>
                </c:pt>
                <c:pt idx="3089">
                  <c:v>5.3439062499999999</c:v>
                </c:pt>
                <c:pt idx="3090">
                  <c:v>5.3453125000000004</c:v>
                </c:pt>
                <c:pt idx="3091">
                  <c:v>5.34671875</c:v>
                </c:pt>
                <c:pt idx="3092">
                  <c:v>5.3481249999999996</c:v>
                </c:pt>
                <c:pt idx="3093">
                  <c:v>5.3495312500000001</c:v>
                </c:pt>
                <c:pt idx="3094">
                  <c:v>5.3509374999999997</c:v>
                </c:pt>
                <c:pt idx="3095">
                  <c:v>5.3523437500000002</c:v>
                </c:pt>
                <c:pt idx="3096">
                  <c:v>5.3537499999999998</c:v>
                </c:pt>
                <c:pt idx="3097">
                  <c:v>5.3551562500000003</c:v>
                </c:pt>
                <c:pt idx="3098">
                  <c:v>5.3565624999999999</c:v>
                </c:pt>
                <c:pt idx="3099">
                  <c:v>5.3579687500000004</c:v>
                </c:pt>
                <c:pt idx="3100">
                  <c:v>5.359375</c:v>
                </c:pt>
                <c:pt idx="3101">
                  <c:v>5.3607812499999996</c:v>
                </c:pt>
                <c:pt idx="3102">
                  <c:v>5.3621875000000001</c:v>
                </c:pt>
                <c:pt idx="3103">
                  <c:v>5.3635937499999997</c:v>
                </c:pt>
                <c:pt idx="3104">
                  <c:v>5.3650000000000002</c:v>
                </c:pt>
                <c:pt idx="3105">
                  <c:v>5.3664062499999998</c:v>
                </c:pt>
                <c:pt idx="3106">
                  <c:v>5.3678125000000003</c:v>
                </c:pt>
                <c:pt idx="3107">
                  <c:v>5.3692187499999999</c:v>
                </c:pt>
                <c:pt idx="3108">
                  <c:v>5.3706250000000004</c:v>
                </c:pt>
                <c:pt idx="3109">
                  <c:v>5.37203125</c:v>
                </c:pt>
                <c:pt idx="3110">
                  <c:v>5.3734374999999996</c:v>
                </c:pt>
                <c:pt idx="3111">
                  <c:v>5.3748437500000001</c:v>
                </c:pt>
                <c:pt idx="3112">
                  <c:v>5.3762499999999998</c:v>
                </c:pt>
                <c:pt idx="3113">
                  <c:v>5.3776562500000002</c:v>
                </c:pt>
                <c:pt idx="3114">
                  <c:v>5.3790624999999999</c:v>
                </c:pt>
                <c:pt idx="3115">
                  <c:v>5.3804687500000004</c:v>
                </c:pt>
                <c:pt idx="3116">
                  <c:v>5.381875</c:v>
                </c:pt>
                <c:pt idx="3117">
                  <c:v>5.3832812499999996</c:v>
                </c:pt>
                <c:pt idx="3118">
                  <c:v>5.3846875000000001</c:v>
                </c:pt>
                <c:pt idx="3119">
                  <c:v>5.3860937499999997</c:v>
                </c:pt>
                <c:pt idx="3120">
                  <c:v>5.3875000000000002</c:v>
                </c:pt>
                <c:pt idx="3121">
                  <c:v>5.3889062499999998</c:v>
                </c:pt>
                <c:pt idx="3122">
                  <c:v>5.3903125000000003</c:v>
                </c:pt>
                <c:pt idx="3123">
                  <c:v>5.3917187499999999</c:v>
                </c:pt>
                <c:pt idx="3124">
                  <c:v>5.3931250000000004</c:v>
                </c:pt>
                <c:pt idx="3125">
                  <c:v>5.39453125</c:v>
                </c:pt>
                <c:pt idx="3126">
                  <c:v>5.3959374999999996</c:v>
                </c:pt>
                <c:pt idx="3127">
                  <c:v>5.3973437500000001</c:v>
                </c:pt>
                <c:pt idx="3128">
                  <c:v>5.3987499999999997</c:v>
                </c:pt>
                <c:pt idx="3129">
                  <c:v>5.4001562500000002</c:v>
                </c:pt>
                <c:pt idx="3130">
                  <c:v>5.4015624999999998</c:v>
                </c:pt>
                <c:pt idx="3131">
                  <c:v>5.4029687500000003</c:v>
                </c:pt>
                <c:pt idx="3132">
                  <c:v>5.4043749999999999</c:v>
                </c:pt>
                <c:pt idx="3133">
                  <c:v>5.4057812500000004</c:v>
                </c:pt>
                <c:pt idx="3134">
                  <c:v>5.4071875</c:v>
                </c:pt>
                <c:pt idx="3135">
                  <c:v>5.4085937499999996</c:v>
                </c:pt>
                <c:pt idx="3136">
                  <c:v>5.41</c:v>
                </c:pt>
                <c:pt idx="3137">
                  <c:v>5.4114062499999998</c:v>
                </c:pt>
                <c:pt idx="3138">
                  <c:v>5.4128125000000002</c:v>
                </c:pt>
                <c:pt idx="3139">
                  <c:v>5.4142187499999999</c:v>
                </c:pt>
                <c:pt idx="3140">
                  <c:v>5.4156250000000004</c:v>
                </c:pt>
                <c:pt idx="3141">
                  <c:v>5.41703125</c:v>
                </c:pt>
                <c:pt idx="3142">
                  <c:v>5.4184374999999996</c:v>
                </c:pt>
                <c:pt idx="3143">
                  <c:v>5.4198437500000001</c:v>
                </c:pt>
                <c:pt idx="3144">
                  <c:v>5.4212499999999997</c:v>
                </c:pt>
                <c:pt idx="3145">
                  <c:v>5.4226562500000002</c:v>
                </c:pt>
                <c:pt idx="3146">
                  <c:v>5.4240624999999998</c:v>
                </c:pt>
                <c:pt idx="3147">
                  <c:v>5.4254687500000003</c:v>
                </c:pt>
                <c:pt idx="3148">
                  <c:v>5.4268749999999999</c:v>
                </c:pt>
                <c:pt idx="3149">
                  <c:v>5.4282812500000004</c:v>
                </c:pt>
                <c:pt idx="3150">
                  <c:v>5.4296875</c:v>
                </c:pt>
                <c:pt idx="3151">
                  <c:v>5.4310937499999996</c:v>
                </c:pt>
                <c:pt idx="3152">
                  <c:v>5.4325000000000001</c:v>
                </c:pt>
                <c:pt idx="3153">
                  <c:v>5.4339062499999997</c:v>
                </c:pt>
                <c:pt idx="3154">
                  <c:v>5.4353125000000002</c:v>
                </c:pt>
                <c:pt idx="3155">
                  <c:v>5.4367187499999998</c:v>
                </c:pt>
                <c:pt idx="3156">
                  <c:v>5.4381250000000003</c:v>
                </c:pt>
                <c:pt idx="3157">
                  <c:v>5.4395312499999999</c:v>
                </c:pt>
                <c:pt idx="3158">
                  <c:v>5.4409375000000004</c:v>
                </c:pt>
                <c:pt idx="3159">
                  <c:v>5.44234375</c:v>
                </c:pt>
                <c:pt idx="3160">
                  <c:v>5.4437499999999996</c:v>
                </c:pt>
                <c:pt idx="3161">
                  <c:v>5.4451562500000001</c:v>
                </c:pt>
                <c:pt idx="3162">
                  <c:v>5.4465624999999998</c:v>
                </c:pt>
                <c:pt idx="3163">
                  <c:v>5.4479687500000002</c:v>
                </c:pt>
                <c:pt idx="3164">
                  <c:v>5.4493749999999999</c:v>
                </c:pt>
                <c:pt idx="3165">
                  <c:v>5.4507812500000004</c:v>
                </c:pt>
                <c:pt idx="3166">
                  <c:v>5.4521875</c:v>
                </c:pt>
                <c:pt idx="3167">
                  <c:v>5.4535937499999996</c:v>
                </c:pt>
                <c:pt idx="3168">
                  <c:v>5.4550000000000001</c:v>
                </c:pt>
                <c:pt idx="3169">
                  <c:v>5.4564062499999997</c:v>
                </c:pt>
                <c:pt idx="3170">
                  <c:v>5.4578125000000002</c:v>
                </c:pt>
                <c:pt idx="3171">
                  <c:v>5.4592187499999998</c:v>
                </c:pt>
                <c:pt idx="3172">
                  <c:v>5.4606250000000003</c:v>
                </c:pt>
                <c:pt idx="3173">
                  <c:v>5.4620312499999999</c:v>
                </c:pt>
                <c:pt idx="3174">
                  <c:v>5.4634375000000004</c:v>
                </c:pt>
                <c:pt idx="3175">
                  <c:v>5.46484375</c:v>
                </c:pt>
                <c:pt idx="3176">
                  <c:v>5.4662499999999996</c:v>
                </c:pt>
                <c:pt idx="3177">
                  <c:v>5.4676562500000001</c:v>
                </c:pt>
                <c:pt idx="3178">
                  <c:v>5.4690624999999997</c:v>
                </c:pt>
                <c:pt idx="3179">
                  <c:v>5.4704687500000002</c:v>
                </c:pt>
                <c:pt idx="3180">
                  <c:v>5.4718749999999998</c:v>
                </c:pt>
                <c:pt idx="3181">
                  <c:v>5.4732812500000003</c:v>
                </c:pt>
                <c:pt idx="3182">
                  <c:v>5.4746874999999999</c:v>
                </c:pt>
                <c:pt idx="3183">
                  <c:v>5.4760937500000004</c:v>
                </c:pt>
                <c:pt idx="3184">
                  <c:v>5.4775</c:v>
                </c:pt>
                <c:pt idx="3185">
                  <c:v>5.4789062499999996</c:v>
                </c:pt>
                <c:pt idx="3186">
                  <c:v>5.4803125000000001</c:v>
                </c:pt>
                <c:pt idx="3187">
                  <c:v>5.4817187499999998</c:v>
                </c:pt>
                <c:pt idx="3188">
                  <c:v>5.4831250000000002</c:v>
                </c:pt>
                <c:pt idx="3189">
                  <c:v>5.4845312499999999</c:v>
                </c:pt>
                <c:pt idx="3190">
                  <c:v>5.4859375000000004</c:v>
                </c:pt>
                <c:pt idx="3191">
                  <c:v>5.48734375</c:v>
                </c:pt>
                <c:pt idx="3192">
                  <c:v>5.4887499999999996</c:v>
                </c:pt>
                <c:pt idx="3193">
                  <c:v>5.4901562500000001</c:v>
                </c:pt>
                <c:pt idx="3194">
                  <c:v>5.4915624999999997</c:v>
                </c:pt>
                <c:pt idx="3195">
                  <c:v>5.4929687500000002</c:v>
                </c:pt>
                <c:pt idx="3196">
                  <c:v>5.4943749999999998</c:v>
                </c:pt>
                <c:pt idx="3197">
                  <c:v>5.4957812500000003</c:v>
                </c:pt>
                <c:pt idx="3198">
                  <c:v>5.4971874999999999</c:v>
                </c:pt>
                <c:pt idx="3199">
                  <c:v>5.4985937500000004</c:v>
                </c:pt>
                <c:pt idx="3200">
                  <c:v>5.5</c:v>
                </c:pt>
                <c:pt idx="3201">
                  <c:v>5.5014062499999996</c:v>
                </c:pt>
                <c:pt idx="3202">
                  <c:v>5.5028125000000001</c:v>
                </c:pt>
                <c:pt idx="3203">
                  <c:v>5.5042187499999997</c:v>
                </c:pt>
                <c:pt idx="3204">
                  <c:v>5.5056250000000002</c:v>
                </c:pt>
                <c:pt idx="3205">
                  <c:v>5.5070312499999998</c:v>
                </c:pt>
                <c:pt idx="3206">
                  <c:v>5.5084375000000003</c:v>
                </c:pt>
                <c:pt idx="3207">
                  <c:v>5.5098437499999999</c:v>
                </c:pt>
                <c:pt idx="3208">
                  <c:v>5.5112500000000004</c:v>
                </c:pt>
                <c:pt idx="3209">
                  <c:v>5.51265625</c:v>
                </c:pt>
                <c:pt idx="3210">
                  <c:v>5.5140624999999996</c:v>
                </c:pt>
                <c:pt idx="3211">
                  <c:v>5.5154687500000001</c:v>
                </c:pt>
                <c:pt idx="3212">
                  <c:v>5.5168749999999998</c:v>
                </c:pt>
                <c:pt idx="3213">
                  <c:v>5.5182812500000002</c:v>
                </c:pt>
                <c:pt idx="3214">
                  <c:v>5.5196874999999999</c:v>
                </c:pt>
                <c:pt idx="3215">
                  <c:v>5.5210937500000004</c:v>
                </c:pt>
                <c:pt idx="3216">
                  <c:v>5.5225</c:v>
                </c:pt>
                <c:pt idx="3217">
                  <c:v>5.5239062499999996</c:v>
                </c:pt>
                <c:pt idx="3218">
                  <c:v>5.5253125000000001</c:v>
                </c:pt>
                <c:pt idx="3219">
                  <c:v>5.5267187499999997</c:v>
                </c:pt>
                <c:pt idx="3220">
                  <c:v>5.5281250000000002</c:v>
                </c:pt>
                <c:pt idx="3221">
                  <c:v>5.5295312499999998</c:v>
                </c:pt>
                <c:pt idx="3222">
                  <c:v>5.5309375000000003</c:v>
                </c:pt>
                <c:pt idx="3223">
                  <c:v>5.5323437499999999</c:v>
                </c:pt>
                <c:pt idx="3224">
                  <c:v>5.5337500000000004</c:v>
                </c:pt>
                <c:pt idx="3225">
                  <c:v>5.53515625</c:v>
                </c:pt>
                <c:pt idx="3226">
                  <c:v>5.5365624999999996</c:v>
                </c:pt>
                <c:pt idx="3227">
                  <c:v>5.5379687500000001</c:v>
                </c:pt>
                <c:pt idx="3228">
                  <c:v>5.5393749999999997</c:v>
                </c:pt>
                <c:pt idx="3229">
                  <c:v>5.5407812500000002</c:v>
                </c:pt>
                <c:pt idx="3230">
                  <c:v>5.5421874999999998</c:v>
                </c:pt>
                <c:pt idx="3231">
                  <c:v>5.5435937500000003</c:v>
                </c:pt>
                <c:pt idx="3232">
                  <c:v>5.5449999999999999</c:v>
                </c:pt>
                <c:pt idx="3233">
                  <c:v>5.5464062500000004</c:v>
                </c:pt>
                <c:pt idx="3234">
                  <c:v>5.5478125</c:v>
                </c:pt>
                <c:pt idx="3235">
                  <c:v>5.5492187499999996</c:v>
                </c:pt>
                <c:pt idx="3236">
                  <c:v>5.5506250000000001</c:v>
                </c:pt>
                <c:pt idx="3237">
                  <c:v>5.5520312499999998</c:v>
                </c:pt>
                <c:pt idx="3238">
                  <c:v>5.5534375000000002</c:v>
                </c:pt>
                <c:pt idx="3239">
                  <c:v>5.5548437499999999</c:v>
                </c:pt>
                <c:pt idx="3240">
                  <c:v>5.5562500000000004</c:v>
                </c:pt>
                <c:pt idx="3241">
                  <c:v>5.55765625</c:v>
                </c:pt>
                <c:pt idx="3242">
                  <c:v>5.5590624999999996</c:v>
                </c:pt>
                <c:pt idx="3243">
                  <c:v>5.5604687500000001</c:v>
                </c:pt>
                <c:pt idx="3244">
                  <c:v>5.5618749999999997</c:v>
                </c:pt>
                <c:pt idx="3245">
                  <c:v>5.5632812500000002</c:v>
                </c:pt>
                <c:pt idx="3246">
                  <c:v>5.5646874999999998</c:v>
                </c:pt>
                <c:pt idx="3247">
                  <c:v>5.5660937500000003</c:v>
                </c:pt>
                <c:pt idx="3248">
                  <c:v>5.5674999999999999</c:v>
                </c:pt>
                <c:pt idx="3249">
                  <c:v>5.5689062500000004</c:v>
                </c:pt>
                <c:pt idx="3250">
                  <c:v>5.5703125</c:v>
                </c:pt>
                <c:pt idx="3251">
                  <c:v>5.5717187499999996</c:v>
                </c:pt>
                <c:pt idx="3252">
                  <c:v>5.5731250000000001</c:v>
                </c:pt>
                <c:pt idx="3253">
                  <c:v>5.5745312499999997</c:v>
                </c:pt>
                <c:pt idx="3254">
                  <c:v>5.5759375000000002</c:v>
                </c:pt>
                <c:pt idx="3255">
                  <c:v>5.5773437499999998</c:v>
                </c:pt>
                <c:pt idx="3256">
                  <c:v>5.5787500000000003</c:v>
                </c:pt>
                <c:pt idx="3257">
                  <c:v>5.5801562499999999</c:v>
                </c:pt>
                <c:pt idx="3258">
                  <c:v>5.5815625000000004</c:v>
                </c:pt>
                <c:pt idx="3259">
                  <c:v>5.58296875</c:v>
                </c:pt>
                <c:pt idx="3260">
                  <c:v>5.5843749999999996</c:v>
                </c:pt>
                <c:pt idx="3261">
                  <c:v>5.5857812500000001</c:v>
                </c:pt>
                <c:pt idx="3262">
                  <c:v>5.5871874999999998</c:v>
                </c:pt>
                <c:pt idx="3263">
                  <c:v>5.5885937500000002</c:v>
                </c:pt>
                <c:pt idx="3264">
                  <c:v>5.59</c:v>
                </c:pt>
                <c:pt idx="3265">
                  <c:v>5.5914062500000004</c:v>
                </c:pt>
                <c:pt idx="3266">
                  <c:v>5.5928125</c:v>
                </c:pt>
                <c:pt idx="3267">
                  <c:v>5.5942187499999996</c:v>
                </c:pt>
                <c:pt idx="3268">
                  <c:v>5.5956250000000001</c:v>
                </c:pt>
                <c:pt idx="3269">
                  <c:v>5.5970312499999997</c:v>
                </c:pt>
                <c:pt idx="3270">
                  <c:v>5.5984375000000002</c:v>
                </c:pt>
                <c:pt idx="3271">
                  <c:v>5.5998437499999998</c:v>
                </c:pt>
                <c:pt idx="3272">
                  <c:v>5.6012500000000003</c:v>
                </c:pt>
                <c:pt idx="3273">
                  <c:v>5.6026562499999999</c:v>
                </c:pt>
                <c:pt idx="3274">
                  <c:v>5.6040625000000004</c:v>
                </c:pt>
                <c:pt idx="3275">
                  <c:v>5.60546875</c:v>
                </c:pt>
                <c:pt idx="3276">
                  <c:v>5.6068749999999996</c:v>
                </c:pt>
                <c:pt idx="3277">
                  <c:v>5.6082812500000001</c:v>
                </c:pt>
                <c:pt idx="3278">
                  <c:v>5.6096874999999997</c:v>
                </c:pt>
                <c:pt idx="3279">
                  <c:v>5.6110937500000002</c:v>
                </c:pt>
                <c:pt idx="3280">
                  <c:v>5.6124999999999998</c:v>
                </c:pt>
                <c:pt idx="3281">
                  <c:v>5.6139062500000003</c:v>
                </c:pt>
                <c:pt idx="3282">
                  <c:v>5.6153124999999999</c:v>
                </c:pt>
                <c:pt idx="3283">
                  <c:v>5.6167187500000004</c:v>
                </c:pt>
                <c:pt idx="3284">
                  <c:v>5.618125</c:v>
                </c:pt>
                <c:pt idx="3285">
                  <c:v>5.6195312499999996</c:v>
                </c:pt>
                <c:pt idx="3286">
                  <c:v>5.6209375000000001</c:v>
                </c:pt>
                <c:pt idx="3287">
                  <c:v>5.6223437499999998</c:v>
                </c:pt>
                <c:pt idx="3288">
                  <c:v>5.6237500000000002</c:v>
                </c:pt>
                <c:pt idx="3289">
                  <c:v>5.6251562499999999</c:v>
                </c:pt>
                <c:pt idx="3290">
                  <c:v>5.6265625000000004</c:v>
                </c:pt>
                <c:pt idx="3291">
                  <c:v>5.62796875</c:v>
                </c:pt>
                <c:pt idx="3292">
                  <c:v>5.6293749999999996</c:v>
                </c:pt>
                <c:pt idx="3293">
                  <c:v>5.6307812500000001</c:v>
                </c:pt>
                <c:pt idx="3294">
                  <c:v>5.6321874999999997</c:v>
                </c:pt>
                <c:pt idx="3295">
                  <c:v>5.6335937500000002</c:v>
                </c:pt>
                <c:pt idx="3296">
                  <c:v>5.6349999999999998</c:v>
                </c:pt>
                <c:pt idx="3297">
                  <c:v>5.6364062500000003</c:v>
                </c:pt>
                <c:pt idx="3298">
                  <c:v>5.6378124999999999</c:v>
                </c:pt>
                <c:pt idx="3299">
                  <c:v>5.6392187500000004</c:v>
                </c:pt>
                <c:pt idx="3300">
                  <c:v>5.640625</c:v>
                </c:pt>
                <c:pt idx="3301">
                  <c:v>5.6420312499999996</c:v>
                </c:pt>
                <c:pt idx="3302">
                  <c:v>5.6434375000000001</c:v>
                </c:pt>
                <c:pt idx="3303">
                  <c:v>5.6448437499999997</c:v>
                </c:pt>
                <c:pt idx="3304">
                  <c:v>5.6462500000000002</c:v>
                </c:pt>
                <c:pt idx="3305">
                  <c:v>5.6476562499999998</c:v>
                </c:pt>
                <c:pt idx="3306">
                  <c:v>5.6490625000000003</c:v>
                </c:pt>
                <c:pt idx="3307">
                  <c:v>5.6504687499999999</c:v>
                </c:pt>
                <c:pt idx="3308">
                  <c:v>5.6518750000000004</c:v>
                </c:pt>
                <c:pt idx="3309">
                  <c:v>5.65328125</c:v>
                </c:pt>
                <c:pt idx="3310">
                  <c:v>5.6546874999999996</c:v>
                </c:pt>
                <c:pt idx="3311">
                  <c:v>5.6560937500000001</c:v>
                </c:pt>
                <c:pt idx="3312">
                  <c:v>5.6574999999999998</c:v>
                </c:pt>
                <c:pt idx="3313">
                  <c:v>5.6589062500000002</c:v>
                </c:pt>
                <c:pt idx="3314">
                  <c:v>5.6603124999999999</c:v>
                </c:pt>
                <c:pt idx="3315">
                  <c:v>5.6617187500000004</c:v>
                </c:pt>
                <c:pt idx="3316">
                  <c:v>5.663125</c:v>
                </c:pt>
                <c:pt idx="3317">
                  <c:v>5.6645312499999996</c:v>
                </c:pt>
                <c:pt idx="3318">
                  <c:v>5.6659375000000001</c:v>
                </c:pt>
                <c:pt idx="3319">
                  <c:v>5.6673437499999997</c:v>
                </c:pt>
                <c:pt idx="3320">
                  <c:v>5.6687500000000002</c:v>
                </c:pt>
                <c:pt idx="3321">
                  <c:v>5.6701562499999998</c:v>
                </c:pt>
                <c:pt idx="3322">
                  <c:v>5.6715625000000003</c:v>
                </c:pt>
                <c:pt idx="3323">
                  <c:v>5.6729687499999999</c:v>
                </c:pt>
                <c:pt idx="3324">
                  <c:v>5.6743750000000004</c:v>
                </c:pt>
                <c:pt idx="3325">
                  <c:v>5.67578125</c:v>
                </c:pt>
                <c:pt idx="3326">
                  <c:v>5.6771874999999996</c:v>
                </c:pt>
                <c:pt idx="3327">
                  <c:v>5.6785937500000001</c:v>
                </c:pt>
                <c:pt idx="3328">
                  <c:v>5.68</c:v>
                </c:pt>
                <c:pt idx="3329">
                  <c:v>5.6814062500000002</c:v>
                </c:pt>
                <c:pt idx="3330">
                  <c:v>5.6828124999999998</c:v>
                </c:pt>
                <c:pt idx="3331">
                  <c:v>5.6842187500000003</c:v>
                </c:pt>
                <c:pt idx="3332">
                  <c:v>5.6856249999999999</c:v>
                </c:pt>
                <c:pt idx="3333">
                  <c:v>5.6870312500000004</c:v>
                </c:pt>
                <c:pt idx="3334">
                  <c:v>5.6884375</c:v>
                </c:pt>
                <c:pt idx="3335">
                  <c:v>5.6898437499999996</c:v>
                </c:pt>
                <c:pt idx="3336">
                  <c:v>5.6912500000000001</c:v>
                </c:pt>
                <c:pt idx="3337">
                  <c:v>5.6926562499999998</c:v>
                </c:pt>
                <c:pt idx="3338">
                  <c:v>5.6940625000000002</c:v>
                </c:pt>
                <c:pt idx="3339">
                  <c:v>5.6954687499999999</c:v>
                </c:pt>
                <c:pt idx="3340">
                  <c:v>5.6968750000000004</c:v>
                </c:pt>
                <c:pt idx="3341">
                  <c:v>5.69828125</c:v>
                </c:pt>
                <c:pt idx="3342">
                  <c:v>5.6996874999999996</c:v>
                </c:pt>
                <c:pt idx="3343">
                  <c:v>5.7010937500000001</c:v>
                </c:pt>
                <c:pt idx="3344">
                  <c:v>5.7024999999999997</c:v>
                </c:pt>
                <c:pt idx="3345">
                  <c:v>5.7039062500000002</c:v>
                </c:pt>
                <c:pt idx="3346">
                  <c:v>5.7053124999999998</c:v>
                </c:pt>
                <c:pt idx="3347">
                  <c:v>5.7067187500000003</c:v>
                </c:pt>
                <c:pt idx="3348">
                  <c:v>5.7081249999999999</c:v>
                </c:pt>
                <c:pt idx="3349">
                  <c:v>5.7095312500000004</c:v>
                </c:pt>
                <c:pt idx="3350">
                  <c:v>5.7109375</c:v>
                </c:pt>
                <c:pt idx="3351">
                  <c:v>5.7123437499999996</c:v>
                </c:pt>
                <c:pt idx="3352">
                  <c:v>5.7137500000000001</c:v>
                </c:pt>
                <c:pt idx="3353">
                  <c:v>5.7151562499999997</c:v>
                </c:pt>
                <c:pt idx="3354">
                  <c:v>5.7165625000000002</c:v>
                </c:pt>
                <c:pt idx="3355">
                  <c:v>5.7179687499999998</c:v>
                </c:pt>
                <c:pt idx="3356">
                  <c:v>5.7193750000000003</c:v>
                </c:pt>
                <c:pt idx="3357">
                  <c:v>5.7207812499999999</c:v>
                </c:pt>
                <c:pt idx="3358">
                  <c:v>5.7221875000000004</c:v>
                </c:pt>
                <c:pt idx="3359">
                  <c:v>5.72359375</c:v>
                </c:pt>
                <c:pt idx="3360">
                  <c:v>5.7249999999999996</c:v>
                </c:pt>
                <c:pt idx="3361">
                  <c:v>5.7264062500000001</c:v>
                </c:pt>
                <c:pt idx="3362">
                  <c:v>5.7278124999999998</c:v>
                </c:pt>
                <c:pt idx="3363">
                  <c:v>5.7292187500000002</c:v>
                </c:pt>
                <c:pt idx="3364">
                  <c:v>5.7306249999999999</c:v>
                </c:pt>
                <c:pt idx="3365">
                  <c:v>5.7320312500000004</c:v>
                </c:pt>
                <c:pt idx="3366">
                  <c:v>5.7334375</c:v>
                </c:pt>
                <c:pt idx="3367">
                  <c:v>5.7348437499999996</c:v>
                </c:pt>
                <c:pt idx="3368">
                  <c:v>5.7362500000000001</c:v>
                </c:pt>
                <c:pt idx="3369">
                  <c:v>5.7376562499999997</c:v>
                </c:pt>
                <c:pt idx="3370">
                  <c:v>5.7390625000000002</c:v>
                </c:pt>
                <c:pt idx="3371">
                  <c:v>5.7404687499999998</c:v>
                </c:pt>
                <c:pt idx="3372">
                  <c:v>5.7418750000000003</c:v>
                </c:pt>
                <c:pt idx="3373">
                  <c:v>5.7432812499999999</c:v>
                </c:pt>
                <c:pt idx="3374">
                  <c:v>5.7446875000000004</c:v>
                </c:pt>
                <c:pt idx="3375">
                  <c:v>5.74609375</c:v>
                </c:pt>
                <c:pt idx="3376">
                  <c:v>5.7474999999999996</c:v>
                </c:pt>
                <c:pt idx="3377">
                  <c:v>5.7489062500000001</c:v>
                </c:pt>
                <c:pt idx="3378">
                  <c:v>5.7503124999999997</c:v>
                </c:pt>
                <c:pt idx="3379">
                  <c:v>5.7517187500000002</c:v>
                </c:pt>
                <c:pt idx="3380">
                  <c:v>5.7531249999999998</c:v>
                </c:pt>
                <c:pt idx="3381">
                  <c:v>5.7545312500000003</c:v>
                </c:pt>
                <c:pt idx="3382">
                  <c:v>5.7559374999999999</c:v>
                </c:pt>
                <c:pt idx="3383">
                  <c:v>5.7573437500000004</c:v>
                </c:pt>
                <c:pt idx="3384">
                  <c:v>5.75875</c:v>
                </c:pt>
                <c:pt idx="3385">
                  <c:v>5.7601562499999996</c:v>
                </c:pt>
                <c:pt idx="3386">
                  <c:v>5.7615625000000001</c:v>
                </c:pt>
                <c:pt idx="3387">
                  <c:v>5.7629687499999998</c:v>
                </c:pt>
                <c:pt idx="3388">
                  <c:v>5.7643750000000002</c:v>
                </c:pt>
                <c:pt idx="3389">
                  <c:v>5.7657812499999999</c:v>
                </c:pt>
                <c:pt idx="3390">
                  <c:v>5.7671875000000004</c:v>
                </c:pt>
                <c:pt idx="3391">
                  <c:v>5.76859375</c:v>
                </c:pt>
                <c:pt idx="3392">
                  <c:v>5.77</c:v>
                </c:pt>
                <c:pt idx="3393">
                  <c:v>5.7714062500000001</c:v>
                </c:pt>
                <c:pt idx="3394">
                  <c:v>5.7728124999999997</c:v>
                </c:pt>
                <c:pt idx="3395">
                  <c:v>5.7742187500000002</c:v>
                </c:pt>
                <c:pt idx="3396">
                  <c:v>5.7756249999999998</c:v>
                </c:pt>
                <c:pt idx="3397">
                  <c:v>5.7770312500000003</c:v>
                </c:pt>
                <c:pt idx="3398">
                  <c:v>5.7784374999999999</c:v>
                </c:pt>
                <c:pt idx="3399">
                  <c:v>5.7798437500000004</c:v>
                </c:pt>
                <c:pt idx="3400">
                  <c:v>5.78125</c:v>
                </c:pt>
                <c:pt idx="3401">
                  <c:v>5.7826562499999996</c:v>
                </c:pt>
                <c:pt idx="3402">
                  <c:v>5.7840625000000001</c:v>
                </c:pt>
                <c:pt idx="3403">
                  <c:v>5.7854687499999997</c:v>
                </c:pt>
                <c:pt idx="3404">
                  <c:v>5.7868750000000002</c:v>
                </c:pt>
                <c:pt idx="3405">
                  <c:v>5.7882812499999998</c:v>
                </c:pt>
                <c:pt idx="3406">
                  <c:v>5.7896875000000003</c:v>
                </c:pt>
                <c:pt idx="3407">
                  <c:v>5.7910937499999999</c:v>
                </c:pt>
                <c:pt idx="3408">
                  <c:v>5.7925000000000004</c:v>
                </c:pt>
                <c:pt idx="3409">
                  <c:v>5.79390625</c:v>
                </c:pt>
                <c:pt idx="3410">
                  <c:v>5.7953124999999996</c:v>
                </c:pt>
                <c:pt idx="3411">
                  <c:v>5.7967187500000001</c:v>
                </c:pt>
                <c:pt idx="3412">
                  <c:v>5.7981249999999998</c:v>
                </c:pt>
                <c:pt idx="3413">
                  <c:v>5.7995312500000002</c:v>
                </c:pt>
                <c:pt idx="3414">
                  <c:v>5.8009374999999999</c:v>
                </c:pt>
                <c:pt idx="3415">
                  <c:v>5.8023437500000004</c:v>
                </c:pt>
                <c:pt idx="3416">
                  <c:v>5.80375</c:v>
                </c:pt>
                <c:pt idx="3417">
                  <c:v>5.8051562499999996</c:v>
                </c:pt>
                <c:pt idx="3418">
                  <c:v>5.8065625000000001</c:v>
                </c:pt>
                <c:pt idx="3419">
                  <c:v>5.8079687499999997</c:v>
                </c:pt>
                <c:pt idx="3420">
                  <c:v>5.8093750000000002</c:v>
                </c:pt>
                <c:pt idx="3421">
                  <c:v>5.8107812499999998</c:v>
                </c:pt>
                <c:pt idx="3422">
                  <c:v>5.8121875000000003</c:v>
                </c:pt>
                <c:pt idx="3423">
                  <c:v>5.8135937499999999</c:v>
                </c:pt>
                <c:pt idx="3424">
                  <c:v>5.8150000000000004</c:v>
                </c:pt>
                <c:pt idx="3425">
                  <c:v>5.81640625</c:v>
                </c:pt>
                <c:pt idx="3426">
                  <c:v>5.8178124999999996</c:v>
                </c:pt>
                <c:pt idx="3427">
                  <c:v>5.8192187500000001</c:v>
                </c:pt>
                <c:pt idx="3428">
                  <c:v>5.8206249999999997</c:v>
                </c:pt>
                <c:pt idx="3429">
                  <c:v>5.8220312500000002</c:v>
                </c:pt>
                <c:pt idx="3430">
                  <c:v>5.8234374999999998</c:v>
                </c:pt>
                <c:pt idx="3431">
                  <c:v>5.8248437500000003</c:v>
                </c:pt>
                <c:pt idx="3432">
                  <c:v>5.8262499999999999</c:v>
                </c:pt>
                <c:pt idx="3433">
                  <c:v>5.8276562500000004</c:v>
                </c:pt>
                <c:pt idx="3434">
                  <c:v>5.8290625</c:v>
                </c:pt>
                <c:pt idx="3435">
                  <c:v>5.8304687499999996</c:v>
                </c:pt>
                <c:pt idx="3436">
                  <c:v>5.8318750000000001</c:v>
                </c:pt>
                <c:pt idx="3437">
                  <c:v>5.8332812499999998</c:v>
                </c:pt>
                <c:pt idx="3438">
                  <c:v>5.8346875000000002</c:v>
                </c:pt>
                <c:pt idx="3439">
                  <c:v>5.8360937499999999</c:v>
                </c:pt>
                <c:pt idx="3440">
                  <c:v>5.8375000000000004</c:v>
                </c:pt>
                <c:pt idx="3441">
                  <c:v>5.83890625</c:v>
                </c:pt>
                <c:pt idx="3442">
                  <c:v>5.8403124999999996</c:v>
                </c:pt>
                <c:pt idx="3443">
                  <c:v>5.8417187500000001</c:v>
                </c:pt>
                <c:pt idx="3444">
                  <c:v>5.8431249999999997</c:v>
                </c:pt>
                <c:pt idx="3445">
                  <c:v>5.8445312500000002</c:v>
                </c:pt>
                <c:pt idx="3446">
                  <c:v>5.8459374999999998</c:v>
                </c:pt>
                <c:pt idx="3447">
                  <c:v>5.8473437500000003</c:v>
                </c:pt>
                <c:pt idx="3448">
                  <c:v>5.8487499999999999</c:v>
                </c:pt>
                <c:pt idx="3449">
                  <c:v>5.8501562500000004</c:v>
                </c:pt>
                <c:pt idx="3450">
                  <c:v>5.8515625</c:v>
                </c:pt>
                <c:pt idx="3451">
                  <c:v>5.8529687499999996</c:v>
                </c:pt>
                <c:pt idx="3452">
                  <c:v>5.8543750000000001</c:v>
                </c:pt>
                <c:pt idx="3453">
                  <c:v>5.8557812499999997</c:v>
                </c:pt>
                <c:pt idx="3454">
                  <c:v>5.8571875000000002</c:v>
                </c:pt>
                <c:pt idx="3455">
                  <c:v>5.8585937499999998</c:v>
                </c:pt>
                <c:pt idx="3456">
                  <c:v>5.86</c:v>
                </c:pt>
                <c:pt idx="3457">
                  <c:v>5.8614062499999999</c:v>
                </c:pt>
                <c:pt idx="3458">
                  <c:v>5.8628125000000004</c:v>
                </c:pt>
                <c:pt idx="3459">
                  <c:v>5.86421875</c:v>
                </c:pt>
                <c:pt idx="3460">
                  <c:v>5.8656249999999996</c:v>
                </c:pt>
                <c:pt idx="3461">
                  <c:v>5.8670312500000001</c:v>
                </c:pt>
                <c:pt idx="3462">
                  <c:v>5.8684374999999998</c:v>
                </c:pt>
                <c:pt idx="3463">
                  <c:v>5.8698437500000002</c:v>
                </c:pt>
                <c:pt idx="3464">
                  <c:v>5.8712499999999999</c:v>
                </c:pt>
                <c:pt idx="3465">
                  <c:v>5.8726562500000004</c:v>
                </c:pt>
                <c:pt idx="3466">
                  <c:v>5.8740625</c:v>
                </c:pt>
                <c:pt idx="3467">
                  <c:v>5.8754687499999996</c:v>
                </c:pt>
                <c:pt idx="3468">
                  <c:v>5.8768750000000001</c:v>
                </c:pt>
                <c:pt idx="3469">
                  <c:v>5.8782812499999997</c:v>
                </c:pt>
                <c:pt idx="3470">
                  <c:v>5.8796875000000002</c:v>
                </c:pt>
                <c:pt idx="3471">
                  <c:v>5.8810937499999998</c:v>
                </c:pt>
                <c:pt idx="3472">
                  <c:v>5.8825000000000003</c:v>
                </c:pt>
                <c:pt idx="3473">
                  <c:v>5.8839062499999999</c:v>
                </c:pt>
                <c:pt idx="3474">
                  <c:v>5.8853125000000004</c:v>
                </c:pt>
                <c:pt idx="3475">
                  <c:v>5.88671875</c:v>
                </c:pt>
                <c:pt idx="3476">
                  <c:v>5.8881249999999996</c:v>
                </c:pt>
                <c:pt idx="3477">
                  <c:v>5.8895312500000001</c:v>
                </c:pt>
                <c:pt idx="3478">
                  <c:v>5.8909374999999997</c:v>
                </c:pt>
                <c:pt idx="3479">
                  <c:v>5.8923437500000002</c:v>
                </c:pt>
                <c:pt idx="3480">
                  <c:v>5.8937499999999998</c:v>
                </c:pt>
                <c:pt idx="3481">
                  <c:v>5.8951562500000003</c:v>
                </c:pt>
                <c:pt idx="3482">
                  <c:v>5.8965624999999999</c:v>
                </c:pt>
                <c:pt idx="3483">
                  <c:v>5.8979687500000004</c:v>
                </c:pt>
                <c:pt idx="3484">
                  <c:v>5.899375</c:v>
                </c:pt>
                <c:pt idx="3485">
                  <c:v>5.9007812499999996</c:v>
                </c:pt>
                <c:pt idx="3486">
                  <c:v>5.9021875000000001</c:v>
                </c:pt>
                <c:pt idx="3487">
                  <c:v>5.9035937499999998</c:v>
                </c:pt>
                <c:pt idx="3488">
                  <c:v>5.9050000000000002</c:v>
                </c:pt>
                <c:pt idx="3489">
                  <c:v>5.9064062499999999</c:v>
                </c:pt>
                <c:pt idx="3490">
                  <c:v>5.9078125000000004</c:v>
                </c:pt>
                <c:pt idx="3491">
                  <c:v>5.90921875</c:v>
                </c:pt>
                <c:pt idx="3492">
                  <c:v>5.9106249999999996</c:v>
                </c:pt>
                <c:pt idx="3493">
                  <c:v>5.9120312500000001</c:v>
                </c:pt>
                <c:pt idx="3494">
                  <c:v>5.9134374999999997</c:v>
                </c:pt>
                <c:pt idx="3495">
                  <c:v>5.9148437500000002</c:v>
                </c:pt>
                <c:pt idx="3496">
                  <c:v>5.9162499999999998</c:v>
                </c:pt>
                <c:pt idx="3497">
                  <c:v>5.9176562500000003</c:v>
                </c:pt>
                <c:pt idx="3498">
                  <c:v>5.9190624999999999</c:v>
                </c:pt>
                <c:pt idx="3499">
                  <c:v>5.9204687500000004</c:v>
                </c:pt>
                <c:pt idx="3500">
                  <c:v>5.921875</c:v>
                </c:pt>
                <c:pt idx="3501">
                  <c:v>5.9232812499999996</c:v>
                </c:pt>
                <c:pt idx="3502">
                  <c:v>5.9246875000000001</c:v>
                </c:pt>
                <c:pt idx="3503">
                  <c:v>5.9260937499999997</c:v>
                </c:pt>
                <c:pt idx="3504">
                  <c:v>5.9275000000000002</c:v>
                </c:pt>
                <c:pt idx="3505">
                  <c:v>5.9289062499999998</c:v>
                </c:pt>
                <c:pt idx="3506">
                  <c:v>5.9303125000000003</c:v>
                </c:pt>
                <c:pt idx="3507">
                  <c:v>5.9317187499999999</c:v>
                </c:pt>
                <c:pt idx="3508">
                  <c:v>5.9331250000000004</c:v>
                </c:pt>
                <c:pt idx="3509">
                  <c:v>5.93453125</c:v>
                </c:pt>
                <c:pt idx="3510">
                  <c:v>5.9359374999999996</c:v>
                </c:pt>
                <c:pt idx="3511">
                  <c:v>5.9373437500000001</c:v>
                </c:pt>
                <c:pt idx="3512">
                  <c:v>5.9387499999999998</c:v>
                </c:pt>
                <c:pt idx="3513">
                  <c:v>5.9401562500000002</c:v>
                </c:pt>
                <c:pt idx="3514">
                  <c:v>5.9415624999999999</c:v>
                </c:pt>
                <c:pt idx="3515">
                  <c:v>5.9429687500000004</c:v>
                </c:pt>
                <c:pt idx="3516">
                  <c:v>5.944375</c:v>
                </c:pt>
                <c:pt idx="3517">
                  <c:v>5.9457812499999996</c:v>
                </c:pt>
                <c:pt idx="3518">
                  <c:v>5.9471875000000001</c:v>
                </c:pt>
                <c:pt idx="3519">
                  <c:v>5.9485937499999997</c:v>
                </c:pt>
                <c:pt idx="3520">
                  <c:v>5.95</c:v>
                </c:pt>
                <c:pt idx="3521">
                  <c:v>5.9514062499999998</c:v>
                </c:pt>
                <c:pt idx="3522">
                  <c:v>5.9528125000000003</c:v>
                </c:pt>
                <c:pt idx="3523">
                  <c:v>5.9542187499999999</c:v>
                </c:pt>
                <c:pt idx="3524">
                  <c:v>5.9556250000000004</c:v>
                </c:pt>
                <c:pt idx="3525">
                  <c:v>5.95703125</c:v>
                </c:pt>
                <c:pt idx="3526">
                  <c:v>5.9584374999999996</c:v>
                </c:pt>
                <c:pt idx="3527">
                  <c:v>5.9598437500000001</c:v>
                </c:pt>
                <c:pt idx="3528">
                  <c:v>5.9612499999999997</c:v>
                </c:pt>
                <c:pt idx="3529">
                  <c:v>5.9626562500000002</c:v>
                </c:pt>
                <c:pt idx="3530">
                  <c:v>5.9640624999999998</c:v>
                </c:pt>
                <c:pt idx="3531">
                  <c:v>5.9654687500000003</c:v>
                </c:pt>
                <c:pt idx="3532">
                  <c:v>5.9668749999999999</c:v>
                </c:pt>
                <c:pt idx="3533">
                  <c:v>5.9682812500000004</c:v>
                </c:pt>
                <c:pt idx="3534">
                  <c:v>5.9696875</c:v>
                </c:pt>
                <c:pt idx="3535">
                  <c:v>5.9710937499999996</c:v>
                </c:pt>
                <c:pt idx="3536">
                  <c:v>5.9725000000000001</c:v>
                </c:pt>
                <c:pt idx="3537">
                  <c:v>5.9739062499999998</c:v>
                </c:pt>
                <c:pt idx="3538">
                  <c:v>5.9753125000000002</c:v>
                </c:pt>
                <c:pt idx="3539">
                  <c:v>5.9767187499999999</c:v>
                </c:pt>
                <c:pt idx="3540">
                  <c:v>5.9781250000000004</c:v>
                </c:pt>
                <c:pt idx="3541">
                  <c:v>5.97953125</c:v>
                </c:pt>
                <c:pt idx="3542">
                  <c:v>5.9809374999999996</c:v>
                </c:pt>
                <c:pt idx="3543">
                  <c:v>5.9823437500000001</c:v>
                </c:pt>
                <c:pt idx="3544">
                  <c:v>5.9837499999999997</c:v>
                </c:pt>
                <c:pt idx="3545">
                  <c:v>5.9851562500000002</c:v>
                </c:pt>
                <c:pt idx="3546">
                  <c:v>5.9865624999999998</c:v>
                </c:pt>
                <c:pt idx="3547">
                  <c:v>5.9879687500000003</c:v>
                </c:pt>
                <c:pt idx="3548">
                  <c:v>5.9893749999999999</c:v>
                </c:pt>
                <c:pt idx="3549">
                  <c:v>5.9907812500000004</c:v>
                </c:pt>
                <c:pt idx="3550">
                  <c:v>5.9921875</c:v>
                </c:pt>
                <c:pt idx="3551">
                  <c:v>5.9935937499999996</c:v>
                </c:pt>
                <c:pt idx="3552">
                  <c:v>5.9950000000000001</c:v>
                </c:pt>
                <c:pt idx="3553">
                  <c:v>5.9964062499999997</c:v>
                </c:pt>
                <c:pt idx="3554">
                  <c:v>5.9978125000000002</c:v>
                </c:pt>
                <c:pt idx="3555">
                  <c:v>5.9992187499999998</c:v>
                </c:pt>
                <c:pt idx="3556">
                  <c:v>6.0006250000000003</c:v>
                </c:pt>
                <c:pt idx="3557">
                  <c:v>6.0020312499999999</c:v>
                </c:pt>
                <c:pt idx="3558">
                  <c:v>6.0034375000000004</c:v>
                </c:pt>
                <c:pt idx="3559">
                  <c:v>6.00484375</c:v>
                </c:pt>
                <c:pt idx="3560">
                  <c:v>6.0062499999999996</c:v>
                </c:pt>
                <c:pt idx="3561">
                  <c:v>6.0076562500000001</c:v>
                </c:pt>
                <c:pt idx="3562">
                  <c:v>6.0090624999999998</c:v>
                </c:pt>
                <c:pt idx="3563">
                  <c:v>6.0104687500000002</c:v>
                </c:pt>
                <c:pt idx="3564">
                  <c:v>6.0118749999999999</c:v>
                </c:pt>
                <c:pt idx="3565">
                  <c:v>6.0132812500000004</c:v>
                </c:pt>
                <c:pt idx="3566">
                  <c:v>6.0146875</c:v>
                </c:pt>
                <c:pt idx="3567">
                  <c:v>6.0160937499999996</c:v>
                </c:pt>
                <c:pt idx="3568">
                  <c:v>6.0175000000000001</c:v>
                </c:pt>
                <c:pt idx="3569">
                  <c:v>6.0189062499999997</c:v>
                </c:pt>
                <c:pt idx="3570">
                  <c:v>6.0203125000000002</c:v>
                </c:pt>
                <c:pt idx="3571">
                  <c:v>6.0217187499999998</c:v>
                </c:pt>
                <c:pt idx="3572">
                  <c:v>6.0231250000000003</c:v>
                </c:pt>
                <c:pt idx="3573">
                  <c:v>6.0245312499999999</c:v>
                </c:pt>
                <c:pt idx="3574">
                  <c:v>6.0259375000000004</c:v>
                </c:pt>
                <c:pt idx="3575">
                  <c:v>6.02734375</c:v>
                </c:pt>
                <c:pt idx="3576">
                  <c:v>6.0287499999999996</c:v>
                </c:pt>
                <c:pt idx="3577">
                  <c:v>6.0301562500000001</c:v>
                </c:pt>
                <c:pt idx="3578">
                  <c:v>6.0315624999999997</c:v>
                </c:pt>
                <c:pt idx="3579">
                  <c:v>6.0329687500000002</c:v>
                </c:pt>
                <c:pt idx="3580">
                  <c:v>6.0343749999999998</c:v>
                </c:pt>
                <c:pt idx="3581">
                  <c:v>6.0357812500000003</c:v>
                </c:pt>
                <c:pt idx="3582">
                  <c:v>6.0371874999999999</c:v>
                </c:pt>
                <c:pt idx="3583">
                  <c:v>6.0385937500000004</c:v>
                </c:pt>
                <c:pt idx="3584">
                  <c:v>6.04</c:v>
                </c:pt>
                <c:pt idx="3585">
                  <c:v>6.0414062499999996</c:v>
                </c:pt>
                <c:pt idx="3586">
                  <c:v>6.0428125000000001</c:v>
                </c:pt>
                <c:pt idx="3587">
                  <c:v>6.0442187499999998</c:v>
                </c:pt>
                <c:pt idx="3588">
                  <c:v>6.0456250000000002</c:v>
                </c:pt>
                <c:pt idx="3589">
                  <c:v>6.0470312499999999</c:v>
                </c:pt>
                <c:pt idx="3590">
                  <c:v>6.0484375000000004</c:v>
                </c:pt>
                <c:pt idx="3591">
                  <c:v>6.04984375</c:v>
                </c:pt>
                <c:pt idx="3592">
                  <c:v>6.0512499999999996</c:v>
                </c:pt>
                <c:pt idx="3593">
                  <c:v>6.0526562500000001</c:v>
                </c:pt>
                <c:pt idx="3594">
                  <c:v>6.0540624999999997</c:v>
                </c:pt>
                <c:pt idx="3595">
                  <c:v>6.0554687500000002</c:v>
                </c:pt>
                <c:pt idx="3596">
                  <c:v>6.0568749999999998</c:v>
                </c:pt>
                <c:pt idx="3597">
                  <c:v>6.0582812500000003</c:v>
                </c:pt>
                <c:pt idx="3598">
                  <c:v>6.0596874999999999</c:v>
                </c:pt>
                <c:pt idx="3599">
                  <c:v>6.0610937500000004</c:v>
                </c:pt>
                <c:pt idx="3600">
                  <c:v>6.0625</c:v>
                </c:pt>
                <c:pt idx="3601">
                  <c:v>6.0639062499999996</c:v>
                </c:pt>
                <c:pt idx="3602">
                  <c:v>6.0653125000000001</c:v>
                </c:pt>
                <c:pt idx="3603">
                  <c:v>6.0667187499999997</c:v>
                </c:pt>
                <c:pt idx="3604">
                  <c:v>6.0681250000000002</c:v>
                </c:pt>
                <c:pt idx="3605">
                  <c:v>6.0695312499999998</c:v>
                </c:pt>
                <c:pt idx="3606">
                  <c:v>6.0709375000000003</c:v>
                </c:pt>
                <c:pt idx="3607">
                  <c:v>6.0723437499999999</c:v>
                </c:pt>
                <c:pt idx="3608">
                  <c:v>6.0737500000000004</c:v>
                </c:pt>
                <c:pt idx="3609">
                  <c:v>6.07515625</c:v>
                </c:pt>
                <c:pt idx="3610">
                  <c:v>6.0765624999999996</c:v>
                </c:pt>
                <c:pt idx="3611">
                  <c:v>6.0779687500000001</c:v>
                </c:pt>
                <c:pt idx="3612">
                  <c:v>6.0793749999999998</c:v>
                </c:pt>
                <c:pt idx="3613">
                  <c:v>6.0807812500000002</c:v>
                </c:pt>
                <c:pt idx="3614">
                  <c:v>6.0821874999999999</c:v>
                </c:pt>
                <c:pt idx="3615">
                  <c:v>6.0835937500000004</c:v>
                </c:pt>
                <c:pt idx="3616">
                  <c:v>6.085</c:v>
                </c:pt>
                <c:pt idx="3617">
                  <c:v>6.0864062499999996</c:v>
                </c:pt>
                <c:pt idx="3618">
                  <c:v>6.0878125000000001</c:v>
                </c:pt>
                <c:pt idx="3619">
                  <c:v>6.0892187499999997</c:v>
                </c:pt>
                <c:pt idx="3620">
                  <c:v>6.0906250000000002</c:v>
                </c:pt>
                <c:pt idx="3621">
                  <c:v>6.0920312499999998</c:v>
                </c:pt>
                <c:pt idx="3622">
                  <c:v>6.0934375000000003</c:v>
                </c:pt>
                <c:pt idx="3623">
                  <c:v>6.0948437499999999</c:v>
                </c:pt>
                <c:pt idx="3624">
                  <c:v>6.0962500000000004</c:v>
                </c:pt>
                <c:pt idx="3625">
                  <c:v>6.09765625</c:v>
                </c:pt>
                <c:pt idx="3626">
                  <c:v>6.0990624999999996</c:v>
                </c:pt>
                <c:pt idx="3627">
                  <c:v>6.1004687500000001</c:v>
                </c:pt>
                <c:pt idx="3628">
                  <c:v>6.1018749999999997</c:v>
                </c:pt>
                <c:pt idx="3629">
                  <c:v>6.1032812500000002</c:v>
                </c:pt>
                <c:pt idx="3630">
                  <c:v>6.1046874999999998</c:v>
                </c:pt>
                <c:pt idx="3631">
                  <c:v>6.1060937500000003</c:v>
                </c:pt>
                <c:pt idx="3632">
                  <c:v>6.1074999999999999</c:v>
                </c:pt>
                <c:pt idx="3633">
                  <c:v>6.1089062500000004</c:v>
                </c:pt>
                <c:pt idx="3634">
                  <c:v>6.1103125</c:v>
                </c:pt>
                <c:pt idx="3635">
                  <c:v>6.1117187499999996</c:v>
                </c:pt>
                <c:pt idx="3636">
                  <c:v>6.1131250000000001</c:v>
                </c:pt>
                <c:pt idx="3637">
                  <c:v>6.1145312499999998</c:v>
                </c:pt>
                <c:pt idx="3638">
                  <c:v>6.1159375000000002</c:v>
                </c:pt>
                <c:pt idx="3639">
                  <c:v>6.1173437499999999</c:v>
                </c:pt>
                <c:pt idx="3640">
                  <c:v>6.1187500000000004</c:v>
                </c:pt>
                <c:pt idx="3641">
                  <c:v>6.12015625</c:v>
                </c:pt>
                <c:pt idx="3642">
                  <c:v>6.1215624999999996</c:v>
                </c:pt>
                <c:pt idx="3643">
                  <c:v>6.1229687500000001</c:v>
                </c:pt>
                <c:pt idx="3644">
                  <c:v>6.1243749999999997</c:v>
                </c:pt>
                <c:pt idx="3645">
                  <c:v>6.1257812500000002</c:v>
                </c:pt>
                <c:pt idx="3646">
                  <c:v>6.1271874999999998</c:v>
                </c:pt>
                <c:pt idx="3647">
                  <c:v>6.1285937500000003</c:v>
                </c:pt>
                <c:pt idx="3648">
                  <c:v>6.13</c:v>
                </c:pt>
                <c:pt idx="3649">
                  <c:v>6.1314062500000004</c:v>
                </c:pt>
                <c:pt idx="3650">
                  <c:v>6.1328125</c:v>
                </c:pt>
                <c:pt idx="3651">
                  <c:v>6.1342187499999996</c:v>
                </c:pt>
                <c:pt idx="3652">
                  <c:v>6.1356250000000001</c:v>
                </c:pt>
                <c:pt idx="3653">
                  <c:v>6.1370312499999997</c:v>
                </c:pt>
                <c:pt idx="3654">
                  <c:v>6.1384375000000002</c:v>
                </c:pt>
                <c:pt idx="3655">
                  <c:v>6.1398437499999998</c:v>
                </c:pt>
                <c:pt idx="3656">
                  <c:v>6.1412500000000003</c:v>
                </c:pt>
                <c:pt idx="3657">
                  <c:v>6.1426562499999999</c:v>
                </c:pt>
                <c:pt idx="3658">
                  <c:v>6.1440625000000004</c:v>
                </c:pt>
                <c:pt idx="3659">
                  <c:v>6.14546875</c:v>
                </c:pt>
                <c:pt idx="3660">
                  <c:v>6.1468749999999996</c:v>
                </c:pt>
                <c:pt idx="3661">
                  <c:v>6.1482812500000001</c:v>
                </c:pt>
                <c:pt idx="3662">
                  <c:v>6.1496874999999998</c:v>
                </c:pt>
                <c:pt idx="3663">
                  <c:v>6.1510937500000002</c:v>
                </c:pt>
                <c:pt idx="3664">
                  <c:v>6.1524999999999999</c:v>
                </c:pt>
                <c:pt idx="3665">
                  <c:v>6.1539062500000004</c:v>
                </c:pt>
                <c:pt idx="3666">
                  <c:v>6.1553125</c:v>
                </c:pt>
                <c:pt idx="3667">
                  <c:v>6.1567187499999996</c:v>
                </c:pt>
                <c:pt idx="3668">
                  <c:v>6.1581250000000001</c:v>
                </c:pt>
                <c:pt idx="3669">
                  <c:v>6.1595312499999997</c:v>
                </c:pt>
                <c:pt idx="3670">
                  <c:v>6.1609375000000002</c:v>
                </c:pt>
                <c:pt idx="3671">
                  <c:v>6.1623437499999998</c:v>
                </c:pt>
                <c:pt idx="3672">
                  <c:v>6.1637500000000003</c:v>
                </c:pt>
                <c:pt idx="3673">
                  <c:v>6.1651562499999999</c:v>
                </c:pt>
                <c:pt idx="3674">
                  <c:v>6.1665625000000004</c:v>
                </c:pt>
                <c:pt idx="3675">
                  <c:v>6.16796875</c:v>
                </c:pt>
                <c:pt idx="3676">
                  <c:v>6.1693749999999996</c:v>
                </c:pt>
                <c:pt idx="3677">
                  <c:v>6.1707812500000001</c:v>
                </c:pt>
                <c:pt idx="3678">
                  <c:v>6.1721874999999997</c:v>
                </c:pt>
                <c:pt idx="3679">
                  <c:v>6.1735937500000002</c:v>
                </c:pt>
                <c:pt idx="3680">
                  <c:v>6.1749999999999998</c:v>
                </c:pt>
                <c:pt idx="3681">
                  <c:v>6.1764062500000003</c:v>
                </c:pt>
                <c:pt idx="3682">
                  <c:v>6.1778124999999999</c:v>
                </c:pt>
                <c:pt idx="3683">
                  <c:v>6.1792187500000004</c:v>
                </c:pt>
                <c:pt idx="3684">
                  <c:v>6.180625</c:v>
                </c:pt>
                <c:pt idx="3685">
                  <c:v>6.1820312499999996</c:v>
                </c:pt>
                <c:pt idx="3686">
                  <c:v>6.1834375000000001</c:v>
                </c:pt>
                <c:pt idx="3687">
                  <c:v>6.1848437499999998</c:v>
                </c:pt>
                <c:pt idx="3688">
                  <c:v>6.1862500000000002</c:v>
                </c:pt>
                <c:pt idx="3689">
                  <c:v>6.1876562499999999</c:v>
                </c:pt>
                <c:pt idx="3690">
                  <c:v>6.1890625000000004</c:v>
                </c:pt>
                <c:pt idx="3691">
                  <c:v>6.19046875</c:v>
                </c:pt>
                <c:pt idx="3692">
                  <c:v>6.1918749999999996</c:v>
                </c:pt>
                <c:pt idx="3693">
                  <c:v>6.1932812500000001</c:v>
                </c:pt>
                <c:pt idx="3694">
                  <c:v>6.1946874999999997</c:v>
                </c:pt>
                <c:pt idx="3695">
                  <c:v>6.1960937500000002</c:v>
                </c:pt>
                <c:pt idx="3696">
                  <c:v>6.1974999999999998</c:v>
                </c:pt>
                <c:pt idx="3697">
                  <c:v>6.1989062500000003</c:v>
                </c:pt>
                <c:pt idx="3698">
                  <c:v>6.2003124999999999</c:v>
                </c:pt>
                <c:pt idx="3699">
                  <c:v>6.2017187500000004</c:v>
                </c:pt>
                <c:pt idx="3700">
                  <c:v>6.203125</c:v>
                </c:pt>
                <c:pt idx="3701">
                  <c:v>6.2045312499999996</c:v>
                </c:pt>
                <c:pt idx="3702">
                  <c:v>6.2059375000000001</c:v>
                </c:pt>
                <c:pt idx="3703">
                  <c:v>6.2073437499999997</c:v>
                </c:pt>
                <c:pt idx="3704">
                  <c:v>6.2087500000000002</c:v>
                </c:pt>
                <c:pt idx="3705">
                  <c:v>6.2101562499999998</c:v>
                </c:pt>
                <c:pt idx="3706">
                  <c:v>6.2115625000000003</c:v>
                </c:pt>
                <c:pt idx="3707">
                  <c:v>6.2129687499999999</c:v>
                </c:pt>
                <c:pt idx="3708">
                  <c:v>6.2143750000000004</c:v>
                </c:pt>
                <c:pt idx="3709">
                  <c:v>6.21578125</c:v>
                </c:pt>
                <c:pt idx="3710">
                  <c:v>6.2171874999999996</c:v>
                </c:pt>
                <c:pt idx="3711">
                  <c:v>6.2185937500000001</c:v>
                </c:pt>
                <c:pt idx="3712">
                  <c:v>6.22</c:v>
                </c:pt>
                <c:pt idx="3713">
                  <c:v>6.2214062500000002</c:v>
                </c:pt>
                <c:pt idx="3714">
                  <c:v>6.2228124999999999</c:v>
                </c:pt>
                <c:pt idx="3715">
                  <c:v>6.2242187500000004</c:v>
                </c:pt>
                <c:pt idx="3716">
                  <c:v>6.225625</c:v>
                </c:pt>
                <c:pt idx="3717">
                  <c:v>6.2270312499999996</c:v>
                </c:pt>
                <c:pt idx="3718">
                  <c:v>6.2284375000000001</c:v>
                </c:pt>
                <c:pt idx="3719">
                  <c:v>6.2298437499999997</c:v>
                </c:pt>
                <c:pt idx="3720">
                  <c:v>6.2312500000000002</c:v>
                </c:pt>
                <c:pt idx="3721">
                  <c:v>6.2326562499999998</c:v>
                </c:pt>
                <c:pt idx="3722">
                  <c:v>6.2340625000000003</c:v>
                </c:pt>
                <c:pt idx="3723">
                  <c:v>6.2354687499999999</c:v>
                </c:pt>
                <c:pt idx="3724">
                  <c:v>6.2368750000000004</c:v>
                </c:pt>
                <c:pt idx="3725">
                  <c:v>6.23828125</c:v>
                </c:pt>
                <c:pt idx="3726">
                  <c:v>6.2396874999999996</c:v>
                </c:pt>
                <c:pt idx="3727">
                  <c:v>6.2410937500000001</c:v>
                </c:pt>
                <c:pt idx="3728">
                  <c:v>6.2424999999999997</c:v>
                </c:pt>
                <c:pt idx="3729">
                  <c:v>6.2439062500000002</c:v>
                </c:pt>
                <c:pt idx="3730">
                  <c:v>6.2453124999999998</c:v>
                </c:pt>
                <c:pt idx="3731">
                  <c:v>6.2467187500000003</c:v>
                </c:pt>
                <c:pt idx="3732">
                  <c:v>6.2481249999999999</c:v>
                </c:pt>
                <c:pt idx="3733">
                  <c:v>6.2495312500000004</c:v>
                </c:pt>
                <c:pt idx="3734">
                  <c:v>6.2509375</c:v>
                </c:pt>
                <c:pt idx="3735">
                  <c:v>6.2523437499999996</c:v>
                </c:pt>
                <c:pt idx="3736">
                  <c:v>6.2537500000000001</c:v>
                </c:pt>
                <c:pt idx="3737">
                  <c:v>6.2551562499999998</c:v>
                </c:pt>
                <c:pt idx="3738">
                  <c:v>6.2565625000000002</c:v>
                </c:pt>
                <c:pt idx="3739">
                  <c:v>6.2579687499999999</c:v>
                </c:pt>
                <c:pt idx="3740">
                  <c:v>6.2593750000000004</c:v>
                </c:pt>
                <c:pt idx="3741">
                  <c:v>6.26078125</c:v>
                </c:pt>
                <c:pt idx="3742">
                  <c:v>6.2621874999999996</c:v>
                </c:pt>
                <c:pt idx="3743">
                  <c:v>6.2635937500000001</c:v>
                </c:pt>
                <c:pt idx="3744">
                  <c:v>6.2649999999999997</c:v>
                </c:pt>
                <c:pt idx="3745">
                  <c:v>6.2664062500000002</c:v>
                </c:pt>
                <c:pt idx="3746">
                  <c:v>6.2678124999999998</c:v>
                </c:pt>
                <c:pt idx="3747">
                  <c:v>6.2692187500000003</c:v>
                </c:pt>
                <c:pt idx="3748">
                  <c:v>6.2706249999999999</c:v>
                </c:pt>
                <c:pt idx="3749">
                  <c:v>6.2720312500000004</c:v>
                </c:pt>
                <c:pt idx="3750">
                  <c:v>6.2734375</c:v>
                </c:pt>
                <c:pt idx="3751">
                  <c:v>6.2748437499999996</c:v>
                </c:pt>
                <c:pt idx="3752">
                  <c:v>6.2762500000000001</c:v>
                </c:pt>
                <c:pt idx="3753">
                  <c:v>6.2776562499999997</c:v>
                </c:pt>
                <c:pt idx="3754">
                  <c:v>6.2790625000000002</c:v>
                </c:pt>
                <c:pt idx="3755">
                  <c:v>6.2804687499999998</c:v>
                </c:pt>
                <c:pt idx="3756">
                  <c:v>6.2818750000000003</c:v>
                </c:pt>
                <c:pt idx="3757">
                  <c:v>6.2832812499999999</c:v>
                </c:pt>
                <c:pt idx="3758">
                  <c:v>6.2846875000000004</c:v>
                </c:pt>
                <c:pt idx="3759">
                  <c:v>6.28609375</c:v>
                </c:pt>
                <c:pt idx="3760">
                  <c:v>6.2874999999999996</c:v>
                </c:pt>
                <c:pt idx="3761">
                  <c:v>6.2889062500000001</c:v>
                </c:pt>
                <c:pt idx="3762">
                  <c:v>6.2903124999999998</c:v>
                </c:pt>
                <c:pt idx="3763">
                  <c:v>6.2917187500000002</c:v>
                </c:pt>
                <c:pt idx="3764">
                  <c:v>6.2931249999999999</c:v>
                </c:pt>
                <c:pt idx="3765">
                  <c:v>6.2945312500000004</c:v>
                </c:pt>
                <c:pt idx="3766">
                  <c:v>6.2959375</c:v>
                </c:pt>
                <c:pt idx="3767">
                  <c:v>6.2973437499999996</c:v>
                </c:pt>
                <c:pt idx="3768">
                  <c:v>6.2987500000000001</c:v>
                </c:pt>
                <c:pt idx="3769">
                  <c:v>6.3001562499999997</c:v>
                </c:pt>
                <c:pt idx="3770">
                  <c:v>6.3015625000000002</c:v>
                </c:pt>
                <c:pt idx="3771">
                  <c:v>6.3029687499999998</c:v>
                </c:pt>
                <c:pt idx="3772">
                  <c:v>6.3043750000000003</c:v>
                </c:pt>
                <c:pt idx="3773">
                  <c:v>6.3057812499999999</c:v>
                </c:pt>
                <c:pt idx="3774">
                  <c:v>6.3071875000000004</c:v>
                </c:pt>
                <c:pt idx="3775">
                  <c:v>6.30859375</c:v>
                </c:pt>
                <c:pt idx="3776">
                  <c:v>6.31</c:v>
                </c:pt>
                <c:pt idx="3777">
                  <c:v>6.3114062500000001</c:v>
                </c:pt>
                <c:pt idx="3778">
                  <c:v>6.3128124999999997</c:v>
                </c:pt>
                <c:pt idx="3779">
                  <c:v>6.3142187500000002</c:v>
                </c:pt>
                <c:pt idx="3780">
                  <c:v>6.3156249999999998</c:v>
                </c:pt>
                <c:pt idx="3781">
                  <c:v>6.3170312500000003</c:v>
                </c:pt>
                <c:pt idx="3782">
                  <c:v>6.3184374999999999</c:v>
                </c:pt>
                <c:pt idx="3783">
                  <c:v>6.3198437500000004</c:v>
                </c:pt>
                <c:pt idx="3784">
                  <c:v>6.32125</c:v>
                </c:pt>
                <c:pt idx="3785">
                  <c:v>6.3226562499999996</c:v>
                </c:pt>
                <c:pt idx="3786">
                  <c:v>6.3240625000000001</c:v>
                </c:pt>
                <c:pt idx="3787">
                  <c:v>6.3254687499999998</c:v>
                </c:pt>
                <c:pt idx="3788">
                  <c:v>6.3268750000000002</c:v>
                </c:pt>
                <c:pt idx="3789">
                  <c:v>6.3282812499999999</c:v>
                </c:pt>
                <c:pt idx="3790">
                  <c:v>6.3296875000000004</c:v>
                </c:pt>
                <c:pt idx="3791">
                  <c:v>6.33109375</c:v>
                </c:pt>
                <c:pt idx="3792">
                  <c:v>6.3324999999999996</c:v>
                </c:pt>
                <c:pt idx="3793">
                  <c:v>6.3339062500000001</c:v>
                </c:pt>
                <c:pt idx="3794">
                  <c:v>6.3353124999999997</c:v>
                </c:pt>
                <c:pt idx="3795">
                  <c:v>6.3367187500000002</c:v>
                </c:pt>
                <c:pt idx="3796">
                  <c:v>6.3381249999999998</c:v>
                </c:pt>
                <c:pt idx="3797">
                  <c:v>6.3395312500000003</c:v>
                </c:pt>
                <c:pt idx="3798">
                  <c:v>6.3409374999999999</c:v>
                </c:pt>
                <c:pt idx="3799">
                  <c:v>6.3423437500000004</c:v>
                </c:pt>
                <c:pt idx="3800">
                  <c:v>6.34375</c:v>
                </c:pt>
                <c:pt idx="3801">
                  <c:v>6.3451562499999996</c:v>
                </c:pt>
                <c:pt idx="3802">
                  <c:v>6.3465625000000001</c:v>
                </c:pt>
                <c:pt idx="3803">
                  <c:v>6.3479687499999997</c:v>
                </c:pt>
                <c:pt idx="3804">
                  <c:v>6.3493750000000002</c:v>
                </c:pt>
                <c:pt idx="3805">
                  <c:v>6.3507812499999998</c:v>
                </c:pt>
                <c:pt idx="3806">
                  <c:v>6.3521875000000003</c:v>
                </c:pt>
                <c:pt idx="3807">
                  <c:v>6.3535937499999999</c:v>
                </c:pt>
                <c:pt idx="3808">
                  <c:v>6.3550000000000004</c:v>
                </c:pt>
                <c:pt idx="3809">
                  <c:v>6.35640625</c:v>
                </c:pt>
                <c:pt idx="3810">
                  <c:v>6.3578124999999996</c:v>
                </c:pt>
                <c:pt idx="3811">
                  <c:v>6.3592187500000001</c:v>
                </c:pt>
                <c:pt idx="3812">
                  <c:v>6.3606249999999998</c:v>
                </c:pt>
                <c:pt idx="3813">
                  <c:v>6.3620312500000002</c:v>
                </c:pt>
                <c:pt idx="3814">
                  <c:v>6.3634374999999999</c:v>
                </c:pt>
                <c:pt idx="3815">
                  <c:v>6.3648437500000004</c:v>
                </c:pt>
                <c:pt idx="3816">
                  <c:v>6.36625</c:v>
                </c:pt>
                <c:pt idx="3817">
                  <c:v>6.3676562499999996</c:v>
                </c:pt>
                <c:pt idx="3818">
                  <c:v>6.3690625000000001</c:v>
                </c:pt>
                <c:pt idx="3819">
                  <c:v>6.3704687499999997</c:v>
                </c:pt>
                <c:pt idx="3820">
                  <c:v>6.3718750000000002</c:v>
                </c:pt>
                <c:pt idx="3821">
                  <c:v>6.3732812499999998</c:v>
                </c:pt>
                <c:pt idx="3822">
                  <c:v>6.3746875000000003</c:v>
                </c:pt>
                <c:pt idx="3823">
                  <c:v>6.3760937499999999</c:v>
                </c:pt>
                <c:pt idx="3824">
                  <c:v>6.3775000000000004</c:v>
                </c:pt>
                <c:pt idx="3825">
                  <c:v>6.37890625</c:v>
                </c:pt>
                <c:pt idx="3826">
                  <c:v>6.3803124999999996</c:v>
                </c:pt>
                <c:pt idx="3827">
                  <c:v>6.3817187500000001</c:v>
                </c:pt>
                <c:pt idx="3828">
                  <c:v>6.3831249999999997</c:v>
                </c:pt>
                <c:pt idx="3829">
                  <c:v>6.3845312500000002</c:v>
                </c:pt>
                <c:pt idx="3830">
                  <c:v>6.3859374999999998</c:v>
                </c:pt>
                <c:pt idx="3831">
                  <c:v>6.3873437500000003</c:v>
                </c:pt>
                <c:pt idx="3832">
                  <c:v>6.3887499999999999</c:v>
                </c:pt>
                <c:pt idx="3833">
                  <c:v>6.3901562500000004</c:v>
                </c:pt>
                <c:pt idx="3834">
                  <c:v>6.3915625</c:v>
                </c:pt>
                <c:pt idx="3835">
                  <c:v>6.3929687499999996</c:v>
                </c:pt>
                <c:pt idx="3836">
                  <c:v>6.3943750000000001</c:v>
                </c:pt>
                <c:pt idx="3837">
                  <c:v>6.3957812499999998</c:v>
                </c:pt>
                <c:pt idx="3838">
                  <c:v>6.3971875000000002</c:v>
                </c:pt>
                <c:pt idx="3839">
                  <c:v>6.3985937499999999</c:v>
                </c:pt>
                <c:pt idx="3840">
                  <c:v>6.4</c:v>
                </c:pt>
                <c:pt idx="3841">
                  <c:v>6.40140625</c:v>
                </c:pt>
                <c:pt idx="3842">
                  <c:v>6.4028124999999996</c:v>
                </c:pt>
                <c:pt idx="3843">
                  <c:v>6.4042187500000001</c:v>
                </c:pt>
                <c:pt idx="3844">
                  <c:v>6.4056249999999997</c:v>
                </c:pt>
                <c:pt idx="3845">
                  <c:v>6.4070312500000002</c:v>
                </c:pt>
                <c:pt idx="3846">
                  <c:v>6.4084374999999998</c:v>
                </c:pt>
                <c:pt idx="3847">
                  <c:v>6.4098437500000003</c:v>
                </c:pt>
                <c:pt idx="3848">
                  <c:v>6.4112499999999999</c:v>
                </c:pt>
                <c:pt idx="3849">
                  <c:v>6.4126562500000004</c:v>
                </c:pt>
                <c:pt idx="3850">
                  <c:v>6.4140625</c:v>
                </c:pt>
                <c:pt idx="3851">
                  <c:v>6.4154687499999996</c:v>
                </c:pt>
                <c:pt idx="3852">
                  <c:v>6.4168750000000001</c:v>
                </c:pt>
                <c:pt idx="3853">
                  <c:v>6.4182812499999997</c:v>
                </c:pt>
                <c:pt idx="3854">
                  <c:v>6.4196875000000002</c:v>
                </c:pt>
                <c:pt idx="3855">
                  <c:v>6.4210937499999998</c:v>
                </c:pt>
                <c:pt idx="3856">
                  <c:v>6.4225000000000003</c:v>
                </c:pt>
                <c:pt idx="3857">
                  <c:v>6.4239062499999999</c:v>
                </c:pt>
                <c:pt idx="3858">
                  <c:v>6.4253125000000004</c:v>
                </c:pt>
                <c:pt idx="3859">
                  <c:v>6.42671875</c:v>
                </c:pt>
                <c:pt idx="3860">
                  <c:v>6.4281249999999996</c:v>
                </c:pt>
                <c:pt idx="3861">
                  <c:v>6.4295312500000001</c:v>
                </c:pt>
                <c:pt idx="3862">
                  <c:v>6.4309374999999998</c:v>
                </c:pt>
                <c:pt idx="3863">
                  <c:v>6.4323437500000002</c:v>
                </c:pt>
                <c:pt idx="3864">
                  <c:v>6.4337499999999999</c:v>
                </c:pt>
                <c:pt idx="3865">
                  <c:v>6.4351562500000004</c:v>
                </c:pt>
                <c:pt idx="3866">
                  <c:v>6.4365625</c:v>
                </c:pt>
                <c:pt idx="3867">
                  <c:v>6.4379687499999996</c:v>
                </c:pt>
                <c:pt idx="3868">
                  <c:v>6.4393750000000001</c:v>
                </c:pt>
                <c:pt idx="3869">
                  <c:v>6.4407812499999997</c:v>
                </c:pt>
                <c:pt idx="3870">
                  <c:v>6.4421875000000002</c:v>
                </c:pt>
                <c:pt idx="3871">
                  <c:v>6.4435937499999998</c:v>
                </c:pt>
                <c:pt idx="3872">
                  <c:v>6.4450000000000003</c:v>
                </c:pt>
                <c:pt idx="3873">
                  <c:v>6.4464062499999999</c:v>
                </c:pt>
                <c:pt idx="3874">
                  <c:v>6.4478125000000004</c:v>
                </c:pt>
                <c:pt idx="3875">
                  <c:v>6.44921875</c:v>
                </c:pt>
                <c:pt idx="3876">
                  <c:v>6.4506249999999996</c:v>
                </c:pt>
                <c:pt idx="3877">
                  <c:v>6.4520312500000001</c:v>
                </c:pt>
                <c:pt idx="3878">
                  <c:v>6.4534374999999997</c:v>
                </c:pt>
                <c:pt idx="3879">
                  <c:v>6.4548437500000002</c:v>
                </c:pt>
                <c:pt idx="3880">
                  <c:v>6.4562499999999998</c:v>
                </c:pt>
                <c:pt idx="3881">
                  <c:v>6.4576562500000003</c:v>
                </c:pt>
                <c:pt idx="3882">
                  <c:v>6.4590624999999999</c:v>
                </c:pt>
                <c:pt idx="3883">
                  <c:v>6.4604687500000004</c:v>
                </c:pt>
                <c:pt idx="3884">
                  <c:v>6.461875</c:v>
                </c:pt>
                <c:pt idx="3885">
                  <c:v>6.4632812499999996</c:v>
                </c:pt>
                <c:pt idx="3886">
                  <c:v>6.4646875000000001</c:v>
                </c:pt>
                <c:pt idx="3887">
                  <c:v>6.4660937499999998</c:v>
                </c:pt>
                <c:pt idx="3888">
                  <c:v>6.4675000000000002</c:v>
                </c:pt>
                <c:pt idx="3889">
                  <c:v>6.4689062499999999</c:v>
                </c:pt>
                <c:pt idx="3890">
                  <c:v>6.4703125000000004</c:v>
                </c:pt>
                <c:pt idx="3891">
                  <c:v>6.47171875</c:v>
                </c:pt>
                <c:pt idx="3892">
                  <c:v>6.4731249999999996</c:v>
                </c:pt>
                <c:pt idx="3893">
                  <c:v>6.4745312500000001</c:v>
                </c:pt>
                <c:pt idx="3894">
                  <c:v>6.4759374999999997</c:v>
                </c:pt>
                <c:pt idx="3895">
                  <c:v>6.4773437500000002</c:v>
                </c:pt>
                <c:pt idx="3896">
                  <c:v>6.4787499999999998</c:v>
                </c:pt>
                <c:pt idx="3897">
                  <c:v>6.4801562500000003</c:v>
                </c:pt>
                <c:pt idx="3898">
                  <c:v>6.4815624999999999</c:v>
                </c:pt>
                <c:pt idx="3899">
                  <c:v>6.4829687500000004</c:v>
                </c:pt>
                <c:pt idx="3900">
                  <c:v>6.484375</c:v>
                </c:pt>
                <c:pt idx="3901">
                  <c:v>6.4857812499999996</c:v>
                </c:pt>
                <c:pt idx="3902">
                  <c:v>6.4871875000000001</c:v>
                </c:pt>
                <c:pt idx="3903">
                  <c:v>6.4885937499999997</c:v>
                </c:pt>
                <c:pt idx="3904">
                  <c:v>6.49</c:v>
                </c:pt>
                <c:pt idx="3905">
                  <c:v>6.4914062499999998</c:v>
                </c:pt>
                <c:pt idx="3906">
                  <c:v>6.4928125000000003</c:v>
                </c:pt>
                <c:pt idx="3907">
                  <c:v>6.4942187499999999</c:v>
                </c:pt>
                <c:pt idx="3908">
                  <c:v>6.4956250000000004</c:v>
                </c:pt>
                <c:pt idx="3909">
                  <c:v>6.49703125</c:v>
                </c:pt>
                <c:pt idx="3910">
                  <c:v>6.4984374999999996</c:v>
                </c:pt>
                <c:pt idx="3911">
                  <c:v>6.4998437500000001</c:v>
                </c:pt>
                <c:pt idx="3912">
                  <c:v>6.5012499999999998</c:v>
                </c:pt>
                <c:pt idx="3913">
                  <c:v>6.5026562500000002</c:v>
                </c:pt>
                <c:pt idx="3914">
                  <c:v>6.5040624999999999</c:v>
                </c:pt>
                <c:pt idx="3915">
                  <c:v>6.5054687500000004</c:v>
                </c:pt>
                <c:pt idx="3916">
                  <c:v>6.506875</c:v>
                </c:pt>
                <c:pt idx="3917">
                  <c:v>6.5082812499999996</c:v>
                </c:pt>
                <c:pt idx="3918">
                  <c:v>6.5096875000000001</c:v>
                </c:pt>
                <c:pt idx="3919">
                  <c:v>6.5110937499999997</c:v>
                </c:pt>
                <c:pt idx="3920">
                  <c:v>6.5125000000000002</c:v>
                </c:pt>
                <c:pt idx="3921">
                  <c:v>6.5139062499999998</c:v>
                </c:pt>
                <c:pt idx="3922">
                  <c:v>6.5153125000000003</c:v>
                </c:pt>
                <c:pt idx="3923">
                  <c:v>6.5167187499999999</c:v>
                </c:pt>
                <c:pt idx="3924">
                  <c:v>6.5181250000000004</c:v>
                </c:pt>
                <c:pt idx="3925">
                  <c:v>6.51953125</c:v>
                </c:pt>
                <c:pt idx="3926">
                  <c:v>6.5209374999999996</c:v>
                </c:pt>
                <c:pt idx="3927">
                  <c:v>6.5223437500000001</c:v>
                </c:pt>
                <c:pt idx="3928">
                  <c:v>6.5237499999999997</c:v>
                </c:pt>
                <c:pt idx="3929">
                  <c:v>6.5251562500000002</c:v>
                </c:pt>
                <c:pt idx="3930">
                  <c:v>6.5265624999999998</c:v>
                </c:pt>
                <c:pt idx="3931">
                  <c:v>6.5279687500000003</c:v>
                </c:pt>
                <c:pt idx="3932">
                  <c:v>6.5293749999999999</c:v>
                </c:pt>
                <c:pt idx="3933">
                  <c:v>6.5307812500000004</c:v>
                </c:pt>
                <c:pt idx="3934">
                  <c:v>6.5321875</c:v>
                </c:pt>
                <c:pt idx="3935">
                  <c:v>6.5335937499999996</c:v>
                </c:pt>
                <c:pt idx="3936">
                  <c:v>6.5350000000000001</c:v>
                </c:pt>
                <c:pt idx="3937">
                  <c:v>6.5364062499999998</c:v>
                </c:pt>
                <c:pt idx="3938">
                  <c:v>6.5378125000000002</c:v>
                </c:pt>
                <c:pt idx="3939">
                  <c:v>6.5392187499999999</c:v>
                </c:pt>
                <c:pt idx="3940">
                  <c:v>6.5406250000000004</c:v>
                </c:pt>
                <c:pt idx="3941">
                  <c:v>6.54203125</c:v>
                </c:pt>
                <c:pt idx="3942">
                  <c:v>6.5434374999999996</c:v>
                </c:pt>
                <c:pt idx="3943">
                  <c:v>6.5448437500000001</c:v>
                </c:pt>
                <c:pt idx="3944">
                  <c:v>6.5462499999999997</c:v>
                </c:pt>
                <c:pt idx="3945">
                  <c:v>6.5476562500000002</c:v>
                </c:pt>
                <c:pt idx="3946">
                  <c:v>6.5490624999999998</c:v>
                </c:pt>
                <c:pt idx="3947">
                  <c:v>6.5504687500000003</c:v>
                </c:pt>
                <c:pt idx="3948">
                  <c:v>6.5518749999999999</c:v>
                </c:pt>
                <c:pt idx="3949">
                  <c:v>6.5532812500000004</c:v>
                </c:pt>
                <c:pt idx="3950">
                  <c:v>6.5546875</c:v>
                </c:pt>
                <c:pt idx="3951">
                  <c:v>6.5560937499999996</c:v>
                </c:pt>
                <c:pt idx="3952">
                  <c:v>6.5575000000000001</c:v>
                </c:pt>
                <c:pt idx="3953">
                  <c:v>6.5589062499999997</c:v>
                </c:pt>
                <c:pt idx="3954">
                  <c:v>6.5603125000000002</c:v>
                </c:pt>
                <c:pt idx="3955">
                  <c:v>6.5617187499999998</c:v>
                </c:pt>
                <c:pt idx="3956">
                  <c:v>6.5631250000000003</c:v>
                </c:pt>
                <c:pt idx="3957">
                  <c:v>6.5645312499999999</c:v>
                </c:pt>
                <c:pt idx="3958">
                  <c:v>6.5659375000000004</c:v>
                </c:pt>
                <c:pt idx="3959">
                  <c:v>6.56734375</c:v>
                </c:pt>
                <c:pt idx="3960">
                  <c:v>6.5687499999999996</c:v>
                </c:pt>
                <c:pt idx="3961">
                  <c:v>6.5701562500000001</c:v>
                </c:pt>
                <c:pt idx="3962">
                  <c:v>6.5715624999999998</c:v>
                </c:pt>
                <c:pt idx="3963">
                  <c:v>6.5729687500000002</c:v>
                </c:pt>
                <c:pt idx="3964">
                  <c:v>6.5743749999999999</c:v>
                </c:pt>
                <c:pt idx="3965">
                  <c:v>6.5757812500000004</c:v>
                </c:pt>
                <c:pt idx="3966">
                  <c:v>6.5771875</c:v>
                </c:pt>
                <c:pt idx="3967">
                  <c:v>6.5785937499999996</c:v>
                </c:pt>
                <c:pt idx="3968">
                  <c:v>6.58</c:v>
                </c:pt>
                <c:pt idx="3969">
                  <c:v>6.5814062499999997</c:v>
                </c:pt>
                <c:pt idx="3970">
                  <c:v>6.5828125000000002</c:v>
                </c:pt>
                <c:pt idx="3971">
                  <c:v>6.5842187499999998</c:v>
                </c:pt>
                <c:pt idx="3972">
                  <c:v>6.5856250000000003</c:v>
                </c:pt>
                <c:pt idx="3973">
                  <c:v>6.5870312499999999</c:v>
                </c:pt>
                <c:pt idx="3974">
                  <c:v>6.5884375000000004</c:v>
                </c:pt>
                <c:pt idx="3975">
                  <c:v>6.58984375</c:v>
                </c:pt>
                <c:pt idx="3976">
                  <c:v>6.5912499999999996</c:v>
                </c:pt>
                <c:pt idx="3977">
                  <c:v>6.5926562500000001</c:v>
                </c:pt>
                <c:pt idx="3978">
                  <c:v>6.5940624999999997</c:v>
                </c:pt>
                <c:pt idx="3979">
                  <c:v>6.5954687500000002</c:v>
                </c:pt>
                <c:pt idx="3980">
                  <c:v>6.5968749999999998</c:v>
                </c:pt>
                <c:pt idx="3981">
                  <c:v>6.5982812500000003</c:v>
                </c:pt>
                <c:pt idx="3982">
                  <c:v>6.5996874999999999</c:v>
                </c:pt>
                <c:pt idx="3983">
                  <c:v>6.6010937500000004</c:v>
                </c:pt>
                <c:pt idx="3984">
                  <c:v>6.6025</c:v>
                </c:pt>
                <c:pt idx="3985">
                  <c:v>6.6039062499999996</c:v>
                </c:pt>
                <c:pt idx="3986">
                  <c:v>6.6053125000000001</c:v>
                </c:pt>
                <c:pt idx="3987">
                  <c:v>6.6067187499999998</c:v>
                </c:pt>
                <c:pt idx="3988">
                  <c:v>6.6081250000000002</c:v>
                </c:pt>
                <c:pt idx="3989">
                  <c:v>6.6095312499999999</c:v>
                </c:pt>
                <c:pt idx="3990">
                  <c:v>6.6109375000000004</c:v>
                </c:pt>
                <c:pt idx="3991">
                  <c:v>6.61234375</c:v>
                </c:pt>
                <c:pt idx="3992">
                  <c:v>6.6137499999999996</c:v>
                </c:pt>
                <c:pt idx="3993">
                  <c:v>6.6151562500000001</c:v>
                </c:pt>
                <c:pt idx="3994">
                  <c:v>6.6165624999999997</c:v>
                </c:pt>
                <c:pt idx="3995">
                  <c:v>6.6179687500000002</c:v>
                </c:pt>
                <c:pt idx="3996">
                  <c:v>6.6193749999999998</c:v>
                </c:pt>
                <c:pt idx="3997">
                  <c:v>6.6207812500000003</c:v>
                </c:pt>
                <c:pt idx="3998">
                  <c:v>6.6221874999999999</c:v>
                </c:pt>
                <c:pt idx="3999">
                  <c:v>6.6235937500000004</c:v>
                </c:pt>
                <c:pt idx="4000">
                  <c:v>6.625</c:v>
                </c:pt>
                <c:pt idx="4001">
                  <c:v>6.6264062499999996</c:v>
                </c:pt>
                <c:pt idx="4002">
                  <c:v>6.6278125000000001</c:v>
                </c:pt>
                <c:pt idx="4003">
                  <c:v>6.6292187499999997</c:v>
                </c:pt>
                <c:pt idx="4004">
                  <c:v>6.6306250000000002</c:v>
                </c:pt>
                <c:pt idx="4005">
                  <c:v>6.6320312499999998</c:v>
                </c:pt>
                <c:pt idx="4006">
                  <c:v>6.6334375000000003</c:v>
                </c:pt>
                <c:pt idx="4007">
                  <c:v>6.6348437499999999</c:v>
                </c:pt>
                <c:pt idx="4008">
                  <c:v>6.6362500000000004</c:v>
                </c:pt>
                <c:pt idx="4009">
                  <c:v>6.63765625</c:v>
                </c:pt>
                <c:pt idx="4010">
                  <c:v>6.6390624999999996</c:v>
                </c:pt>
                <c:pt idx="4011">
                  <c:v>6.6404687500000001</c:v>
                </c:pt>
                <c:pt idx="4012">
                  <c:v>6.6418749999999998</c:v>
                </c:pt>
                <c:pt idx="4013">
                  <c:v>6.6432812500000002</c:v>
                </c:pt>
                <c:pt idx="4014">
                  <c:v>6.6446874999999999</c:v>
                </c:pt>
                <c:pt idx="4015">
                  <c:v>6.6460937500000004</c:v>
                </c:pt>
                <c:pt idx="4016">
                  <c:v>6.6475</c:v>
                </c:pt>
                <c:pt idx="4017">
                  <c:v>6.6489062499999996</c:v>
                </c:pt>
                <c:pt idx="4018">
                  <c:v>6.6503125000000001</c:v>
                </c:pt>
                <c:pt idx="4019">
                  <c:v>6.6517187499999997</c:v>
                </c:pt>
                <c:pt idx="4020">
                  <c:v>6.6531250000000002</c:v>
                </c:pt>
                <c:pt idx="4021">
                  <c:v>6.6545312499999998</c:v>
                </c:pt>
                <c:pt idx="4022">
                  <c:v>6.6559375000000003</c:v>
                </c:pt>
                <c:pt idx="4023">
                  <c:v>6.6573437499999999</c:v>
                </c:pt>
                <c:pt idx="4024">
                  <c:v>6.6587500000000004</c:v>
                </c:pt>
                <c:pt idx="4025">
                  <c:v>6.66015625</c:v>
                </c:pt>
                <c:pt idx="4026">
                  <c:v>6.6615624999999996</c:v>
                </c:pt>
                <c:pt idx="4027">
                  <c:v>6.6629687500000001</c:v>
                </c:pt>
                <c:pt idx="4028">
                  <c:v>6.6643749999999997</c:v>
                </c:pt>
                <c:pt idx="4029">
                  <c:v>6.6657812500000002</c:v>
                </c:pt>
                <c:pt idx="4030">
                  <c:v>6.6671874999999998</c:v>
                </c:pt>
                <c:pt idx="4031">
                  <c:v>6.6685937500000003</c:v>
                </c:pt>
                <c:pt idx="4032">
                  <c:v>6.67</c:v>
                </c:pt>
                <c:pt idx="4033">
                  <c:v>6.6714062500000004</c:v>
                </c:pt>
                <c:pt idx="4034">
                  <c:v>6.6728125</c:v>
                </c:pt>
                <c:pt idx="4035">
                  <c:v>6.6742187499999996</c:v>
                </c:pt>
                <c:pt idx="4036">
                  <c:v>6.6756250000000001</c:v>
                </c:pt>
                <c:pt idx="4037">
                  <c:v>6.6770312499999998</c:v>
                </c:pt>
                <c:pt idx="4038">
                  <c:v>6.6784375000000002</c:v>
                </c:pt>
                <c:pt idx="4039">
                  <c:v>6.6798437499999999</c:v>
                </c:pt>
                <c:pt idx="4040">
                  <c:v>6.6812500000000004</c:v>
                </c:pt>
                <c:pt idx="4041">
                  <c:v>6.68265625</c:v>
                </c:pt>
                <c:pt idx="4042">
                  <c:v>6.6840624999999996</c:v>
                </c:pt>
                <c:pt idx="4043">
                  <c:v>6.6854687500000001</c:v>
                </c:pt>
                <c:pt idx="4044">
                  <c:v>6.6868749999999997</c:v>
                </c:pt>
                <c:pt idx="4045">
                  <c:v>6.6882812500000002</c:v>
                </c:pt>
                <c:pt idx="4046">
                  <c:v>6.6896874999999998</c:v>
                </c:pt>
                <c:pt idx="4047">
                  <c:v>6.6910937500000003</c:v>
                </c:pt>
                <c:pt idx="4048">
                  <c:v>6.6924999999999999</c:v>
                </c:pt>
                <c:pt idx="4049">
                  <c:v>6.6939062500000004</c:v>
                </c:pt>
                <c:pt idx="4050">
                  <c:v>6.6953125</c:v>
                </c:pt>
                <c:pt idx="4051">
                  <c:v>6.6967187499999996</c:v>
                </c:pt>
                <c:pt idx="4052">
                  <c:v>6.6981250000000001</c:v>
                </c:pt>
                <c:pt idx="4053">
                  <c:v>6.6995312499999997</c:v>
                </c:pt>
                <c:pt idx="4054">
                  <c:v>6.7009375000000002</c:v>
                </c:pt>
                <c:pt idx="4055">
                  <c:v>6.7023437499999998</c:v>
                </c:pt>
                <c:pt idx="4056">
                  <c:v>6.7037500000000003</c:v>
                </c:pt>
                <c:pt idx="4057">
                  <c:v>6.7051562499999999</c:v>
                </c:pt>
                <c:pt idx="4058">
                  <c:v>6.7065625000000004</c:v>
                </c:pt>
                <c:pt idx="4059">
                  <c:v>6.70796875</c:v>
                </c:pt>
                <c:pt idx="4060">
                  <c:v>6.7093749999999996</c:v>
                </c:pt>
                <c:pt idx="4061">
                  <c:v>6.7107812500000001</c:v>
                </c:pt>
                <c:pt idx="4062">
                  <c:v>6.7121874999999998</c:v>
                </c:pt>
                <c:pt idx="4063">
                  <c:v>6.7135937500000002</c:v>
                </c:pt>
                <c:pt idx="4064">
                  <c:v>6.7149999999999999</c:v>
                </c:pt>
                <c:pt idx="4065">
                  <c:v>6.7164062500000004</c:v>
                </c:pt>
                <c:pt idx="4066">
                  <c:v>6.7178125</c:v>
                </c:pt>
                <c:pt idx="4067">
                  <c:v>6.7192187499999996</c:v>
                </c:pt>
                <c:pt idx="4068">
                  <c:v>6.7206250000000001</c:v>
                </c:pt>
                <c:pt idx="4069">
                  <c:v>6.7220312499999997</c:v>
                </c:pt>
                <c:pt idx="4070">
                  <c:v>6.7234375000000002</c:v>
                </c:pt>
                <c:pt idx="4071">
                  <c:v>6.7248437499999998</c:v>
                </c:pt>
                <c:pt idx="4072">
                  <c:v>6.7262500000000003</c:v>
                </c:pt>
                <c:pt idx="4073">
                  <c:v>6.7276562499999999</c:v>
                </c:pt>
                <c:pt idx="4074">
                  <c:v>6.7290625000000004</c:v>
                </c:pt>
                <c:pt idx="4075">
                  <c:v>6.73046875</c:v>
                </c:pt>
                <c:pt idx="4076">
                  <c:v>6.7318749999999996</c:v>
                </c:pt>
                <c:pt idx="4077">
                  <c:v>6.7332812500000001</c:v>
                </c:pt>
                <c:pt idx="4078">
                  <c:v>6.7346874999999997</c:v>
                </c:pt>
                <c:pt idx="4079">
                  <c:v>6.7360937500000002</c:v>
                </c:pt>
                <c:pt idx="4080">
                  <c:v>6.7374999999999998</c:v>
                </c:pt>
                <c:pt idx="4081">
                  <c:v>6.7389062500000003</c:v>
                </c:pt>
                <c:pt idx="4082">
                  <c:v>6.7403124999999999</c:v>
                </c:pt>
                <c:pt idx="4083">
                  <c:v>6.7417187500000004</c:v>
                </c:pt>
                <c:pt idx="4084">
                  <c:v>6.743125</c:v>
                </c:pt>
                <c:pt idx="4085">
                  <c:v>6.7445312499999996</c:v>
                </c:pt>
                <c:pt idx="4086">
                  <c:v>6.7459375000000001</c:v>
                </c:pt>
                <c:pt idx="4087">
                  <c:v>6.7473437499999998</c:v>
                </c:pt>
                <c:pt idx="4088">
                  <c:v>6.7487500000000002</c:v>
                </c:pt>
                <c:pt idx="4089">
                  <c:v>6.7501562499999999</c:v>
                </c:pt>
                <c:pt idx="4090">
                  <c:v>6.7515625000000004</c:v>
                </c:pt>
                <c:pt idx="4091">
                  <c:v>6.75296875</c:v>
                </c:pt>
                <c:pt idx="4092">
                  <c:v>6.7543749999999996</c:v>
                </c:pt>
                <c:pt idx="4093">
                  <c:v>6.7557812500000001</c:v>
                </c:pt>
                <c:pt idx="4094">
                  <c:v>6.7571874999999997</c:v>
                </c:pt>
                <c:pt idx="4095">
                  <c:v>6.7585937500000002</c:v>
                </c:pt>
                <c:pt idx="4096">
                  <c:v>6.76</c:v>
                </c:pt>
                <c:pt idx="4097">
                  <c:v>6.7614062500000003</c:v>
                </c:pt>
                <c:pt idx="4098">
                  <c:v>6.7628124999999999</c:v>
                </c:pt>
                <c:pt idx="4099">
                  <c:v>6.7642187500000004</c:v>
                </c:pt>
                <c:pt idx="4100">
                  <c:v>6.765625</c:v>
                </c:pt>
                <c:pt idx="4101">
                  <c:v>6.7670312499999996</c:v>
                </c:pt>
                <c:pt idx="4102">
                  <c:v>6.7684375000000001</c:v>
                </c:pt>
                <c:pt idx="4103">
                  <c:v>6.7698437499999997</c:v>
                </c:pt>
                <c:pt idx="4104">
                  <c:v>6.7712500000000002</c:v>
                </c:pt>
                <c:pt idx="4105">
                  <c:v>6.7726562499999998</c:v>
                </c:pt>
                <c:pt idx="4106">
                  <c:v>6.7740625000000003</c:v>
                </c:pt>
                <c:pt idx="4107">
                  <c:v>6.7754687499999999</c:v>
                </c:pt>
                <c:pt idx="4108">
                  <c:v>6.7768750000000004</c:v>
                </c:pt>
                <c:pt idx="4109">
                  <c:v>6.77828125</c:v>
                </c:pt>
                <c:pt idx="4110">
                  <c:v>6.7796874999999996</c:v>
                </c:pt>
                <c:pt idx="4111">
                  <c:v>6.7810937500000001</c:v>
                </c:pt>
                <c:pt idx="4112">
                  <c:v>6.7824999999999998</c:v>
                </c:pt>
                <c:pt idx="4113">
                  <c:v>6.7839062500000002</c:v>
                </c:pt>
                <c:pt idx="4114">
                  <c:v>6.7853124999999999</c:v>
                </c:pt>
                <c:pt idx="4115">
                  <c:v>6.7867187500000004</c:v>
                </c:pt>
                <c:pt idx="4116">
                  <c:v>6.788125</c:v>
                </c:pt>
                <c:pt idx="4117">
                  <c:v>6.7895312499999996</c:v>
                </c:pt>
                <c:pt idx="4118">
                  <c:v>6.7909375000000001</c:v>
                </c:pt>
                <c:pt idx="4119">
                  <c:v>6.7923437499999997</c:v>
                </c:pt>
                <c:pt idx="4120">
                  <c:v>6.7937500000000002</c:v>
                </c:pt>
                <c:pt idx="4121">
                  <c:v>6.7951562499999998</c:v>
                </c:pt>
                <c:pt idx="4122">
                  <c:v>6.7965625000000003</c:v>
                </c:pt>
                <c:pt idx="4123">
                  <c:v>6.7979687499999999</c:v>
                </c:pt>
                <c:pt idx="4124">
                  <c:v>6.7993750000000004</c:v>
                </c:pt>
                <c:pt idx="4125">
                  <c:v>6.80078125</c:v>
                </c:pt>
                <c:pt idx="4126">
                  <c:v>6.8021874999999996</c:v>
                </c:pt>
                <c:pt idx="4127">
                  <c:v>6.8035937500000001</c:v>
                </c:pt>
                <c:pt idx="4128">
                  <c:v>6.8049999999999997</c:v>
                </c:pt>
                <c:pt idx="4129">
                  <c:v>6.8064062500000002</c:v>
                </c:pt>
                <c:pt idx="4130">
                  <c:v>6.8078124999999998</c:v>
                </c:pt>
                <c:pt idx="4131">
                  <c:v>6.8092187500000003</c:v>
                </c:pt>
                <c:pt idx="4132">
                  <c:v>6.8106249999999999</c:v>
                </c:pt>
                <c:pt idx="4133">
                  <c:v>6.8120312500000004</c:v>
                </c:pt>
                <c:pt idx="4134">
                  <c:v>6.8134375</c:v>
                </c:pt>
                <c:pt idx="4135">
                  <c:v>6.8148437499999996</c:v>
                </c:pt>
                <c:pt idx="4136">
                  <c:v>6.8162500000000001</c:v>
                </c:pt>
                <c:pt idx="4137">
                  <c:v>6.8176562499999998</c:v>
                </c:pt>
                <c:pt idx="4138">
                  <c:v>6.8190625000000002</c:v>
                </c:pt>
                <c:pt idx="4139">
                  <c:v>6.8204687499999999</c:v>
                </c:pt>
                <c:pt idx="4140">
                  <c:v>6.8218750000000004</c:v>
                </c:pt>
                <c:pt idx="4141">
                  <c:v>6.82328125</c:v>
                </c:pt>
                <c:pt idx="4142">
                  <c:v>6.8246874999999996</c:v>
                </c:pt>
                <c:pt idx="4143">
                  <c:v>6.8260937500000001</c:v>
                </c:pt>
                <c:pt idx="4144">
                  <c:v>6.8274999999999997</c:v>
                </c:pt>
                <c:pt idx="4145">
                  <c:v>6.8289062500000002</c:v>
                </c:pt>
                <c:pt idx="4146">
                  <c:v>6.8303124999999998</c:v>
                </c:pt>
                <c:pt idx="4147">
                  <c:v>6.8317187500000003</c:v>
                </c:pt>
                <c:pt idx="4148">
                  <c:v>6.8331249999999999</c:v>
                </c:pt>
                <c:pt idx="4149">
                  <c:v>6.8345312500000004</c:v>
                </c:pt>
                <c:pt idx="4150">
                  <c:v>6.8359375</c:v>
                </c:pt>
                <c:pt idx="4151">
                  <c:v>6.8373437499999996</c:v>
                </c:pt>
                <c:pt idx="4152">
                  <c:v>6.8387500000000001</c:v>
                </c:pt>
                <c:pt idx="4153">
                  <c:v>6.8401562499999997</c:v>
                </c:pt>
                <c:pt idx="4154">
                  <c:v>6.8415625000000002</c:v>
                </c:pt>
                <c:pt idx="4155">
                  <c:v>6.8429687499999998</c:v>
                </c:pt>
                <c:pt idx="4156">
                  <c:v>6.8443750000000003</c:v>
                </c:pt>
                <c:pt idx="4157">
                  <c:v>6.8457812499999999</c:v>
                </c:pt>
                <c:pt idx="4158">
                  <c:v>6.8471875000000004</c:v>
                </c:pt>
                <c:pt idx="4159">
                  <c:v>6.84859375</c:v>
                </c:pt>
                <c:pt idx="4160">
                  <c:v>6.85</c:v>
                </c:pt>
                <c:pt idx="4161">
                  <c:v>6.8514062500000001</c:v>
                </c:pt>
                <c:pt idx="4162">
                  <c:v>6.8528124999999998</c:v>
                </c:pt>
                <c:pt idx="4163">
                  <c:v>6.8542187500000002</c:v>
                </c:pt>
                <c:pt idx="4164">
                  <c:v>6.8556249999999999</c:v>
                </c:pt>
                <c:pt idx="4165">
                  <c:v>6.8570312500000004</c:v>
                </c:pt>
                <c:pt idx="4166">
                  <c:v>6.8584375</c:v>
                </c:pt>
                <c:pt idx="4167">
                  <c:v>6.8598437499999996</c:v>
                </c:pt>
                <c:pt idx="4168">
                  <c:v>6.8612500000000001</c:v>
                </c:pt>
                <c:pt idx="4169">
                  <c:v>6.8626562499999997</c:v>
                </c:pt>
                <c:pt idx="4170">
                  <c:v>6.8640625000000002</c:v>
                </c:pt>
                <c:pt idx="4171">
                  <c:v>6.8654687499999998</c:v>
                </c:pt>
                <c:pt idx="4172">
                  <c:v>6.8668750000000003</c:v>
                </c:pt>
                <c:pt idx="4173">
                  <c:v>6.8682812499999999</c:v>
                </c:pt>
                <c:pt idx="4174">
                  <c:v>6.8696875000000004</c:v>
                </c:pt>
                <c:pt idx="4175">
                  <c:v>6.87109375</c:v>
                </c:pt>
                <c:pt idx="4176">
                  <c:v>6.8724999999999996</c:v>
                </c:pt>
                <c:pt idx="4177">
                  <c:v>6.8739062500000001</c:v>
                </c:pt>
                <c:pt idx="4178">
                  <c:v>6.8753124999999997</c:v>
                </c:pt>
                <c:pt idx="4179">
                  <c:v>6.8767187500000002</c:v>
                </c:pt>
                <c:pt idx="4180">
                  <c:v>6.8781249999999998</c:v>
                </c:pt>
                <c:pt idx="4181">
                  <c:v>6.8795312500000003</c:v>
                </c:pt>
                <c:pt idx="4182">
                  <c:v>6.8809374999999999</c:v>
                </c:pt>
                <c:pt idx="4183">
                  <c:v>6.8823437500000004</c:v>
                </c:pt>
                <c:pt idx="4184">
                  <c:v>6.88375</c:v>
                </c:pt>
                <c:pt idx="4185">
                  <c:v>6.8851562499999996</c:v>
                </c:pt>
                <c:pt idx="4186">
                  <c:v>6.8865625000000001</c:v>
                </c:pt>
                <c:pt idx="4187">
                  <c:v>6.8879687499999998</c:v>
                </c:pt>
                <c:pt idx="4188">
                  <c:v>6.8893750000000002</c:v>
                </c:pt>
                <c:pt idx="4189">
                  <c:v>6.8907812499999999</c:v>
                </c:pt>
                <c:pt idx="4190">
                  <c:v>6.8921875000000004</c:v>
                </c:pt>
                <c:pt idx="4191">
                  <c:v>6.89359375</c:v>
                </c:pt>
                <c:pt idx="4192">
                  <c:v>6.8949999999999996</c:v>
                </c:pt>
                <c:pt idx="4193">
                  <c:v>6.8964062500000001</c:v>
                </c:pt>
                <c:pt idx="4194">
                  <c:v>6.8978124999999997</c:v>
                </c:pt>
                <c:pt idx="4195">
                  <c:v>6.8992187500000002</c:v>
                </c:pt>
                <c:pt idx="4196">
                  <c:v>6.9006249999999998</c:v>
                </c:pt>
                <c:pt idx="4197">
                  <c:v>6.9020312500000003</c:v>
                </c:pt>
                <c:pt idx="4198">
                  <c:v>6.9034374999999999</c:v>
                </c:pt>
                <c:pt idx="4199">
                  <c:v>6.9048437500000004</c:v>
                </c:pt>
                <c:pt idx="4200">
                  <c:v>6.90625</c:v>
                </c:pt>
                <c:pt idx="4201">
                  <c:v>6.9076562499999996</c:v>
                </c:pt>
                <c:pt idx="4202">
                  <c:v>6.9090625000000001</c:v>
                </c:pt>
                <c:pt idx="4203">
                  <c:v>6.9104687499999997</c:v>
                </c:pt>
                <c:pt idx="4204">
                  <c:v>6.9118750000000002</c:v>
                </c:pt>
                <c:pt idx="4205">
                  <c:v>6.9132812499999998</c:v>
                </c:pt>
                <c:pt idx="4206">
                  <c:v>6.9146875000000003</c:v>
                </c:pt>
                <c:pt idx="4207">
                  <c:v>6.9160937499999999</c:v>
                </c:pt>
                <c:pt idx="4208">
                  <c:v>6.9175000000000004</c:v>
                </c:pt>
                <c:pt idx="4209">
                  <c:v>6.91890625</c:v>
                </c:pt>
                <c:pt idx="4210">
                  <c:v>6.9203124999999996</c:v>
                </c:pt>
                <c:pt idx="4211">
                  <c:v>6.9217187500000001</c:v>
                </c:pt>
                <c:pt idx="4212">
                  <c:v>6.9231249999999998</c:v>
                </c:pt>
                <c:pt idx="4213">
                  <c:v>6.9245312500000002</c:v>
                </c:pt>
                <c:pt idx="4214">
                  <c:v>6.9259374999999999</c:v>
                </c:pt>
                <c:pt idx="4215">
                  <c:v>6.9273437500000004</c:v>
                </c:pt>
                <c:pt idx="4216">
                  <c:v>6.92875</c:v>
                </c:pt>
                <c:pt idx="4217">
                  <c:v>6.9301562499999996</c:v>
                </c:pt>
                <c:pt idx="4218">
                  <c:v>6.9315625000000001</c:v>
                </c:pt>
                <c:pt idx="4219">
                  <c:v>6.9329687499999997</c:v>
                </c:pt>
                <c:pt idx="4220">
                  <c:v>6.9343750000000002</c:v>
                </c:pt>
                <c:pt idx="4221">
                  <c:v>6.9357812499999998</c:v>
                </c:pt>
                <c:pt idx="4222">
                  <c:v>6.9371875000000003</c:v>
                </c:pt>
                <c:pt idx="4223">
                  <c:v>6.9385937499999999</c:v>
                </c:pt>
                <c:pt idx="4224">
                  <c:v>6.94</c:v>
                </c:pt>
                <c:pt idx="4225">
                  <c:v>6.94140625</c:v>
                </c:pt>
                <c:pt idx="4226">
                  <c:v>6.9428124999999996</c:v>
                </c:pt>
                <c:pt idx="4227">
                  <c:v>6.9442187500000001</c:v>
                </c:pt>
                <c:pt idx="4228">
                  <c:v>6.9456249999999997</c:v>
                </c:pt>
                <c:pt idx="4229">
                  <c:v>6.9470312500000002</c:v>
                </c:pt>
                <c:pt idx="4230">
                  <c:v>6.9484374999999998</c:v>
                </c:pt>
                <c:pt idx="4231">
                  <c:v>6.9498437500000003</c:v>
                </c:pt>
                <c:pt idx="4232">
                  <c:v>6.9512499999999999</c:v>
                </c:pt>
                <c:pt idx="4233">
                  <c:v>6.9526562500000004</c:v>
                </c:pt>
                <c:pt idx="4234">
                  <c:v>6.9540625</c:v>
                </c:pt>
                <c:pt idx="4235">
                  <c:v>6.9554687499999996</c:v>
                </c:pt>
                <c:pt idx="4236">
                  <c:v>6.9568750000000001</c:v>
                </c:pt>
                <c:pt idx="4237">
                  <c:v>6.9582812499999998</c:v>
                </c:pt>
                <c:pt idx="4238">
                  <c:v>6.9596875000000002</c:v>
                </c:pt>
                <c:pt idx="4239">
                  <c:v>6.9610937499999999</c:v>
                </c:pt>
                <c:pt idx="4240">
                  <c:v>6.9625000000000004</c:v>
                </c:pt>
                <c:pt idx="4241">
                  <c:v>6.96390625</c:v>
                </c:pt>
                <c:pt idx="4242">
                  <c:v>6.9653124999999996</c:v>
                </c:pt>
                <c:pt idx="4243">
                  <c:v>6.9667187500000001</c:v>
                </c:pt>
                <c:pt idx="4244">
                  <c:v>6.9681249999999997</c:v>
                </c:pt>
                <c:pt idx="4245">
                  <c:v>6.9695312500000002</c:v>
                </c:pt>
                <c:pt idx="4246">
                  <c:v>6.9709374999999998</c:v>
                </c:pt>
                <c:pt idx="4247">
                  <c:v>6.9723437500000003</c:v>
                </c:pt>
                <c:pt idx="4248">
                  <c:v>6.9737499999999999</c:v>
                </c:pt>
                <c:pt idx="4249">
                  <c:v>6.9751562500000004</c:v>
                </c:pt>
                <c:pt idx="4250">
                  <c:v>6.9765625</c:v>
                </c:pt>
                <c:pt idx="4251">
                  <c:v>6.9779687499999996</c:v>
                </c:pt>
                <c:pt idx="4252">
                  <c:v>6.9793750000000001</c:v>
                </c:pt>
                <c:pt idx="4253">
                  <c:v>6.9807812499999997</c:v>
                </c:pt>
                <c:pt idx="4254">
                  <c:v>6.9821875000000002</c:v>
                </c:pt>
                <c:pt idx="4255">
                  <c:v>6.9835937499999998</c:v>
                </c:pt>
                <c:pt idx="4256">
                  <c:v>6.9850000000000003</c:v>
                </c:pt>
                <c:pt idx="4257">
                  <c:v>6.9864062499999999</c:v>
                </c:pt>
                <c:pt idx="4258">
                  <c:v>6.9878125000000004</c:v>
                </c:pt>
                <c:pt idx="4259">
                  <c:v>6.98921875</c:v>
                </c:pt>
                <c:pt idx="4260">
                  <c:v>6.9906249999999996</c:v>
                </c:pt>
                <c:pt idx="4261">
                  <c:v>6.9920312500000001</c:v>
                </c:pt>
                <c:pt idx="4262">
                  <c:v>6.9934374999999998</c:v>
                </c:pt>
                <c:pt idx="4263">
                  <c:v>6.9948437500000002</c:v>
                </c:pt>
                <c:pt idx="4264">
                  <c:v>6.9962499999999999</c:v>
                </c:pt>
                <c:pt idx="4265">
                  <c:v>6.9976562500000004</c:v>
                </c:pt>
                <c:pt idx="4266">
                  <c:v>6.9990625</c:v>
                </c:pt>
                <c:pt idx="4267">
                  <c:v>7.0004687499999996</c:v>
                </c:pt>
                <c:pt idx="4268">
                  <c:v>7.0018750000000001</c:v>
                </c:pt>
                <c:pt idx="4269">
                  <c:v>7.0032812499999997</c:v>
                </c:pt>
                <c:pt idx="4270">
                  <c:v>7.0046875000000002</c:v>
                </c:pt>
                <c:pt idx="4271">
                  <c:v>7.0060937499999998</c:v>
                </c:pt>
                <c:pt idx="4272">
                  <c:v>7.0075000000000003</c:v>
                </c:pt>
                <c:pt idx="4273">
                  <c:v>7.0089062499999999</c:v>
                </c:pt>
                <c:pt idx="4274">
                  <c:v>7.0103125000000004</c:v>
                </c:pt>
                <c:pt idx="4275">
                  <c:v>7.01171875</c:v>
                </c:pt>
                <c:pt idx="4276">
                  <c:v>7.0131249999999996</c:v>
                </c:pt>
                <c:pt idx="4277">
                  <c:v>7.0145312500000001</c:v>
                </c:pt>
                <c:pt idx="4278">
                  <c:v>7.0159374999999997</c:v>
                </c:pt>
                <c:pt idx="4279">
                  <c:v>7.0173437500000002</c:v>
                </c:pt>
                <c:pt idx="4280">
                  <c:v>7.0187499999999998</c:v>
                </c:pt>
                <c:pt idx="4281">
                  <c:v>7.0201562500000003</c:v>
                </c:pt>
                <c:pt idx="4282">
                  <c:v>7.0215624999999999</c:v>
                </c:pt>
                <c:pt idx="4283">
                  <c:v>7.0229687500000004</c:v>
                </c:pt>
                <c:pt idx="4284">
                  <c:v>7.024375</c:v>
                </c:pt>
                <c:pt idx="4285">
                  <c:v>7.0257812499999996</c:v>
                </c:pt>
                <c:pt idx="4286">
                  <c:v>7.0271875000000001</c:v>
                </c:pt>
                <c:pt idx="4287">
                  <c:v>7.0285937499999998</c:v>
                </c:pt>
                <c:pt idx="4288">
                  <c:v>7.03</c:v>
                </c:pt>
                <c:pt idx="4289">
                  <c:v>7.0314062499999999</c:v>
                </c:pt>
                <c:pt idx="4290">
                  <c:v>7.0328125000000004</c:v>
                </c:pt>
                <c:pt idx="4291">
                  <c:v>7.03421875</c:v>
                </c:pt>
                <c:pt idx="4292">
                  <c:v>7.0356249999999996</c:v>
                </c:pt>
                <c:pt idx="4293">
                  <c:v>7.0370312500000001</c:v>
                </c:pt>
                <c:pt idx="4294">
                  <c:v>7.0384374999999997</c:v>
                </c:pt>
                <c:pt idx="4295">
                  <c:v>7.0398437500000002</c:v>
                </c:pt>
                <c:pt idx="4296">
                  <c:v>7.0412499999999998</c:v>
                </c:pt>
                <c:pt idx="4297">
                  <c:v>7.0426562500000003</c:v>
                </c:pt>
                <c:pt idx="4298">
                  <c:v>7.0440624999999999</c:v>
                </c:pt>
                <c:pt idx="4299">
                  <c:v>7.0454687500000004</c:v>
                </c:pt>
                <c:pt idx="4300">
                  <c:v>7.046875</c:v>
                </c:pt>
                <c:pt idx="4301">
                  <c:v>7.0482812499999996</c:v>
                </c:pt>
                <c:pt idx="4302">
                  <c:v>7.0496875000000001</c:v>
                </c:pt>
                <c:pt idx="4303">
                  <c:v>7.0510937499999997</c:v>
                </c:pt>
                <c:pt idx="4304">
                  <c:v>7.0525000000000002</c:v>
                </c:pt>
                <c:pt idx="4305">
                  <c:v>7.0539062499999998</c:v>
                </c:pt>
                <c:pt idx="4306">
                  <c:v>7.0553125000000003</c:v>
                </c:pt>
                <c:pt idx="4307">
                  <c:v>7.0567187499999999</c:v>
                </c:pt>
                <c:pt idx="4308">
                  <c:v>7.0581250000000004</c:v>
                </c:pt>
                <c:pt idx="4309">
                  <c:v>7.05953125</c:v>
                </c:pt>
                <c:pt idx="4310">
                  <c:v>7.0609374999999996</c:v>
                </c:pt>
                <c:pt idx="4311">
                  <c:v>7.0623437500000001</c:v>
                </c:pt>
                <c:pt idx="4312">
                  <c:v>7.0637499999999998</c:v>
                </c:pt>
                <c:pt idx="4313">
                  <c:v>7.0651562500000002</c:v>
                </c:pt>
                <c:pt idx="4314">
                  <c:v>7.0665624999999999</c:v>
                </c:pt>
                <c:pt idx="4315">
                  <c:v>7.0679687500000004</c:v>
                </c:pt>
                <c:pt idx="4316">
                  <c:v>7.069375</c:v>
                </c:pt>
                <c:pt idx="4317">
                  <c:v>7.0707812499999996</c:v>
                </c:pt>
                <c:pt idx="4318">
                  <c:v>7.0721875000000001</c:v>
                </c:pt>
                <c:pt idx="4319">
                  <c:v>7.0735937499999997</c:v>
                </c:pt>
                <c:pt idx="4320">
                  <c:v>7.0750000000000002</c:v>
                </c:pt>
                <c:pt idx="4321">
                  <c:v>7.0764062499999998</c:v>
                </c:pt>
                <c:pt idx="4322">
                  <c:v>7.0778125000000003</c:v>
                </c:pt>
                <c:pt idx="4323">
                  <c:v>7.0792187499999999</c:v>
                </c:pt>
                <c:pt idx="4324">
                  <c:v>7.0806250000000004</c:v>
                </c:pt>
                <c:pt idx="4325">
                  <c:v>7.08203125</c:v>
                </c:pt>
                <c:pt idx="4326">
                  <c:v>7.0834374999999996</c:v>
                </c:pt>
                <c:pt idx="4327">
                  <c:v>7.0848437500000001</c:v>
                </c:pt>
                <c:pt idx="4328">
                  <c:v>7.0862499999999997</c:v>
                </c:pt>
                <c:pt idx="4329">
                  <c:v>7.0876562500000002</c:v>
                </c:pt>
                <c:pt idx="4330">
                  <c:v>7.0890624999999998</c:v>
                </c:pt>
                <c:pt idx="4331">
                  <c:v>7.0904687500000003</c:v>
                </c:pt>
                <c:pt idx="4332">
                  <c:v>7.0918749999999999</c:v>
                </c:pt>
                <c:pt idx="4333">
                  <c:v>7.0932812500000004</c:v>
                </c:pt>
                <c:pt idx="4334">
                  <c:v>7.0946875</c:v>
                </c:pt>
                <c:pt idx="4335">
                  <c:v>7.0960937499999996</c:v>
                </c:pt>
                <c:pt idx="4336">
                  <c:v>7.0975000000000001</c:v>
                </c:pt>
                <c:pt idx="4337">
                  <c:v>7.0989062499999998</c:v>
                </c:pt>
                <c:pt idx="4338">
                  <c:v>7.1003125000000002</c:v>
                </c:pt>
                <c:pt idx="4339">
                  <c:v>7.1017187499999999</c:v>
                </c:pt>
                <c:pt idx="4340">
                  <c:v>7.1031250000000004</c:v>
                </c:pt>
                <c:pt idx="4341">
                  <c:v>7.10453125</c:v>
                </c:pt>
                <c:pt idx="4342">
                  <c:v>7.1059374999999996</c:v>
                </c:pt>
                <c:pt idx="4343">
                  <c:v>7.1073437500000001</c:v>
                </c:pt>
                <c:pt idx="4344">
                  <c:v>7.1087499999999997</c:v>
                </c:pt>
                <c:pt idx="4345">
                  <c:v>7.1101562500000002</c:v>
                </c:pt>
                <c:pt idx="4346">
                  <c:v>7.1115624999999998</c:v>
                </c:pt>
                <c:pt idx="4347">
                  <c:v>7.1129687500000003</c:v>
                </c:pt>
                <c:pt idx="4348">
                  <c:v>7.1143749999999999</c:v>
                </c:pt>
                <c:pt idx="4349">
                  <c:v>7.1157812500000004</c:v>
                </c:pt>
                <c:pt idx="4350">
                  <c:v>7.1171875</c:v>
                </c:pt>
                <c:pt idx="4351">
                  <c:v>7.1185937499999996</c:v>
                </c:pt>
                <c:pt idx="4352">
                  <c:v>7.12</c:v>
                </c:pt>
                <c:pt idx="4353">
                  <c:v>7.1214062499999997</c:v>
                </c:pt>
                <c:pt idx="4354">
                  <c:v>7.1228125000000002</c:v>
                </c:pt>
                <c:pt idx="4355">
                  <c:v>7.1242187499999998</c:v>
                </c:pt>
                <c:pt idx="4356">
                  <c:v>7.1256250000000003</c:v>
                </c:pt>
                <c:pt idx="4357">
                  <c:v>7.1270312499999999</c:v>
                </c:pt>
                <c:pt idx="4358">
                  <c:v>7.1284375000000004</c:v>
                </c:pt>
                <c:pt idx="4359">
                  <c:v>7.12984375</c:v>
                </c:pt>
                <c:pt idx="4360">
                  <c:v>7.1312499999999996</c:v>
                </c:pt>
                <c:pt idx="4361">
                  <c:v>7.1326562500000001</c:v>
                </c:pt>
                <c:pt idx="4362">
                  <c:v>7.1340624999999998</c:v>
                </c:pt>
                <c:pt idx="4363">
                  <c:v>7.1354687500000002</c:v>
                </c:pt>
                <c:pt idx="4364">
                  <c:v>7.1368749999999999</c:v>
                </c:pt>
                <c:pt idx="4365">
                  <c:v>7.1382812500000004</c:v>
                </c:pt>
                <c:pt idx="4366">
                  <c:v>7.1396875</c:v>
                </c:pt>
                <c:pt idx="4367">
                  <c:v>7.1410937499999996</c:v>
                </c:pt>
                <c:pt idx="4368">
                  <c:v>7.1425000000000001</c:v>
                </c:pt>
                <c:pt idx="4369">
                  <c:v>7.1439062499999997</c:v>
                </c:pt>
                <c:pt idx="4370">
                  <c:v>7.1453125000000002</c:v>
                </c:pt>
                <c:pt idx="4371">
                  <c:v>7.1467187499999998</c:v>
                </c:pt>
                <c:pt idx="4372">
                  <c:v>7.1481250000000003</c:v>
                </c:pt>
                <c:pt idx="4373">
                  <c:v>7.1495312499999999</c:v>
                </c:pt>
                <c:pt idx="4374">
                  <c:v>7.1509375000000004</c:v>
                </c:pt>
                <c:pt idx="4375">
                  <c:v>7.15234375</c:v>
                </c:pt>
                <c:pt idx="4376">
                  <c:v>7.1537499999999996</c:v>
                </c:pt>
                <c:pt idx="4377">
                  <c:v>7.1551562500000001</c:v>
                </c:pt>
                <c:pt idx="4378">
                  <c:v>7.1565624999999997</c:v>
                </c:pt>
                <c:pt idx="4379">
                  <c:v>7.1579687500000002</c:v>
                </c:pt>
                <c:pt idx="4380">
                  <c:v>7.1593749999999998</c:v>
                </c:pt>
                <c:pt idx="4381">
                  <c:v>7.1607812500000003</c:v>
                </c:pt>
                <c:pt idx="4382">
                  <c:v>7.1621874999999999</c:v>
                </c:pt>
                <c:pt idx="4383">
                  <c:v>7.1635937500000004</c:v>
                </c:pt>
                <c:pt idx="4384">
                  <c:v>7.165</c:v>
                </c:pt>
                <c:pt idx="4385">
                  <c:v>7.1664062499999996</c:v>
                </c:pt>
                <c:pt idx="4386">
                  <c:v>7.1678125000000001</c:v>
                </c:pt>
                <c:pt idx="4387">
                  <c:v>7.1692187499999998</c:v>
                </c:pt>
                <c:pt idx="4388">
                  <c:v>7.1706250000000002</c:v>
                </c:pt>
                <c:pt idx="4389">
                  <c:v>7.1720312499999999</c:v>
                </c:pt>
                <c:pt idx="4390">
                  <c:v>7.1734375000000004</c:v>
                </c:pt>
                <c:pt idx="4391">
                  <c:v>7.17484375</c:v>
                </c:pt>
                <c:pt idx="4392">
                  <c:v>7.1762499999999996</c:v>
                </c:pt>
                <c:pt idx="4393">
                  <c:v>7.1776562500000001</c:v>
                </c:pt>
                <c:pt idx="4394">
                  <c:v>7.1790624999999997</c:v>
                </c:pt>
                <c:pt idx="4395">
                  <c:v>7.1804687500000002</c:v>
                </c:pt>
                <c:pt idx="4396">
                  <c:v>7.1818749999999998</c:v>
                </c:pt>
                <c:pt idx="4397">
                  <c:v>7.1832812500000003</c:v>
                </c:pt>
                <c:pt idx="4398">
                  <c:v>7.1846874999999999</c:v>
                </c:pt>
                <c:pt idx="4399">
                  <c:v>7.1860937500000004</c:v>
                </c:pt>
                <c:pt idx="4400">
                  <c:v>7.1875</c:v>
                </c:pt>
                <c:pt idx="4401">
                  <c:v>7.1889062499999996</c:v>
                </c:pt>
                <c:pt idx="4402">
                  <c:v>7.1903125000000001</c:v>
                </c:pt>
                <c:pt idx="4403">
                  <c:v>7.1917187499999997</c:v>
                </c:pt>
                <c:pt idx="4404">
                  <c:v>7.1931250000000002</c:v>
                </c:pt>
                <c:pt idx="4405">
                  <c:v>7.1945312499999998</c:v>
                </c:pt>
                <c:pt idx="4406">
                  <c:v>7.1959375000000003</c:v>
                </c:pt>
                <c:pt idx="4407">
                  <c:v>7.1973437499999999</c:v>
                </c:pt>
                <c:pt idx="4408">
                  <c:v>7.1987500000000004</c:v>
                </c:pt>
                <c:pt idx="4409">
                  <c:v>7.20015625</c:v>
                </c:pt>
                <c:pt idx="4410">
                  <c:v>7.2015624999999996</c:v>
                </c:pt>
                <c:pt idx="4411">
                  <c:v>7.2029687500000001</c:v>
                </c:pt>
                <c:pt idx="4412">
                  <c:v>7.2043749999999998</c:v>
                </c:pt>
                <c:pt idx="4413">
                  <c:v>7.2057812500000002</c:v>
                </c:pt>
                <c:pt idx="4414">
                  <c:v>7.2071874999999999</c:v>
                </c:pt>
                <c:pt idx="4415">
                  <c:v>7.2085937500000004</c:v>
                </c:pt>
                <c:pt idx="4416">
                  <c:v>7.21</c:v>
                </c:pt>
                <c:pt idx="4417">
                  <c:v>7.2114062499999996</c:v>
                </c:pt>
                <c:pt idx="4418">
                  <c:v>7.2128125000000001</c:v>
                </c:pt>
                <c:pt idx="4419">
                  <c:v>7.2142187499999997</c:v>
                </c:pt>
                <c:pt idx="4420">
                  <c:v>7.2156250000000002</c:v>
                </c:pt>
                <c:pt idx="4421">
                  <c:v>7.2170312499999998</c:v>
                </c:pt>
                <c:pt idx="4422">
                  <c:v>7.2184375000000003</c:v>
                </c:pt>
                <c:pt idx="4423">
                  <c:v>7.2198437499999999</c:v>
                </c:pt>
                <c:pt idx="4424">
                  <c:v>7.2212500000000004</c:v>
                </c:pt>
                <c:pt idx="4425">
                  <c:v>7.22265625</c:v>
                </c:pt>
                <c:pt idx="4426">
                  <c:v>7.2240624999999996</c:v>
                </c:pt>
                <c:pt idx="4427">
                  <c:v>7.2254687500000001</c:v>
                </c:pt>
                <c:pt idx="4428">
                  <c:v>7.2268749999999997</c:v>
                </c:pt>
                <c:pt idx="4429">
                  <c:v>7.2282812500000002</c:v>
                </c:pt>
                <c:pt idx="4430">
                  <c:v>7.2296874999999998</c:v>
                </c:pt>
                <c:pt idx="4431">
                  <c:v>7.2310937500000003</c:v>
                </c:pt>
                <c:pt idx="4432">
                  <c:v>7.2324999999999999</c:v>
                </c:pt>
                <c:pt idx="4433">
                  <c:v>7.2339062500000004</c:v>
                </c:pt>
                <c:pt idx="4434">
                  <c:v>7.2353125</c:v>
                </c:pt>
                <c:pt idx="4435">
                  <c:v>7.2367187499999996</c:v>
                </c:pt>
                <c:pt idx="4436">
                  <c:v>7.2381250000000001</c:v>
                </c:pt>
                <c:pt idx="4437">
                  <c:v>7.2395312499999998</c:v>
                </c:pt>
                <c:pt idx="4438">
                  <c:v>7.2409375000000002</c:v>
                </c:pt>
                <c:pt idx="4439">
                  <c:v>7.2423437499999999</c:v>
                </c:pt>
                <c:pt idx="4440">
                  <c:v>7.2437500000000004</c:v>
                </c:pt>
                <c:pt idx="4441">
                  <c:v>7.24515625</c:v>
                </c:pt>
                <c:pt idx="4442">
                  <c:v>7.2465624999999996</c:v>
                </c:pt>
                <c:pt idx="4443">
                  <c:v>7.2479687500000001</c:v>
                </c:pt>
                <c:pt idx="4444">
                  <c:v>7.2493749999999997</c:v>
                </c:pt>
                <c:pt idx="4445">
                  <c:v>7.2507812500000002</c:v>
                </c:pt>
                <c:pt idx="4446">
                  <c:v>7.2521874999999998</c:v>
                </c:pt>
                <c:pt idx="4447">
                  <c:v>7.2535937500000003</c:v>
                </c:pt>
                <c:pt idx="4448">
                  <c:v>7.2549999999999999</c:v>
                </c:pt>
                <c:pt idx="4449">
                  <c:v>7.2564062500000004</c:v>
                </c:pt>
                <c:pt idx="4450">
                  <c:v>7.2578125</c:v>
                </c:pt>
                <c:pt idx="4451">
                  <c:v>7.2592187499999996</c:v>
                </c:pt>
                <c:pt idx="4452">
                  <c:v>7.2606250000000001</c:v>
                </c:pt>
                <c:pt idx="4453">
                  <c:v>7.2620312499999997</c:v>
                </c:pt>
                <c:pt idx="4454">
                  <c:v>7.2634375000000002</c:v>
                </c:pt>
                <c:pt idx="4455">
                  <c:v>7.2648437499999998</c:v>
                </c:pt>
                <c:pt idx="4456">
                  <c:v>7.2662500000000003</c:v>
                </c:pt>
                <c:pt idx="4457">
                  <c:v>7.2676562499999999</c:v>
                </c:pt>
                <c:pt idx="4458">
                  <c:v>7.2690625000000004</c:v>
                </c:pt>
                <c:pt idx="4459">
                  <c:v>7.27046875</c:v>
                </c:pt>
                <c:pt idx="4460">
                  <c:v>7.2718749999999996</c:v>
                </c:pt>
                <c:pt idx="4461">
                  <c:v>7.2732812500000001</c:v>
                </c:pt>
                <c:pt idx="4462">
                  <c:v>7.2746874999999998</c:v>
                </c:pt>
                <c:pt idx="4463">
                  <c:v>7.2760937500000002</c:v>
                </c:pt>
                <c:pt idx="4464">
                  <c:v>7.2774999999999999</c:v>
                </c:pt>
                <c:pt idx="4465">
                  <c:v>7.2789062500000004</c:v>
                </c:pt>
                <c:pt idx="4466">
                  <c:v>7.2803125</c:v>
                </c:pt>
                <c:pt idx="4467">
                  <c:v>7.2817187499999996</c:v>
                </c:pt>
                <c:pt idx="4468">
                  <c:v>7.2831250000000001</c:v>
                </c:pt>
                <c:pt idx="4469">
                  <c:v>7.2845312499999997</c:v>
                </c:pt>
                <c:pt idx="4470">
                  <c:v>7.2859375000000002</c:v>
                </c:pt>
                <c:pt idx="4471">
                  <c:v>7.2873437499999998</c:v>
                </c:pt>
                <c:pt idx="4472">
                  <c:v>7.2887500000000003</c:v>
                </c:pt>
                <c:pt idx="4473">
                  <c:v>7.2901562499999999</c:v>
                </c:pt>
                <c:pt idx="4474">
                  <c:v>7.2915625000000004</c:v>
                </c:pt>
                <c:pt idx="4475">
                  <c:v>7.29296875</c:v>
                </c:pt>
                <c:pt idx="4476">
                  <c:v>7.2943749999999996</c:v>
                </c:pt>
                <c:pt idx="4477">
                  <c:v>7.2957812500000001</c:v>
                </c:pt>
                <c:pt idx="4478">
                  <c:v>7.2971874999999997</c:v>
                </c:pt>
                <c:pt idx="4479">
                  <c:v>7.2985937500000002</c:v>
                </c:pt>
                <c:pt idx="4480">
                  <c:v>7.3</c:v>
                </c:pt>
                <c:pt idx="4481">
                  <c:v>7.3014062500000003</c:v>
                </c:pt>
                <c:pt idx="4482">
                  <c:v>7.3028124999999999</c:v>
                </c:pt>
                <c:pt idx="4483">
                  <c:v>7.3042187500000004</c:v>
                </c:pt>
                <c:pt idx="4484">
                  <c:v>7.305625</c:v>
                </c:pt>
                <c:pt idx="4485">
                  <c:v>7.3070312499999996</c:v>
                </c:pt>
                <c:pt idx="4486">
                  <c:v>7.3084375000000001</c:v>
                </c:pt>
                <c:pt idx="4487">
                  <c:v>7.3098437499999998</c:v>
                </c:pt>
                <c:pt idx="4488">
                  <c:v>7.3112500000000002</c:v>
                </c:pt>
                <c:pt idx="4489">
                  <c:v>7.3126562499999999</c:v>
                </c:pt>
                <c:pt idx="4490">
                  <c:v>7.3140625000000004</c:v>
                </c:pt>
                <c:pt idx="4491">
                  <c:v>7.31546875</c:v>
                </c:pt>
                <c:pt idx="4492">
                  <c:v>7.3168749999999996</c:v>
                </c:pt>
                <c:pt idx="4493">
                  <c:v>7.3182812500000001</c:v>
                </c:pt>
                <c:pt idx="4494">
                  <c:v>7.3196874999999997</c:v>
                </c:pt>
                <c:pt idx="4495">
                  <c:v>7.3210937500000002</c:v>
                </c:pt>
                <c:pt idx="4496">
                  <c:v>7.3224999999999998</c:v>
                </c:pt>
                <c:pt idx="4497">
                  <c:v>7.3239062500000003</c:v>
                </c:pt>
                <c:pt idx="4498">
                  <c:v>7.3253124999999999</c:v>
                </c:pt>
                <c:pt idx="4499">
                  <c:v>7.3267187500000004</c:v>
                </c:pt>
                <c:pt idx="4500">
                  <c:v>7.328125</c:v>
                </c:pt>
                <c:pt idx="4501">
                  <c:v>7.3295312499999996</c:v>
                </c:pt>
                <c:pt idx="4502">
                  <c:v>7.3309375000000001</c:v>
                </c:pt>
                <c:pt idx="4503">
                  <c:v>7.3323437499999997</c:v>
                </c:pt>
                <c:pt idx="4504">
                  <c:v>7.3337500000000002</c:v>
                </c:pt>
                <c:pt idx="4505">
                  <c:v>7.3351562499999998</c:v>
                </c:pt>
                <c:pt idx="4506">
                  <c:v>7.3365625000000003</c:v>
                </c:pt>
                <c:pt idx="4507">
                  <c:v>7.3379687499999999</c:v>
                </c:pt>
                <c:pt idx="4508">
                  <c:v>7.3393750000000004</c:v>
                </c:pt>
                <c:pt idx="4509">
                  <c:v>7.34078125</c:v>
                </c:pt>
                <c:pt idx="4510">
                  <c:v>7.3421874999999996</c:v>
                </c:pt>
                <c:pt idx="4511">
                  <c:v>7.3435937500000001</c:v>
                </c:pt>
                <c:pt idx="4512">
                  <c:v>7.3449999999999998</c:v>
                </c:pt>
                <c:pt idx="4513">
                  <c:v>7.3464062500000002</c:v>
                </c:pt>
                <c:pt idx="4514">
                  <c:v>7.3478124999999999</c:v>
                </c:pt>
                <c:pt idx="4515">
                  <c:v>7.3492187500000004</c:v>
                </c:pt>
                <c:pt idx="4516">
                  <c:v>7.350625</c:v>
                </c:pt>
                <c:pt idx="4517">
                  <c:v>7.3520312499999996</c:v>
                </c:pt>
                <c:pt idx="4518">
                  <c:v>7.3534375000000001</c:v>
                </c:pt>
                <c:pt idx="4519">
                  <c:v>7.3548437499999997</c:v>
                </c:pt>
                <c:pt idx="4520">
                  <c:v>7.3562500000000002</c:v>
                </c:pt>
                <c:pt idx="4521">
                  <c:v>7.3576562499999998</c:v>
                </c:pt>
                <c:pt idx="4522">
                  <c:v>7.3590625000000003</c:v>
                </c:pt>
                <c:pt idx="4523">
                  <c:v>7.3604687499999999</c:v>
                </c:pt>
                <c:pt idx="4524">
                  <c:v>7.3618750000000004</c:v>
                </c:pt>
                <c:pt idx="4525">
                  <c:v>7.36328125</c:v>
                </c:pt>
                <c:pt idx="4526">
                  <c:v>7.3646874999999996</c:v>
                </c:pt>
                <c:pt idx="4527">
                  <c:v>7.3660937500000001</c:v>
                </c:pt>
                <c:pt idx="4528">
                  <c:v>7.3674999999999997</c:v>
                </c:pt>
                <c:pt idx="4529">
                  <c:v>7.3689062500000002</c:v>
                </c:pt>
                <c:pt idx="4530">
                  <c:v>7.3703124999999998</c:v>
                </c:pt>
                <c:pt idx="4531">
                  <c:v>7.3717187500000003</c:v>
                </c:pt>
                <c:pt idx="4532">
                  <c:v>7.3731249999999999</c:v>
                </c:pt>
                <c:pt idx="4533">
                  <c:v>7.3745312500000004</c:v>
                </c:pt>
                <c:pt idx="4534">
                  <c:v>7.3759375</c:v>
                </c:pt>
                <c:pt idx="4535">
                  <c:v>7.3773437499999996</c:v>
                </c:pt>
                <c:pt idx="4536">
                  <c:v>7.3787500000000001</c:v>
                </c:pt>
                <c:pt idx="4537">
                  <c:v>7.3801562499999998</c:v>
                </c:pt>
                <c:pt idx="4538">
                  <c:v>7.3815625000000002</c:v>
                </c:pt>
                <c:pt idx="4539">
                  <c:v>7.3829687499999999</c:v>
                </c:pt>
                <c:pt idx="4540">
                  <c:v>7.3843750000000004</c:v>
                </c:pt>
                <c:pt idx="4541">
                  <c:v>7.38578125</c:v>
                </c:pt>
                <c:pt idx="4542">
                  <c:v>7.3871874999999996</c:v>
                </c:pt>
                <c:pt idx="4543">
                  <c:v>7.3885937500000001</c:v>
                </c:pt>
                <c:pt idx="4544">
                  <c:v>7.39</c:v>
                </c:pt>
                <c:pt idx="4545">
                  <c:v>7.3914062500000002</c:v>
                </c:pt>
                <c:pt idx="4546">
                  <c:v>7.3928124999999998</c:v>
                </c:pt>
                <c:pt idx="4547">
                  <c:v>7.3942187500000003</c:v>
                </c:pt>
                <c:pt idx="4548">
                  <c:v>7.3956249999999999</c:v>
                </c:pt>
                <c:pt idx="4549">
                  <c:v>7.3970312500000004</c:v>
                </c:pt>
                <c:pt idx="4550">
                  <c:v>7.3984375</c:v>
                </c:pt>
                <c:pt idx="4551">
                  <c:v>7.3998437499999996</c:v>
                </c:pt>
                <c:pt idx="4552">
                  <c:v>7.4012500000000001</c:v>
                </c:pt>
                <c:pt idx="4553">
                  <c:v>7.4026562499999997</c:v>
                </c:pt>
                <c:pt idx="4554">
                  <c:v>7.4040625000000002</c:v>
                </c:pt>
                <c:pt idx="4555">
                  <c:v>7.4054687499999998</c:v>
                </c:pt>
                <c:pt idx="4556">
                  <c:v>7.4068750000000003</c:v>
                </c:pt>
                <c:pt idx="4557">
                  <c:v>7.4082812499999999</c:v>
                </c:pt>
                <c:pt idx="4558">
                  <c:v>7.4096875000000004</c:v>
                </c:pt>
                <c:pt idx="4559">
                  <c:v>7.41109375</c:v>
                </c:pt>
                <c:pt idx="4560">
                  <c:v>7.4124999999999996</c:v>
                </c:pt>
                <c:pt idx="4561">
                  <c:v>7.4139062500000001</c:v>
                </c:pt>
                <c:pt idx="4562">
                  <c:v>7.4153124999999998</c:v>
                </c:pt>
                <c:pt idx="4563">
                  <c:v>7.4167187500000002</c:v>
                </c:pt>
                <c:pt idx="4564">
                  <c:v>7.4181249999999999</c:v>
                </c:pt>
                <c:pt idx="4565">
                  <c:v>7.4195312500000004</c:v>
                </c:pt>
                <c:pt idx="4566">
                  <c:v>7.4209375</c:v>
                </c:pt>
                <c:pt idx="4567">
                  <c:v>7.4223437499999996</c:v>
                </c:pt>
                <c:pt idx="4568">
                  <c:v>7.4237500000000001</c:v>
                </c:pt>
                <c:pt idx="4569">
                  <c:v>7.4251562499999997</c:v>
                </c:pt>
                <c:pt idx="4570">
                  <c:v>7.4265625000000002</c:v>
                </c:pt>
                <c:pt idx="4571">
                  <c:v>7.4279687499999998</c:v>
                </c:pt>
                <c:pt idx="4572">
                  <c:v>7.4293750000000003</c:v>
                </c:pt>
                <c:pt idx="4573">
                  <c:v>7.4307812499999999</c:v>
                </c:pt>
                <c:pt idx="4574">
                  <c:v>7.4321875000000004</c:v>
                </c:pt>
                <c:pt idx="4575">
                  <c:v>7.43359375</c:v>
                </c:pt>
                <c:pt idx="4576">
                  <c:v>7.4349999999999996</c:v>
                </c:pt>
                <c:pt idx="4577">
                  <c:v>7.4364062500000001</c:v>
                </c:pt>
                <c:pt idx="4578">
                  <c:v>7.4378124999999997</c:v>
                </c:pt>
                <c:pt idx="4579">
                  <c:v>7.4392187500000002</c:v>
                </c:pt>
                <c:pt idx="4580">
                  <c:v>7.4406249999999998</c:v>
                </c:pt>
                <c:pt idx="4581">
                  <c:v>7.4420312500000003</c:v>
                </c:pt>
                <c:pt idx="4582">
                  <c:v>7.4434374999999999</c:v>
                </c:pt>
                <c:pt idx="4583">
                  <c:v>7.4448437500000004</c:v>
                </c:pt>
                <c:pt idx="4584">
                  <c:v>7.44625</c:v>
                </c:pt>
                <c:pt idx="4585">
                  <c:v>7.4476562499999996</c:v>
                </c:pt>
                <c:pt idx="4586">
                  <c:v>7.4490625000000001</c:v>
                </c:pt>
                <c:pt idx="4587">
                  <c:v>7.4504687499999998</c:v>
                </c:pt>
                <c:pt idx="4588">
                  <c:v>7.4518750000000002</c:v>
                </c:pt>
                <c:pt idx="4589">
                  <c:v>7.4532812499999999</c:v>
                </c:pt>
                <c:pt idx="4590">
                  <c:v>7.4546875000000004</c:v>
                </c:pt>
                <c:pt idx="4591">
                  <c:v>7.45609375</c:v>
                </c:pt>
                <c:pt idx="4592">
                  <c:v>7.4574999999999996</c:v>
                </c:pt>
                <c:pt idx="4593">
                  <c:v>7.4589062500000001</c:v>
                </c:pt>
                <c:pt idx="4594">
                  <c:v>7.4603124999999997</c:v>
                </c:pt>
                <c:pt idx="4595">
                  <c:v>7.4617187500000002</c:v>
                </c:pt>
                <c:pt idx="4596">
                  <c:v>7.4631249999999998</c:v>
                </c:pt>
                <c:pt idx="4597">
                  <c:v>7.4645312500000003</c:v>
                </c:pt>
                <c:pt idx="4598">
                  <c:v>7.4659374999999999</c:v>
                </c:pt>
                <c:pt idx="4599">
                  <c:v>7.4673437500000004</c:v>
                </c:pt>
                <c:pt idx="4600">
                  <c:v>7.46875</c:v>
                </c:pt>
                <c:pt idx="4601">
                  <c:v>7.4701562499999996</c:v>
                </c:pt>
                <c:pt idx="4602">
                  <c:v>7.4715625000000001</c:v>
                </c:pt>
                <c:pt idx="4603">
                  <c:v>7.4729687499999997</c:v>
                </c:pt>
                <c:pt idx="4604">
                  <c:v>7.4743750000000002</c:v>
                </c:pt>
                <c:pt idx="4605">
                  <c:v>7.4757812499999998</c:v>
                </c:pt>
                <c:pt idx="4606">
                  <c:v>7.4771875000000003</c:v>
                </c:pt>
                <c:pt idx="4607">
                  <c:v>7.4785937499999999</c:v>
                </c:pt>
                <c:pt idx="4608">
                  <c:v>7.48</c:v>
                </c:pt>
                <c:pt idx="4609">
                  <c:v>7.48140625</c:v>
                </c:pt>
                <c:pt idx="4610">
                  <c:v>7.4828124999999996</c:v>
                </c:pt>
                <c:pt idx="4611">
                  <c:v>7.4842187500000001</c:v>
                </c:pt>
                <c:pt idx="4612">
                  <c:v>7.4856249999999998</c:v>
                </c:pt>
                <c:pt idx="4613">
                  <c:v>7.4870312500000002</c:v>
                </c:pt>
                <c:pt idx="4614">
                  <c:v>7.4884374999999999</c:v>
                </c:pt>
                <c:pt idx="4615">
                  <c:v>7.4898437500000004</c:v>
                </c:pt>
                <c:pt idx="4616">
                  <c:v>7.49125</c:v>
                </c:pt>
                <c:pt idx="4617">
                  <c:v>7.4926562499999996</c:v>
                </c:pt>
                <c:pt idx="4618">
                  <c:v>7.4940625000000001</c:v>
                </c:pt>
                <c:pt idx="4619">
                  <c:v>7.4954687499999997</c:v>
                </c:pt>
                <c:pt idx="4620">
                  <c:v>7.4968750000000002</c:v>
                </c:pt>
                <c:pt idx="4621">
                  <c:v>7.4982812499999998</c:v>
                </c:pt>
                <c:pt idx="4622">
                  <c:v>7.4996875000000003</c:v>
                </c:pt>
                <c:pt idx="4623">
                  <c:v>7.5010937499999999</c:v>
                </c:pt>
                <c:pt idx="4624">
                  <c:v>7.5025000000000004</c:v>
                </c:pt>
                <c:pt idx="4625">
                  <c:v>7.50390625</c:v>
                </c:pt>
                <c:pt idx="4626">
                  <c:v>7.5053124999999996</c:v>
                </c:pt>
                <c:pt idx="4627">
                  <c:v>7.5067187500000001</c:v>
                </c:pt>
                <c:pt idx="4628">
                  <c:v>7.5081249999999997</c:v>
                </c:pt>
                <c:pt idx="4629">
                  <c:v>7.5095312500000002</c:v>
                </c:pt>
                <c:pt idx="4630">
                  <c:v>7.5109374999999998</c:v>
                </c:pt>
                <c:pt idx="4631">
                  <c:v>7.5123437500000003</c:v>
                </c:pt>
                <c:pt idx="4632">
                  <c:v>7.5137499999999999</c:v>
                </c:pt>
                <c:pt idx="4633">
                  <c:v>7.5151562500000004</c:v>
                </c:pt>
                <c:pt idx="4634">
                  <c:v>7.5165625</c:v>
                </c:pt>
                <c:pt idx="4635">
                  <c:v>7.5179687499999996</c:v>
                </c:pt>
                <c:pt idx="4636">
                  <c:v>7.5193750000000001</c:v>
                </c:pt>
                <c:pt idx="4637">
                  <c:v>7.5207812499999998</c:v>
                </c:pt>
                <c:pt idx="4638">
                  <c:v>7.5221875000000002</c:v>
                </c:pt>
                <c:pt idx="4639">
                  <c:v>7.5235937499999999</c:v>
                </c:pt>
                <c:pt idx="4640">
                  <c:v>7.5250000000000004</c:v>
                </c:pt>
                <c:pt idx="4641">
                  <c:v>7.52640625</c:v>
                </c:pt>
                <c:pt idx="4642">
                  <c:v>7.5278124999999996</c:v>
                </c:pt>
                <c:pt idx="4643">
                  <c:v>7.5292187500000001</c:v>
                </c:pt>
                <c:pt idx="4644">
                  <c:v>7.5306249999999997</c:v>
                </c:pt>
                <c:pt idx="4645">
                  <c:v>7.5320312500000002</c:v>
                </c:pt>
                <c:pt idx="4646">
                  <c:v>7.5334374999999998</c:v>
                </c:pt>
                <c:pt idx="4647">
                  <c:v>7.5348437500000003</c:v>
                </c:pt>
                <c:pt idx="4648">
                  <c:v>7.5362499999999999</c:v>
                </c:pt>
                <c:pt idx="4649">
                  <c:v>7.5376562500000004</c:v>
                </c:pt>
                <c:pt idx="4650">
                  <c:v>7.5390625</c:v>
                </c:pt>
                <c:pt idx="4651">
                  <c:v>7.5404687499999996</c:v>
                </c:pt>
                <c:pt idx="4652">
                  <c:v>7.5418750000000001</c:v>
                </c:pt>
                <c:pt idx="4653">
                  <c:v>7.5432812499999997</c:v>
                </c:pt>
                <c:pt idx="4654">
                  <c:v>7.5446875000000002</c:v>
                </c:pt>
                <c:pt idx="4655">
                  <c:v>7.5460937499999998</c:v>
                </c:pt>
                <c:pt idx="4656">
                  <c:v>7.5475000000000003</c:v>
                </c:pt>
                <c:pt idx="4657">
                  <c:v>7.5489062499999999</c:v>
                </c:pt>
                <c:pt idx="4658">
                  <c:v>7.5503125000000004</c:v>
                </c:pt>
                <c:pt idx="4659">
                  <c:v>7.55171875</c:v>
                </c:pt>
                <c:pt idx="4660">
                  <c:v>7.5531249999999996</c:v>
                </c:pt>
                <c:pt idx="4661">
                  <c:v>7.5545312500000001</c:v>
                </c:pt>
                <c:pt idx="4662">
                  <c:v>7.5559374999999998</c:v>
                </c:pt>
                <c:pt idx="4663">
                  <c:v>7.5573437500000002</c:v>
                </c:pt>
                <c:pt idx="4664">
                  <c:v>7.5587499999999999</c:v>
                </c:pt>
                <c:pt idx="4665">
                  <c:v>7.5601562500000004</c:v>
                </c:pt>
                <c:pt idx="4666">
                  <c:v>7.5615625</c:v>
                </c:pt>
                <c:pt idx="4667">
                  <c:v>7.5629687499999996</c:v>
                </c:pt>
                <c:pt idx="4668">
                  <c:v>7.5643750000000001</c:v>
                </c:pt>
                <c:pt idx="4669">
                  <c:v>7.5657812499999997</c:v>
                </c:pt>
                <c:pt idx="4670">
                  <c:v>7.5671875000000002</c:v>
                </c:pt>
                <c:pt idx="4671">
                  <c:v>7.5685937499999998</c:v>
                </c:pt>
                <c:pt idx="4672">
                  <c:v>7.57</c:v>
                </c:pt>
                <c:pt idx="4673">
                  <c:v>7.5714062499999999</c:v>
                </c:pt>
                <c:pt idx="4674">
                  <c:v>7.5728125000000004</c:v>
                </c:pt>
                <c:pt idx="4675">
                  <c:v>7.57421875</c:v>
                </c:pt>
                <c:pt idx="4676">
                  <c:v>7.5756249999999996</c:v>
                </c:pt>
                <c:pt idx="4677">
                  <c:v>7.5770312500000001</c:v>
                </c:pt>
                <c:pt idx="4678">
                  <c:v>7.5784374999999997</c:v>
                </c:pt>
                <c:pt idx="4679">
                  <c:v>7.5798437500000002</c:v>
                </c:pt>
                <c:pt idx="4680">
                  <c:v>7.5812499999999998</c:v>
                </c:pt>
                <c:pt idx="4681">
                  <c:v>7.5826562500000003</c:v>
                </c:pt>
                <c:pt idx="4682">
                  <c:v>7.5840624999999999</c:v>
                </c:pt>
                <c:pt idx="4683">
                  <c:v>7.5854687500000004</c:v>
                </c:pt>
                <c:pt idx="4684">
                  <c:v>7.586875</c:v>
                </c:pt>
                <c:pt idx="4685">
                  <c:v>7.5882812499999996</c:v>
                </c:pt>
                <c:pt idx="4686">
                  <c:v>7.5896875000000001</c:v>
                </c:pt>
                <c:pt idx="4687">
                  <c:v>7.5910937499999998</c:v>
                </c:pt>
                <c:pt idx="4688">
                  <c:v>7.5925000000000002</c:v>
                </c:pt>
                <c:pt idx="4689">
                  <c:v>7.5939062499999999</c:v>
                </c:pt>
                <c:pt idx="4690">
                  <c:v>7.5953125000000004</c:v>
                </c:pt>
                <c:pt idx="4691">
                  <c:v>7.59671875</c:v>
                </c:pt>
                <c:pt idx="4692">
                  <c:v>7.5981249999999996</c:v>
                </c:pt>
                <c:pt idx="4693">
                  <c:v>7.5995312500000001</c:v>
                </c:pt>
                <c:pt idx="4694">
                  <c:v>7.6009374999999997</c:v>
                </c:pt>
                <c:pt idx="4695">
                  <c:v>7.6023437500000002</c:v>
                </c:pt>
                <c:pt idx="4696">
                  <c:v>7.6037499999999998</c:v>
                </c:pt>
                <c:pt idx="4697">
                  <c:v>7.6051562500000003</c:v>
                </c:pt>
                <c:pt idx="4698">
                  <c:v>7.6065624999999999</c:v>
                </c:pt>
                <c:pt idx="4699">
                  <c:v>7.6079687500000004</c:v>
                </c:pt>
                <c:pt idx="4700">
                  <c:v>7.609375</c:v>
                </c:pt>
                <c:pt idx="4701">
                  <c:v>7.6107812499999996</c:v>
                </c:pt>
                <c:pt idx="4702">
                  <c:v>7.6121875000000001</c:v>
                </c:pt>
                <c:pt idx="4703">
                  <c:v>7.6135937499999997</c:v>
                </c:pt>
                <c:pt idx="4704">
                  <c:v>7.6150000000000002</c:v>
                </c:pt>
                <c:pt idx="4705">
                  <c:v>7.6164062499999998</c:v>
                </c:pt>
                <c:pt idx="4706">
                  <c:v>7.6178125000000003</c:v>
                </c:pt>
                <c:pt idx="4707">
                  <c:v>7.6192187499999999</c:v>
                </c:pt>
                <c:pt idx="4708">
                  <c:v>7.6206250000000004</c:v>
                </c:pt>
                <c:pt idx="4709">
                  <c:v>7.62203125</c:v>
                </c:pt>
                <c:pt idx="4710">
                  <c:v>7.6234374999999996</c:v>
                </c:pt>
                <c:pt idx="4711">
                  <c:v>7.6248437500000001</c:v>
                </c:pt>
                <c:pt idx="4712">
                  <c:v>7.6262499999999998</c:v>
                </c:pt>
                <c:pt idx="4713">
                  <c:v>7.6276562500000002</c:v>
                </c:pt>
                <c:pt idx="4714">
                  <c:v>7.6290624999999999</c:v>
                </c:pt>
                <c:pt idx="4715">
                  <c:v>7.6304687500000004</c:v>
                </c:pt>
                <c:pt idx="4716">
                  <c:v>7.631875</c:v>
                </c:pt>
                <c:pt idx="4717">
                  <c:v>7.6332812499999996</c:v>
                </c:pt>
                <c:pt idx="4718">
                  <c:v>7.6346875000000001</c:v>
                </c:pt>
                <c:pt idx="4719">
                  <c:v>7.6360937499999997</c:v>
                </c:pt>
                <c:pt idx="4720">
                  <c:v>7.6375000000000002</c:v>
                </c:pt>
                <c:pt idx="4721">
                  <c:v>7.6389062499999998</c:v>
                </c:pt>
                <c:pt idx="4722">
                  <c:v>7.6403125000000003</c:v>
                </c:pt>
                <c:pt idx="4723">
                  <c:v>7.6417187499999999</c:v>
                </c:pt>
                <c:pt idx="4724">
                  <c:v>7.6431250000000004</c:v>
                </c:pt>
                <c:pt idx="4725">
                  <c:v>7.64453125</c:v>
                </c:pt>
                <c:pt idx="4726">
                  <c:v>7.6459374999999996</c:v>
                </c:pt>
                <c:pt idx="4727">
                  <c:v>7.6473437500000001</c:v>
                </c:pt>
                <c:pt idx="4728">
                  <c:v>7.6487499999999997</c:v>
                </c:pt>
                <c:pt idx="4729">
                  <c:v>7.6501562500000002</c:v>
                </c:pt>
                <c:pt idx="4730">
                  <c:v>7.6515624999999998</c:v>
                </c:pt>
                <c:pt idx="4731">
                  <c:v>7.6529687500000003</c:v>
                </c:pt>
                <c:pt idx="4732">
                  <c:v>7.6543749999999999</c:v>
                </c:pt>
                <c:pt idx="4733">
                  <c:v>7.6557812500000004</c:v>
                </c:pt>
                <c:pt idx="4734">
                  <c:v>7.6571875</c:v>
                </c:pt>
                <c:pt idx="4735">
                  <c:v>7.6585937499999996</c:v>
                </c:pt>
                <c:pt idx="4736">
                  <c:v>7.66</c:v>
                </c:pt>
                <c:pt idx="4737">
                  <c:v>7.6614062499999998</c:v>
                </c:pt>
                <c:pt idx="4738">
                  <c:v>7.6628125000000002</c:v>
                </c:pt>
                <c:pt idx="4739">
                  <c:v>7.6642187499999999</c:v>
                </c:pt>
                <c:pt idx="4740">
                  <c:v>7.6656250000000004</c:v>
                </c:pt>
                <c:pt idx="4741">
                  <c:v>7.66703125</c:v>
                </c:pt>
                <c:pt idx="4742">
                  <c:v>7.6684374999999996</c:v>
                </c:pt>
                <c:pt idx="4743">
                  <c:v>7.6698437500000001</c:v>
                </c:pt>
                <c:pt idx="4744">
                  <c:v>7.6712499999999997</c:v>
                </c:pt>
                <c:pt idx="4745">
                  <c:v>7.6726562500000002</c:v>
                </c:pt>
                <c:pt idx="4746">
                  <c:v>7.6740624999999998</c:v>
                </c:pt>
                <c:pt idx="4747">
                  <c:v>7.6754687500000003</c:v>
                </c:pt>
                <c:pt idx="4748">
                  <c:v>7.6768749999999999</c:v>
                </c:pt>
                <c:pt idx="4749">
                  <c:v>7.6782812500000004</c:v>
                </c:pt>
                <c:pt idx="4750">
                  <c:v>7.6796875</c:v>
                </c:pt>
                <c:pt idx="4751">
                  <c:v>7.6810937499999996</c:v>
                </c:pt>
                <c:pt idx="4752">
                  <c:v>7.6825000000000001</c:v>
                </c:pt>
                <c:pt idx="4753">
                  <c:v>7.6839062499999997</c:v>
                </c:pt>
                <c:pt idx="4754">
                  <c:v>7.6853125000000002</c:v>
                </c:pt>
                <c:pt idx="4755">
                  <c:v>7.6867187499999998</c:v>
                </c:pt>
                <c:pt idx="4756">
                  <c:v>7.6881250000000003</c:v>
                </c:pt>
                <c:pt idx="4757">
                  <c:v>7.6895312499999999</c:v>
                </c:pt>
                <c:pt idx="4758">
                  <c:v>7.6909375000000004</c:v>
                </c:pt>
                <c:pt idx="4759">
                  <c:v>7.69234375</c:v>
                </c:pt>
                <c:pt idx="4760">
                  <c:v>7.6937499999999996</c:v>
                </c:pt>
                <c:pt idx="4761">
                  <c:v>7.6951562500000001</c:v>
                </c:pt>
                <c:pt idx="4762">
                  <c:v>7.6965624999999998</c:v>
                </c:pt>
                <c:pt idx="4763">
                  <c:v>7.6979687500000002</c:v>
                </c:pt>
                <c:pt idx="4764">
                  <c:v>7.6993749999999999</c:v>
                </c:pt>
                <c:pt idx="4765">
                  <c:v>7.7007812500000004</c:v>
                </c:pt>
                <c:pt idx="4766">
                  <c:v>7.7021875</c:v>
                </c:pt>
                <c:pt idx="4767">
                  <c:v>7.7035937499999996</c:v>
                </c:pt>
                <c:pt idx="4768">
                  <c:v>7.7050000000000001</c:v>
                </c:pt>
                <c:pt idx="4769">
                  <c:v>7.7064062499999997</c:v>
                </c:pt>
                <c:pt idx="4770">
                  <c:v>7.7078125000000002</c:v>
                </c:pt>
                <c:pt idx="4771">
                  <c:v>7.7092187499999998</c:v>
                </c:pt>
                <c:pt idx="4772">
                  <c:v>7.7106250000000003</c:v>
                </c:pt>
                <c:pt idx="4773">
                  <c:v>7.7120312499999999</c:v>
                </c:pt>
                <c:pt idx="4774">
                  <c:v>7.7134375000000004</c:v>
                </c:pt>
                <c:pt idx="4775">
                  <c:v>7.71484375</c:v>
                </c:pt>
                <c:pt idx="4776">
                  <c:v>7.7162499999999996</c:v>
                </c:pt>
                <c:pt idx="4777">
                  <c:v>7.7176562500000001</c:v>
                </c:pt>
                <c:pt idx="4778">
                  <c:v>7.7190624999999997</c:v>
                </c:pt>
                <c:pt idx="4779">
                  <c:v>7.7204687500000002</c:v>
                </c:pt>
                <c:pt idx="4780">
                  <c:v>7.7218749999999998</c:v>
                </c:pt>
                <c:pt idx="4781">
                  <c:v>7.7232812500000003</c:v>
                </c:pt>
                <c:pt idx="4782">
                  <c:v>7.7246874999999999</c:v>
                </c:pt>
                <c:pt idx="4783">
                  <c:v>7.7260937500000004</c:v>
                </c:pt>
                <c:pt idx="4784">
                  <c:v>7.7275</c:v>
                </c:pt>
                <c:pt idx="4785">
                  <c:v>7.7289062499999996</c:v>
                </c:pt>
                <c:pt idx="4786">
                  <c:v>7.7303125000000001</c:v>
                </c:pt>
                <c:pt idx="4787">
                  <c:v>7.7317187499999998</c:v>
                </c:pt>
                <c:pt idx="4788">
                  <c:v>7.7331250000000002</c:v>
                </c:pt>
                <c:pt idx="4789">
                  <c:v>7.7345312499999999</c:v>
                </c:pt>
                <c:pt idx="4790">
                  <c:v>7.7359375000000004</c:v>
                </c:pt>
                <c:pt idx="4791">
                  <c:v>7.73734375</c:v>
                </c:pt>
                <c:pt idx="4792">
                  <c:v>7.7387499999999996</c:v>
                </c:pt>
                <c:pt idx="4793">
                  <c:v>7.7401562500000001</c:v>
                </c:pt>
                <c:pt idx="4794">
                  <c:v>7.7415624999999997</c:v>
                </c:pt>
                <c:pt idx="4795">
                  <c:v>7.7429687500000002</c:v>
                </c:pt>
                <c:pt idx="4796">
                  <c:v>7.7443749999999998</c:v>
                </c:pt>
                <c:pt idx="4797">
                  <c:v>7.7457812500000003</c:v>
                </c:pt>
                <c:pt idx="4798">
                  <c:v>7.7471874999999999</c:v>
                </c:pt>
                <c:pt idx="4799">
                  <c:v>7.7485937500000004</c:v>
                </c:pt>
                <c:pt idx="4800">
                  <c:v>7.75</c:v>
                </c:pt>
                <c:pt idx="4801">
                  <c:v>7.7514062499999996</c:v>
                </c:pt>
                <c:pt idx="4802">
                  <c:v>7.7528125000000001</c:v>
                </c:pt>
                <c:pt idx="4803">
                  <c:v>7.7542187499999997</c:v>
                </c:pt>
                <c:pt idx="4804">
                  <c:v>7.7556250000000002</c:v>
                </c:pt>
                <c:pt idx="4805">
                  <c:v>7.7570312499999998</c:v>
                </c:pt>
                <c:pt idx="4806">
                  <c:v>7.7584375000000003</c:v>
                </c:pt>
                <c:pt idx="4807">
                  <c:v>7.7598437499999999</c:v>
                </c:pt>
                <c:pt idx="4808">
                  <c:v>7.7612500000000004</c:v>
                </c:pt>
                <c:pt idx="4809">
                  <c:v>7.76265625</c:v>
                </c:pt>
                <c:pt idx="4810">
                  <c:v>7.7640624999999996</c:v>
                </c:pt>
                <c:pt idx="4811">
                  <c:v>7.7654687500000001</c:v>
                </c:pt>
                <c:pt idx="4812">
                  <c:v>7.7668749999999998</c:v>
                </c:pt>
                <c:pt idx="4813">
                  <c:v>7.7682812500000002</c:v>
                </c:pt>
                <c:pt idx="4814">
                  <c:v>7.7696874999999999</c:v>
                </c:pt>
                <c:pt idx="4815">
                  <c:v>7.7710937500000004</c:v>
                </c:pt>
                <c:pt idx="4816">
                  <c:v>7.7725</c:v>
                </c:pt>
                <c:pt idx="4817">
                  <c:v>7.7739062499999996</c:v>
                </c:pt>
                <c:pt idx="4818">
                  <c:v>7.7753125000000001</c:v>
                </c:pt>
                <c:pt idx="4819">
                  <c:v>7.7767187499999997</c:v>
                </c:pt>
                <c:pt idx="4820">
                  <c:v>7.7781250000000002</c:v>
                </c:pt>
                <c:pt idx="4821">
                  <c:v>7.7795312499999998</c:v>
                </c:pt>
                <c:pt idx="4822">
                  <c:v>7.7809375000000003</c:v>
                </c:pt>
                <c:pt idx="4823">
                  <c:v>7.7823437499999999</c:v>
                </c:pt>
                <c:pt idx="4824">
                  <c:v>7.7837500000000004</c:v>
                </c:pt>
                <c:pt idx="4825">
                  <c:v>7.78515625</c:v>
                </c:pt>
                <c:pt idx="4826">
                  <c:v>7.7865624999999996</c:v>
                </c:pt>
                <c:pt idx="4827">
                  <c:v>7.7879687500000001</c:v>
                </c:pt>
                <c:pt idx="4828">
                  <c:v>7.7893749999999997</c:v>
                </c:pt>
                <c:pt idx="4829">
                  <c:v>7.7907812500000002</c:v>
                </c:pt>
                <c:pt idx="4830">
                  <c:v>7.7921874999999998</c:v>
                </c:pt>
                <c:pt idx="4831">
                  <c:v>7.7935937500000003</c:v>
                </c:pt>
                <c:pt idx="4832">
                  <c:v>7.7949999999999999</c:v>
                </c:pt>
                <c:pt idx="4833">
                  <c:v>7.7964062500000004</c:v>
                </c:pt>
                <c:pt idx="4834">
                  <c:v>7.7978125</c:v>
                </c:pt>
                <c:pt idx="4835">
                  <c:v>7.7992187499999996</c:v>
                </c:pt>
                <c:pt idx="4836">
                  <c:v>7.8006250000000001</c:v>
                </c:pt>
                <c:pt idx="4837">
                  <c:v>7.8020312499999998</c:v>
                </c:pt>
                <c:pt idx="4838">
                  <c:v>7.8034375000000002</c:v>
                </c:pt>
                <c:pt idx="4839">
                  <c:v>7.8048437499999999</c:v>
                </c:pt>
                <c:pt idx="4840">
                  <c:v>7.8062500000000004</c:v>
                </c:pt>
                <c:pt idx="4841">
                  <c:v>7.80765625</c:v>
                </c:pt>
                <c:pt idx="4842">
                  <c:v>7.8090624999999996</c:v>
                </c:pt>
                <c:pt idx="4843">
                  <c:v>7.8104687500000001</c:v>
                </c:pt>
                <c:pt idx="4844">
                  <c:v>7.8118749999999997</c:v>
                </c:pt>
                <c:pt idx="4845">
                  <c:v>7.8132812500000002</c:v>
                </c:pt>
                <c:pt idx="4846">
                  <c:v>7.8146874999999998</c:v>
                </c:pt>
                <c:pt idx="4847">
                  <c:v>7.8160937500000003</c:v>
                </c:pt>
                <c:pt idx="4848">
                  <c:v>7.8174999999999999</c:v>
                </c:pt>
                <c:pt idx="4849">
                  <c:v>7.8189062500000004</c:v>
                </c:pt>
                <c:pt idx="4850">
                  <c:v>7.8203125</c:v>
                </c:pt>
                <c:pt idx="4851">
                  <c:v>7.8217187499999996</c:v>
                </c:pt>
                <c:pt idx="4852">
                  <c:v>7.8231250000000001</c:v>
                </c:pt>
                <c:pt idx="4853">
                  <c:v>7.8245312499999997</c:v>
                </c:pt>
                <c:pt idx="4854">
                  <c:v>7.8259375000000002</c:v>
                </c:pt>
                <c:pt idx="4855">
                  <c:v>7.8273437499999998</c:v>
                </c:pt>
                <c:pt idx="4856">
                  <c:v>7.8287500000000003</c:v>
                </c:pt>
                <c:pt idx="4857">
                  <c:v>7.8301562499999999</c:v>
                </c:pt>
                <c:pt idx="4858">
                  <c:v>7.8315625000000004</c:v>
                </c:pt>
                <c:pt idx="4859">
                  <c:v>7.83296875</c:v>
                </c:pt>
                <c:pt idx="4860">
                  <c:v>7.8343749999999996</c:v>
                </c:pt>
                <c:pt idx="4861">
                  <c:v>7.8357812500000001</c:v>
                </c:pt>
                <c:pt idx="4862">
                  <c:v>7.8371874999999998</c:v>
                </c:pt>
                <c:pt idx="4863">
                  <c:v>7.8385937500000002</c:v>
                </c:pt>
                <c:pt idx="4864">
                  <c:v>7.84</c:v>
                </c:pt>
                <c:pt idx="4865">
                  <c:v>7.8414062500000004</c:v>
                </c:pt>
                <c:pt idx="4866">
                  <c:v>7.8428125</c:v>
                </c:pt>
                <c:pt idx="4867">
                  <c:v>7.8442187499999996</c:v>
                </c:pt>
                <c:pt idx="4868">
                  <c:v>7.8456250000000001</c:v>
                </c:pt>
                <c:pt idx="4869">
                  <c:v>7.8470312499999997</c:v>
                </c:pt>
                <c:pt idx="4870">
                  <c:v>7.8484375000000002</c:v>
                </c:pt>
                <c:pt idx="4871">
                  <c:v>7.8498437499999998</c:v>
                </c:pt>
                <c:pt idx="4872">
                  <c:v>7.8512500000000003</c:v>
                </c:pt>
                <c:pt idx="4873">
                  <c:v>7.8526562499999999</c:v>
                </c:pt>
                <c:pt idx="4874">
                  <c:v>7.8540625000000004</c:v>
                </c:pt>
                <c:pt idx="4875">
                  <c:v>7.85546875</c:v>
                </c:pt>
                <c:pt idx="4876">
                  <c:v>7.8568749999999996</c:v>
                </c:pt>
                <c:pt idx="4877">
                  <c:v>7.8582812500000001</c:v>
                </c:pt>
                <c:pt idx="4878">
                  <c:v>7.8596874999999997</c:v>
                </c:pt>
                <c:pt idx="4879">
                  <c:v>7.8610937500000002</c:v>
                </c:pt>
                <c:pt idx="4880">
                  <c:v>7.8624999999999998</c:v>
                </c:pt>
                <c:pt idx="4881">
                  <c:v>7.8639062500000003</c:v>
                </c:pt>
                <c:pt idx="4882">
                  <c:v>7.8653124999999999</c:v>
                </c:pt>
                <c:pt idx="4883">
                  <c:v>7.8667187500000004</c:v>
                </c:pt>
                <c:pt idx="4884">
                  <c:v>7.868125</c:v>
                </c:pt>
                <c:pt idx="4885">
                  <c:v>7.8695312499999996</c:v>
                </c:pt>
                <c:pt idx="4886">
                  <c:v>7.8709375000000001</c:v>
                </c:pt>
                <c:pt idx="4887">
                  <c:v>7.8723437499999998</c:v>
                </c:pt>
                <c:pt idx="4888">
                  <c:v>7.8737500000000002</c:v>
                </c:pt>
                <c:pt idx="4889">
                  <c:v>7.8751562499999999</c:v>
                </c:pt>
                <c:pt idx="4890">
                  <c:v>7.8765625000000004</c:v>
                </c:pt>
                <c:pt idx="4891">
                  <c:v>7.87796875</c:v>
                </c:pt>
                <c:pt idx="4892">
                  <c:v>7.8793749999999996</c:v>
                </c:pt>
                <c:pt idx="4893">
                  <c:v>7.8807812500000001</c:v>
                </c:pt>
                <c:pt idx="4894">
                  <c:v>7.8821874999999997</c:v>
                </c:pt>
                <c:pt idx="4895">
                  <c:v>7.8835937500000002</c:v>
                </c:pt>
                <c:pt idx="4896">
                  <c:v>7.8849999999999998</c:v>
                </c:pt>
                <c:pt idx="4897">
                  <c:v>7.8864062500000003</c:v>
                </c:pt>
                <c:pt idx="4898">
                  <c:v>7.8878124999999999</c:v>
                </c:pt>
                <c:pt idx="4899">
                  <c:v>7.8892187500000004</c:v>
                </c:pt>
                <c:pt idx="4900">
                  <c:v>7.890625</c:v>
                </c:pt>
                <c:pt idx="4901">
                  <c:v>7.8920312499999996</c:v>
                </c:pt>
                <c:pt idx="4902">
                  <c:v>7.8934375000000001</c:v>
                </c:pt>
                <c:pt idx="4903">
                  <c:v>7.8948437499999997</c:v>
                </c:pt>
                <c:pt idx="4904">
                  <c:v>7.8962500000000002</c:v>
                </c:pt>
                <c:pt idx="4905">
                  <c:v>7.8976562499999998</c:v>
                </c:pt>
                <c:pt idx="4906">
                  <c:v>7.8990625000000003</c:v>
                </c:pt>
                <c:pt idx="4907">
                  <c:v>7.9004687499999999</c:v>
                </c:pt>
                <c:pt idx="4908">
                  <c:v>7.9018750000000004</c:v>
                </c:pt>
                <c:pt idx="4909">
                  <c:v>7.90328125</c:v>
                </c:pt>
                <c:pt idx="4910">
                  <c:v>7.9046874999999996</c:v>
                </c:pt>
                <c:pt idx="4911">
                  <c:v>7.9060937500000001</c:v>
                </c:pt>
                <c:pt idx="4912">
                  <c:v>7.9074999999999998</c:v>
                </c:pt>
                <c:pt idx="4913">
                  <c:v>7.9089062500000002</c:v>
                </c:pt>
                <c:pt idx="4914">
                  <c:v>7.9103124999999999</c:v>
                </c:pt>
                <c:pt idx="4915">
                  <c:v>7.9117187500000004</c:v>
                </c:pt>
                <c:pt idx="4916">
                  <c:v>7.913125</c:v>
                </c:pt>
                <c:pt idx="4917">
                  <c:v>7.9145312499999996</c:v>
                </c:pt>
                <c:pt idx="4918">
                  <c:v>7.9159375000000001</c:v>
                </c:pt>
                <c:pt idx="4919">
                  <c:v>7.9173437499999997</c:v>
                </c:pt>
                <c:pt idx="4920">
                  <c:v>7.9187500000000002</c:v>
                </c:pt>
                <c:pt idx="4921">
                  <c:v>7.9201562499999998</c:v>
                </c:pt>
                <c:pt idx="4922">
                  <c:v>7.9215625000000003</c:v>
                </c:pt>
                <c:pt idx="4923">
                  <c:v>7.9229687499999999</c:v>
                </c:pt>
                <c:pt idx="4924">
                  <c:v>7.9243750000000004</c:v>
                </c:pt>
                <c:pt idx="4925">
                  <c:v>7.92578125</c:v>
                </c:pt>
                <c:pt idx="4926">
                  <c:v>7.9271874999999996</c:v>
                </c:pt>
                <c:pt idx="4927">
                  <c:v>7.9285937500000001</c:v>
                </c:pt>
                <c:pt idx="4928">
                  <c:v>7.93</c:v>
                </c:pt>
                <c:pt idx="4929">
                  <c:v>7.9314062500000002</c:v>
                </c:pt>
                <c:pt idx="4930">
                  <c:v>7.9328124999999998</c:v>
                </c:pt>
                <c:pt idx="4931">
                  <c:v>7.9342187500000003</c:v>
                </c:pt>
                <c:pt idx="4932">
                  <c:v>7.9356249999999999</c:v>
                </c:pt>
                <c:pt idx="4933">
                  <c:v>7.9370312500000004</c:v>
                </c:pt>
                <c:pt idx="4934">
                  <c:v>7.9384375</c:v>
                </c:pt>
                <c:pt idx="4935">
                  <c:v>7.9398437499999996</c:v>
                </c:pt>
                <c:pt idx="4936">
                  <c:v>7.9412500000000001</c:v>
                </c:pt>
                <c:pt idx="4937">
                  <c:v>7.9426562499999998</c:v>
                </c:pt>
                <c:pt idx="4938">
                  <c:v>7.9440625000000002</c:v>
                </c:pt>
                <c:pt idx="4939">
                  <c:v>7.9454687499999999</c:v>
                </c:pt>
                <c:pt idx="4940">
                  <c:v>7.9468750000000004</c:v>
                </c:pt>
                <c:pt idx="4941">
                  <c:v>7.94828125</c:v>
                </c:pt>
                <c:pt idx="4942">
                  <c:v>7.9496874999999996</c:v>
                </c:pt>
                <c:pt idx="4943">
                  <c:v>7.9510937500000001</c:v>
                </c:pt>
                <c:pt idx="4944">
                  <c:v>7.9524999999999997</c:v>
                </c:pt>
                <c:pt idx="4945">
                  <c:v>7.9539062500000002</c:v>
                </c:pt>
                <c:pt idx="4946">
                  <c:v>7.9553124999999998</c:v>
                </c:pt>
                <c:pt idx="4947">
                  <c:v>7.9567187500000003</c:v>
                </c:pt>
                <c:pt idx="4948">
                  <c:v>7.9581249999999999</c:v>
                </c:pt>
                <c:pt idx="4949">
                  <c:v>7.9595312500000004</c:v>
                </c:pt>
                <c:pt idx="4950">
                  <c:v>7.9609375</c:v>
                </c:pt>
                <c:pt idx="4951">
                  <c:v>7.9623437499999996</c:v>
                </c:pt>
                <c:pt idx="4952">
                  <c:v>7.9637500000000001</c:v>
                </c:pt>
                <c:pt idx="4953">
                  <c:v>7.9651562499999997</c:v>
                </c:pt>
                <c:pt idx="4954">
                  <c:v>7.9665625000000002</c:v>
                </c:pt>
                <c:pt idx="4955">
                  <c:v>7.9679687499999998</c:v>
                </c:pt>
                <c:pt idx="4956">
                  <c:v>7.9693750000000003</c:v>
                </c:pt>
                <c:pt idx="4957">
                  <c:v>7.9707812499999999</c:v>
                </c:pt>
                <c:pt idx="4958">
                  <c:v>7.9721875000000004</c:v>
                </c:pt>
                <c:pt idx="4959">
                  <c:v>7.97359375</c:v>
                </c:pt>
                <c:pt idx="4960">
                  <c:v>7.9749999999999996</c:v>
                </c:pt>
                <c:pt idx="4961">
                  <c:v>7.9764062500000001</c:v>
                </c:pt>
                <c:pt idx="4962">
                  <c:v>7.9778124999999998</c:v>
                </c:pt>
                <c:pt idx="4963">
                  <c:v>7.9792187500000002</c:v>
                </c:pt>
                <c:pt idx="4964">
                  <c:v>7.9806249999999999</c:v>
                </c:pt>
                <c:pt idx="4965">
                  <c:v>7.9820312500000004</c:v>
                </c:pt>
                <c:pt idx="4966">
                  <c:v>7.9834375</c:v>
                </c:pt>
                <c:pt idx="4967">
                  <c:v>7.9848437499999996</c:v>
                </c:pt>
                <c:pt idx="4968">
                  <c:v>7.9862500000000001</c:v>
                </c:pt>
                <c:pt idx="4969">
                  <c:v>7.9876562499999997</c:v>
                </c:pt>
                <c:pt idx="4970">
                  <c:v>7.9890625000000002</c:v>
                </c:pt>
                <c:pt idx="4971">
                  <c:v>7.9904687499999998</c:v>
                </c:pt>
                <c:pt idx="4972">
                  <c:v>7.9918750000000003</c:v>
                </c:pt>
                <c:pt idx="4973">
                  <c:v>7.9932812499999999</c:v>
                </c:pt>
                <c:pt idx="4974">
                  <c:v>7.9946875000000004</c:v>
                </c:pt>
                <c:pt idx="4975">
                  <c:v>7.99609375</c:v>
                </c:pt>
                <c:pt idx="4976">
                  <c:v>7.9974999999999996</c:v>
                </c:pt>
                <c:pt idx="4977">
                  <c:v>7.9989062500000001</c:v>
                </c:pt>
                <c:pt idx="4978">
                  <c:v>8.0003124999999997</c:v>
                </c:pt>
                <c:pt idx="4979">
                  <c:v>8.0017187500000002</c:v>
                </c:pt>
                <c:pt idx="4980">
                  <c:v>8.0031250000000007</c:v>
                </c:pt>
                <c:pt idx="4981">
                  <c:v>8.0045312499999994</c:v>
                </c:pt>
                <c:pt idx="4982">
                  <c:v>8.0059374999999999</c:v>
                </c:pt>
                <c:pt idx="4983">
                  <c:v>8.0073437500000004</c:v>
                </c:pt>
                <c:pt idx="4984">
                  <c:v>8.0087499999999991</c:v>
                </c:pt>
                <c:pt idx="4985">
                  <c:v>8.0101562499999996</c:v>
                </c:pt>
                <c:pt idx="4986">
                  <c:v>8.0115625000000001</c:v>
                </c:pt>
                <c:pt idx="4987">
                  <c:v>8.0129687500000006</c:v>
                </c:pt>
                <c:pt idx="4988">
                  <c:v>8.0143749999999994</c:v>
                </c:pt>
                <c:pt idx="4989">
                  <c:v>8.0157812499999999</c:v>
                </c:pt>
                <c:pt idx="4990">
                  <c:v>8.0171875000000004</c:v>
                </c:pt>
                <c:pt idx="4991">
                  <c:v>8.0185937500000009</c:v>
                </c:pt>
                <c:pt idx="4992">
                  <c:v>8.02</c:v>
                </c:pt>
                <c:pt idx="4993">
                  <c:v>8.0214062500000001</c:v>
                </c:pt>
                <c:pt idx="4994">
                  <c:v>8.0228125000000006</c:v>
                </c:pt>
                <c:pt idx="4995">
                  <c:v>8.0242187499999993</c:v>
                </c:pt>
                <c:pt idx="4996">
                  <c:v>8.0256249999999998</c:v>
                </c:pt>
                <c:pt idx="4997">
                  <c:v>8.0270312500000003</c:v>
                </c:pt>
                <c:pt idx="4998">
                  <c:v>8.0284375000000008</c:v>
                </c:pt>
                <c:pt idx="4999">
                  <c:v>8.0298437499999995</c:v>
                </c:pt>
                <c:pt idx="5000">
                  <c:v>8.03125</c:v>
                </c:pt>
                <c:pt idx="5001">
                  <c:v>8.0326562500000005</c:v>
                </c:pt>
                <c:pt idx="5002">
                  <c:v>8.0340624999999992</c:v>
                </c:pt>
                <c:pt idx="5003">
                  <c:v>8.0354687499999997</c:v>
                </c:pt>
                <c:pt idx="5004">
                  <c:v>8.0368750000000002</c:v>
                </c:pt>
                <c:pt idx="5005">
                  <c:v>8.0382812500000007</c:v>
                </c:pt>
                <c:pt idx="5006">
                  <c:v>8.0396874999999994</c:v>
                </c:pt>
                <c:pt idx="5007">
                  <c:v>8.0410937499999999</c:v>
                </c:pt>
                <c:pt idx="5008">
                  <c:v>8.0425000000000004</c:v>
                </c:pt>
                <c:pt idx="5009">
                  <c:v>8.0439062499999991</c:v>
                </c:pt>
                <c:pt idx="5010">
                  <c:v>8.0453124999999996</c:v>
                </c:pt>
                <c:pt idx="5011">
                  <c:v>8.0467187500000001</c:v>
                </c:pt>
                <c:pt idx="5012">
                  <c:v>8.0481250000000006</c:v>
                </c:pt>
                <c:pt idx="5013">
                  <c:v>8.0495312499999994</c:v>
                </c:pt>
                <c:pt idx="5014">
                  <c:v>8.0509374999999999</c:v>
                </c:pt>
                <c:pt idx="5015">
                  <c:v>8.0523437500000004</c:v>
                </c:pt>
                <c:pt idx="5016">
                  <c:v>8.0537500000000009</c:v>
                </c:pt>
                <c:pt idx="5017">
                  <c:v>8.0551562499999996</c:v>
                </c:pt>
                <c:pt idx="5018">
                  <c:v>8.0565625000000001</c:v>
                </c:pt>
                <c:pt idx="5019">
                  <c:v>8.0579687500000006</c:v>
                </c:pt>
                <c:pt idx="5020">
                  <c:v>8.0593749999999993</c:v>
                </c:pt>
                <c:pt idx="5021">
                  <c:v>8.0607812499999998</c:v>
                </c:pt>
                <c:pt idx="5022">
                  <c:v>8.0621875000000003</c:v>
                </c:pt>
                <c:pt idx="5023">
                  <c:v>8.0635937500000008</c:v>
                </c:pt>
                <c:pt idx="5024">
                  <c:v>8.0649999999999995</c:v>
                </c:pt>
                <c:pt idx="5025">
                  <c:v>8.06640625</c:v>
                </c:pt>
                <c:pt idx="5026">
                  <c:v>8.0678125000000005</c:v>
                </c:pt>
                <c:pt idx="5027">
                  <c:v>8.0692187499999992</c:v>
                </c:pt>
                <c:pt idx="5028">
                  <c:v>8.0706249999999997</c:v>
                </c:pt>
                <c:pt idx="5029">
                  <c:v>8.0720312500000002</c:v>
                </c:pt>
                <c:pt idx="5030">
                  <c:v>8.0734375000000007</c:v>
                </c:pt>
                <c:pt idx="5031">
                  <c:v>8.0748437499999994</c:v>
                </c:pt>
                <c:pt idx="5032">
                  <c:v>8.0762499999999999</c:v>
                </c:pt>
                <c:pt idx="5033">
                  <c:v>8.0776562500000004</c:v>
                </c:pt>
                <c:pt idx="5034">
                  <c:v>8.0790624999999991</c:v>
                </c:pt>
                <c:pt idx="5035">
                  <c:v>8.0804687499999996</c:v>
                </c:pt>
                <c:pt idx="5036">
                  <c:v>8.0818750000000001</c:v>
                </c:pt>
                <c:pt idx="5037">
                  <c:v>8.0832812500000006</c:v>
                </c:pt>
                <c:pt idx="5038">
                  <c:v>8.0846874999999994</c:v>
                </c:pt>
                <c:pt idx="5039">
                  <c:v>8.0860937499999999</c:v>
                </c:pt>
                <c:pt idx="5040">
                  <c:v>8.0875000000000004</c:v>
                </c:pt>
                <c:pt idx="5041">
                  <c:v>8.0889062500000009</c:v>
                </c:pt>
                <c:pt idx="5042">
                  <c:v>8.0903124999999996</c:v>
                </c:pt>
                <c:pt idx="5043">
                  <c:v>8.0917187500000001</c:v>
                </c:pt>
                <c:pt idx="5044">
                  <c:v>8.0931250000000006</c:v>
                </c:pt>
                <c:pt idx="5045">
                  <c:v>8.0945312499999993</c:v>
                </c:pt>
                <c:pt idx="5046">
                  <c:v>8.0959374999999998</c:v>
                </c:pt>
                <c:pt idx="5047">
                  <c:v>8.0973437500000003</c:v>
                </c:pt>
                <c:pt idx="5048">
                  <c:v>8.0987500000000008</c:v>
                </c:pt>
                <c:pt idx="5049">
                  <c:v>8.1001562499999995</c:v>
                </c:pt>
                <c:pt idx="5050">
                  <c:v>8.1015625</c:v>
                </c:pt>
                <c:pt idx="5051">
                  <c:v>8.1029687500000005</c:v>
                </c:pt>
                <c:pt idx="5052">
                  <c:v>8.1043749999999992</c:v>
                </c:pt>
                <c:pt idx="5053">
                  <c:v>8.1057812499999997</c:v>
                </c:pt>
                <c:pt idx="5054">
                  <c:v>8.1071875000000002</c:v>
                </c:pt>
                <c:pt idx="5055">
                  <c:v>8.1085937500000007</c:v>
                </c:pt>
                <c:pt idx="5056">
                  <c:v>8.11</c:v>
                </c:pt>
                <c:pt idx="5057">
                  <c:v>8.1114062499999999</c:v>
                </c:pt>
                <c:pt idx="5058">
                  <c:v>8.1128125000000004</c:v>
                </c:pt>
                <c:pt idx="5059">
                  <c:v>8.1142187499999991</c:v>
                </c:pt>
                <c:pt idx="5060">
                  <c:v>8.1156249999999996</c:v>
                </c:pt>
                <c:pt idx="5061">
                  <c:v>8.1170312500000001</c:v>
                </c:pt>
                <c:pt idx="5062">
                  <c:v>8.1184375000000006</c:v>
                </c:pt>
                <c:pt idx="5063">
                  <c:v>8.1198437499999994</c:v>
                </c:pt>
                <c:pt idx="5064">
                  <c:v>8.1212499999999999</c:v>
                </c:pt>
                <c:pt idx="5065">
                  <c:v>8.1226562500000004</c:v>
                </c:pt>
                <c:pt idx="5066">
                  <c:v>8.1240625000000009</c:v>
                </c:pt>
                <c:pt idx="5067">
                  <c:v>8.1254687499999996</c:v>
                </c:pt>
                <c:pt idx="5068">
                  <c:v>8.1268750000000001</c:v>
                </c:pt>
                <c:pt idx="5069">
                  <c:v>8.1282812500000006</c:v>
                </c:pt>
                <c:pt idx="5070">
                  <c:v>8.1296874999999993</c:v>
                </c:pt>
                <c:pt idx="5071">
                  <c:v>8.1310937499999998</c:v>
                </c:pt>
                <c:pt idx="5072">
                  <c:v>8.1325000000000003</c:v>
                </c:pt>
                <c:pt idx="5073">
                  <c:v>8.1339062500000008</c:v>
                </c:pt>
                <c:pt idx="5074">
                  <c:v>8.1353124999999995</c:v>
                </c:pt>
                <c:pt idx="5075">
                  <c:v>8.13671875</c:v>
                </c:pt>
                <c:pt idx="5076">
                  <c:v>8.1381250000000005</c:v>
                </c:pt>
                <c:pt idx="5077">
                  <c:v>8.1395312499999992</c:v>
                </c:pt>
                <c:pt idx="5078">
                  <c:v>8.1409374999999997</c:v>
                </c:pt>
                <c:pt idx="5079">
                  <c:v>8.1423437500000002</c:v>
                </c:pt>
                <c:pt idx="5080">
                  <c:v>8.1437500000000007</c:v>
                </c:pt>
                <c:pt idx="5081">
                  <c:v>8.1451562499999994</c:v>
                </c:pt>
                <c:pt idx="5082">
                  <c:v>8.1465624999999999</c:v>
                </c:pt>
                <c:pt idx="5083">
                  <c:v>8.1479687500000004</c:v>
                </c:pt>
                <c:pt idx="5084">
                  <c:v>8.1493749999999991</c:v>
                </c:pt>
                <c:pt idx="5085">
                  <c:v>8.1507812499999996</c:v>
                </c:pt>
                <c:pt idx="5086">
                  <c:v>8.1521875000000001</c:v>
                </c:pt>
                <c:pt idx="5087">
                  <c:v>8.1535937500000006</c:v>
                </c:pt>
                <c:pt idx="5088">
                  <c:v>8.1549999999999994</c:v>
                </c:pt>
                <c:pt idx="5089">
                  <c:v>8.1564062499999999</c:v>
                </c:pt>
                <c:pt idx="5090">
                  <c:v>8.1578125000000004</c:v>
                </c:pt>
                <c:pt idx="5091">
                  <c:v>8.1592187500000009</c:v>
                </c:pt>
                <c:pt idx="5092">
                  <c:v>8.1606249999999996</c:v>
                </c:pt>
                <c:pt idx="5093">
                  <c:v>8.1620312500000001</c:v>
                </c:pt>
                <c:pt idx="5094">
                  <c:v>8.1634375000000006</c:v>
                </c:pt>
                <c:pt idx="5095">
                  <c:v>8.1648437499999993</c:v>
                </c:pt>
                <c:pt idx="5096">
                  <c:v>8.1662499999999998</c:v>
                </c:pt>
                <c:pt idx="5097">
                  <c:v>8.1676562500000003</c:v>
                </c:pt>
                <c:pt idx="5098">
                  <c:v>8.1690625000000008</c:v>
                </c:pt>
                <c:pt idx="5099">
                  <c:v>8.1704687499999995</c:v>
                </c:pt>
                <c:pt idx="5100">
                  <c:v>8.171875</c:v>
                </c:pt>
                <c:pt idx="5101">
                  <c:v>8.1732812500000005</c:v>
                </c:pt>
                <c:pt idx="5102">
                  <c:v>8.1746874999999992</c:v>
                </c:pt>
                <c:pt idx="5103">
                  <c:v>8.1760937499999997</c:v>
                </c:pt>
                <c:pt idx="5104">
                  <c:v>8.1775000000000002</c:v>
                </c:pt>
                <c:pt idx="5105">
                  <c:v>8.1789062500000007</c:v>
                </c:pt>
                <c:pt idx="5106">
                  <c:v>8.1803124999999994</c:v>
                </c:pt>
                <c:pt idx="5107">
                  <c:v>8.1817187499999999</c:v>
                </c:pt>
                <c:pt idx="5108">
                  <c:v>8.1831250000000004</c:v>
                </c:pt>
                <c:pt idx="5109">
                  <c:v>8.1845312499999991</c:v>
                </c:pt>
                <c:pt idx="5110">
                  <c:v>8.1859374999999996</c:v>
                </c:pt>
                <c:pt idx="5111">
                  <c:v>8.1873437500000001</c:v>
                </c:pt>
                <c:pt idx="5112">
                  <c:v>8.1887500000000006</c:v>
                </c:pt>
                <c:pt idx="5113">
                  <c:v>8.1901562499999994</c:v>
                </c:pt>
                <c:pt idx="5114">
                  <c:v>8.1915624999999999</c:v>
                </c:pt>
                <c:pt idx="5115">
                  <c:v>8.1929687500000004</c:v>
                </c:pt>
                <c:pt idx="5116">
                  <c:v>8.1943750000000009</c:v>
                </c:pt>
                <c:pt idx="5117">
                  <c:v>8.1957812499999996</c:v>
                </c:pt>
                <c:pt idx="5118">
                  <c:v>8.1971875000000001</c:v>
                </c:pt>
                <c:pt idx="5119">
                  <c:v>8.1985937500000006</c:v>
                </c:pt>
                <c:pt idx="5120">
                  <c:v>8.1999999999999993</c:v>
                </c:pt>
                <c:pt idx="5121">
                  <c:v>8.2014062499999998</c:v>
                </c:pt>
                <c:pt idx="5122">
                  <c:v>8.2028125000000003</c:v>
                </c:pt>
                <c:pt idx="5123">
                  <c:v>8.2042187500000008</c:v>
                </c:pt>
                <c:pt idx="5124">
                  <c:v>8.2056249999999995</c:v>
                </c:pt>
                <c:pt idx="5125">
                  <c:v>8.20703125</c:v>
                </c:pt>
                <c:pt idx="5126">
                  <c:v>8.2084375000000005</c:v>
                </c:pt>
                <c:pt idx="5127">
                  <c:v>8.2098437499999992</c:v>
                </c:pt>
                <c:pt idx="5128">
                  <c:v>8.2112499999999997</c:v>
                </c:pt>
                <c:pt idx="5129">
                  <c:v>8.2126562500000002</c:v>
                </c:pt>
                <c:pt idx="5130">
                  <c:v>8.2140625000000007</c:v>
                </c:pt>
                <c:pt idx="5131">
                  <c:v>8.2154687499999994</c:v>
                </c:pt>
                <c:pt idx="5132">
                  <c:v>8.2168749999999999</c:v>
                </c:pt>
                <c:pt idx="5133">
                  <c:v>8.2182812500000004</c:v>
                </c:pt>
                <c:pt idx="5134">
                  <c:v>8.2196874999999991</c:v>
                </c:pt>
                <c:pt idx="5135">
                  <c:v>8.2210937499999996</c:v>
                </c:pt>
                <c:pt idx="5136">
                  <c:v>8.2225000000000001</c:v>
                </c:pt>
                <c:pt idx="5137">
                  <c:v>8.2239062500000006</c:v>
                </c:pt>
                <c:pt idx="5138">
                  <c:v>8.2253124999999994</c:v>
                </c:pt>
                <c:pt idx="5139">
                  <c:v>8.2267187499999999</c:v>
                </c:pt>
                <c:pt idx="5140">
                  <c:v>8.2281250000000004</c:v>
                </c:pt>
                <c:pt idx="5141">
                  <c:v>8.2295312500000009</c:v>
                </c:pt>
                <c:pt idx="5142">
                  <c:v>8.2309374999999996</c:v>
                </c:pt>
                <c:pt idx="5143">
                  <c:v>8.2323437500000001</c:v>
                </c:pt>
                <c:pt idx="5144">
                  <c:v>8.2337500000000006</c:v>
                </c:pt>
                <c:pt idx="5145">
                  <c:v>8.2351562499999993</c:v>
                </c:pt>
                <c:pt idx="5146">
                  <c:v>8.2365624999999998</c:v>
                </c:pt>
                <c:pt idx="5147">
                  <c:v>8.2379687500000003</c:v>
                </c:pt>
                <c:pt idx="5148">
                  <c:v>8.2393750000000008</c:v>
                </c:pt>
                <c:pt idx="5149">
                  <c:v>8.2407812499999995</c:v>
                </c:pt>
                <c:pt idx="5150">
                  <c:v>8.2421875</c:v>
                </c:pt>
                <c:pt idx="5151">
                  <c:v>8.2435937500000005</c:v>
                </c:pt>
                <c:pt idx="5152">
                  <c:v>8.2449999999999992</c:v>
                </c:pt>
                <c:pt idx="5153">
                  <c:v>8.2464062499999997</c:v>
                </c:pt>
                <c:pt idx="5154">
                  <c:v>8.2478125000000002</c:v>
                </c:pt>
                <c:pt idx="5155">
                  <c:v>8.2492187500000007</c:v>
                </c:pt>
                <c:pt idx="5156">
                  <c:v>8.2506249999999994</c:v>
                </c:pt>
                <c:pt idx="5157">
                  <c:v>8.2520312499999999</c:v>
                </c:pt>
                <c:pt idx="5158">
                  <c:v>8.2534375000000004</c:v>
                </c:pt>
                <c:pt idx="5159">
                  <c:v>8.2548437499999991</c:v>
                </c:pt>
                <c:pt idx="5160">
                  <c:v>8.2562499999999996</c:v>
                </c:pt>
                <c:pt idx="5161">
                  <c:v>8.2576562500000001</c:v>
                </c:pt>
                <c:pt idx="5162">
                  <c:v>8.2590625000000006</c:v>
                </c:pt>
                <c:pt idx="5163">
                  <c:v>8.2604687499999994</c:v>
                </c:pt>
                <c:pt idx="5164">
                  <c:v>8.2618749999999999</c:v>
                </c:pt>
                <c:pt idx="5165">
                  <c:v>8.2632812500000004</c:v>
                </c:pt>
                <c:pt idx="5166">
                  <c:v>8.2646875000000009</c:v>
                </c:pt>
                <c:pt idx="5167">
                  <c:v>8.2660937499999996</c:v>
                </c:pt>
                <c:pt idx="5168">
                  <c:v>8.2675000000000001</c:v>
                </c:pt>
                <c:pt idx="5169">
                  <c:v>8.2689062500000006</c:v>
                </c:pt>
                <c:pt idx="5170">
                  <c:v>8.2703124999999993</c:v>
                </c:pt>
                <c:pt idx="5171">
                  <c:v>8.2717187499999998</c:v>
                </c:pt>
                <c:pt idx="5172">
                  <c:v>8.2731250000000003</c:v>
                </c:pt>
                <c:pt idx="5173">
                  <c:v>8.2745312500000008</c:v>
                </c:pt>
                <c:pt idx="5174">
                  <c:v>8.2759374999999995</c:v>
                </c:pt>
                <c:pt idx="5175">
                  <c:v>8.27734375</c:v>
                </c:pt>
                <c:pt idx="5176">
                  <c:v>8.2787500000000005</c:v>
                </c:pt>
                <c:pt idx="5177">
                  <c:v>8.2801562499999992</c:v>
                </c:pt>
                <c:pt idx="5178">
                  <c:v>8.2815624999999997</c:v>
                </c:pt>
                <c:pt idx="5179">
                  <c:v>8.2829687500000002</c:v>
                </c:pt>
                <c:pt idx="5180">
                  <c:v>8.2843750000000007</c:v>
                </c:pt>
                <c:pt idx="5181">
                  <c:v>8.2857812499999994</c:v>
                </c:pt>
                <c:pt idx="5182">
                  <c:v>8.2871874999999999</c:v>
                </c:pt>
                <c:pt idx="5183">
                  <c:v>8.2885937500000004</c:v>
                </c:pt>
                <c:pt idx="5184">
                  <c:v>8.2899999999999991</c:v>
                </c:pt>
                <c:pt idx="5185">
                  <c:v>8.2914062499999996</c:v>
                </c:pt>
                <c:pt idx="5186">
                  <c:v>8.2928125000000001</c:v>
                </c:pt>
                <c:pt idx="5187">
                  <c:v>8.2942187500000006</c:v>
                </c:pt>
                <c:pt idx="5188">
                  <c:v>8.2956249999999994</c:v>
                </c:pt>
                <c:pt idx="5189">
                  <c:v>8.2970312499999999</c:v>
                </c:pt>
                <c:pt idx="5190">
                  <c:v>8.2984375000000004</c:v>
                </c:pt>
                <c:pt idx="5191">
                  <c:v>8.2998437500000009</c:v>
                </c:pt>
                <c:pt idx="5192">
                  <c:v>8.3012499999999996</c:v>
                </c:pt>
                <c:pt idx="5193">
                  <c:v>8.3026562500000001</c:v>
                </c:pt>
                <c:pt idx="5194">
                  <c:v>8.3040625000000006</c:v>
                </c:pt>
                <c:pt idx="5195">
                  <c:v>8.3054687499999993</c:v>
                </c:pt>
                <c:pt idx="5196">
                  <c:v>8.3068749999999998</c:v>
                </c:pt>
                <c:pt idx="5197">
                  <c:v>8.3082812500000003</c:v>
                </c:pt>
                <c:pt idx="5198">
                  <c:v>8.3096875000000008</c:v>
                </c:pt>
                <c:pt idx="5199">
                  <c:v>8.3110937499999995</c:v>
                </c:pt>
                <c:pt idx="5200">
                  <c:v>8.3125</c:v>
                </c:pt>
                <c:pt idx="5201">
                  <c:v>8.3139062500000005</c:v>
                </c:pt>
                <c:pt idx="5202">
                  <c:v>8.3153124999999992</c:v>
                </c:pt>
                <c:pt idx="5203">
                  <c:v>8.3167187499999997</c:v>
                </c:pt>
                <c:pt idx="5204">
                  <c:v>8.3181250000000002</c:v>
                </c:pt>
                <c:pt idx="5205">
                  <c:v>8.3195312500000007</c:v>
                </c:pt>
                <c:pt idx="5206">
                  <c:v>8.3209374999999994</c:v>
                </c:pt>
                <c:pt idx="5207">
                  <c:v>8.3223437499999999</c:v>
                </c:pt>
                <c:pt idx="5208">
                  <c:v>8.3237500000000004</c:v>
                </c:pt>
                <c:pt idx="5209">
                  <c:v>8.3251562499999991</c:v>
                </c:pt>
                <c:pt idx="5210">
                  <c:v>8.3265624999999996</c:v>
                </c:pt>
                <c:pt idx="5211">
                  <c:v>8.3279687500000001</c:v>
                </c:pt>
                <c:pt idx="5212">
                  <c:v>8.3293750000000006</c:v>
                </c:pt>
                <c:pt idx="5213">
                  <c:v>8.3307812499999994</c:v>
                </c:pt>
                <c:pt idx="5214">
                  <c:v>8.3321874999999999</c:v>
                </c:pt>
                <c:pt idx="5215">
                  <c:v>8.3335937500000004</c:v>
                </c:pt>
                <c:pt idx="5216">
                  <c:v>8.3350000000000009</c:v>
                </c:pt>
                <c:pt idx="5217">
                  <c:v>8.3364062499999996</c:v>
                </c:pt>
                <c:pt idx="5218">
                  <c:v>8.3378125000000001</c:v>
                </c:pt>
                <c:pt idx="5219">
                  <c:v>8.3392187500000006</c:v>
                </c:pt>
                <c:pt idx="5220">
                  <c:v>8.3406249999999993</c:v>
                </c:pt>
                <c:pt idx="5221">
                  <c:v>8.3420312499999998</c:v>
                </c:pt>
                <c:pt idx="5222">
                  <c:v>8.3434375000000003</c:v>
                </c:pt>
                <c:pt idx="5223">
                  <c:v>8.3448437500000008</c:v>
                </c:pt>
                <c:pt idx="5224">
                  <c:v>8.3462499999999995</c:v>
                </c:pt>
                <c:pt idx="5225">
                  <c:v>8.34765625</c:v>
                </c:pt>
                <c:pt idx="5226">
                  <c:v>8.3490625000000005</c:v>
                </c:pt>
                <c:pt idx="5227">
                  <c:v>8.3504687499999992</c:v>
                </c:pt>
                <c:pt idx="5228">
                  <c:v>8.3518749999999997</c:v>
                </c:pt>
                <c:pt idx="5229">
                  <c:v>8.3532812500000002</c:v>
                </c:pt>
                <c:pt idx="5230">
                  <c:v>8.3546875000000007</c:v>
                </c:pt>
                <c:pt idx="5231">
                  <c:v>8.3560937499999994</c:v>
                </c:pt>
                <c:pt idx="5232">
                  <c:v>8.3574999999999999</c:v>
                </c:pt>
                <c:pt idx="5233">
                  <c:v>8.3589062500000004</c:v>
                </c:pt>
                <c:pt idx="5234">
                  <c:v>8.3603124999999991</c:v>
                </c:pt>
                <c:pt idx="5235">
                  <c:v>8.3617187499999996</c:v>
                </c:pt>
                <c:pt idx="5236">
                  <c:v>8.3631250000000001</c:v>
                </c:pt>
                <c:pt idx="5237">
                  <c:v>8.3645312500000006</c:v>
                </c:pt>
                <c:pt idx="5238">
                  <c:v>8.3659374999999994</c:v>
                </c:pt>
                <c:pt idx="5239">
                  <c:v>8.3673437499999999</c:v>
                </c:pt>
                <c:pt idx="5240">
                  <c:v>8.3687500000000004</c:v>
                </c:pt>
                <c:pt idx="5241">
                  <c:v>8.3701562500000009</c:v>
                </c:pt>
                <c:pt idx="5242">
                  <c:v>8.3715624999999996</c:v>
                </c:pt>
                <c:pt idx="5243">
                  <c:v>8.3729687500000001</c:v>
                </c:pt>
                <c:pt idx="5244">
                  <c:v>8.3743750000000006</c:v>
                </c:pt>
                <c:pt idx="5245">
                  <c:v>8.3757812499999993</c:v>
                </c:pt>
                <c:pt idx="5246">
                  <c:v>8.3771874999999998</c:v>
                </c:pt>
                <c:pt idx="5247">
                  <c:v>8.3785937500000003</c:v>
                </c:pt>
                <c:pt idx="5248">
                  <c:v>8.3800000000000008</c:v>
                </c:pt>
                <c:pt idx="5249">
                  <c:v>8.3814062499999995</c:v>
                </c:pt>
                <c:pt idx="5250">
                  <c:v>8.3828125</c:v>
                </c:pt>
                <c:pt idx="5251">
                  <c:v>8.3842187500000005</c:v>
                </c:pt>
                <c:pt idx="5252">
                  <c:v>8.3856249999999992</c:v>
                </c:pt>
                <c:pt idx="5253">
                  <c:v>8.3870312499999997</c:v>
                </c:pt>
                <c:pt idx="5254">
                  <c:v>8.3884375000000002</c:v>
                </c:pt>
                <c:pt idx="5255">
                  <c:v>8.3898437500000007</c:v>
                </c:pt>
                <c:pt idx="5256">
                  <c:v>8.3912499999999994</c:v>
                </c:pt>
                <c:pt idx="5257">
                  <c:v>8.3926562499999999</c:v>
                </c:pt>
                <c:pt idx="5258">
                  <c:v>8.3940625000000004</c:v>
                </c:pt>
                <c:pt idx="5259">
                  <c:v>8.3954687499999991</c:v>
                </c:pt>
                <c:pt idx="5260">
                  <c:v>8.3968749999999996</c:v>
                </c:pt>
                <c:pt idx="5261">
                  <c:v>8.3982812500000001</c:v>
                </c:pt>
                <c:pt idx="5262">
                  <c:v>8.3996875000000006</c:v>
                </c:pt>
                <c:pt idx="5263">
                  <c:v>8.4010937499999994</c:v>
                </c:pt>
                <c:pt idx="5264">
                  <c:v>8.4024999999999999</c:v>
                </c:pt>
                <c:pt idx="5265">
                  <c:v>8.4039062500000004</c:v>
                </c:pt>
                <c:pt idx="5266">
                  <c:v>8.4053125000000009</c:v>
                </c:pt>
                <c:pt idx="5267">
                  <c:v>8.4067187499999996</c:v>
                </c:pt>
                <c:pt idx="5268">
                  <c:v>8.4081250000000001</c:v>
                </c:pt>
                <c:pt idx="5269">
                  <c:v>8.4095312500000006</c:v>
                </c:pt>
                <c:pt idx="5270">
                  <c:v>8.4109374999999993</c:v>
                </c:pt>
                <c:pt idx="5271">
                  <c:v>8.4123437499999998</c:v>
                </c:pt>
                <c:pt idx="5272">
                  <c:v>8.4137500000000003</c:v>
                </c:pt>
                <c:pt idx="5273">
                  <c:v>8.4151562500000008</c:v>
                </c:pt>
                <c:pt idx="5274">
                  <c:v>8.4165624999999995</c:v>
                </c:pt>
                <c:pt idx="5275">
                  <c:v>8.41796875</c:v>
                </c:pt>
                <c:pt idx="5276">
                  <c:v>8.4193750000000005</c:v>
                </c:pt>
                <c:pt idx="5277">
                  <c:v>8.4207812499999992</c:v>
                </c:pt>
                <c:pt idx="5278">
                  <c:v>8.4221874999999997</c:v>
                </c:pt>
                <c:pt idx="5279">
                  <c:v>8.4235937500000002</c:v>
                </c:pt>
                <c:pt idx="5280">
                  <c:v>8.4250000000000007</c:v>
                </c:pt>
                <c:pt idx="5281">
                  <c:v>8.4264062499999994</c:v>
                </c:pt>
                <c:pt idx="5282">
                  <c:v>8.4278124999999999</c:v>
                </c:pt>
                <c:pt idx="5283">
                  <c:v>8.4292187500000004</c:v>
                </c:pt>
                <c:pt idx="5284">
                  <c:v>8.4306249999999991</c:v>
                </c:pt>
                <c:pt idx="5285">
                  <c:v>8.4320312499999996</c:v>
                </c:pt>
                <c:pt idx="5286">
                  <c:v>8.4334375000000001</c:v>
                </c:pt>
                <c:pt idx="5287">
                  <c:v>8.4348437500000006</c:v>
                </c:pt>
                <c:pt idx="5288">
                  <c:v>8.4362499999999994</c:v>
                </c:pt>
                <c:pt idx="5289">
                  <c:v>8.4376562499999999</c:v>
                </c:pt>
                <c:pt idx="5290">
                  <c:v>8.4390625000000004</c:v>
                </c:pt>
                <c:pt idx="5291">
                  <c:v>8.4404687500000009</c:v>
                </c:pt>
                <c:pt idx="5292">
                  <c:v>8.4418749999999996</c:v>
                </c:pt>
                <c:pt idx="5293">
                  <c:v>8.4432812500000001</c:v>
                </c:pt>
                <c:pt idx="5294">
                  <c:v>8.4446875000000006</c:v>
                </c:pt>
                <c:pt idx="5295">
                  <c:v>8.4460937499999993</c:v>
                </c:pt>
                <c:pt idx="5296">
                  <c:v>8.4474999999999998</c:v>
                </c:pt>
                <c:pt idx="5297">
                  <c:v>8.4489062500000003</c:v>
                </c:pt>
                <c:pt idx="5298">
                  <c:v>8.4503125000000008</c:v>
                </c:pt>
                <c:pt idx="5299">
                  <c:v>8.4517187499999995</c:v>
                </c:pt>
                <c:pt idx="5300">
                  <c:v>8.453125</c:v>
                </c:pt>
                <c:pt idx="5301">
                  <c:v>8.4545312500000005</c:v>
                </c:pt>
                <c:pt idx="5302">
                  <c:v>8.4559374999999992</c:v>
                </c:pt>
                <c:pt idx="5303">
                  <c:v>8.4573437499999997</c:v>
                </c:pt>
                <c:pt idx="5304">
                  <c:v>8.4587500000000002</c:v>
                </c:pt>
                <c:pt idx="5305">
                  <c:v>8.4601562500000007</c:v>
                </c:pt>
                <c:pt idx="5306">
                  <c:v>8.4615624999999994</c:v>
                </c:pt>
                <c:pt idx="5307">
                  <c:v>8.4629687499999999</c:v>
                </c:pt>
                <c:pt idx="5308">
                  <c:v>8.4643750000000004</c:v>
                </c:pt>
                <c:pt idx="5309">
                  <c:v>8.4657812499999991</c:v>
                </c:pt>
                <c:pt idx="5310">
                  <c:v>8.4671874999999996</c:v>
                </c:pt>
                <c:pt idx="5311">
                  <c:v>8.4685937500000001</c:v>
                </c:pt>
                <c:pt idx="5312">
                  <c:v>8.4700000000000006</c:v>
                </c:pt>
                <c:pt idx="5313">
                  <c:v>8.4714062499999994</c:v>
                </c:pt>
                <c:pt idx="5314">
                  <c:v>8.4728124999999999</c:v>
                </c:pt>
                <c:pt idx="5315">
                  <c:v>8.4742187500000004</c:v>
                </c:pt>
                <c:pt idx="5316">
                  <c:v>8.4756250000000009</c:v>
                </c:pt>
                <c:pt idx="5317">
                  <c:v>8.4770312499999996</c:v>
                </c:pt>
                <c:pt idx="5318">
                  <c:v>8.4784375000000001</c:v>
                </c:pt>
                <c:pt idx="5319">
                  <c:v>8.4798437500000006</c:v>
                </c:pt>
                <c:pt idx="5320">
                  <c:v>8.4812499999999993</c:v>
                </c:pt>
                <c:pt idx="5321">
                  <c:v>8.4826562499999998</c:v>
                </c:pt>
                <c:pt idx="5322">
                  <c:v>8.4840625000000003</c:v>
                </c:pt>
                <c:pt idx="5323">
                  <c:v>8.4854687500000008</c:v>
                </c:pt>
                <c:pt idx="5324">
                  <c:v>8.4868749999999995</c:v>
                </c:pt>
                <c:pt idx="5325">
                  <c:v>8.48828125</c:v>
                </c:pt>
                <c:pt idx="5326">
                  <c:v>8.4896875000000005</c:v>
                </c:pt>
                <c:pt idx="5327">
                  <c:v>8.4910937499999992</c:v>
                </c:pt>
                <c:pt idx="5328">
                  <c:v>8.4924999999999997</c:v>
                </c:pt>
                <c:pt idx="5329">
                  <c:v>8.4939062500000002</c:v>
                </c:pt>
                <c:pt idx="5330">
                  <c:v>8.4953125000000007</c:v>
                </c:pt>
                <c:pt idx="5331">
                  <c:v>8.4967187499999994</c:v>
                </c:pt>
                <c:pt idx="5332">
                  <c:v>8.4981249999999999</c:v>
                </c:pt>
                <c:pt idx="5333">
                  <c:v>8.4995312500000004</c:v>
                </c:pt>
                <c:pt idx="5334">
                  <c:v>8.5009374999999991</c:v>
                </c:pt>
                <c:pt idx="5335">
                  <c:v>8.5023437499999996</c:v>
                </c:pt>
                <c:pt idx="5336">
                  <c:v>8.5037500000000001</c:v>
                </c:pt>
                <c:pt idx="5337">
                  <c:v>8.5051562500000006</c:v>
                </c:pt>
                <c:pt idx="5338">
                  <c:v>8.5065624999999994</c:v>
                </c:pt>
                <c:pt idx="5339">
                  <c:v>8.5079687499999999</c:v>
                </c:pt>
                <c:pt idx="5340">
                  <c:v>8.5093750000000004</c:v>
                </c:pt>
                <c:pt idx="5341">
                  <c:v>8.5107812500000009</c:v>
                </c:pt>
                <c:pt idx="5342">
                  <c:v>8.5121874999999996</c:v>
                </c:pt>
                <c:pt idx="5343">
                  <c:v>8.5135937500000001</c:v>
                </c:pt>
                <c:pt idx="5344">
                  <c:v>8.5150000000000006</c:v>
                </c:pt>
                <c:pt idx="5345">
                  <c:v>8.5164062499999993</c:v>
                </c:pt>
                <c:pt idx="5346">
                  <c:v>8.5178124999999998</c:v>
                </c:pt>
                <c:pt idx="5347">
                  <c:v>8.5192187500000003</c:v>
                </c:pt>
                <c:pt idx="5348">
                  <c:v>8.5206250000000008</c:v>
                </c:pt>
                <c:pt idx="5349">
                  <c:v>8.5220312499999995</c:v>
                </c:pt>
                <c:pt idx="5350">
                  <c:v>8.5234375</c:v>
                </c:pt>
                <c:pt idx="5351">
                  <c:v>8.5248437500000005</c:v>
                </c:pt>
                <c:pt idx="5352">
                  <c:v>8.5262499999999992</c:v>
                </c:pt>
                <c:pt idx="5353">
                  <c:v>8.5276562499999997</c:v>
                </c:pt>
                <c:pt idx="5354">
                  <c:v>8.5290625000000002</c:v>
                </c:pt>
                <c:pt idx="5355">
                  <c:v>8.5304687500000007</c:v>
                </c:pt>
                <c:pt idx="5356">
                  <c:v>8.5318749999999994</c:v>
                </c:pt>
                <c:pt idx="5357">
                  <c:v>8.5332812499999999</c:v>
                </c:pt>
                <c:pt idx="5358">
                  <c:v>8.5346875000000004</c:v>
                </c:pt>
                <c:pt idx="5359">
                  <c:v>8.5360937499999991</c:v>
                </c:pt>
                <c:pt idx="5360">
                  <c:v>8.5374999999999996</c:v>
                </c:pt>
                <c:pt idx="5361">
                  <c:v>8.5389062500000001</c:v>
                </c:pt>
                <c:pt idx="5362">
                  <c:v>8.5403125000000006</c:v>
                </c:pt>
                <c:pt idx="5363">
                  <c:v>8.5417187499999994</c:v>
                </c:pt>
                <c:pt idx="5364">
                  <c:v>8.5431249999999999</c:v>
                </c:pt>
                <c:pt idx="5365">
                  <c:v>8.5445312500000004</c:v>
                </c:pt>
                <c:pt idx="5366">
                  <c:v>8.5459375000000009</c:v>
                </c:pt>
                <c:pt idx="5367">
                  <c:v>8.5473437499999996</c:v>
                </c:pt>
                <c:pt idx="5368">
                  <c:v>8.5487500000000001</c:v>
                </c:pt>
                <c:pt idx="5369">
                  <c:v>8.5501562500000006</c:v>
                </c:pt>
                <c:pt idx="5370">
                  <c:v>8.5515624999999993</c:v>
                </c:pt>
                <c:pt idx="5371">
                  <c:v>8.5529687499999998</c:v>
                </c:pt>
                <c:pt idx="5372">
                  <c:v>8.5543750000000003</c:v>
                </c:pt>
                <c:pt idx="5373">
                  <c:v>8.5557812500000008</c:v>
                </c:pt>
                <c:pt idx="5374">
                  <c:v>8.5571874999999995</c:v>
                </c:pt>
                <c:pt idx="5375">
                  <c:v>8.55859375</c:v>
                </c:pt>
                <c:pt idx="5376">
                  <c:v>8.56</c:v>
                </c:pt>
                <c:pt idx="5377">
                  <c:v>8.5614062499999992</c:v>
                </c:pt>
                <c:pt idx="5378">
                  <c:v>8.5628124999999997</c:v>
                </c:pt>
                <c:pt idx="5379">
                  <c:v>8.5642187500000002</c:v>
                </c:pt>
                <c:pt idx="5380">
                  <c:v>8.5656250000000007</c:v>
                </c:pt>
                <c:pt idx="5381">
                  <c:v>8.5670312499999994</c:v>
                </c:pt>
                <c:pt idx="5382">
                  <c:v>8.5684374999999999</c:v>
                </c:pt>
                <c:pt idx="5383">
                  <c:v>8.5698437500000004</c:v>
                </c:pt>
                <c:pt idx="5384">
                  <c:v>8.5712499999999991</c:v>
                </c:pt>
                <c:pt idx="5385">
                  <c:v>8.5726562499999996</c:v>
                </c:pt>
                <c:pt idx="5386">
                  <c:v>8.5740625000000001</c:v>
                </c:pt>
                <c:pt idx="5387">
                  <c:v>8.5754687500000006</c:v>
                </c:pt>
                <c:pt idx="5388">
                  <c:v>8.5768749999999994</c:v>
                </c:pt>
                <c:pt idx="5389">
                  <c:v>8.5782812499999999</c:v>
                </c:pt>
                <c:pt idx="5390">
                  <c:v>8.5796875000000004</c:v>
                </c:pt>
                <c:pt idx="5391">
                  <c:v>8.5810937500000009</c:v>
                </c:pt>
                <c:pt idx="5392">
                  <c:v>8.5824999999999996</c:v>
                </c:pt>
                <c:pt idx="5393">
                  <c:v>8.5839062500000001</c:v>
                </c:pt>
                <c:pt idx="5394">
                  <c:v>8.5853125000000006</c:v>
                </c:pt>
                <c:pt idx="5395">
                  <c:v>8.5867187499999993</c:v>
                </c:pt>
                <c:pt idx="5396">
                  <c:v>8.5881249999999998</c:v>
                </c:pt>
                <c:pt idx="5397">
                  <c:v>8.5895312500000003</c:v>
                </c:pt>
                <c:pt idx="5398">
                  <c:v>8.5909375000000008</c:v>
                </c:pt>
                <c:pt idx="5399">
                  <c:v>8.5923437499999995</c:v>
                </c:pt>
                <c:pt idx="5400">
                  <c:v>8.59375</c:v>
                </c:pt>
                <c:pt idx="5401">
                  <c:v>8.5951562500000005</c:v>
                </c:pt>
                <c:pt idx="5402">
                  <c:v>8.5965624999999992</c:v>
                </c:pt>
                <c:pt idx="5403">
                  <c:v>8.5979687499999997</c:v>
                </c:pt>
                <c:pt idx="5404">
                  <c:v>8.5993750000000002</c:v>
                </c:pt>
                <c:pt idx="5405">
                  <c:v>8.6007812500000007</c:v>
                </c:pt>
                <c:pt idx="5406">
                  <c:v>8.6021874999999994</c:v>
                </c:pt>
                <c:pt idx="5407">
                  <c:v>8.6035937499999999</c:v>
                </c:pt>
                <c:pt idx="5408">
                  <c:v>8.6050000000000004</c:v>
                </c:pt>
                <c:pt idx="5409">
                  <c:v>8.6064062499999991</c:v>
                </c:pt>
                <c:pt idx="5410">
                  <c:v>8.6078124999999996</c:v>
                </c:pt>
                <c:pt idx="5411">
                  <c:v>8.6092187500000001</c:v>
                </c:pt>
                <c:pt idx="5412">
                  <c:v>8.6106250000000006</c:v>
                </c:pt>
                <c:pt idx="5413">
                  <c:v>8.6120312499999994</c:v>
                </c:pt>
                <c:pt idx="5414">
                  <c:v>8.6134374999999999</c:v>
                </c:pt>
                <c:pt idx="5415">
                  <c:v>8.6148437500000004</c:v>
                </c:pt>
                <c:pt idx="5416">
                  <c:v>8.6162500000000009</c:v>
                </c:pt>
                <c:pt idx="5417">
                  <c:v>8.6176562499999996</c:v>
                </c:pt>
                <c:pt idx="5418">
                  <c:v>8.6190625000000001</c:v>
                </c:pt>
                <c:pt idx="5419">
                  <c:v>8.6204687500000006</c:v>
                </c:pt>
                <c:pt idx="5420">
                  <c:v>8.6218749999999993</c:v>
                </c:pt>
                <c:pt idx="5421">
                  <c:v>8.6232812499999998</c:v>
                </c:pt>
                <c:pt idx="5422">
                  <c:v>8.6246875000000003</c:v>
                </c:pt>
                <c:pt idx="5423">
                  <c:v>8.6260937500000008</c:v>
                </c:pt>
                <c:pt idx="5424">
                  <c:v>8.6274999999999995</c:v>
                </c:pt>
                <c:pt idx="5425">
                  <c:v>8.62890625</c:v>
                </c:pt>
                <c:pt idx="5426">
                  <c:v>8.6303125000000005</c:v>
                </c:pt>
                <c:pt idx="5427">
                  <c:v>8.6317187499999992</c:v>
                </c:pt>
                <c:pt idx="5428">
                  <c:v>8.6331249999999997</c:v>
                </c:pt>
                <c:pt idx="5429">
                  <c:v>8.6345312500000002</c:v>
                </c:pt>
                <c:pt idx="5430">
                  <c:v>8.6359375000000007</c:v>
                </c:pt>
                <c:pt idx="5431">
                  <c:v>8.6373437499999994</c:v>
                </c:pt>
                <c:pt idx="5432">
                  <c:v>8.6387499999999999</c:v>
                </c:pt>
                <c:pt idx="5433">
                  <c:v>8.6401562500000004</c:v>
                </c:pt>
                <c:pt idx="5434">
                  <c:v>8.6415624999999991</c:v>
                </c:pt>
                <c:pt idx="5435">
                  <c:v>8.6429687499999996</c:v>
                </c:pt>
                <c:pt idx="5436">
                  <c:v>8.6443750000000001</c:v>
                </c:pt>
                <c:pt idx="5437">
                  <c:v>8.6457812500000006</c:v>
                </c:pt>
                <c:pt idx="5438">
                  <c:v>8.6471874999999994</c:v>
                </c:pt>
                <c:pt idx="5439">
                  <c:v>8.6485937499999999</c:v>
                </c:pt>
                <c:pt idx="5440">
                  <c:v>8.65</c:v>
                </c:pt>
                <c:pt idx="5441">
                  <c:v>8.6514062500000009</c:v>
                </c:pt>
                <c:pt idx="5442">
                  <c:v>8.6528124999999996</c:v>
                </c:pt>
                <c:pt idx="5443">
                  <c:v>8.6542187500000001</c:v>
                </c:pt>
                <c:pt idx="5444">
                  <c:v>8.6556250000000006</c:v>
                </c:pt>
                <c:pt idx="5445">
                  <c:v>8.6570312499999993</c:v>
                </c:pt>
                <c:pt idx="5446">
                  <c:v>8.6584374999999998</c:v>
                </c:pt>
                <c:pt idx="5447">
                  <c:v>8.6598437500000003</c:v>
                </c:pt>
                <c:pt idx="5448">
                  <c:v>8.6612500000000008</c:v>
                </c:pt>
                <c:pt idx="5449">
                  <c:v>8.6626562499999995</c:v>
                </c:pt>
                <c:pt idx="5450">
                  <c:v>8.6640625</c:v>
                </c:pt>
                <c:pt idx="5451">
                  <c:v>8.6654687500000005</c:v>
                </c:pt>
                <c:pt idx="5452">
                  <c:v>8.6668749999999992</c:v>
                </c:pt>
                <c:pt idx="5453">
                  <c:v>8.6682812499999997</c:v>
                </c:pt>
                <c:pt idx="5454">
                  <c:v>8.6696875000000002</c:v>
                </c:pt>
                <c:pt idx="5455">
                  <c:v>8.6710937500000007</c:v>
                </c:pt>
                <c:pt idx="5456">
                  <c:v>8.6724999999999994</c:v>
                </c:pt>
                <c:pt idx="5457">
                  <c:v>8.6739062499999999</c:v>
                </c:pt>
                <c:pt idx="5458">
                  <c:v>8.6753125000000004</c:v>
                </c:pt>
                <c:pt idx="5459">
                  <c:v>8.6767187499999991</c:v>
                </c:pt>
                <c:pt idx="5460">
                  <c:v>8.6781249999999996</c:v>
                </c:pt>
                <c:pt idx="5461">
                  <c:v>8.6795312500000001</c:v>
                </c:pt>
                <c:pt idx="5462">
                  <c:v>8.6809375000000006</c:v>
                </c:pt>
                <c:pt idx="5463">
                  <c:v>8.6823437499999994</c:v>
                </c:pt>
                <c:pt idx="5464">
                  <c:v>8.6837499999999999</c:v>
                </c:pt>
                <c:pt idx="5465">
                  <c:v>8.6851562500000004</c:v>
                </c:pt>
                <c:pt idx="5466">
                  <c:v>8.6865625000000009</c:v>
                </c:pt>
                <c:pt idx="5467">
                  <c:v>8.6879687499999996</c:v>
                </c:pt>
                <c:pt idx="5468">
                  <c:v>8.6893750000000001</c:v>
                </c:pt>
                <c:pt idx="5469">
                  <c:v>8.6907812500000006</c:v>
                </c:pt>
                <c:pt idx="5470">
                  <c:v>8.6921874999999993</c:v>
                </c:pt>
                <c:pt idx="5471">
                  <c:v>8.6935937499999998</c:v>
                </c:pt>
                <c:pt idx="5472">
                  <c:v>8.6950000000000003</c:v>
                </c:pt>
                <c:pt idx="5473">
                  <c:v>8.6964062500000008</c:v>
                </c:pt>
                <c:pt idx="5474">
                  <c:v>8.6978124999999995</c:v>
                </c:pt>
                <c:pt idx="5475">
                  <c:v>8.69921875</c:v>
                </c:pt>
                <c:pt idx="5476">
                  <c:v>8.7006250000000005</c:v>
                </c:pt>
                <c:pt idx="5477">
                  <c:v>8.7020312499999992</c:v>
                </c:pt>
                <c:pt idx="5478">
                  <c:v>8.7034374999999997</c:v>
                </c:pt>
                <c:pt idx="5479">
                  <c:v>8.7048437500000002</c:v>
                </c:pt>
                <c:pt idx="5480">
                  <c:v>8.7062500000000007</c:v>
                </c:pt>
                <c:pt idx="5481">
                  <c:v>8.7076562499999994</c:v>
                </c:pt>
                <c:pt idx="5482">
                  <c:v>8.7090624999999999</c:v>
                </c:pt>
                <c:pt idx="5483">
                  <c:v>8.7104687500000004</c:v>
                </c:pt>
                <c:pt idx="5484">
                  <c:v>8.7118749999999991</c:v>
                </c:pt>
                <c:pt idx="5485">
                  <c:v>8.7132812499999996</c:v>
                </c:pt>
                <c:pt idx="5486">
                  <c:v>8.7146875000000001</c:v>
                </c:pt>
                <c:pt idx="5487">
                  <c:v>8.7160937500000006</c:v>
                </c:pt>
                <c:pt idx="5488">
                  <c:v>8.7174999999999994</c:v>
                </c:pt>
                <c:pt idx="5489">
                  <c:v>8.7189062499999999</c:v>
                </c:pt>
                <c:pt idx="5490">
                  <c:v>8.7203125000000004</c:v>
                </c:pt>
                <c:pt idx="5491">
                  <c:v>8.7217187500000009</c:v>
                </c:pt>
                <c:pt idx="5492">
                  <c:v>8.7231249999999996</c:v>
                </c:pt>
                <c:pt idx="5493">
                  <c:v>8.7245312500000001</c:v>
                </c:pt>
                <c:pt idx="5494">
                  <c:v>8.7259375000000006</c:v>
                </c:pt>
                <c:pt idx="5495">
                  <c:v>8.7273437499999993</c:v>
                </c:pt>
                <c:pt idx="5496">
                  <c:v>8.7287499999999998</c:v>
                </c:pt>
                <c:pt idx="5497">
                  <c:v>8.7301562500000003</c:v>
                </c:pt>
                <c:pt idx="5498">
                  <c:v>8.7315625000000008</c:v>
                </c:pt>
                <c:pt idx="5499">
                  <c:v>8.7329687499999995</c:v>
                </c:pt>
                <c:pt idx="5500">
                  <c:v>8.734375</c:v>
                </c:pt>
                <c:pt idx="5501">
                  <c:v>8.7357812500000005</c:v>
                </c:pt>
                <c:pt idx="5502">
                  <c:v>8.7371874999999992</c:v>
                </c:pt>
                <c:pt idx="5503">
                  <c:v>8.7385937499999997</c:v>
                </c:pt>
                <c:pt idx="5504">
                  <c:v>8.74</c:v>
                </c:pt>
                <c:pt idx="5505">
                  <c:v>8.7414062500000007</c:v>
                </c:pt>
                <c:pt idx="5506">
                  <c:v>8.7428124999999994</c:v>
                </c:pt>
                <c:pt idx="5507">
                  <c:v>8.7442187499999999</c:v>
                </c:pt>
                <c:pt idx="5508">
                  <c:v>8.7456250000000004</c:v>
                </c:pt>
                <c:pt idx="5509">
                  <c:v>8.7470312499999991</c:v>
                </c:pt>
                <c:pt idx="5510">
                  <c:v>8.7484374999999996</c:v>
                </c:pt>
                <c:pt idx="5511">
                  <c:v>8.7498437500000001</c:v>
                </c:pt>
                <c:pt idx="5512">
                  <c:v>8.7512500000000006</c:v>
                </c:pt>
                <c:pt idx="5513">
                  <c:v>8.7526562499999994</c:v>
                </c:pt>
                <c:pt idx="5514">
                  <c:v>8.7540624999999999</c:v>
                </c:pt>
                <c:pt idx="5515">
                  <c:v>8.7554687500000004</c:v>
                </c:pt>
                <c:pt idx="5516">
                  <c:v>8.7568750000000009</c:v>
                </c:pt>
                <c:pt idx="5517">
                  <c:v>8.7582812499999996</c:v>
                </c:pt>
                <c:pt idx="5518">
                  <c:v>8.7596875000000001</c:v>
                </c:pt>
                <c:pt idx="5519">
                  <c:v>8.7610937500000006</c:v>
                </c:pt>
                <c:pt idx="5520">
                  <c:v>8.7624999999999993</c:v>
                </c:pt>
                <c:pt idx="5521">
                  <c:v>8.7639062499999998</c:v>
                </c:pt>
                <c:pt idx="5522">
                  <c:v>8.7653125000000003</c:v>
                </c:pt>
                <c:pt idx="5523">
                  <c:v>8.7667187500000008</c:v>
                </c:pt>
                <c:pt idx="5524">
                  <c:v>8.7681249999999995</c:v>
                </c:pt>
                <c:pt idx="5525">
                  <c:v>8.76953125</c:v>
                </c:pt>
                <c:pt idx="5526">
                  <c:v>8.7709375000000005</c:v>
                </c:pt>
                <c:pt idx="5527">
                  <c:v>8.7723437499999992</c:v>
                </c:pt>
                <c:pt idx="5528">
                  <c:v>8.7737499999999997</c:v>
                </c:pt>
                <c:pt idx="5529">
                  <c:v>8.7751562500000002</c:v>
                </c:pt>
                <c:pt idx="5530">
                  <c:v>8.7765625000000007</c:v>
                </c:pt>
                <c:pt idx="5531">
                  <c:v>8.7779687499999994</c:v>
                </c:pt>
                <c:pt idx="5532">
                  <c:v>8.7793749999999999</c:v>
                </c:pt>
                <c:pt idx="5533">
                  <c:v>8.7807812500000004</c:v>
                </c:pt>
                <c:pt idx="5534">
                  <c:v>8.7821874999999991</c:v>
                </c:pt>
                <c:pt idx="5535">
                  <c:v>8.7835937499999996</c:v>
                </c:pt>
                <c:pt idx="5536">
                  <c:v>8.7850000000000001</c:v>
                </c:pt>
                <c:pt idx="5537">
                  <c:v>8.7864062500000006</c:v>
                </c:pt>
                <c:pt idx="5538">
                  <c:v>8.7878124999999994</c:v>
                </c:pt>
                <c:pt idx="5539">
                  <c:v>8.7892187499999999</c:v>
                </c:pt>
                <c:pt idx="5540">
                  <c:v>8.7906250000000004</c:v>
                </c:pt>
                <c:pt idx="5541">
                  <c:v>8.7920312500000009</c:v>
                </c:pt>
                <c:pt idx="5542">
                  <c:v>8.7934374999999996</c:v>
                </c:pt>
                <c:pt idx="5543">
                  <c:v>8.7948437500000001</c:v>
                </c:pt>
                <c:pt idx="5544">
                  <c:v>8.7962500000000006</c:v>
                </c:pt>
                <c:pt idx="5545">
                  <c:v>8.7976562499999993</c:v>
                </c:pt>
                <c:pt idx="5546">
                  <c:v>8.7990624999999998</c:v>
                </c:pt>
                <c:pt idx="5547">
                  <c:v>8.8004687500000003</c:v>
                </c:pt>
                <c:pt idx="5548">
                  <c:v>8.8018750000000008</c:v>
                </c:pt>
                <c:pt idx="5549">
                  <c:v>8.8032812499999995</c:v>
                </c:pt>
                <c:pt idx="5550">
                  <c:v>8.8046875</c:v>
                </c:pt>
                <c:pt idx="5551">
                  <c:v>8.8060937500000005</c:v>
                </c:pt>
                <c:pt idx="5552">
                  <c:v>8.8074999999999992</c:v>
                </c:pt>
                <c:pt idx="5553">
                  <c:v>8.8089062499999997</c:v>
                </c:pt>
                <c:pt idx="5554">
                  <c:v>8.8103125000000002</c:v>
                </c:pt>
                <c:pt idx="5555">
                  <c:v>8.8117187500000007</c:v>
                </c:pt>
                <c:pt idx="5556">
                  <c:v>8.8131249999999994</c:v>
                </c:pt>
                <c:pt idx="5557">
                  <c:v>8.8145312499999999</c:v>
                </c:pt>
                <c:pt idx="5558">
                  <c:v>8.8159375000000004</c:v>
                </c:pt>
                <c:pt idx="5559">
                  <c:v>8.8173437499999991</c:v>
                </c:pt>
                <c:pt idx="5560">
                  <c:v>8.8187499999999996</c:v>
                </c:pt>
                <c:pt idx="5561">
                  <c:v>8.8201562500000001</c:v>
                </c:pt>
                <c:pt idx="5562">
                  <c:v>8.8215625000000006</c:v>
                </c:pt>
                <c:pt idx="5563">
                  <c:v>8.8229687499999994</c:v>
                </c:pt>
                <c:pt idx="5564">
                  <c:v>8.8243749999999999</c:v>
                </c:pt>
                <c:pt idx="5565">
                  <c:v>8.8257812500000004</c:v>
                </c:pt>
                <c:pt idx="5566">
                  <c:v>8.8271875000000009</c:v>
                </c:pt>
                <c:pt idx="5567">
                  <c:v>8.8285937499999996</c:v>
                </c:pt>
                <c:pt idx="5568">
                  <c:v>8.83</c:v>
                </c:pt>
                <c:pt idx="5569">
                  <c:v>8.8314062500000006</c:v>
                </c:pt>
                <c:pt idx="5570">
                  <c:v>8.8328124999999993</c:v>
                </c:pt>
                <c:pt idx="5571">
                  <c:v>8.8342187499999998</c:v>
                </c:pt>
                <c:pt idx="5572">
                  <c:v>8.8356250000000003</c:v>
                </c:pt>
                <c:pt idx="5573">
                  <c:v>8.8370312500000008</c:v>
                </c:pt>
                <c:pt idx="5574">
                  <c:v>8.8384374999999995</c:v>
                </c:pt>
                <c:pt idx="5575">
                  <c:v>8.83984375</c:v>
                </c:pt>
                <c:pt idx="5576">
                  <c:v>8.8412500000000005</c:v>
                </c:pt>
                <c:pt idx="5577">
                  <c:v>8.8426562499999992</c:v>
                </c:pt>
                <c:pt idx="5578">
                  <c:v>8.8440624999999997</c:v>
                </c:pt>
                <c:pt idx="5579">
                  <c:v>8.8454687500000002</c:v>
                </c:pt>
                <c:pt idx="5580">
                  <c:v>8.8468750000000007</c:v>
                </c:pt>
                <c:pt idx="5581">
                  <c:v>8.8482812499999994</c:v>
                </c:pt>
                <c:pt idx="5582">
                  <c:v>8.8496874999999999</c:v>
                </c:pt>
                <c:pt idx="5583">
                  <c:v>8.8510937500000004</c:v>
                </c:pt>
                <c:pt idx="5584">
                  <c:v>8.8524999999999991</c:v>
                </c:pt>
                <c:pt idx="5585">
                  <c:v>8.8539062499999996</c:v>
                </c:pt>
                <c:pt idx="5586">
                  <c:v>8.8553125000000001</c:v>
                </c:pt>
                <c:pt idx="5587">
                  <c:v>8.8567187500000006</c:v>
                </c:pt>
                <c:pt idx="5588">
                  <c:v>8.8581249999999994</c:v>
                </c:pt>
                <c:pt idx="5589">
                  <c:v>8.8595312499999999</c:v>
                </c:pt>
                <c:pt idx="5590">
                  <c:v>8.8609375000000004</c:v>
                </c:pt>
                <c:pt idx="5591">
                  <c:v>8.8623437500000009</c:v>
                </c:pt>
                <c:pt idx="5592">
                  <c:v>8.8637499999999996</c:v>
                </c:pt>
                <c:pt idx="5593">
                  <c:v>8.8651562500000001</c:v>
                </c:pt>
                <c:pt idx="5594">
                  <c:v>8.8665625000000006</c:v>
                </c:pt>
                <c:pt idx="5595">
                  <c:v>8.8679687499999993</c:v>
                </c:pt>
                <c:pt idx="5596">
                  <c:v>8.8693749999999998</c:v>
                </c:pt>
                <c:pt idx="5597">
                  <c:v>8.8707812500000003</c:v>
                </c:pt>
                <c:pt idx="5598">
                  <c:v>8.8721875000000008</c:v>
                </c:pt>
                <c:pt idx="5599">
                  <c:v>8.8735937499999995</c:v>
                </c:pt>
                <c:pt idx="5600">
                  <c:v>8.875</c:v>
                </c:pt>
                <c:pt idx="5601">
                  <c:v>8.8764062500000005</c:v>
                </c:pt>
                <c:pt idx="5602">
                  <c:v>8.8778124999999992</c:v>
                </c:pt>
                <c:pt idx="5603">
                  <c:v>8.8792187499999997</c:v>
                </c:pt>
                <c:pt idx="5604">
                  <c:v>8.8806250000000002</c:v>
                </c:pt>
                <c:pt idx="5605">
                  <c:v>8.8820312500000007</c:v>
                </c:pt>
                <c:pt idx="5606">
                  <c:v>8.8834374999999994</c:v>
                </c:pt>
                <c:pt idx="5607">
                  <c:v>8.8848437499999999</c:v>
                </c:pt>
                <c:pt idx="5608">
                  <c:v>8.8862500000000004</c:v>
                </c:pt>
                <c:pt idx="5609">
                  <c:v>8.8876562499999991</c:v>
                </c:pt>
                <c:pt idx="5610">
                  <c:v>8.8890624999999996</c:v>
                </c:pt>
                <c:pt idx="5611">
                  <c:v>8.8904687500000001</c:v>
                </c:pt>
                <c:pt idx="5612">
                  <c:v>8.8918750000000006</c:v>
                </c:pt>
                <c:pt idx="5613">
                  <c:v>8.8932812499999994</c:v>
                </c:pt>
                <c:pt idx="5614">
                  <c:v>8.8946874999999999</c:v>
                </c:pt>
                <c:pt idx="5615">
                  <c:v>8.8960937500000004</c:v>
                </c:pt>
                <c:pt idx="5616">
                  <c:v>8.8975000000000009</c:v>
                </c:pt>
                <c:pt idx="5617">
                  <c:v>8.8989062499999996</c:v>
                </c:pt>
                <c:pt idx="5618">
                  <c:v>8.9003125000000001</c:v>
                </c:pt>
                <c:pt idx="5619">
                  <c:v>8.9017187500000006</c:v>
                </c:pt>
                <c:pt idx="5620">
                  <c:v>8.9031249999999993</c:v>
                </c:pt>
                <c:pt idx="5621">
                  <c:v>8.9045312499999998</c:v>
                </c:pt>
                <c:pt idx="5622">
                  <c:v>8.9059375000000003</c:v>
                </c:pt>
                <c:pt idx="5623">
                  <c:v>8.9073437500000008</c:v>
                </c:pt>
                <c:pt idx="5624">
                  <c:v>8.9087499999999995</c:v>
                </c:pt>
                <c:pt idx="5625">
                  <c:v>8.91015625</c:v>
                </c:pt>
                <c:pt idx="5626">
                  <c:v>8.9115625000000005</c:v>
                </c:pt>
                <c:pt idx="5627">
                  <c:v>8.9129687499999992</c:v>
                </c:pt>
                <c:pt idx="5628">
                  <c:v>8.9143749999999997</c:v>
                </c:pt>
                <c:pt idx="5629">
                  <c:v>8.9157812500000002</c:v>
                </c:pt>
                <c:pt idx="5630">
                  <c:v>8.9171875000000007</c:v>
                </c:pt>
                <c:pt idx="5631">
                  <c:v>8.9185937499999994</c:v>
                </c:pt>
                <c:pt idx="5632">
                  <c:v>8.92</c:v>
                </c:pt>
                <c:pt idx="5633">
                  <c:v>8.9214062500000004</c:v>
                </c:pt>
                <c:pt idx="5634">
                  <c:v>8.9228124999999991</c:v>
                </c:pt>
                <c:pt idx="5635">
                  <c:v>8.9242187499999996</c:v>
                </c:pt>
                <c:pt idx="5636">
                  <c:v>8.9256250000000001</c:v>
                </c:pt>
                <c:pt idx="5637">
                  <c:v>8.9270312500000006</c:v>
                </c:pt>
                <c:pt idx="5638">
                  <c:v>8.9284374999999994</c:v>
                </c:pt>
                <c:pt idx="5639">
                  <c:v>8.9298437499999999</c:v>
                </c:pt>
                <c:pt idx="5640">
                  <c:v>8.9312500000000004</c:v>
                </c:pt>
                <c:pt idx="5641">
                  <c:v>8.9326562500000009</c:v>
                </c:pt>
                <c:pt idx="5642">
                  <c:v>8.9340624999999996</c:v>
                </c:pt>
                <c:pt idx="5643">
                  <c:v>8.9354687500000001</c:v>
                </c:pt>
                <c:pt idx="5644">
                  <c:v>8.9368750000000006</c:v>
                </c:pt>
                <c:pt idx="5645">
                  <c:v>8.9382812499999993</c:v>
                </c:pt>
                <c:pt idx="5646">
                  <c:v>8.9396874999999998</c:v>
                </c:pt>
                <c:pt idx="5647">
                  <c:v>8.9410937500000003</c:v>
                </c:pt>
                <c:pt idx="5648">
                  <c:v>8.9425000000000008</c:v>
                </c:pt>
                <c:pt idx="5649">
                  <c:v>8.9439062499999995</c:v>
                </c:pt>
                <c:pt idx="5650">
                  <c:v>8.9453125</c:v>
                </c:pt>
                <c:pt idx="5651">
                  <c:v>8.9467187500000005</c:v>
                </c:pt>
                <c:pt idx="5652">
                  <c:v>8.9481249999999992</c:v>
                </c:pt>
                <c:pt idx="5653">
                  <c:v>8.9495312499999997</c:v>
                </c:pt>
                <c:pt idx="5654">
                  <c:v>8.9509375000000002</c:v>
                </c:pt>
                <c:pt idx="5655">
                  <c:v>8.9523437500000007</c:v>
                </c:pt>
                <c:pt idx="5656">
                  <c:v>8.9537499999999994</c:v>
                </c:pt>
                <c:pt idx="5657">
                  <c:v>8.9551562499999999</c:v>
                </c:pt>
                <c:pt idx="5658">
                  <c:v>8.9565625000000004</c:v>
                </c:pt>
                <c:pt idx="5659">
                  <c:v>8.9579687499999991</c:v>
                </c:pt>
                <c:pt idx="5660">
                  <c:v>8.9593749999999996</c:v>
                </c:pt>
                <c:pt idx="5661">
                  <c:v>8.9607812500000001</c:v>
                </c:pt>
                <c:pt idx="5662">
                  <c:v>8.9621875000000006</c:v>
                </c:pt>
                <c:pt idx="5663">
                  <c:v>8.9635937499999994</c:v>
                </c:pt>
                <c:pt idx="5664">
                  <c:v>8.9649999999999999</c:v>
                </c:pt>
                <c:pt idx="5665">
                  <c:v>8.9664062500000004</c:v>
                </c:pt>
                <c:pt idx="5666">
                  <c:v>8.9678125000000009</c:v>
                </c:pt>
                <c:pt idx="5667">
                  <c:v>8.9692187499999996</c:v>
                </c:pt>
                <c:pt idx="5668">
                  <c:v>8.9706250000000001</c:v>
                </c:pt>
                <c:pt idx="5669">
                  <c:v>8.9720312500000006</c:v>
                </c:pt>
                <c:pt idx="5670">
                  <c:v>8.9734374999999993</c:v>
                </c:pt>
                <c:pt idx="5671">
                  <c:v>8.9748437499999998</c:v>
                </c:pt>
                <c:pt idx="5672">
                  <c:v>8.9762500000000003</c:v>
                </c:pt>
                <c:pt idx="5673">
                  <c:v>8.9776562500000008</c:v>
                </c:pt>
                <c:pt idx="5674">
                  <c:v>8.9790624999999995</c:v>
                </c:pt>
                <c:pt idx="5675">
                  <c:v>8.98046875</c:v>
                </c:pt>
                <c:pt idx="5676">
                  <c:v>8.9818750000000005</c:v>
                </c:pt>
                <c:pt idx="5677">
                  <c:v>8.9832812499999992</c:v>
                </c:pt>
                <c:pt idx="5678">
                  <c:v>8.9846874999999997</c:v>
                </c:pt>
                <c:pt idx="5679">
                  <c:v>8.9860937500000002</c:v>
                </c:pt>
                <c:pt idx="5680">
                  <c:v>8.9875000000000007</c:v>
                </c:pt>
                <c:pt idx="5681">
                  <c:v>8.9889062499999994</c:v>
                </c:pt>
                <c:pt idx="5682">
                  <c:v>8.9903124999999999</c:v>
                </c:pt>
                <c:pt idx="5683">
                  <c:v>8.9917187500000004</c:v>
                </c:pt>
                <c:pt idx="5684">
                  <c:v>8.9931249999999991</c:v>
                </c:pt>
                <c:pt idx="5685">
                  <c:v>8.9945312499999996</c:v>
                </c:pt>
                <c:pt idx="5686">
                  <c:v>8.9959375000000001</c:v>
                </c:pt>
                <c:pt idx="5687">
                  <c:v>8.9973437500000006</c:v>
                </c:pt>
                <c:pt idx="5688">
                  <c:v>8.9987499999999994</c:v>
                </c:pt>
                <c:pt idx="5689">
                  <c:v>9.0001562499999999</c:v>
                </c:pt>
                <c:pt idx="5690">
                  <c:v>9.0015625000000004</c:v>
                </c:pt>
                <c:pt idx="5691">
                  <c:v>9.0029687500000009</c:v>
                </c:pt>
                <c:pt idx="5692">
                  <c:v>9.0043749999999996</c:v>
                </c:pt>
                <c:pt idx="5693">
                  <c:v>9.0057812500000001</c:v>
                </c:pt>
                <c:pt idx="5694">
                  <c:v>9.0071875000000006</c:v>
                </c:pt>
                <c:pt idx="5695">
                  <c:v>9.0085937499999993</c:v>
                </c:pt>
                <c:pt idx="5696">
                  <c:v>9.01</c:v>
                </c:pt>
                <c:pt idx="5697">
                  <c:v>9.0114062500000003</c:v>
                </c:pt>
                <c:pt idx="5698">
                  <c:v>9.0128125000000008</c:v>
                </c:pt>
                <c:pt idx="5699">
                  <c:v>9.0142187499999995</c:v>
                </c:pt>
                <c:pt idx="5700">
                  <c:v>9.015625</c:v>
                </c:pt>
                <c:pt idx="5701">
                  <c:v>9.0170312500000005</c:v>
                </c:pt>
                <c:pt idx="5702">
                  <c:v>9.0184374999999992</c:v>
                </c:pt>
                <c:pt idx="5703">
                  <c:v>9.0198437499999997</c:v>
                </c:pt>
                <c:pt idx="5704">
                  <c:v>9.0212500000000002</c:v>
                </c:pt>
                <c:pt idx="5705">
                  <c:v>9.0226562500000007</c:v>
                </c:pt>
                <c:pt idx="5706">
                  <c:v>9.0240624999999994</c:v>
                </c:pt>
                <c:pt idx="5707">
                  <c:v>9.0254687499999999</c:v>
                </c:pt>
                <c:pt idx="5708">
                  <c:v>9.0268750000000004</c:v>
                </c:pt>
                <c:pt idx="5709">
                  <c:v>9.0282812499999991</c:v>
                </c:pt>
                <c:pt idx="5710">
                  <c:v>9.0296874999999996</c:v>
                </c:pt>
                <c:pt idx="5711">
                  <c:v>9.0310937500000001</c:v>
                </c:pt>
                <c:pt idx="5712">
                  <c:v>9.0325000000000006</c:v>
                </c:pt>
                <c:pt idx="5713">
                  <c:v>9.0339062499999994</c:v>
                </c:pt>
                <c:pt idx="5714">
                  <c:v>9.0353124999999999</c:v>
                </c:pt>
                <c:pt idx="5715">
                  <c:v>9.0367187500000004</c:v>
                </c:pt>
                <c:pt idx="5716">
                  <c:v>9.0381250000000009</c:v>
                </c:pt>
                <c:pt idx="5717">
                  <c:v>9.0395312499999996</c:v>
                </c:pt>
                <c:pt idx="5718">
                  <c:v>9.0409375000000001</c:v>
                </c:pt>
                <c:pt idx="5719">
                  <c:v>9.0423437500000006</c:v>
                </c:pt>
                <c:pt idx="5720">
                  <c:v>9.0437499999999993</c:v>
                </c:pt>
                <c:pt idx="5721">
                  <c:v>9.0451562499999998</c:v>
                </c:pt>
                <c:pt idx="5722">
                  <c:v>9.0465625000000003</c:v>
                </c:pt>
                <c:pt idx="5723">
                  <c:v>9.0479687500000008</c:v>
                </c:pt>
                <c:pt idx="5724">
                  <c:v>9.0493749999999995</c:v>
                </c:pt>
                <c:pt idx="5725">
                  <c:v>9.05078125</c:v>
                </c:pt>
                <c:pt idx="5726">
                  <c:v>9.0521875000000005</c:v>
                </c:pt>
                <c:pt idx="5727">
                  <c:v>9.0535937499999992</c:v>
                </c:pt>
                <c:pt idx="5728">
                  <c:v>9.0549999999999997</c:v>
                </c:pt>
                <c:pt idx="5729">
                  <c:v>9.0564062500000002</c:v>
                </c:pt>
                <c:pt idx="5730">
                  <c:v>9.0578125000000007</c:v>
                </c:pt>
                <c:pt idx="5731">
                  <c:v>9.0592187499999994</c:v>
                </c:pt>
                <c:pt idx="5732">
                  <c:v>9.0606249999999999</c:v>
                </c:pt>
                <c:pt idx="5733">
                  <c:v>9.0620312500000004</c:v>
                </c:pt>
                <c:pt idx="5734">
                  <c:v>9.0634374999999991</c:v>
                </c:pt>
                <c:pt idx="5735">
                  <c:v>9.0648437499999996</c:v>
                </c:pt>
                <c:pt idx="5736">
                  <c:v>9.0662500000000001</c:v>
                </c:pt>
                <c:pt idx="5737">
                  <c:v>9.0676562500000006</c:v>
                </c:pt>
                <c:pt idx="5738">
                  <c:v>9.0690624999999994</c:v>
                </c:pt>
                <c:pt idx="5739">
                  <c:v>9.0704687499999999</c:v>
                </c:pt>
                <c:pt idx="5740">
                  <c:v>9.0718750000000004</c:v>
                </c:pt>
                <c:pt idx="5741">
                  <c:v>9.0732812500000009</c:v>
                </c:pt>
                <c:pt idx="5742">
                  <c:v>9.0746874999999996</c:v>
                </c:pt>
                <c:pt idx="5743">
                  <c:v>9.0760937500000001</c:v>
                </c:pt>
                <c:pt idx="5744">
                  <c:v>9.0775000000000006</c:v>
                </c:pt>
                <c:pt idx="5745">
                  <c:v>9.0789062499999993</c:v>
                </c:pt>
                <c:pt idx="5746">
                  <c:v>9.0803124999999998</c:v>
                </c:pt>
                <c:pt idx="5747">
                  <c:v>9.0817187500000003</c:v>
                </c:pt>
                <c:pt idx="5748">
                  <c:v>9.0831250000000008</c:v>
                </c:pt>
                <c:pt idx="5749">
                  <c:v>9.0845312499999995</c:v>
                </c:pt>
                <c:pt idx="5750">
                  <c:v>9.0859375</c:v>
                </c:pt>
                <c:pt idx="5751">
                  <c:v>9.0873437500000005</c:v>
                </c:pt>
                <c:pt idx="5752">
                  <c:v>9.0887499999999992</c:v>
                </c:pt>
                <c:pt idx="5753">
                  <c:v>9.0901562499999997</c:v>
                </c:pt>
                <c:pt idx="5754">
                  <c:v>9.0915625000000002</c:v>
                </c:pt>
                <c:pt idx="5755">
                  <c:v>9.0929687500000007</c:v>
                </c:pt>
                <c:pt idx="5756">
                  <c:v>9.0943749999999994</c:v>
                </c:pt>
                <c:pt idx="5757">
                  <c:v>9.0957812499999999</c:v>
                </c:pt>
                <c:pt idx="5758">
                  <c:v>9.0971875000000004</c:v>
                </c:pt>
                <c:pt idx="5759">
                  <c:v>9.0985937499999991</c:v>
                </c:pt>
                <c:pt idx="5760">
                  <c:v>9.1</c:v>
                </c:pt>
                <c:pt idx="5761">
                  <c:v>9.1014062500000001</c:v>
                </c:pt>
                <c:pt idx="5762">
                  <c:v>9.1028125000000006</c:v>
                </c:pt>
                <c:pt idx="5763">
                  <c:v>9.1042187499999994</c:v>
                </c:pt>
                <c:pt idx="5764">
                  <c:v>9.1056249999999999</c:v>
                </c:pt>
                <c:pt idx="5765">
                  <c:v>9.1070312500000004</c:v>
                </c:pt>
                <c:pt idx="5766">
                  <c:v>9.1084375000000009</c:v>
                </c:pt>
                <c:pt idx="5767">
                  <c:v>9.1098437499999996</c:v>
                </c:pt>
                <c:pt idx="5768">
                  <c:v>9.1112500000000001</c:v>
                </c:pt>
                <c:pt idx="5769">
                  <c:v>9.1126562500000006</c:v>
                </c:pt>
                <c:pt idx="5770">
                  <c:v>9.1140624999999993</c:v>
                </c:pt>
                <c:pt idx="5771">
                  <c:v>9.1154687499999998</c:v>
                </c:pt>
                <c:pt idx="5772">
                  <c:v>9.1168750000000003</c:v>
                </c:pt>
                <c:pt idx="5773">
                  <c:v>9.1182812500000008</c:v>
                </c:pt>
                <c:pt idx="5774">
                  <c:v>9.1196874999999995</c:v>
                </c:pt>
                <c:pt idx="5775">
                  <c:v>9.12109375</c:v>
                </c:pt>
                <c:pt idx="5776">
                  <c:v>9.1225000000000005</c:v>
                </c:pt>
                <c:pt idx="5777">
                  <c:v>9.1239062499999992</c:v>
                </c:pt>
                <c:pt idx="5778">
                  <c:v>9.1253124999999997</c:v>
                </c:pt>
                <c:pt idx="5779">
                  <c:v>9.1267187500000002</c:v>
                </c:pt>
                <c:pt idx="5780">
                  <c:v>9.1281250000000007</c:v>
                </c:pt>
                <c:pt idx="5781">
                  <c:v>9.1295312499999994</c:v>
                </c:pt>
                <c:pt idx="5782">
                  <c:v>9.1309374999999999</c:v>
                </c:pt>
                <c:pt idx="5783">
                  <c:v>9.1323437500000004</c:v>
                </c:pt>
                <c:pt idx="5784">
                  <c:v>9.1337499999999991</c:v>
                </c:pt>
                <c:pt idx="5785">
                  <c:v>9.1351562499999996</c:v>
                </c:pt>
                <c:pt idx="5786">
                  <c:v>9.1365625000000001</c:v>
                </c:pt>
                <c:pt idx="5787">
                  <c:v>9.1379687500000006</c:v>
                </c:pt>
                <c:pt idx="5788">
                  <c:v>9.1393749999999994</c:v>
                </c:pt>
                <c:pt idx="5789">
                  <c:v>9.1407812499999999</c:v>
                </c:pt>
                <c:pt idx="5790">
                  <c:v>9.1421875000000004</c:v>
                </c:pt>
                <c:pt idx="5791">
                  <c:v>9.1435937500000009</c:v>
                </c:pt>
                <c:pt idx="5792">
                  <c:v>9.1449999999999996</c:v>
                </c:pt>
                <c:pt idx="5793">
                  <c:v>9.1464062500000001</c:v>
                </c:pt>
                <c:pt idx="5794">
                  <c:v>9.1478125000000006</c:v>
                </c:pt>
                <c:pt idx="5795">
                  <c:v>9.1492187499999993</c:v>
                </c:pt>
                <c:pt idx="5796">
                  <c:v>9.1506249999999998</c:v>
                </c:pt>
                <c:pt idx="5797">
                  <c:v>9.1520312500000003</c:v>
                </c:pt>
                <c:pt idx="5798">
                  <c:v>9.1534375000000008</c:v>
                </c:pt>
                <c:pt idx="5799">
                  <c:v>9.1548437499999995</c:v>
                </c:pt>
                <c:pt idx="5800">
                  <c:v>9.15625</c:v>
                </c:pt>
                <c:pt idx="5801">
                  <c:v>9.1576562500000005</c:v>
                </c:pt>
                <c:pt idx="5802">
                  <c:v>9.1590624999999992</c:v>
                </c:pt>
                <c:pt idx="5803">
                  <c:v>9.1604687499999997</c:v>
                </c:pt>
                <c:pt idx="5804">
                  <c:v>9.1618750000000002</c:v>
                </c:pt>
                <c:pt idx="5805">
                  <c:v>9.1632812500000007</c:v>
                </c:pt>
                <c:pt idx="5806">
                  <c:v>9.1646874999999994</c:v>
                </c:pt>
                <c:pt idx="5807">
                  <c:v>9.1660937499999999</c:v>
                </c:pt>
                <c:pt idx="5808">
                  <c:v>9.1675000000000004</c:v>
                </c:pt>
                <c:pt idx="5809">
                  <c:v>9.1689062499999991</c:v>
                </c:pt>
                <c:pt idx="5810">
                  <c:v>9.1703124999999996</c:v>
                </c:pt>
                <c:pt idx="5811">
                  <c:v>9.1717187500000001</c:v>
                </c:pt>
                <c:pt idx="5812">
                  <c:v>9.1731250000000006</c:v>
                </c:pt>
                <c:pt idx="5813">
                  <c:v>9.1745312499999994</c:v>
                </c:pt>
                <c:pt idx="5814">
                  <c:v>9.1759374999999999</c:v>
                </c:pt>
                <c:pt idx="5815">
                  <c:v>9.1773437500000004</c:v>
                </c:pt>
                <c:pt idx="5816">
                  <c:v>9.1787500000000009</c:v>
                </c:pt>
                <c:pt idx="5817">
                  <c:v>9.1801562499999996</c:v>
                </c:pt>
                <c:pt idx="5818">
                  <c:v>9.1815625000000001</c:v>
                </c:pt>
                <c:pt idx="5819">
                  <c:v>9.1829687500000006</c:v>
                </c:pt>
                <c:pt idx="5820">
                  <c:v>9.1843749999999993</c:v>
                </c:pt>
                <c:pt idx="5821">
                  <c:v>9.1857812499999998</c:v>
                </c:pt>
                <c:pt idx="5822">
                  <c:v>9.1871875000000003</c:v>
                </c:pt>
                <c:pt idx="5823">
                  <c:v>9.1885937500000008</c:v>
                </c:pt>
                <c:pt idx="5824">
                  <c:v>9.19</c:v>
                </c:pt>
                <c:pt idx="5825">
                  <c:v>9.19140625</c:v>
                </c:pt>
                <c:pt idx="5826">
                  <c:v>9.1928125000000005</c:v>
                </c:pt>
                <c:pt idx="5827">
                  <c:v>9.1942187499999992</c:v>
                </c:pt>
                <c:pt idx="5828">
                  <c:v>9.1956249999999997</c:v>
                </c:pt>
                <c:pt idx="5829">
                  <c:v>9.1970312500000002</c:v>
                </c:pt>
                <c:pt idx="5830">
                  <c:v>9.1984375000000007</c:v>
                </c:pt>
                <c:pt idx="5831">
                  <c:v>9.1998437499999994</c:v>
                </c:pt>
                <c:pt idx="5832">
                  <c:v>9.2012499999999999</c:v>
                </c:pt>
                <c:pt idx="5833">
                  <c:v>9.2026562500000004</c:v>
                </c:pt>
                <c:pt idx="5834">
                  <c:v>9.2040624999999991</c:v>
                </c:pt>
                <c:pt idx="5835">
                  <c:v>9.2054687499999996</c:v>
                </c:pt>
                <c:pt idx="5836">
                  <c:v>9.2068750000000001</c:v>
                </c:pt>
                <c:pt idx="5837">
                  <c:v>9.2082812500000006</c:v>
                </c:pt>
                <c:pt idx="5838">
                  <c:v>9.2096874999999994</c:v>
                </c:pt>
                <c:pt idx="5839">
                  <c:v>9.2110937499999999</c:v>
                </c:pt>
                <c:pt idx="5840">
                  <c:v>9.2125000000000004</c:v>
                </c:pt>
                <c:pt idx="5841">
                  <c:v>9.2139062500000009</c:v>
                </c:pt>
                <c:pt idx="5842">
                  <c:v>9.2153124999999996</c:v>
                </c:pt>
                <c:pt idx="5843">
                  <c:v>9.2167187500000001</c:v>
                </c:pt>
                <c:pt idx="5844">
                  <c:v>9.2181250000000006</c:v>
                </c:pt>
                <c:pt idx="5845">
                  <c:v>9.2195312499999993</c:v>
                </c:pt>
                <c:pt idx="5846">
                  <c:v>9.2209374999999998</c:v>
                </c:pt>
                <c:pt idx="5847">
                  <c:v>9.2223437500000003</c:v>
                </c:pt>
                <c:pt idx="5848">
                  <c:v>9.2237500000000008</c:v>
                </c:pt>
                <c:pt idx="5849">
                  <c:v>9.2251562499999995</c:v>
                </c:pt>
                <c:pt idx="5850">
                  <c:v>9.2265625</c:v>
                </c:pt>
                <c:pt idx="5851">
                  <c:v>9.2279687500000005</c:v>
                </c:pt>
                <c:pt idx="5852">
                  <c:v>9.2293749999999992</c:v>
                </c:pt>
                <c:pt idx="5853">
                  <c:v>9.2307812499999997</c:v>
                </c:pt>
                <c:pt idx="5854">
                  <c:v>9.2321875000000002</c:v>
                </c:pt>
                <c:pt idx="5855">
                  <c:v>9.2335937500000007</c:v>
                </c:pt>
                <c:pt idx="5856">
                  <c:v>9.2349999999999994</c:v>
                </c:pt>
                <c:pt idx="5857">
                  <c:v>9.2364062499999999</c:v>
                </c:pt>
                <c:pt idx="5858">
                  <c:v>9.2378125000000004</c:v>
                </c:pt>
                <c:pt idx="5859">
                  <c:v>9.2392187499999991</c:v>
                </c:pt>
                <c:pt idx="5860">
                  <c:v>9.2406249999999996</c:v>
                </c:pt>
                <c:pt idx="5861">
                  <c:v>9.2420312500000001</c:v>
                </c:pt>
                <c:pt idx="5862">
                  <c:v>9.2434375000000006</c:v>
                </c:pt>
                <c:pt idx="5863">
                  <c:v>9.2448437499999994</c:v>
                </c:pt>
                <c:pt idx="5864">
                  <c:v>9.2462499999999999</c:v>
                </c:pt>
                <c:pt idx="5865">
                  <c:v>9.2476562500000004</c:v>
                </c:pt>
                <c:pt idx="5866">
                  <c:v>9.2490625000000009</c:v>
                </c:pt>
                <c:pt idx="5867">
                  <c:v>9.2504687499999996</c:v>
                </c:pt>
                <c:pt idx="5868">
                  <c:v>9.2518750000000001</c:v>
                </c:pt>
                <c:pt idx="5869">
                  <c:v>9.2532812500000006</c:v>
                </c:pt>
                <c:pt idx="5870">
                  <c:v>9.2546874999999993</c:v>
                </c:pt>
                <c:pt idx="5871">
                  <c:v>9.2560937499999998</c:v>
                </c:pt>
                <c:pt idx="5872">
                  <c:v>9.2575000000000003</c:v>
                </c:pt>
                <c:pt idx="5873">
                  <c:v>9.2589062500000008</c:v>
                </c:pt>
                <c:pt idx="5874">
                  <c:v>9.2603124999999995</c:v>
                </c:pt>
                <c:pt idx="5875">
                  <c:v>9.26171875</c:v>
                </c:pt>
                <c:pt idx="5876">
                  <c:v>9.2631250000000005</c:v>
                </c:pt>
                <c:pt idx="5877">
                  <c:v>9.2645312499999992</c:v>
                </c:pt>
                <c:pt idx="5878">
                  <c:v>9.2659374999999997</c:v>
                </c:pt>
                <c:pt idx="5879">
                  <c:v>9.2673437500000002</c:v>
                </c:pt>
                <c:pt idx="5880">
                  <c:v>9.2687500000000007</c:v>
                </c:pt>
                <c:pt idx="5881">
                  <c:v>9.2701562499999994</c:v>
                </c:pt>
                <c:pt idx="5882">
                  <c:v>9.2715624999999999</c:v>
                </c:pt>
                <c:pt idx="5883">
                  <c:v>9.2729687500000004</c:v>
                </c:pt>
                <c:pt idx="5884">
                  <c:v>9.2743749999999991</c:v>
                </c:pt>
                <c:pt idx="5885">
                  <c:v>9.2757812499999996</c:v>
                </c:pt>
                <c:pt idx="5886">
                  <c:v>9.2771875000000001</c:v>
                </c:pt>
                <c:pt idx="5887">
                  <c:v>9.2785937500000006</c:v>
                </c:pt>
                <c:pt idx="5888">
                  <c:v>9.2799999999999994</c:v>
                </c:pt>
                <c:pt idx="5889">
                  <c:v>9.2814062499999999</c:v>
                </c:pt>
                <c:pt idx="5890">
                  <c:v>9.2828125000000004</c:v>
                </c:pt>
                <c:pt idx="5891">
                  <c:v>9.2842187500000009</c:v>
                </c:pt>
                <c:pt idx="5892">
                  <c:v>9.2856249999999996</c:v>
                </c:pt>
                <c:pt idx="5893">
                  <c:v>9.2870312500000001</c:v>
                </c:pt>
                <c:pt idx="5894">
                  <c:v>9.2884375000000006</c:v>
                </c:pt>
                <c:pt idx="5895">
                  <c:v>9.2898437499999993</c:v>
                </c:pt>
                <c:pt idx="5896">
                  <c:v>9.2912499999999998</c:v>
                </c:pt>
                <c:pt idx="5897">
                  <c:v>9.2926562500000003</c:v>
                </c:pt>
                <c:pt idx="5898">
                  <c:v>9.2940625000000008</c:v>
                </c:pt>
                <c:pt idx="5899">
                  <c:v>9.2954687499999995</c:v>
                </c:pt>
                <c:pt idx="5900">
                  <c:v>9.296875</c:v>
                </c:pt>
                <c:pt idx="5901">
                  <c:v>9.2982812500000005</c:v>
                </c:pt>
                <c:pt idx="5902">
                  <c:v>9.2996874999999992</c:v>
                </c:pt>
                <c:pt idx="5903">
                  <c:v>9.3010937499999997</c:v>
                </c:pt>
                <c:pt idx="5904">
                  <c:v>9.3025000000000002</c:v>
                </c:pt>
                <c:pt idx="5905">
                  <c:v>9.3039062500000007</c:v>
                </c:pt>
                <c:pt idx="5906">
                  <c:v>9.3053124999999994</c:v>
                </c:pt>
                <c:pt idx="5907">
                  <c:v>9.3067187499999999</c:v>
                </c:pt>
                <c:pt idx="5908">
                  <c:v>9.3081250000000004</c:v>
                </c:pt>
                <c:pt idx="5909">
                  <c:v>9.3095312499999991</c:v>
                </c:pt>
                <c:pt idx="5910">
                  <c:v>9.3109374999999996</c:v>
                </c:pt>
                <c:pt idx="5911">
                  <c:v>9.3123437500000001</c:v>
                </c:pt>
                <c:pt idx="5912">
                  <c:v>9.3137500000000006</c:v>
                </c:pt>
                <c:pt idx="5913">
                  <c:v>9.3151562499999994</c:v>
                </c:pt>
                <c:pt idx="5914">
                  <c:v>9.3165624999999999</c:v>
                </c:pt>
                <c:pt idx="5915">
                  <c:v>9.3179687500000004</c:v>
                </c:pt>
                <c:pt idx="5916">
                  <c:v>9.3193750000000009</c:v>
                </c:pt>
                <c:pt idx="5917">
                  <c:v>9.3207812499999996</c:v>
                </c:pt>
                <c:pt idx="5918">
                  <c:v>9.3221875000000001</c:v>
                </c:pt>
                <c:pt idx="5919">
                  <c:v>9.3235937500000006</c:v>
                </c:pt>
                <c:pt idx="5920">
                  <c:v>9.3249999999999993</c:v>
                </c:pt>
                <c:pt idx="5921">
                  <c:v>9.3264062499999998</c:v>
                </c:pt>
                <c:pt idx="5922">
                  <c:v>9.3278125000000003</c:v>
                </c:pt>
                <c:pt idx="5923">
                  <c:v>9.3292187500000008</c:v>
                </c:pt>
                <c:pt idx="5924">
                  <c:v>9.3306249999999995</c:v>
                </c:pt>
                <c:pt idx="5925">
                  <c:v>9.33203125</c:v>
                </c:pt>
                <c:pt idx="5926">
                  <c:v>9.3334375000000005</c:v>
                </c:pt>
                <c:pt idx="5927">
                  <c:v>9.3348437499999992</c:v>
                </c:pt>
                <c:pt idx="5928">
                  <c:v>9.3362499999999997</c:v>
                </c:pt>
                <c:pt idx="5929">
                  <c:v>9.3376562500000002</c:v>
                </c:pt>
                <c:pt idx="5930">
                  <c:v>9.3390625000000007</c:v>
                </c:pt>
                <c:pt idx="5931">
                  <c:v>9.3404687499999994</c:v>
                </c:pt>
                <c:pt idx="5932">
                  <c:v>9.3418749999999999</c:v>
                </c:pt>
                <c:pt idx="5933">
                  <c:v>9.3432812500000004</c:v>
                </c:pt>
                <c:pt idx="5934">
                  <c:v>9.3446874999999991</c:v>
                </c:pt>
                <c:pt idx="5935">
                  <c:v>9.3460937499999996</c:v>
                </c:pt>
                <c:pt idx="5936">
                  <c:v>9.3475000000000001</c:v>
                </c:pt>
                <c:pt idx="5937">
                  <c:v>9.3489062500000006</c:v>
                </c:pt>
                <c:pt idx="5938">
                  <c:v>9.3503124999999994</c:v>
                </c:pt>
                <c:pt idx="5939">
                  <c:v>9.3517187499999999</c:v>
                </c:pt>
                <c:pt idx="5940">
                  <c:v>9.3531250000000004</c:v>
                </c:pt>
                <c:pt idx="5941">
                  <c:v>9.3545312500000009</c:v>
                </c:pt>
                <c:pt idx="5942">
                  <c:v>9.3559374999999996</c:v>
                </c:pt>
                <c:pt idx="5943">
                  <c:v>9.3573437500000001</c:v>
                </c:pt>
                <c:pt idx="5944">
                  <c:v>9.3587500000000006</c:v>
                </c:pt>
                <c:pt idx="5945">
                  <c:v>9.3601562499999993</c:v>
                </c:pt>
                <c:pt idx="5946">
                  <c:v>9.3615624999999998</c:v>
                </c:pt>
                <c:pt idx="5947">
                  <c:v>9.3629687500000003</c:v>
                </c:pt>
                <c:pt idx="5948">
                  <c:v>9.3643750000000008</c:v>
                </c:pt>
                <c:pt idx="5949">
                  <c:v>9.3657812499999995</c:v>
                </c:pt>
                <c:pt idx="5950">
                  <c:v>9.3671875</c:v>
                </c:pt>
                <c:pt idx="5951">
                  <c:v>9.3685937500000005</c:v>
                </c:pt>
                <c:pt idx="5952">
                  <c:v>9.3699999999999992</c:v>
                </c:pt>
                <c:pt idx="5953">
                  <c:v>9.3714062499999997</c:v>
                </c:pt>
                <c:pt idx="5954">
                  <c:v>9.3728125000000002</c:v>
                </c:pt>
                <c:pt idx="5955">
                  <c:v>9.3742187500000007</c:v>
                </c:pt>
                <c:pt idx="5956">
                  <c:v>9.3756249999999994</c:v>
                </c:pt>
                <c:pt idx="5957">
                  <c:v>9.3770312499999999</c:v>
                </c:pt>
                <c:pt idx="5958">
                  <c:v>9.3784375000000004</c:v>
                </c:pt>
                <c:pt idx="5959">
                  <c:v>9.3798437499999991</c:v>
                </c:pt>
                <c:pt idx="5960">
                  <c:v>9.3812499999999996</c:v>
                </c:pt>
                <c:pt idx="5961">
                  <c:v>9.3826562500000001</c:v>
                </c:pt>
                <c:pt idx="5962">
                  <c:v>9.3840625000000006</c:v>
                </c:pt>
                <c:pt idx="5963">
                  <c:v>9.3854687499999994</c:v>
                </c:pt>
                <c:pt idx="5964">
                  <c:v>9.3868749999999999</c:v>
                </c:pt>
                <c:pt idx="5965">
                  <c:v>9.3882812500000004</c:v>
                </c:pt>
                <c:pt idx="5966">
                  <c:v>9.3896875000000009</c:v>
                </c:pt>
                <c:pt idx="5967">
                  <c:v>9.3910937499999996</c:v>
                </c:pt>
                <c:pt idx="5968">
                  <c:v>9.3925000000000001</c:v>
                </c:pt>
                <c:pt idx="5969">
                  <c:v>9.3939062500000006</c:v>
                </c:pt>
                <c:pt idx="5970">
                  <c:v>9.3953124999999993</c:v>
                </c:pt>
                <c:pt idx="5971">
                  <c:v>9.3967187499999998</c:v>
                </c:pt>
                <c:pt idx="5972">
                  <c:v>9.3981250000000003</c:v>
                </c:pt>
                <c:pt idx="5973">
                  <c:v>9.3995312500000008</c:v>
                </c:pt>
                <c:pt idx="5974">
                  <c:v>9.4009374999999995</c:v>
                </c:pt>
                <c:pt idx="5975">
                  <c:v>9.40234375</c:v>
                </c:pt>
                <c:pt idx="5976">
                  <c:v>9.4037500000000005</c:v>
                </c:pt>
                <c:pt idx="5977">
                  <c:v>9.4051562499999992</c:v>
                </c:pt>
                <c:pt idx="5978">
                  <c:v>9.4065624999999997</c:v>
                </c:pt>
                <c:pt idx="5979">
                  <c:v>9.4079687500000002</c:v>
                </c:pt>
                <c:pt idx="5980">
                  <c:v>9.4093750000000007</c:v>
                </c:pt>
                <c:pt idx="5981">
                  <c:v>9.4107812499999994</c:v>
                </c:pt>
                <c:pt idx="5982">
                  <c:v>9.4121874999999999</c:v>
                </c:pt>
                <c:pt idx="5983">
                  <c:v>9.4135937500000004</c:v>
                </c:pt>
                <c:pt idx="5984">
                  <c:v>9.4149999999999991</c:v>
                </c:pt>
                <c:pt idx="5985">
                  <c:v>9.4164062499999996</c:v>
                </c:pt>
                <c:pt idx="5986">
                  <c:v>9.4178125000000001</c:v>
                </c:pt>
                <c:pt idx="5987">
                  <c:v>9.4192187500000006</c:v>
                </c:pt>
                <c:pt idx="5988">
                  <c:v>9.4206249999999994</c:v>
                </c:pt>
                <c:pt idx="5989">
                  <c:v>9.4220312499999999</c:v>
                </c:pt>
                <c:pt idx="5990">
                  <c:v>9.4234375000000004</c:v>
                </c:pt>
                <c:pt idx="5991">
                  <c:v>9.4248437500000009</c:v>
                </c:pt>
                <c:pt idx="5992">
                  <c:v>9.4262499999999996</c:v>
                </c:pt>
                <c:pt idx="5993">
                  <c:v>9.4276562500000001</c:v>
                </c:pt>
                <c:pt idx="5994">
                  <c:v>9.4290625000000006</c:v>
                </c:pt>
                <c:pt idx="5995">
                  <c:v>9.4304687499999993</c:v>
                </c:pt>
                <c:pt idx="5996">
                  <c:v>9.4318749999999998</c:v>
                </c:pt>
                <c:pt idx="5997">
                  <c:v>9.4332812500000003</c:v>
                </c:pt>
                <c:pt idx="5998">
                  <c:v>9.4346875000000008</c:v>
                </c:pt>
                <c:pt idx="5999">
                  <c:v>9.4360937499999995</c:v>
                </c:pt>
                <c:pt idx="6000">
                  <c:v>9.4375</c:v>
                </c:pt>
                <c:pt idx="6001">
                  <c:v>9.4389062500000005</c:v>
                </c:pt>
                <c:pt idx="6002">
                  <c:v>9.4403124999999992</c:v>
                </c:pt>
                <c:pt idx="6003">
                  <c:v>9.4417187499999997</c:v>
                </c:pt>
                <c:pt idx="6004">
                  <c:v>9.4431250000000002</c:v>
                </c:pt>
                <c:pt idx="6005">
                  <c:v>9.4445312500000007</c:v>
                </c:pt>
                <c:pt idx="6006">
                  <c:v>9.4459374999999994</c:v>
                </c:pt>
                <c:pt idx="6007">
                  <c:v>9.4473437499999999</c:v>
                </c:pt>
                <c:pt idx="6008">
                  <c:v>9.4487500000000004</c:v>
                </c:pt>
                <c:pt idx="6009">
                  <c:v>9.4501562499999991</c:v>
                </c:pt>
                <c:pt idx="6010">
                  <c:v>9.4515624999999996</c:v>
                </c:pt>
                <c:pt idx="6011">
                  <c:v>9.4529687500000001</c:v>
                </c:pt>
                <c:pt idx="6012">
                  <c:v>9.4543750000000006</c:v>
                </c:pt>
                <c:pt idx="6013">
                  <c:v>9.4557812499999994</c:v>
                </c:pt>
                <c:pt idx="6014">
                  <c:v>9.4571874999999999</c:v>
                </c:pt>
                <c:pt idx="6015">
                  <c:v>9.4585937500000004</c:v>
                </c:pt>
                <c:pt idx="6016">
                  <c:v>9.4600000000000009</c:v>
                </c:pt>
                <c:pt idx="6017">
                  <c:v>9.4614062499999996</c:v>
                </c:pt>
                <c:pt idx="6018">
                  <c:v>9.4628125000000001</c:v>
                </c:pt>
                <c:pt idx="6019">
                  <c:v>9.4642187500000006</c:v>
                </c:pt>
                <c:pt idx="6020">
                  <c:v>9.4656249999999993</c:v>
                </c:pt>
                <c:pt idx="6021">
                  <c:v>9.4670312499999998</c:v>
                </c:pt>
                <c:pt idx="6022">
                  <c:v>9.4684375000000003</c:v>
                </c:pt>
                <c:pt idx="6023">
                  <c:v>9.4698437500000008</c:v>
                </c:pt>
                <c:pt idx="6024">
                  <c:v>9.4712499999999995</c:v>
                </c:pt>
                <c:pt idx="6025">
                  <c:v>9.47265625</c:v>
                </c:pt>
                <c:pt idx="6026">
                  <c:v>9.4740625000000005</c:v>
                </c:pt>
                <c:pt idx="6027">
                  <c:v>9.4754687499999992</c:v>
                </c:pt>
                <c:pt idx="6028">
                  <c:v>9.4768749999999997</c:v>
                </c:pt>
                <c:pt idx="6029">
                  <c:v>9.4782812500000002</c:v>
                </c:pt>
                <c:pt idx="6030">
                  <c:v>9.4796875000000007</c:v>
                </c:pt>
                <c:pt idx="6031">
                  <c:v>9.4810937499999994</c:v>
                </c:pt>
                <c:pt idx="6032">
                  <c:v>9.4824999999999999</c:v>
                </c:pt>
                <c:pt idx="6033">
                  <c:v>9.4839062500000004</c:v>
                </c:pt>
                <c:pt idx="6034">
                  <c:v>9.4853124999999991</c:v>
                </c:pt>
                <c:pt idx="6035">
                  <c:v>9.4867187499999996</c:v>
                </c:pt>
                <c:pt idx="6036">
                  <c:v>9.4881250000000001</c:v>
                </c:pt>
                <c:pt idx="6037">
                  <c:v>9.4895312500000006</c:v>
                </c:pt>
                <c:pt idx="6038">
                  <c:v>9.4909374999999994</c:v>
                </c:pt>
                <c:pt idx="6039">
                  <c:v>9.4923437499999999</c:v>
                </c:pt>
                <c:pt idx="6040">
                  <c:v>9.4937500000000004</c:v>
                </c:pt>
                <c:pt idx="6041">
                  <c:v>9.4951562500000009</c:v>
                </c:pt>
                <c:pt idx="6042">
                  <c:v>9.4965624999999996</c:v>
                </c:pt>
                <c:pt idx="6043">
                  <c:v>9.4979687500000001</c:v>
                </c:pt>
                <c:pt idx="6044">
                  <c:v>9.4993750000000006</c:v>
                </c:pt>
                <c:pt idx="6045">
                  <c:v>9.5007812499999993</c:v>
                </c:pt>
                <c:pt idx="6046">
                  <c:v>9.5021874999999998</c:v>
                </c:pt>
                <c:pt idx="6047">
                  <c:v>9.5035937500000003</c:v>
                </c:pt>
                <c:pt idx="6048">
                  <c:v>9.5050000000000008</c:v>
                </c:pt>
                <c:pt idx="6049">
                  <c:v>9.5064062499999995</c:v>
                </c:pt>
                <c:pt idx="6050">
                  <c:v>9.5078125</c:v>
                </c:pt>
                <c:pt idx="6051">
                  <c:v>9.5092187500000005</c:v>
                </c:pt>
                <c:pt idx="6052">
                  <c:v>9.5106249999999992</c:v>
                </c:pt>
                <c:pt idx="6053">
                  <c:v>9.5120312499999997</c:v>
                </c:pt>
                <c:pt idx="6054">
                  <c:v>9.5134375000000002</c:v>
                </c:pt>
                <c:pt idx="6055">
                  <c:v>9.5148437500000007</c:v>
                </c:pt>
                <c:pt idx="6056">
                  <c:v>9.5162499999999994</c:v>
                </c:pt>
                <c:pt idx="6057">
                  <c:v>9.5176562499999999</c:v>
                </c:pt>
                <c:pt idx="6058">
                  <c:v>9.5190625000000004</c:v>
                </c:pt>
                <c:pt idx="6059">
                  <c:v>9.5204687499999991</c:v>
                </c:pt>
                <c:pt idx="6060">
                  <c:v>9.5218749999999996</c:v>
                </c:pt>
                <c:pt idx="6061">
                  <c:v>9.5232812500000001</c:v>
                </c:pt>
                <c:pt idx="6062">
                  <c:v>9.5246875000000006</c:v>
                </c:pt>
                <c:pt idx="6063">
                  <c:v>9.5260937499999994</c:v>
                </c:pt>
                <c:pt idx="6064">
                  <c:v>9.5274999999999999</c:v>
                </c:pt>
                <c:pt idx="6065">
                  <c:v>9.5289062500000004</c:v>
                </c:pt>
                <c:pt idx="6066">
                  <c:v>9.5303125000000009</c:v>
                </c:pt>
                <c:pt idx="6067">
                  <c:v>9.5317187499999996</c:v>
                </c:pt>
                <c:pt idx="6068">
                  <c:v>9.5331250000000001</c:v>
                </c:pt>
                <c:pt idx="6069">
                  <c:v>9.5345312500000006</c:v>
                </c:pt>
                <c:pt idx="6070">
                  <c:v>9.5359374999999993</c:v>
                </c:pt>
                <c:pt idx="6071">
                  <c:v>9.5373437499999998</c:v>
                </c:pt>
                <c:pt idx="6072">
                  <c:v>9.5387500000000003</c:v>
                </c:pt>
                <c:pt idx="6073">
                  <c:v>9.5401562500000008</c:v>
                </c:pt>
                <c:pt idx="6074">
                  <c:v>9.5415624999999995</c:v>
                </c:pt>
                <c:pt idx="6075">
                  <c:v>9.54296875</c:v>
                </c:pt>
                <c:pt idx="6076">
                  <c:v>9.5443750000000005</c:v>
                </c:pt>
                <c:pt idx="6077">
                  <c:v>9.5457812499999992</c:v>
                </c:pt>
                <c:pt idx="6078">
                  <c:v>9.5471874999999997</c:v>
                </c:pt>
                <c:pt idx="6079">
                  <c:v>9.5485937500000002</c:v>
                </c:pt>
                <c:pt idx="6080">
                  <c:v>9.5500000000000007</c:v>
                </c:pt>
                <c:pt idx="6081">
                  <c:v>9.5514062499999994</c:v>
                </c:pt>
                <c:pt idx="6082">
                  <c:v>9.5528124999999999</c:v>
                </c:pt>
                <c:pt idx="6083">
                  <c:v>9.5542187500000004</c:v>
                </c:pt>
                <c:pt idx="6084">
                  <c:v>9.5556249999999991</c:v>
                </c:pt>
                <c:pt idx="6085">
                  <c:v>9.5570312499999996</c:v>
                </c:pt>
                <c:pt idx="6086">
                  <c:v>9.5584375000000001</c:v>
                </c:pt>
                <c:pt idx="6087">
                  <c:v>9.5598437500000006</c:v>
                </c:pt>
                <c:pt idx="6088">
                  <c:v>9.5612499999999994</c:v>
                </c:pt>
                <c:pt idx="6089">
                  <c:v>9.5626562499999999</c:v>
                </c:pt>
                <c:pt idx="6090">
                  <c:v>9.5640625000000004</c:v>
                </c:pt>
                <c:pt idx="6091">
                  <c:v>9.5654687500000009</c:v>
                </c:pt>
                <c:pt idx="6092">
                  <c:v>9.5668749999999996</c:v>
                </c:pt>
                <c:pt idx="6093">
                  <c:v>9.5682812500000001</c:v>
                </c:pt>
                <c:pt idx="6094">
                  <c:v>9.5696875000000006</c:v>
                </c:pt>
                <c:pt idx="6095">
                  <c:v>9.5710937499999993</c:v>
                </c:pt>
                <c:pt idx="6096">
                  <c:v>9.5724999999999998</c:v>
                </c:pt>
                <c:pt idx="6097">
                  <c:v>9.5739062500000003</c:v>
                </c:pt>
                <c:pt idx="6098">
                  <c:v>9.5753125000000008</c:v>
                </c:pt>
                <c:pt idx="6099">
                  <c:v>9.5767187499999995</c:v>
                </c:pt>
                <c:pt idx="6100">
                  <c:v>9.578125</c:v>
                </c:pt>
                <c:pt idx="6101">
                  <c:v>9.5795312500000005</c:v>
                </c:pt>
                <c:pt idx="6102">
                  <c:v>9.5809374999999992</c:v>
                </c:pt>
                <c:pt idx="6103">
                  <c:v>9.5823437499999997</c:v>
                </c:pt>
                <c:pt idx="6104">
                  <c:v>9.5837500000000002</c:v>
                </c:pt>
                <c:pt idx="6105">
                  <c:v>9.5851562500000007</c:v>
                </c:pt>
                <c:pt idx="6106">
                  <c:v>9.5865624999999994</c:v>
                </c:pt>
                <c:pt idx="6107">
                  <c:v>9.5879687499999999</c:v>
                </c:pt>
                <c:pt idx="6108">
                  <c:v>9.5893750000000004</c:v>
                </c:pt>
                <c:pt idx="6109">
                  <c:v>9.5907812499999991</c:v>
                </c:pt>
                <c:pt idx="6110">
                  <c:v>9.5921874999999996</c:v>
                </c:pt>
                <c:pt idx="6111">
                  <c:v>9.5935937500000001</c:v>
                </c:pt>
                <c:pt idx="6112">
                  <c:v>9.5950000000000006</c:v>
                </c:pt>
                <c:pt idx="6113">
                  <c:v>9.5964062499999994</c:v>
                </c:pt>
                <c:pt idx="6114">
                  <c:v>9.5978124999999999</c:v>
                </c:pt>
                <c:pt idx="6115">
                  <c:v>9.5992187500000004</c:v>
                </c:pt>
                <c:pt idx="6116">
                  <c:v>9.6006250000000009</c:v>
                </c:pt>
                <c:pt idx="6117">
                  <c:v>9.6020312499999996</c:v>
                </c:pt>
                <c:pt idx="6118">
                  <c:v>9.6034375000000001</c:v>
                </c:pt>
                <c:pt idx="6119">
                  <c:v>9.6048437500000006</c:v>
                </c:pt>
                <c:pt idx="6120">
                  <c:v>9.6062499999999993</c:v>
                </c:pt>
                <c:pt idx="6121">
                  <c:v>9.6076562499999998</c:v>
                </c:pt>
                <c:pt idx="6122">
                  <c:v>9.6090625000000003</c:v>
                </c:pt>
                <c:pt idx="6123">
                  <c:v>9.6104687500000008</c:v>
                </c:pt>
                <c:pt idx="6124">
                  <c:v>9.6118749999999995</c:v>
                </c:pt>
                <c:pt idx="6125">
                  <c:v>9.61328125</c:v>
                </c:pt>
                <c:pt idx="6126">
                  <c:v>9.6146875000000005</c:v>
                </c:pt>
                <c:pt idx="6127">
                  <c:v>9.6160937499999992</c:v>
                </c:pt>
                <c:pt idx="6128">
                  <c:v>9.6174999999999997</c:v>
                </c:pt>
                <c:pt idx="6129">
                  <c:v>9.6189062500000002</c:v>
                </c:pt>
                <c:pt idx="6130">
                  <c:v>9.6203125000000007</c:v>
                </c:pt>
                <c:pt idx="6131">
                  <c:v>9.6217187499999994</c:v>
                </c:pt>
                <c:pt idx="6132">
                  <c:v>9.6231249999999999</c:v>
                </c:pt>
                <c:pt idx="6133">
                  <c:v>9.6245312500000004</c:v>
                </c:pt>
                <c:pt idx="6134">
                  <c:v>9.6259374999999991</c:v>
                </c:pt>
                <c:pt idx="6135">
                  <c:v>9.6273437499999996</c:v>
                </c:pt>
                <c:pt idx="6136">
                  <c:v>9.6287500000000001</c:v>
                </c:pt>
                <c:pt idx="6137">
                  <c:v>9.6301562500000006</c:v>
                </c:pt>
                <c:pt idx="6138">
                  <c:v>9.6315624999999994</c:v>
                </c:pt>
                <c:pt idx="6139">
                  <c:v>9.6329687499999999</c:v>
                </c:pt>
                <c:pt idx="6140">
                  <c:v>9.6343750000000004</c:v>
                </c:pt>
                <c:pt idx="6141">
                  <c:v>9.6357812500000009</c:v>
                </c:pt>
                <c:pt idx="6142">
                  <c:v>9.6371874999999996</c:v>
                </c:pt>
                <c:pt idx="6143">
                  <c:v>9.6385937500000001</c:v>
                </c:pt>
                <c:pt idx="6144">
                  <c:v>9.64</c:v>
                </c:pt>
                <c:pt idx="6145">
                  <c:v>9.6414062499999993</c:v>
                </c:pt>
                <c:pt idx="6146">
                  <c:v>9.6428124999999998</c:v>
                </c:pt>
                <c:pt idx="6147">
                  <c:v>9.6442187500000003</c:v>
                </c:pt>
                <c:pt idx="6148">
                  <c:v>9.6456250000000008</c:v>
                </c:pt>
                <c:pt idx="6149">
                  <c:v>9.6470312499999995</c:v>
                </c:pt>
                <c:pt idx="6150">
                  <c:v>9.6484375</c:v>
                </c:pt>
                <c:pt idx="6151">
                  <c:v>9.6498437500000005</c:v>
                </c:pt>
                <c:pt idx="6152">
                  <c:v>9.6512499999999992</c:v>
                </c:pt>
                <c:pt idx="6153">
                  <c:v>9.6526562499999997</c:v>
                </c:pt>
                <c:pt idx="6154">
                  <c:v>9.6540625000000002</c:v>
                </c:pt>
                <c:pt idx="6155">
                  <c:v>9.6554687500000007</c:v>
                </c:pt>
                <c:pt idx="6156">
                  <c:v>9.6568749999999994</c:v>
                </c:pt>
                <c:pt idx="6157">
                  <c:v>9.6582812499999999</c:v>
                </c:pt>
                <c:pt idx="6158">
                  <c:v>9.6596875000000004</c:v>
                </c:pt>
                <c:pt idx="6159">
                  <c:v>9.6610937499999991</c:v>
                </c:pt>
                <c:pt idx="6160">
                  <c:v>9.6624999999999996</c:v>
                </c:pt>
                <c:pt idx="6161">
                  <c:v>9.6639062500000001</c:v>
                </c:pt>
                <c:pt idx="6162">
                  <c:v>9.6653125000000006</c:v>
                </c:pt>
                <c:pt idx="6163">
                  <c:v>9.6667187499999994</c:v>
                </c:pt>
                <c:pt idx="6164">
                  <c:v>9.6681249999999999</c:v>
                </c:pt>
                <c:pt idx="6165">
                  <c:v>9.6695312500000004</c:v>
                </c:pt>
                <c:pt idx="6166">
                  <c:v>9.6709375000000009</c:v>
                </c:pt>
                <c:pt idx="6167">
                  <c:v>9.6723437499999996</c:v>
                </c:pt>
                <c:pt idx="6168">
                  <c:v>9.6737500000000001</c:v>
                </c:pt>
                <c:pt idx="6169">
                  <c:v>9.6751562500000006</c:v>
                </c:pt>
                <c:pt idx="6170">
                  <c:v>9.6765624999999993</c:v>
                </c:pt>
                <c:pt idx="6171">
                  <c:v>9.6779687499999998</c:v>
                </c:pt>
                <c:pt idx="6172">
                  <c:v>9.6793750000000003</c:v>
                </c:pt>
                <c:pt idx="6173">
                  <c:v>9.6807812500000008</c:v>
                </c:pt>
                <c:pt idx="6174">
                  <c:v>9.6821874999999995</c:v>
                </c:pt>
                <c:pt idx="6175">
                  <c:v>9.68359375</c:v>
                </c:pt>
                <c:pt idx="6176">
                  <c:v>9.6850000000000005</c:v>
                </c:pt>
                <c:pt idx="6177">
                  <c:v>9.6864062499999992</c:v>
                </c:pt>
                <c:pt idx="6178">
                  <c:v>9.6878124999999997</c:v>
                </c:pt>
                <c:pt idx="6179">
                  <c:v>9.6892187500000002</c:v>
                </c:pt>
                <c:pt idx="6180">
                  <c:v>9.6906250000000007</c:v>
                </c:pt>
                <c:pt idx="6181">
                  <c:v>9.6920312499999994</c:v>
                </c:pt>
                <c:pt idx="6182">
                  <c:v>9.6934374999999999</c:v>
                </c:pt>
                <c:pt idx="6183">
                  <c:v>9.6948437500000004</c:v>
                </c:pt>
                <c:pt idx="6184">
                  <c:v>9.6962499999999991</c:v>
                </c:pt>
                <c:pt idx="6185">
                  <c:v>9.6976562499999996</c:v>
                </c:pt>
                <c:pt idx="6186">
                  <c:v>9.6990625000000001</c:v>
                </c:pt>
                <c:pt idx="6187">
                  <c:v>9.7004687500000006</c:v>
                </c:pt>
                <c:pt idx="6188">
                  <c:v>9.7018749999999994</c:v>
                </c:pt>
                <c:pt idx="6189">
                  <c:v>9.7032812499999999</c:v>
                </c:pt>
                <c:pt idx="6190">
                  <c:v>9.7046875000000004</c:v>
                </c:pt>
                <c:pt idx="6191">
                  <c:v>9.7060937500000009</c:v>
                </c:pt>
                <c:pt idx="6192">
                  <c:v>9.7074999999999996</c:v>
                </c:pt>
                <c:pt idx="6193">
                  <c:v>9.7089062500000001</c:v>
                </c:pt>
                <c:pt idx="6194">
                  <c:v>9.7103125000000006</c:v>
                </c:pt>
                <c:pt idx="6195">
                  <c:v>9.7117187499999993</c:v>
                </c:pt>
                <c:pt idx="6196">
                  <c:v>9.7131249999999998</c:v>
                </c:pt>
                <c:pt idx="6197">
                  <c:v>9.7145312500000003</c:v>
                </c:pt>
                <c:pt idx="6198">
                  <c:v>9.7159375000000008</c:v>
                </c:pt>
                <c:pt idx="6199">
                  <c:v>9.7173437499999995</c:v>
                </c:pt>
                <c:pt idx="6200">
                  <c:v>9.71875</c:v>
                </c:pt>
                <c:pt idx="6201">
                  <c:v>9.7201562500000005</c:v>
                </c:pt>
                <c:pt idx="6202">
                  <c:v>9.7215624999999992</c:v>
                </c:pt>
                <c:pt idx="6203">
                  <c:v>9.7229687499999997</c:v>
                </c:pt>
                <c:pt idx="6204">
                  <c:v>9.7243750000000002</c:v>
                </c:pt>
                <c:pt idx="6205">
                  <c:v>9.7257812500000007</c:v>
                </c:pt>
                <c:pt idx="6206">
                  <c:v>9.7271874999999994</c:v>
                </c:pt>
                <c:pt idx="6207">
                  <c:v>9.7285937499999999</c:v>
                </c:pt>
                <c:pt idx="6208">
                  <c:v>9.73</c:v>
                </c:pt>
                <c:pt idx="6209">
                  <c:v>9.7314062499999991</c:v>
                </c:pt>
                <c:pt idx="6210">
                  <c:v>9.7328124999999996</c:v>
                </c:pt>
                <c:pt idx="6211">
                  <c:v>9.7342187500000001</c:v>
                </c:pt>
                <c:pt idx="6212">
                  <c:v>9.7356250000000006</c:v>
                </c:pt>
                <c:pt idx="6213">
                  <c:v>9.7370312499999994</c:v>
                </c:pt>
                <c:pt idx="6214">
                  <c:v>9.7384374999999999</c:v>
                </c:pt>
                <c:pt idx="6215">
                  <c:v>9.7398437500000004</c:v>
                </c:pt>
                <c:pt idx="6216">
                  <c:v>9.7412500000000009</c:v>
                </c:pt>
                <c:pt idx="6217">
                  <c:v>9.7426562499999996</c:v>
                </c:pt>
                <c:pt idx="6218">
                  <c:v>9.7440625000000001</c:v>
                </c:pt>
                <c:pt idx="6219">
                  <c:v>9.7454687500000006</c:v>
                </c:pt>
                <c:pt idx="6220">
                  <c:v>9.7468749999999993</c:v>
                </c:pt>
                <c:pt idx="6221">
                  <c:v>9.7482812499999998</c:v>
                </c:pt>
                <c:pt idx="6222">
                  <c:v>9.7496875000000003</c:v>
                </c:pt>
                <c:pt idx="6223">
                  <c:v>9.7510937500000008</c:v>
                </c:pt>
                <c:pt idx="6224">
                  <c:v>9.7524999999999995</c:v>
                </c:pt>
                <c:pt idx="6225">
                  <c:v>9.75390625</c:v>
                </c:pt>
                <c:pt idx="6226">
                  <c:v>9.7553125000000005</c:v>
                </c:pt>
                <c:pt idx="6227">
                  <c:v>9.7567187499999992</c:v>
                </c:pt>
                <c:pt idx="6228">
                  <c:v>9.7581249999999997</c:v>
                </c:pt>
                <c:pt idx="6229">
                  <c:v>9.7595312500000002</c:v>
                </c:pt>
                <c:pt idx="6230">
                  <c:v>9.7609375000000007</c:v>
                </c:pt>
                <c:pt idx="6231">
                  <c:v>9.7623437499999994</c:v>
                </c:pt>
                <c:pt idx="6232">
                  <c:v>9.7637499999999999</c:v>
                </c:pt>
                <c:pt idx="6233">
                  <c:v>9.7651562500000004</c:v>
                </c:pt>
                <c:pt idx="6234">
                  <c:v>9.7665624999999991</c:v>
                </c:pt>
                <c:pt idx="6235">
                  <c:v>9.7679687499999996</c:v>
                </c:pt>
                <c:pt idx="6236">
                  <c:v>9.7693750000000001</c:v>
                </c:pt>
                <c:pt idx="6237">
                  <c:v>9.7707812500000006</c:v>
                </c:pt>
                <c:pt idx="6238">
                  <c:v>9.7721874999999994</c:v>
                </c:pt>
                <c:pt idx="6239">
                  <c:v>9.7735937499999999</c:v>
                </c:pt>
                <c:pt idx="6240">
                  <c:v>9.7750000000000004</c:v>
                </c:pt>
                <c:pt idx="6241">
                  <c:v>9.7764062500000009</c:v>
                </c:pt>
                <c:pt idx="6242">
                  <c:v>9.7778124999999996</c:v>
                </c:pt>
                <c:pt idx="6243">
                  <c:v>9.7792187500000001</c:v>
                </c:pt>
                <c:pt idx="6244">
                  <c:v>9.7806250000000006</c:v>
                </c:pt>
                <c:pt idx="6245">
                  <c:v>9.7820312499999993</c:v>
                </c:pt>
                <c:pt idx="6246">
                  <c:v>9.7834374999999998</c:v>
                </c:pt>
                <c:pt idx="6247">
                  <c:v>9.7848437500000003</c:v>
                </c:pt>
                <c:pt idx="6248">
                  <c:v>9.7862500000000008</c:v>
                </c:pt>
                <c:pt idx="6249">
                  <c:v>9.7876562499999995</c:v>
                </c:pt>
                <c:pt idx="6250">
                  <c:v>9.7890625</c:v>
                </c:pt>
                <c:pt idx="6251">
                  <c:v>9.7904687500000005</c:v>
                </c:pt>
                <c:pt idx="6252">
                  <c:v>9.7918749999999992</c:v>
                </c:pt>
                <c:pt idx="6253">
                  <c:v>9.7932812499999997</c:v>
                </c:pt>
                <c:pt idx="6254">
                  <c:v>9.7946875000000002</c:v>
                </c:pt>
                <c:pt idx="6255">
                  <c:v>9.7960937500000007</c:v>
                </c:pt>
                <c:pt idx="6256">
                  <c:v>9.7974999999999994</c:v>
                </c:pt>
                <c:pt idx="6257">
                  <c:v>9.7989062499999999</c:v>
                </c:pt>
                <c:pt idx="6258">
                  <c:v>9.8003125000000004</c:v>
                </c:pt>
                <c:pt idx="6259">
                  <c:v>9.8017187499999991</c:v>
                </c:pt>
                <c:pt idx="6260">
                  <c:v>9.8031249999999996</c:v>
                </c:pt>
                <c:pt idx="6261">
                  <c:v>9.8045312500000001</c:v>
                </c:pt>
                <c:pt idx="6262">
                  <c:v>9.8059375000000006</c:v>
                </c:pt>
                <c:pt idx="6263">
                  <c:v>9.8073437499999994</c:v>
                </c:pt>
                <c:pt idx="6264">
                  <c:v>9.8087499999999999</c:v>
                </c:pt>
                <c:pt idx="6265">
                  <c:v>9.8101562500000004</c:v>
                </c:pt>
                <c:pt idx="6266">
                  <c:v>9.8115625000000009</c:v>
                </c:pt>
                <c:pt idx="6267">
                  <c:v>9.8129687499999996</c:v>
                </c:pt>
                <c:pt idx="6268">
                  <c:v>9.8143750000000001</c:v>
                </c:pt>
                <c:pt idx="6269">
                  <c:v>9.8157812500000006</c:v>
                </c:pt>
                <c:pt idx="6270">
                  <c:v>9.8171874999999993</c:v>
                </c:pt>
                <c:pt idx="6271">
                  <c:v>9.8185937499999998</c:v>
                </c:pt>
                <c:pt idx="6272">
                  <c:v>9.82</c:v>
                </c:pt>
                <c:pt idx="6273">
                  <c:v>9.8214062500000008</c:v>
                </c:pt>
                <c:pt idx="6274">
                  <c:v>9.8228124999999995</c:v>
                </c:pt>
                <c:pt idx="6275">
                  <c:v>9.82421875</c:v>
                </c:pt>
                <c:pt idx="6276">
                  <c:v>9.8256250000000005</c:v>
                </c:pt>
                <c:pt idx="6277">
                  <c:v>9.8270312499999992</c:v>
                </c:pt>
                <c:pt idx="6278">
                  <c:v>9.8284374999999997</c:v>
                </c:pt>
                <c:pt idx="6279">
                  <c:v>9.8298437500000002</c:v>
                </c:pt>
                <c:pt idx="6280">
                  <c:v>9.8312500000000007</c:v>
                </c:pt>
                <c:pt idx="6281">
                  <c:v>9.8326562499999994</c:v>
                </c:pt>
                <c:pt idx="6282">
                  <c:v>9.8340624999999999</c:v>
                </c:pt>
                <c:pt idx="6283">
                  <c:v>9.8354687500000004</c:v>
                </c:pt>
                <c:pt idx="6284">
                  <c:v>9.8368749999999991</c:v>
                </c:pt>
                <c:pt idx="6285">
                  <c:v>9.8382812499999996</c:v>
                </c:pt>
                <c:pt idx="6286">
                  <c:v>9.8396875000000001</c:v>
                </c:pt>
                <c:pt idx="6287">
                  <c:v>9.8410937500000006</c:v>
                </c:pt>
                <c:pt idx="6288">
                  <c:v>9.8424999999999994</c:v>
                </c:pt>
                <c:pt idx="6289">
                  <c:v>9.8439062499999999</c:v>
                </c:pt>
                <c:pt idx="6290">
                  <c:v>9.8453125000000004</c:v>
                </c:pt>
                <c:pt idx="6291">
                  <c:v>9.8467187500000009</c:v>
                </c:pt>
                <c:pt idx="6292">
                  <c:v>9.8481249999999996</c:v>
                </c:pt>
                <c:pt idx="6293">
                  <c:v>9.8495312500000001</c:v>
                </c:pt>
                <c:pt idx="6294">
                  <c:v>9.8509375000000006</c:v>
                </c:pt>
                <c:pt idx="6295">
                  <c:v>9.8523437499999993</c:v>
                </c:pt>
                <c:pt idx="6296">
                  <c:v>9.8537499999999998</c:v>
                </c:pt>
                <c:pt idx="6297">
                  <c:v>9.8551562500000003</c:v>
                </c:pt>
                <c:pt idx="6298">
                  <c:v>9.8565625000000008</c:v>
                </c:pt>
                <c:pt idx="6299">
                  <c:v>9.8579687499999995</c:v>
                </c:pt>
                <c:pt idx="6300">
                  <c:v>9.859375</c:v>
                </c:pt>
                <c:pt idx="6301">
                  <c:v>9.8607812500000005</c:v>
                </c:pt>
                <c:pt idx="6302">
                  <c:v>9.8621874999999992</c:v>
                </c:pt>
                <c:pt idx="6303">
                  <c:v>9.8635937499999997</c:v>
                </c:pt>
                <c:pt idx="6304">
                  <c:v>9.8650000000000002</c:v>
                </c:pt>
                <c:pt idx="6305">
                  <c:v>9.8664062500000007</c:v>
                </c:pt>
                <c:pt idx="6306">
                  <c:v>9.8678124999999994</c:v>
                </c:pt>
                <c:pt idx="6307">
                  <c:v>9.8692187499999999</c:v>
                </c:pt>
                <c:pt idx="6308">
                  <c:v>9.8706250000000004</c:v>
                </c:pt>
                <c:pt idx="6309">
                  <c:v>9.8720312499999991</c:v>
                </c:pt>
                <c:pt idx="6310">
                  <c:v>9.8734374999999996</c:v>
                </c:pt>
                <c:pt idx="6311">
                  <c:v>9.8748437500000001</c:v>
                </c:pt>
                <c:pt idx="6312">
                  <c:v>9.8762500000000006</c:v>
                </c:pt>
                <c:pt idx="6313">
                  <c:v>9.8776562499999994</c:v>
                </c:pt>
                <c:pt idx="6314">
                  <c:v>9.8790624999999999</c:v>
                </c:pt>
                <c:pt idx="6315">
                  <c:v>9.8804687500000004</c:v>
                </c:pt>
                <c:pt idx="6316">
                  <c:v>9.8818750000000009</c:v>
                </c:pt>
                <c:pt idx="6317">
                  <c:v>9.8832812499999996</c:v>
                </c:pt>
                <c:pt idx="6318">
                  <c:v>9.8846875000000001</c:v>
                </c:pt>
                <c:pt idx="6319">
                  <c:v>9.8860937500000006</c:v>
                </c:pt>
                <c:pt idx="6320">
                  <c:v>9.8874999999999993</c:v>
                </c:pt>
                <c:pt idx="6321">
                  <c:v>9.8889062499999998</c:v>
                </c:pt>
                <c:pt idx="6322">
                  <c:v>9.8903125000000003</c:v>
                </c:pt>
                <c:pt idx="6323">
                  <c:v>9.8917187500000008</c:v>
                </c:pt>
                <c:pt idx="6324">
                  <c:v>9.8931249999999995</c:v>
                </c:pt>
                <c:pt idx="6325">
                  <c:v>9.89453125</c:v>
                </c:pt>
                <c:pt idx="6326">
                  <c:v>9.8959375000000005</c:v>
                </c:pt>
                <c:pt idx="6327">
                  <c:v>9.8973437499999992</c:v>
                </c:pt>
                <c:pt idx="6328">
                  <c:v>9.8987499999999997</c:v>
                </c:pt>
                <c:pt idx="6329">
                  <c:v>9.9001562500000002</c:v>
                </c:pt>
                <c:pt idx="6330">
                  <c:v>9.9015625000000007</c:v>
                </c:pt>
                <c:pt idx="6331">
                  <c:v>9.9029687499999994</c:v>
                </c:pt>
                <c:pt idx="6332">
                  <c:v>9.9043749999999999</c:v>
                </c:pt>
                <c:pt idx="6333">
                  <c:v>9.9057812500000004</c:v>
                </c:pt>
                <c:pt idx="6334">
                  <c:v>9.9071874999999991</c:v>
                </c:pt>
                <c:pt idx="6335">
                  <c:v>9.9085937499999996</c:v>
                </c:pt>
                <c:pt idx="6336">
                  <c:v>9.91</c:v>
                </c:pt>
                <c:pt idx="6337">
                  <c:v>9.9114062500000006</c:v>
                </c:pt>
                <c:pt idx="6338">
                  <c:v>9.9128124999999994</c:v>
                </c:pt>
                <c:pt idx="6339">
                  <c:v>9.9142187499999999</c:v>
                </c:pt>
                <c:pt idx="6340">
                  <c:v>9.9156250000000004</c:v>
                </c:pt>
                <c:pt idx="6341">
                  <c:v>9.9170312500000009</c:v>
                </c:pt>
                <c:pt idx="6342">
                  <c:v>9.9184374999999996</c:v>
                </c:pt>
                <c:pt idx="6343">
                  <c:v>9.9198437500000001</c:v>
                </c:pt>
                <c:pt idx="6344">
                  <c:v>9.9212500000000006</c:v>
                </c:pt>
                <c:pt idx="6345">
                  <c:v>9.9226562499999993</c:v>
                </c:pt>
                <c:pt idx="6346">
                  <c:v>9.9240624999999998</c:v>
                </c:pt>
                <c:pt idx="6347">
                  <c:v>9.9254687500000003</c:v>
                </c:pt>
                <c:pt idx="6348">
                  <c:v>9.9268750000000008</c:v>
                </c:pt>
                <c:pt idx="6349">
                  <c:v>9.9282812499999995</c:v>
                </c:pt>
                <c:pt idx="6350">
                  <c:v>9.9296875</c:v>
                </c:pt>
                <c:pt idx="6351">
                  <c:v>9.9310937500000005</c:v>
                </c:pt>
                <c:pt idx="6352">
                  <c:v>9.9324999999999992</c:v>
                </c:pt>
                <c:pt idx="6353">
                  <c:v>9.9339062499999997</c:v>
                </c:pt>
                <c:pt idx="6354">
                  <c:v>9.9353125000000002</c:v>
                </c:pt>
                <c:pt idx="6355">
                  <c:v>9.9367187500000007</c:v>
                </c:pt>
                <c:pt idx="6356">
                  <c:v>9.9381249999999994</c:v>
                </c:pt>
                <c:pt idx="6357">
                  <c:v>9.9395312499999999</c:v>
                </c:pt>
                <c:pt idx="6358">
                  <c:v>9.9409375000000004</c:v>
                </c:pt>
                <c:pt idx="6359">
                  <c:v>9.9423437499999991</c:v>
                </c:pt>
                <c:pt idx="6360">
                  <c:v>9.9437499999999996</c:v>
                </c:pt>
                <c:pt idx="6361">
                  <c:v>9.9451562500000001</c:v>
                </c:pt>
                <c:pt idx="6362">
                  <c:v>9.9465625000000006</c:v>
                </c:pt>
                <c:pt idx="6363">
                  <c:v>9.9479687499999994</c:v>
                </c:pt>
                <c:pt idx="6364">
                  <c:v>9.9493749999999999</c:v>
                </c:pt>
                <c:pt idx="6365">
                  <c:v>9.9507812500000004</c:v>
                </c:pt>
                <c:pt idx="6366">
                  <c:v>9.9521875000000009</c:v>
                </c:pt>
                <c:pt idx="6367">
                  <c:v>9.9535937499999996</c:v>
                </c:pt>
                <c:pt idx="6368">
                  <c:v>9.9550000000000001</c:v>
                </c:pt>
                <c:pt idx="6369">
                  <c:v>9.9564062500000006</c:v>
                </c:pt>
                <c:pt idx="6370">
                  <c:v>9.9578124999999993</c:v>
                </c:pt>
                <c:pt idx="6371">
                  <c:v>9.9592187499999998</c:v>
                </c:pt>
                <c:pt idx="6372">
                  <c:v>9.9606250000000003</c:v>
                </c:pt>
                <c:pt idx="6373">
                  <c:v>9.9620312500000008</c:v>
                </c:pt>
                <c:pt idx="6374">
                  <c:v>9.9634374999999995</c:v>
                </c:pt>
                <c:pt idx="6375">
                  <c:v>9.96484375</c:v>
                </c:pt>
                <c:pt idx="6376">
                  <c:v>9.9662500000000005</c:v>
                </c:pt>
                <c:pt idx="6377">
                  <c:v>9.9676562499999992</c:v>
                </c:pt>
                <c:pt idx="6378">
                  <c:v>9.9690624999999997</c:v>
                </c:pt>
                <c:pt idx="6379">
                  <c:v>9.9704687500000002</c:v>
                </c:pt>
                <c:pt idx="6380">
                  <c:v>9.9718750000000007</c:v>
                </c:pt>
                <c:pt idx="6381">
                  <c:v>9.9732812499999994</c:v>
                </c:pt>
                <c:pt idx="6382">
                  <c:v>9.9746874999999999</c:v>
                </c:pt>
                <c:pt idx="6383">
                  <c:v>9.9760937500000004</c:v>
                </c:pt>
                <c:pt idx="6384">
                  <c:v>9.9774999999999991</c:v>
                </c:pt>
                <c:pt idx="6385">
                  <c:v>9.9789062499999996</c:v>
                </c:pt>
                <c:pt idx="6386">
                  <c:v>9.9803125000000001</c:v>
                </c:pt>
                <c:pt idx="6387">
                  <c:v>9.9817187500000006</c:v>
                </c:pt>
                <c:pt idx="6388">
                  <c:v>9.9831249999999994</c:v>
                </c:pt>
                <c:pt idx="6389">
                  <c:v>9.9845312499999999</c:v>
                </c:pt>
                <c:pt idx="6390">
                  <c:v>9.9859375000000004</c:v>
                </c:pt>
                <c:pt idx="6391">
                  <c:v>9.9873437500000009</c:v>
                </c:pt>
                <c:pt idx="6392">
                  <c:v>9.9887499999999996</c:v>
                </c:pt>
                <c:pt idx="6393">
                  <c:v>9.9901562500000001</c:v>
                </c:pt>
                <c:pt idx="6394">
                  <c:v>9.9915625000000006</c:v>
                </c:pt>
                <c:pt idx="6395">
                  <c:v>9.9929687499999993</c:v>
                </c:pt>
                <c:pt idx="6396">
                  <c:v>9.9943749999999998</c:v>
                </c:pt>
                <c:pt idx="6397">
                  <c:v>9.9957812500000003</c:v>
                </c:pt>
                <c:pt idx="6398">
                  <c:v>9.9971875000000008</c:v>
                </c:pt>
                <c:pt idx="6399">
                  <c:v>9.9985937499999995</c:v>
                </c:pt>
                <c:pt idx="6400">
                  <c:v>10</c:v>
                </c:pt>
              </c:numCache>
            </c:numRef>
          </c:xVal>
          <c:yVal>
            <c:numRef>
              <c:f>Sheet1!$K$2:$K$6402</c:f>
              <c:numCache>
                <c:formatCode>General</c:formatCode>
                <c:ptCount val="6401"/>
                <c:pt idx="0">
                  <c:v>0.13198558656509218</c:v>
                </c:pt>
                <c:pt idx="1">
                  <c:v>0.12580336461001707</c:v>
                </c:pt>
                <c:pt idx="2">
                  <c:v>0.12159591012048288</c:v>
                </c:pt>
                <c:pt idx="3">
                  <c:v>0.11844211905407187</c:v>
                </c:pt>
                <c:pt idx="4">
                  <c:v>0.11664968193795744</c:v>
                </c:pt>
                <c:pt idx="5">
                  <c:v>0.11514704516793828</c:v>
                </c:pt>
                <c:pt idx="6">
                  <c:v>0.11417012455197539</c:v>
                </c:pt>
                <c:pt idx="7">
                  <c:v>0.113472680611995</c:v>
                </c:pt>
                <c:pt idx="8">
                  <c:v>0.1128032732878429</c:v>
                </c:pt>
                <c:pt idx="9">
                  <c:v>0.11259429504281215</c:v>
                </c:pt>
                <c:pt idx="10">
                  <c:v>0.11255025729225543</c:v>
                </c:pt>
                <c:pt idx="11">
                  <c:v>0.11239918374081537</c:v>
                </c:pt>
                <c:pt idx="12">
                  <c:v>0.11261578370200898</c:v>
                </c:pt>
                <c:pt idx="13">
                  <c:v>0.11267834323957604</c:v>
                </c:pt>
                <c:pt idx="14">
                  <c:v>0.11278499566061495</c:v>
                </c:pt>
                <c:pt idx="15">
                  <c:v>0.11309341213992008</c:v>
                </c:pt>
                <c:pt idx="16">
                  <c:v>0.11314254978171412</c:v>
                </c:pt>
                <c:pt idx="17">
                  <c:v>0.11327805427324755</c:v>
                </c:pt>
                <c:pt idx="18">
                  <c:v>0.11377205854380656</c:v>
                </c:pt>
                <c:pt idx="19">
                  <c:v>0.11392944840361463</c:v>
                </c:pt>
                <c:pt idx="20">
                  <c:v>0.11430023503655506</c:v>
                </c:pt>
                <c:pt idx="21">
                  <c:v>0.11442362707502418</c:v>
                </c:pt>
                <c:pt idx="22">
                  <c:v>0.11454490819388774</c:v>
                </c:pt>
                <c:pt idx="23">
                  <c:v>0.11475936116722252</c:v>
                </c:pt>
                <c:pt idx="24">
                  <c:v>0.11504390779970042</c:v>
                </c:pt>
                <c:pt idx="25">
                  <c:v>0.11516080583280586</c:v>
                </c:pt>
                <c:pt idx="26">
                  <c:v>0.11511302523171851</c:v>
                </c:pt>
                <c:pt idx="27">
                  <c:v>0.11532514195188204</c:v>
                </c:pt>
                <c:pt idx="28">
                  <c:v>0.11548229085974382</c:v>
                </c:pt>
                <c:pt idx="29">
                  <c:v>0.11567557904321779</c:v>
                </c:pt>
                <c:pt idx="30">
                  <c:v>0.11570893731530307</c:v>
                </c:pt>
                <c:pt idx="31">
                  <c:v>0.11587779420494615</c:v>
                </c:pt>
                <c:pt idx="32">
                  <c:v>0.11571602302125195</c:v>
                </c:pt>
                <c:pt idx="33">
                  <c:v>0.11577099121575107</c:v>
                </c:pt>
                <c:pt idx="34">
                  <c:v>0.1162592227764021</c:v>
                </c:pt>
                <c:pt idx="35">
                  <c:v>0.11663896783368333</c:v>
                </c:pt>
                <c:pt idx="36">
                  <c:v>0.11779924648722306</c:v>
                </c:pt>
                <c:pt idx="37">
                  <c:v>0.1218309049004288</c:v>
                </c:pt>
                <c:pt idx="38">
                  <c:v>0.11834622033156228</c:v>
                </c:pt>
                <c:pt idx="39">
                  <c:v>0.11821088670038404</c:v>
                </c:pt>
                <c:pt idx="40">
                  <c:v>0.11506166691092956</c:v>
                </c:pt>
                <c:pt idx="41">
                  <c:v>0.11426102545952666</c:v>
                </c:pt>
                <c:pt idx="42">
                  <c:v>0.11410303633174423</c:v>
                </c:pt>
                <c:pt idx="43">
                  <c:v>0.11394283187305132</c:v>
                </c:pt>
                <c:pt idx="44">
                  <c:v>0.11376871494031238</c:v>
                </c:pt>
                <c:pt idx="45">
                  <c:v>0.113868753304327</c:v>
                </c:pt>
                <c:pt idx="46">
                  <c:v>0.11360002388220558</c:v>
                </c:pt>
                <c:pt idx="47">
                  <c:v>0.11357019187925854</c:v>
                </c:pt>
                <c:pt idx="48">
                  <c:v>0.11350663675705108</c:v>
                </c:pt>
                <c:pt idx="49">
                  <c:v>0.11346737770583559</c:v>
                </c:pt>
                <c:pt idx="50">
                  <c:v>0.11329005004146231</c:v>
                </c:pt>
                <c:pt idx="51">
                  <c:v>0.11302629895515315</c:v>
                </c:pt>
                <c:pt idx="52">
                  <c:v>0.1129735362120029</c:v>
                </c:pt>
                <c:pt idx="53">
                  <c:v>0.11287304274205434</c:v>
                </c:pt>
                <c:pt idx="54">
                  <c:v>0.11277407464631406</c:v>
                </c:pt>
                <c:pt idx="55">
                  <c:v>0.11249572088432902</c:v>
                </c:pt>
                <c:pt idx="56">
                  <c:v>0.11226460299916485</c:v>
                </c:pt>
                <c:pt idx="57">
                  <c:v>0.11208832736032326</c:v>
                </c:pt>
                <c:pt idx="58">
                  <c:v>0.11187010712794576</c:v>
                </c:pt>
                <c:pt idx="59">
                  <c:v>0.11173368715714094</c:v>
                </c:pt>
                <c:pt idx="60">
                  <c:v>0.11130099175718455</c:v>
                </c:pt>
                <c:pt idx="61">
                  <c:v>0.11104101503513519</c:v>
                </c:pt>
                <c:pt idx="62">
                  <c:v>0.11090149387015624</c:v>
                </c:pt>
                <c:pt idx="63">
                  <c:v>0.11065876723373225</c:v>
                </c:pt>
                <c:pt idx="64">
                  <c:v>0.11045128231610246</c:v>
                </c:pt>
                <c:pt idx="65">
                  <c:v>0.11040884396043782</c:v>
                </c:pt>
                <c:pt idx="66">
                  <c:v>0.11013453084329461</c:v>
                </c:pt>
                <c:pt idx="67">
                  <c:v>0.10991801979059868</c:v>
                </c:pt>
                <c:pt idx="68">
                  <c:v>0.10993367548902278</c:v>
                </c:pt>
                <c:pt idx="69">
                  <c:v>0.10987793673125823</c:v>
                </c:pt>
                <c:pt idx="70">
                  <c:v>0.10970309988882676</c:v>
                </c:pt>
                <c:pt idx="71">
                  <c:v>0.10958587520534036</c:v>
                </c:pt>
                <c:pt idx="72">
                  <c:v>0.10934060764262532</c:v>
                </c:pt>
                <c:pt idx="73">
                  <c:v>0.10939245640387618</c:v>
                </c:pt>
                <c:pt idx="74">
                  <c:v>0.10944653534508131</c:v>
                </c:pt>
                <c:pt idx="75">
                  <c:v>0.10942358303804189</c:v>
                </c:pt>
                <c:pt idx="76">
                  <c:v>0.10931417451918535</c:v>
                </c:pt>
                <c:pt idx="77">
                  <c:v>0.10932551074824093</c:v>
                </c:pt>
                <c:pt idx="78">
                  <c:v>0.10929758863009498</c:v>
                </c:pt>
                <c:pt idx="79">
                  <c:v>0.10925132123013026</c:v>
                </c:pt>
                <c:pt idx="80">
                  <c:v>0.10921671344794581</c:v>
                </c:pt>
                <c:pt idx="81">
                  <c:v>0.10935000527890093</c:v>
                </c:pt>
                <c:pt idx="82">
                  <c:v>0.10944646184639195</c:v>
                </c:pt>
                <c:pt idx="83">
                  <c:v>0.10947854826132464</c:v>
                </c:pt>
                <c:pt idx="84">
                  <c:v>0.10937215471549799</c:v>
                </c:pt>
                <c:pt idx="85">
                  <c:v>0.10962255648556307</c:v>
                </c:pt>
                <c:pt idx="86">
                  <c:v>0.10967992921894221</c:v>
                </c:pt>
                <c:pt idx="87">
                  <c:v>0.10998066244579219</c:v>
                </c:pt>
                <c:pt idx="88">
                  <c:v>0.11027098268757618</c:v>
                </c:pt>
                <c:pt idx="89">
                  <c:v>0.11078879000367725</c:v>
                </c:pt>
                <c:pt idx="90">
                  <c:v>0.11183684348374567</c:v>
                </c:pt>
                <c:pt idx="91">
                  <c:v>0.11383951389824953</c:v>
                </c:pt>
                <c:pt idx="92">
                  <c:v>0.11229994792602505</c:v>
                </c:pt>
                <c:pt idx="93">
                  <c:v>0.10828400456405451</c:v>
                </c:pt>
                <c:pt idx="94">
                  <c:v>0.11083744460580935</c:v>
                </c:pt>
                <c:pt idx="95">
                  <c:v>0.11360934706875281</c:v>
                </c:pt>
                <c:pt idx="96">
                  <c:v>0.10959359027574966</c:v>
                </c:pt>
                <c:pt idx="97">
                  <c:v>0.10825996016459083</c:v>
                </c:pt>
                <c:pt idx="98">
                  <c:v>0.10771689377579163</c:v>
                </c:pt>
                <c:pt idx="99">
                  <c:v>0.10748798598407738</c:v>
                </c:pt>
                <c:pt idx="100">
                  <c:v>0.10746763801418602</c:v>
                </c:pt>
                <c:pt idx="101">
                  <c:v>0.10744932440371735</c:v>
                </c:pt>
                <c:pt idx="102">
                  <c:v>0.10751454742588362</c:v>
                </c:pt>
                <c:pt idx="103">
                  <c:v>0.10752003375448549</c:v>
                </c:pt>
                <c:pt idx="104">
                  <c:v>0.10761306978625229</c:v>
                </c:pt>
                <c:pt idx="105">
                  <c:v>0.10751632400954914</c:v>
                </c:pt>
                <c:pt idx="106">
                  <c:v>0.10745417590820638</c:v>
                </c:pt>
                <c:pt idx="107">
                  <c:v>0.10776805816401835</c:v>
                </c:pt>
                <c:pt idx="108">
                  <c:v>0.10784136915601417</c:v>
                </c:pt>
                <c:pt idx="109">
                  <c:v>0.10787633299578192</c:v>
                </c:pt>
                <c:pt idx="110">
                  <c:v>0.10799312903060831</c:v>
                </c:pt>
                <c:pt idx="111">
                  <c:v>0.10793175917504672</c:v>
                </c:pt>
                <c:pt idx="112">
                  <c:v>0.10832064997804303</c:v>
                </c:pt>
                <c:pt idx="113">
                  <c:v>0.10823833177194453</c:v>
                </c:pt>
                <c:pt idx="114">
                  <c:v>0.1083879938579061</c:v>
                </c:pt>
                <c:pt idx="115">
                  <c:v>0.10833143784014332</c:v>
                </c:pt>
                <c:pt idx="116">
                  <c:v>0.10825282021525917</c:v>
                </c:pt>
                <c:pt idx="117">
                  <c:v>0.10848259929975634</c:v>
                </c:pt>
                <c:pt idx="118">
                  <c:v>0.10859613095228071</c:v>
                </c:pt>
                <c:pt idx="119">
                  <c:v>0.10868085178679687</c:v>
                </c:pt>
                <c:pt idx="120">
                  <c:v>0.10862648764692118</c:v>
                </c:pt>
                <c:pt idx="121">
                  <c:v>0.10861796207877672</c:v>
                </c:pt>
                <c:pt idx="122">
                  <c:v>0.1086923753340121</c:v>
                </c:pt>
                <c:pt idx="123">
                  <c:v>0.1087587078295239</c:v>
                </c:pt>
                <c:pt idx="124">
                  <c:v>0.10894305345252409</c:v>
                </c:pt>
                <c:pt idx="125">
                  <c:v>0.10879486625710766</c:v>
                </c:pt>
                <c:pt idx="126">
                  <c:v>0.10878751391038111</c:v>
                </c:pt>
                <c:pt idx="127">
                  <c:v>0.10882948387276792</c:v>
                </c:pt>
                <c:pt idx="128">
                  <c:v>0.10893357747321419</c:v>
                </c:pt>
                <c:pt idx="129">
                  <c:v>0.10893691389640447</c:v>
                </c:pt>
                <c:pt idx="130">
                  <c:v>0.10923672621790259</c:v>
                </c:pt>
                <c:pt idx="131">
                  <c:v>0.10928196012257563</c:v>
                </c:pt>
                <c:pt idx="132">
                  <c:v>0.10924377818634956</c:v>
                </c:pt>
                <c:pt idx="133">
                  <c:v>0.10941995751135414</c:v>
                </c:pt>
                <c:pt idx="134">
                  <c:v>0.10959027470757909</c:v>
                </c:pt>
                <c:pt idx="135">
                  <c:v>0.10978016735327589</c:v>
                </c:pt>
                <c:pt idx="136">
                  <c:v>0.11008332854604075</c:v>
                </c:pt>
                <c:pt idx="137">
                  <c:v>0.11033651978195325</c:v>
                </c:pt>
                <c:pt idx="138">
                  <c:v>0.11054821535706016</c:v>
                </c:pt>
                <c:pt idx="139">
                  <c:v>0.11102062077147845</c:v>
                </c:pt>
                <c:pt idx="140">
                  <c:v>0.11134447797760483</c:v>
                </c:pt>
                <c:pt idx="141">
                  <c:v>0.11182302976575487</c:v>
                </c:pt>
                <c:pt idx="142">
                  <c:v>0.11246976118503882</c:v>
                </c:pt>
                <c:pt idx="143">
                  <c:v>0.11309149840394006</c:v>
                </c:pt>
                <c:pt idx="144">
                  <c:v>0.11367986559010401</c:v>
                </c:pt>
                <c:pt idx="145">
                  <c:v>0.11472605853759266</c:v>
                </c:pt>
                <c:pt idx="146">
                  <c:v>0.11598768158955808</c:v>
                </c:pt>
                <c:pt idx="147">
                  <c:v>0.11737443550129256</c:v>
                </c:pt>
                <c:pt idx="148">
                  <c:v>0.11911025158159505</c:v>
                </c:pt>
                <c:pt idx="149">
                  <c:v>0.12134432291327824</c:v>
                </c:pt>
                <c:pt idx="150">
                  <c:v>0.12428072053312755</c:v>
                </c:pt>
                <c:pt idx="151">
                  <c:v>0.12782413421330929</c:v>
                </c:pt>
                <c:pt idx="152">
                  <c:v>0.13249597360295773</c:v>
                </c:pt>
                <c:pt idx="153">
                  <c:v>0.13817627777123187</c:v>
                </c:pt>
                <c:pt idx="154">
                  <c:v>0.1451478472650114</c:v>
                </c:pt>
                <c:pt idx="155">
                  <c:v>0.1534572324473561</c:v>
                </c:pt>
                <c:pt idx="156">
                  <c:v>0.15112742734634665</c:v>
                </c:pt>
                <c:pt idx="157">
                  <c:v>0.14150673148295523</c:v>
                </c:pt>
                <c:pt idx="158">
                  <c:v>0.13601964515703346</c:v>
                </c:pt>
                <c:pt idx="159">
                  <c:v>0.1316955131985712</c:v>
                </c:pt>
                <c:pt idx="160">
                  <c:v>0.12774306044922012</c:v>
                </c:pt>
                <c:pt idx="161">
                  <c:v>0.12419674160680805</c:v>
                </c:pt>
                <c:pt idx="162">
                  <c:v>0.1214299125680196</c:v>
                </c:pt>
                <c:pt idx="163">
                  <c:v>0.11917360244768649</c:v>
                </c:pt>
                <c:pt idx="164">
                  <c:v>0.1175214642947342</c:v>
                </c:pt>
                <c:pt idx="165">
                  <c:v>0.11610971418317162</c:v>
                </c:pt>
                <c:pt idx="166">
                  <c:v>0.11507436829270501</c:v>
                </c:pt>
                <c:pt idx="167">
                  <c:v>0.1144902822610484</c:v>
                </c:pt>
                <c:pt idx="168">
                  <c:v>0.11417426091788774</c:v>
                </c:pt>
                <c:pt idx="169">
                  <c:v>0.11356407911918176</c:v>
                </c:pt>
                <c:pt idx="170">
                  <c:v>0.11365152458384353</c:v>
                </c:pt>
                <c:pt idx="171">
                  <c:v>0.11340909150863321</c:v>
                </c:pt>
                <c:pt idx="172">
                  <c:v>0.11350952632622668</c:v>
                </c:pt>
                <c:pt idx="173">
                  <c:v>0.11366564326726991</c:v>
                </c:pt>
                <c:pt idx="174">
                  <c:v>0.11390142820780591</c:v>
                </c:pt>
                <c:pt idx="175">
                  <c:v>0.11418632034940235</c:v>
                </c:pt>
                <c:pt idx="176">
                  <c:v>0.11486783995909389</c:v>
                </c:pt>
                <c:pt idx="177">
                  <c:v>0.11537218251736214</c:v>
                </c:pt>
                <c:pt idx="178">
                  <c:v>0.1160635548121941</c:v>
                </c:pt>
                <c:pt idx="179">
                  <c:v>0.11674481999827035</c:v>
                </c:pt>
                <c:pt idx="180">
                  <c:v>0.11773811127682332</c:v>
                </c:pt>
                <c:pt idx="181">
                  <c:v>0.11908016254269738</c:v>
                </c:pt>
                <c:pt idx="182">
                  <c:v>0.12038754379347416</c:v>
                </c:pt>
                <c:pt idx="183">
                  <c:v>0.12222379719885046</c:v>
                </c:pt>
                <c:pt idx="184">
                  <c:v>0.12421975757669934</c:v>
                </c:pt>
                <c:pt idx="185">
                  <c:v>0.1271237203880603</c:v>
                </c:pt>
                <c:pt idx="186">
                  <c:v>0.13057928698623522</c:v>
                </c:pt>
                <c:pt idx="187">
                  <c:v>0.13448563325355445</c:v>
                </c:pt>
                <c:pt idx="188">
                  <c:v>0.13884697410369917</c:v>
                </c:pt>
                <c:pt idx="189">
                  <c:v>0.14297556245099841</c:v>
                </c:pt>
                <c:pt idx="190">
                  <c:v>0.14592517264401472</c:v>
                </c:pt>
                <c:pt idx="191">
                  <c:v>0.14726940501363694</c:v>
                </c:pt>
                <c:pt idx="192">
                  <c:v>0.14615714049977147</c:v>
                </c:pt>
                <c:pt idx="193">
                  <c:v>0.14370172859849917</c:v>
                </c:pt>
                <c:pt idx="194">
                  <c:v>0.14033135937867236</c:v>
                </c:pt>
                <c:pt idx="195">
                  <c:v>0.13742462891859775</c:v>
                </c:pt>
                <c:pt idx="196">
                  <c:v>0.13488400325684735</c:v>
                </c:pt>
                <c:pt idx="197">
                  <c:v>0.13301308022367508</c:v>
                </c:pt>
                <c:pt idx="198">
                  <c:v>0.13191209919998004</c:v>
                </c:pt>
                <c:pt idx="199">
                  <c:v>0.13096936452364494</c:v>
                </c:pt>
                <c:pt idx="200">
                  <c:v>0.13064627314248367</c:v>
                </c:pt>
                <c:pt idx="201">
                  <c:v>0.13045509046037518</c:v>
                </c:pt>
                <c:pt idx="202">
                  <c:v>0.13020435884214143</c:v>
                </c:pt>
                <c:pt idx="203">
                  <c:v>0.13057677959204905</c:v>
                </c:pt>
                <c:pt idx="204">
                  <c:v>0.1309081914808975</c:v>
                </c:pt>
                <c:pt idx="205">
                  <c:v>0.13119580495210881</c:v>
                </c:pt>
                <c:pt idx="206">
                  <c:v>0.13184259008516552</c:v>
                </c:pt>
                <c:pt idx="207">
                  <c:v>0.13238737366969744</c:v>
                </c:pt>
                <c:pt idx="208">
                  <c:v>0.13301511411645495</c:v>
                </c:pt>
                <c:pt idx="209">
                  <c:v>0.13368752954982088</c:v>
                </c:pt>
                <c:pt idx="210">
                  <c:v>0.13464309182550593</c:v>
                </c:pt>
                <c:pt idx="211">
                  <c:v>0.13522530958202428</c:v>
                </c:pt>
                <c:pt idx="212">
                  <c:v>0.13652453593205371</c:v>
                </c:pt>
                <c:pt idx="213">
                  <c:v>0.13835790021770344</c:v>
                </c:pt>
                <c:pt idx="214">
                  <c:v>0.14171917106154197</c:v>
                </c:pt>
                <c:pt idx="215">
                  <c:v>0.14550993479443575</c:v>
                </c:pt>
                <c:pt idx="216">
                  <c:v>0.14781694071413498</c:v>
                </c:pt>
                <c:pt idx="217">
                  <c:v>0.14835001961943939</c:v>
                </c:pt>
                <c:pt idx="218">
                  <c:v>0.14545933446708048</c:v>
                </c:pt>
                <c:pt idx="219">
                  <c:v>0.14283264286050845</c:v>
                </c:pt>
                <c:pt idx="220">
                  <c:v>0.14211842985823941</c:v>
                </c:pt>
                <c:pt idx="221">
                  <c:v>0.14195329734834772</c:v>
                </c:pt>
                <c:pt idx="222">
                  <c:v>0.14228577880490856</c:v>
                </c:pt>
                <c:pt idx="223">
                  <c:v>0.14262824314231459</c:v>
                </c:pt>
                <c:pt idx="224">
                  <c:v>0.14302316039161067</c:v>
                </c:pt>
                <c:pt idx="225">
                  <c:v>0.14329972619812104</c:v>
                </c:pt>
                <c:pt idx="226">
                  <c:v>0.14364125329050781</c:v>
                </c:pt>
                <c:pt idx="227">
                  <c:v>0.14407242284261568</c:v>
                </c:pt>
                <c:pt idx="228">
                  <c:v>0.14448913581899603</c:v>
                </c:pt>
                <c:pt idx="229">
                  <c:v>0.14472725794718733</c:v>
                </c:pt>
                <c:pt idx="230">
                  <c:v>0.14503839239304728</c:v>
                </c:pt>
                <c:pt idx="231">
                  <c:v>0.14535765443151949</c:v>
                </c:pt>
                <c:pt idx="232">
                  <c:v>0.14548942809315757</c:v>
                </c:pt>
                <c:pt idx="233">
                  <c:v>0.14573686571911793</c:v>
                </c:pt>
                <c:pt idx="234">
                  <c:v>0.14590374139501094</c:v>
                </c:pt>
                <c:pt idx="235">
                  <c:v>0.1460759515666793</c:v>
                </c:pt>
                <c:pt idx="236">
                  <c:v>0.14622931704072373</c:v>
                </c:pt>
                <c:pt idx="237">
                  <c:v>0.14628954975405739</c:v>
                </c:pt>
                <c:pt idx="238">
                  <c:v>0.14630127512398272</c:v>
                </c:pt>
                <c:pt idx="239">
                  <c:v>0.14642644250948778</c:v>
                </c:pt>
                <c:pt idx="240">
                  <c:v>0.14631104749103996</c:v>
                </c:pt>
                <c:pt idx="241">
                  <c:v>0.14631679164891975</c:v>
                </c:pt>
                <c:pt idx="242">
                  <c:v>0.1463179891051184</c:v>
                </c:pt>
                <c:pt idx="243">
                  <c:v>0.14648268367681661</c:v>
                </c:pt>
                <c:pt idx="244">
                  <c:v>0.14648073681822049</c:v>
                </c:pt>
                <c:pt idx="245">
                  <c:v>0.14657793135271124</c:v>
                </c:pt>
                <c:pt idx="246">
                  <c:v>0.14674799193758103</c:v>
                </c:pt>
                <c:pt idx="247">
                  <c:v>0.14680330934874508</c:v>
                </c:pt>
                <c:pt idx="248">
                  <c:v>0.14688799798780405</c:v>
                </c:pt>
                <c:pt idx="249">
                  <c:v>0.14716669708567576</c:v>
                </c:pt>
                <c:pt idx="250">
                  <c:v>0.14745203433630483</c:v>
                </c:pt>
                <c:pt idx="251">
                  <c:v>0.14761656610806562</c:v>
                </c:pt>
                <c:pt idx="252">
                  <c:v>0.14810463924423567</c:v>
                </c:pt>
                <c:pt idx="253">
                  <c:v>0.14854281195669783</c:v>
                </c:pt>
                <c:pt idx="254">
                  <c:v>0.14873743706431075</c:v>
                </c:pt>
                <c:pt idx="255">
                  <c:v>0.14912192125043255</c:v>
                </c:pt>
                <c:pt idx="256">
                  <c:v>0.14973927133535714</c:v>
                </c:pt>
                <c:pt idx="257">
                  <c:v>0.15019049179304367</c:v>
                </c:pt>
                <c:pt idx="258">
                  <c:v>0.15071560732284461</c:v>
                </c:pt>
                <c:pt idx="259">
                  <c:v>0.15132308716532061</c:v>
                </c:pt>
                <c:pt idx="260">
                  <c:v>0.15180564433862642</c:v>
                </c:pt>
                <c:pt idx="261">
                  <c:v>0.15236964326454283</c:v>
                </c:pt>
                <c:pt idx="262">
                  <c:v>0.15268939536988457</c:v>
                </c:pt>
                <c:pt idx="263">
                  <c:v>0.15343089255023112</c:v>
                </c:pt>
                <c:pt idx="264">
                  <c:v>0.15401275254504987</c:v>
                </c:pt>
                <c:pt idx="265">
                  <c:v>0.15441488653652113</c:v>
                </c:pt>
                <c:pt idx="266">
                  <c:v>0.15486550313849834</c:v>
                </c:pt>
                <c:pt idx="267">
                  <c:v>0.15537711840948976</c:v>
                </c:pt>
                <c:pt idx="268">
                  <c:v>0.15609296342940104</c:v>
                </c:pt>
                <c:pt idx="269">
                  <c:v>0.15665207214935661</c:v>
                </c:pt>
                <c:pt idx="270">
                  <c:v>0.15726150347824797</c:v>
                </c:pt>
                <c:pt idx="271">
                  <c:v>0.15804344335723275</c:v>
                </c:pt>
                <c:pt idx="272">
                  <c:v>0.15876220131555341</c:v>
                </c:pt>
                <c:pt idx="273">
                  <c:v>0.15976303962209482</c:v>
                </c:pt>
                <c:pt idx="274">
                  <c:v>0.16076616373129615</c:v>
                </c:pt>
                <c:pt idx="275">
                  <c:v>0.16197087748647709</c:v>
                </c:pt>
                <c:pt idx="276">
                  <c:v>0.16379852228671143</c:v>
                </c:pt>
                <c:pt idx="277">
                  <c:v>0.16619174079463617</c:v>
                </c:pt>
                <c:pt idx="278">
                  <c:v>0.16909474072635244</c:v>
                </c:pt>
                <c:pt idx="279">
                  <c:v>0.17273091127183993</c:v>
                </c:pt>
                <c:pt idx="280">
                  <c:v>0.17716327099812834</c:v>
                </c:pt>
                <c:pt idx="281">
                  <c:v>0.18012431209306223</c:v>
                </c:pt>
                <c:pt idx="282">
                  <c:v>0.17759906035262674</c:v>
                </c:pt>
                <c:pt idx="283">
                  <c:v>0.17258544773531359</c:v>
                </c:pt>
                <c:pt idx="284">
                  <c:v>0.16963149084930507</c:v>
                </c:pt>
                <c:pt idx="285">
                  <c:v>0.16857231305098641</c:v>
                </c:pt>
                <c:pt idx="286">
                  <c:v>0.16856187462826022</c:v>
                </c:pt>
                <c:pt idx="287">
                  <c:v>0.16881531603530608</c:v>
                </c:pt>
                <c:pt idx="288">
                  <c:v>0.16931490553595785</c:v>
                </c:pt>
                <c:pt idx="289">
                  <c:v>0.17000968761597246</c:v>
                </c:pt>
                <c:pt idx="290">
                  <c:v>0.17090874284729585</c:v>
                </c:pt>
                <c:pt idx="291">
                  <c:v>0.17179858733337672</c:v>
                </c:pt>
                <c:pt idx="292">
                  <c:v>0.17262053148116008</c:v>
                </c:pt>
                <c:pt idx="293">
                  <c:v>0.173608423871916</c:v>
                </c:pt>
                <c:pt idx="294">
                  <c:v>0.17458026865845611</c:v>
                </c:pt>
                <c:pt idx="295">
                  <c:v>0.17551719495585183</c:v>
                </c:pt>
                <c:pt idx="296">
                  <c:v>0.17632675509743989</c:v>
                </c:pt>
                <c:pt idx="297">
                  <c:v>0.17727726673778454</c:v>
                </c:pt>
                <c:pt idx="298">
                  <c:v>0.1781270940214188</c:v>
                </c:pt>
                <c:pt idx="299">
                  <c:v>0.17906802770890684</c:v>
                </c:pt>
                <c:pt idx="300">
                  <c:v>0.17996139578048453</c:v>
                </c:pt>
                <c:pt idx="301">
                  <c:v>0.18083036984833534</c:v>
                </c:pt>
                <c:pt idx="302">
                  <c:v>0.18168352077490746</c:v>
                </c:pt>
                <c:pt idx="303">
                  <c:v>0.18260747212893047</c:v>
                </c:pt>
                <c:pt idx="304">
                  <c:v>0.18339713086637655</c:v>
                </c:pt>
                <c:pt idx="305">
                  <c:v>0.18428273067725076</c:v>
                </c:pt>
                <c:pt idx="306">
                  <c:v>0.18541997103218155</c:v>
                </c:pt>
                <c:pt idx="307">
                  <c:v>0.18651388444847283</c:v>
                </c:pt>
                <c:pt idx="308">
                  <c:v>0.1874041095522172</c:v>
                </c:pt>
                <c:pt idx="309">
                  <c:v>0.18860677344868837</c:v>
                </c:pt>
                <c:pt idx="310">
                  <c:v>0.18965081531406447</c:v>
                </c:pt>
                <c:pt idx="311">
                  <c:v>0.19083721482423555</c:v>
                </c:pt>
                <c:pt idx="312">
                  <c:v>0.19186627056099514</c:v>
                </c:pt>
                <c:pt idx="313">
                  <c:v>0.19315970111303871</c:v>
                </c:pt>
                <c:pt idx="314">
                  <c:v>0.19421755070990798</c:v>
                </c:pt>
                <c:pt idx="315">
                  <c:v>0.19547670593925781</c:v>
                </c:pt>
                <c:pt idx="316">
                  <c:v>0.19667849317003472</c:v>
                </c:pt>
                <c:pt idx="317">
                  <c:v>0.19781505662398557</c:v>
                </c:pt>
                <c:pt idx="318">
                  <c:v>0.19904104386480925</c:v>
                </c:pt>
                <c:pt idx="319">
                  <c:v>0.20040156634661188</c:v>
                </c:pt>
                <c:pt idx="320">
                  <c:v>0.20135748615819027</c:v>
                </c:pt>
                <c:pt idx="321">
                  <c:v>0.20256243528933371</c:v>
                </c:pt>
                <c:pt idx="322">
                  <c:v>0.20373540256811384</c:v>
                </c:pt>
                <c:pt idx="323">
                  <c:v>0.20496918580915557</c:v>
                </c:pt>
                <c:pt idx="324">
                  <c:v>0.20600668295557512</c:v>
                </c:pt>
                <c:pt idx="325">
                  <c:v>0.20731005111104894</c:v>
                </c:pt>
                <c:pt idx="326">
                  <c:v>0.20858382966197286</c:v>
                </c:pt>
                <c:pt idx="327">
                  <c:v>0.20969727497832746</c:v>
                </c:pt>
                <c:pt idx="328">
                  <c:v>0.21115195848443757</c:v>
                </c:pt>
                <c:pt idx="329">
                  <c:v>0.21253341800847092</c:v>
                </c:pt>
                <c:pt idx="330">
                  <c:v>0.21385035167262401</c:v>
                </c:pt>
                <c:pt idx="331">
                  <c:v>0.21517196868526478</c:v>
                </c:pt>
                <c:pt idx="332">
                  <c:v>0.21680488214994664</c:v>
                </c:pt>
                <c:pt idx="333">
                  <c:v>0.21833060386244718</c:v>
                </c:pt>
                <c:pt idx="334">
                  <c:v>0.22013332440766664</c:v>
                </c:pt>
                <c:pt idx="335">
                  <c:v>0.22215795132913174</c:v>
                </c:pt>
                <c:pt idx="336">
                  <c:v>0.22414737896513792</c:v>
                </c:pt>
                <c:pt idx="337">
                  <c:v>0.22618710382688545</c:v>
                </c:pt>
                <c:pt idx="338">
                  <c:v>0.22854684650798551</c:v>
                </c:pt>
                <c:pt idx="339">
                  <c:v>0.23084014022214039</c:v>
                </c:pt>
                <c:pt idx="340">
                  <c:v>0.23335601615253287</c:v>
                </c:pt>
                <c:pt idx="341">
                  <c:v>0.23553078162258201</c:v>
                </c:pt>
                <c:pt idx="342">
                  <c:v>0.23656739506181279</c:v>
                </c:pt>
                <c:pt idx="343">
                  <c:v>0.23682468086950637</c:v>
                </c:pt>
                <c:pt idx="344">
                  <c:v>0.23704326969362566</c:v>
                </c:pt>
                <c:pt idx="345">
                  <c:v>0.2375254344657971</c:v>
                </c:pt>
                <c:pt idx="346">
                  <c:v>0.23765268375822635</c:v>
                </c:pt>
                <c:pt idx="347">
                  <c:v>0.23860632099646506</c:v>
                </c:pt>
                <c:pt idx="348">
                  <c:v>0.2395438246154501</c:v>
                </c:pt>
                <c:pt idx="349">
                  <c:v>0.24059911344859841</c:v>
                </c:pt>
                <c:pt idx="350">
                  <c:v>0.24217115185040039</c:v>
                </c:pt>
                <c:pt idx="351">
                  <c:v>0.24359486613218262</c:v>
                </c:pt>
                <c:pt idx="352">
                  <c:v>0.24499530382430124</c:v>
                </c:pt>
                <c:pt idx="353">
                  <c:v>0.24662030452574701</c:v>
                </c:pt>
                <c:pt idx="354">
                  <c:v>0.24807028761388605</c:v>
                </c:pt>
                <c:pt idx="355">
                  <c:v>0.24969606560426516</c:v>
                </c:pt>
                <c:pt idx="356">
                  <c:v>0.2511933938896177</c:v>
                </c:pt>
                <c:pt idx="357">
                  <c:v>0.25305684097100156</c:v>
                </c:pt>
                <c:pt idx="358">
                  <c:v>0.25454331714544853</c:v>
                </c:pt>
                <c:pt idx="359">
                  <c:v>0.25605512851003431</c:v>
                </c:pt>
                <c:pt idx="360">
                  <c:v>0.25785436225818015</c:v>
                </c:pt>
                <c:pt idx="361">
                  <c:v>0.25950580960430691</c:v>
                </c:pt>
                <c:pt idx="362">
                  <c:v>0.26129913164662144</c:v>
                </c:pt>
                <c:pt idx="363">
                  <c:v>0.26320973329757225</c:v>
                </c:pt>
                <c:pt idx="364">
                  <c:v>0.26508449237694565</c:v>
                </c:pt>
                <c:pt idx="365">
                  <c:v>0.26677796053949598</c:v>
                </c:pt>
                <c:pt idx="366">
                  <c:v>0.26824202360860283</c:v>
                </c:pt>
                <c:pt idx="367">
                  <c:v>0.26967603062015733</c:v>
                </c:pt>
                <c:pt idx="368">
                  <c:v>0.27100257185248733</c:v>
                </c:pt>
                <c:pt idx="369">
                  <c:v>0.27236666940405785</c:v>
                </c:pt>
                <c:pt idx="370">
                  <c:v>0.27370061008866942</c:v>
                </c:pt>
                <c:pt idx="371">
                  <c:v>0.27490205461973649</c:v>
                </c:pt>
                <c:pt idx="372">
                  <c:v>0.27627336176037687</c:v>
                </c:pt>
                <c:pt idx="373">
                  <c:v>0.27787637035790025</c:v>
                </c:pt>
                <c:pt idx="374">
                  <c:v>0.27944436327677558</c:v>
                </c:pt>
                <c:pt idx="375">
                  <c:v>0.28092052398406775</c:v>
                </c:pt>
                <c:pt idx="376">
                  <c:v>0.28254000043448413</c:v>
                </c:pt>
                <c:pt idx="377">
                  <c:v>0.28403939515520427</c:v>
                </c:pt>
                <c:pt idx="378">
                  <c:v>0.28580983008961469</c:v>
                </c:pt>
                <c:pt idx="379">
                  <c:v>0.28723262360079571</c:v>
                </c:pt>
                <c:pt idx="380">
                  <c:v>0.28908282360426774</c:v>
                </c:pt>
                <c:pt idx="381">
                  <c:v>0.29071920672933027</c:v>
                </c:pt>
                <c:pt idx="382">
                  <c:v>0.29233403189212148</c:v>
                </c:pt>
                <c:pt idx="383">
                  <c:v>0.29414836662927235</c:v>
                </c:pt>
                <c:pt idx="384">
                  <c:v>0.29593604910496896</c:v>
                </c:pt>
                <c:pt idx="385">
                  <c:v>0.29777741670727398</c:v>
                </c:pt>
                <c:pt idx="386">
                  <c:v>0.29964453119941437</c:v>
                </c:pt>
                <c:pt idx="387">
                  <c:v>0.3013690720229536</c:v>
                </c:pt>
                <c:pt idx="388">
                  <c:v>0.30344252664763549</c:v>
                </c:pt>
                <c:pt idx="389">
                  <c:v>0.3053296791085619</c:v>
                </c:pt>
                <c:pt idx="390">
                  <c:v>0.30732573866077528</c:v>
                </c:pt>
                <c:pt idx="391">
                  <c:v>0.30949027677849927</c:v>
                </c:pt>
                <c:pt idx="392">
                  <c:v>0.31150487849265407</c:v>
                </c:pt>
                <c:pt idx="393">
                  <c:v>0.31373941914291581</c:v>
                </c:pt>
                <c:pt idx="394">
                  <c:v>0.31589689193041226</c:v>
                </c:pt>
                <c:pt idx="395">
                  <c:v>0.31815445629516592</c:v>
                </c:pt>
                <c:pt idx="396">
                  <c:v>0.32038565349020431</c:v>
                </c:pt>
                <c:pt idx="397">
                  <c:v>0.32262137660867118</c:v>
                </c:pt>
                <c:pt idx="398">
                  <c:v>0.32520939634181334</c:v>
                </c:pt>
                <c:pt idx="399">
                  <c:v>0.32770649827210563</c:v>
                </c:pt>
                <c:pt idx="400">
                  <c:v>0.33013734650576632</c:v>
                </c:pt>
                <c:pt idx="401">
                  <c:v>0.33283013699533348</c:v>
                </c:pt>
                <c:pt idx="402">
                  <c:v>0.33509288971453821</c:v>
                </c:pt>
                <c:pt idx="403">
                  <c:v>0.33769762449906893</c:v>
                </c:pt>
                <c:pt idx="404">
                  <c:v>0.33986373355599575</c:v>
                </c:pt>
                <c:pt idx="405">
                  <c:v>0.34195819756095525</c:v>
                </c:pt>
                <c:pt idx="406">
                  <c:v>0.34388183919477233</c:v>
                </c:pt>
                <c:pt idx="407">
                  <c:v>0.34527034599062356</c:v>
                </c:pt>
                <c:pt idx="408">
                  <c:v>0.34682237227098778</c:v>
                </c:pt>
                <c:pt idx="409">
                  <c:v>0.34776610998621293</c:v>
                </c:pt>
                <c:pt idx="410">
                  <c:v>0.34886920913933428</c:v>
                </c:pt>
                <c:pt idx="411">
                  <c:v>0.35002392148226102</c:v>
                </c:pt>
                <c:pt idx="412">
                  <c:v>0.35122296786216034</c:v>
                </c:pt>
                <c:pt idx="413">
                  <c:v>0.35312346989460086</c:v>
                </c:pt>
                <c:pt idx="414">
                  <c:v>0.35515529970447102</c:v>
                </c:pt>
                <c:pt idx="415">
                  <c:v>0.35735106663524585</c:v>
                </c:pt>
                <c:pt idx="416">
                  <c:v>0.35944015197087209</c:v>
                </c:pt>
                <c:pt idx="417">
                  <c:v>0.36164727696031207</c:v>
                </c:pt>
                <c:pt idx="418">
                  <c:v>0.36446817427242162</c:v>
                </c:pt>
                <c:pt idx="419">
                  <c:v>0.36714063340598135</c:v>
                </c:pt>
                <c:pt idx="420">
                  <c:v>0.36982195002460239</c:v>
                </c:pt>
                <c:pt idx="421">
                  <c:v>0.37258405817341644</c:v>
                </c:pt>
                <c:pt idx="422">
                  <c:v>0.37533234410396299</c:v>
                </c:pt>
                <c:pt idx="423">
                  <c:v>0.37812078894949197</c:v>
                </c:pt>
                <c:pt idx="424">
                  <c:v>0.38109306002046184</c:v>
                </c:pt>
                <c:pt idx="425">
                  <c:v>0.38400408974222755</c:v>
                </c:pt>
                <c:pt idx="426">
                  <c:v>0.38686917721402592</c:v>
                </c:pt>
                <c:pt idx="427">
                  <c:v>0.38981746135749662</c:v>
                </c:pt>
                <c:pt idx="428">
                  <c:v>0.39288230953895475</c:v>
                </c:pt>
                <c:pt idx="429">
                  <c:v>0.39587456095324403</c:v>
                </c:pt>
                <c:pt idx="430">
                  <c:v>0.39904791044870602</c:v>
                </c:pt>
                <c:pt idx="431">
                  <c:v>0.40173194226012632</c:v>
                </c:pt>
                <c:pt idx="432">
                  <c:v>0.40475439709661942</c:v>
                </c:pt>
                <c:pt idx="433">
                  <c:v>0.40772367061675208</c:v>
                </c:pt>
                <c:pt idx="434">
                  <c:v>0.41047098388670178</c:v>
                </c:pt>
                <c:pt idx="435">
                  <c:v>0.41352539423522261</c:v>
                </c:pt>
                <c:pt idx="436">
                  <c:v>0.41651152181469342</c:v>
                </c:pt>
                <c:pt idx="437">
                  <c:v>0.41940960261712001</c:v>
                </c:pt>
                <c:pt idx="438">
                  <c:v>0.42220116685458375</c:v>
                </c:pt>
                <c:pt idx="439">
                  <c:v>0.42498709696733028</c:v>
                </c:pt>
                <c:pt idx="440">
                  <c:v>0.42771279695399289</c:v>
                </c:pt>
                <c:pt idx="441">
                  <c:v>0.43043700762882953</c:v>
                </c:pt>
                <c:pt idx="442">
                  <c:v>0.43312384960705597</c:v>
                </c:pt>
                <c:pt idx="443">
                  <c:v>0.43578950393668736</c:v>
                </c:pt>
                <c:pt idx="444">
                  <c:v>0.43847296109624412</c:v>
                </c:pt>
                <c:pt idx="445">
                  <c:v>0.44096283855820462</c:v>
                </c:pt>
                <c:pt idx="446">
                  <c:v>0.44331758168390689</c:v>
                </c:pt>
                <c:pt idx="447">
                  <c:v>0.44560222204107847</c:v>
                </c:pt>
                <c:pt idx="448">
                  <c:v>0.44795441572568029</c:v>
                </c:pt>
                <c:pt idx="449">
                  <c:v>0.45003936592192739</c:v>
                </c:pt>
                <c:pt idx="450">
                  <c:v>0.45214543705957588</c:v>
                </c:pt>
                <c:pt idx="451">
                  <c:v>0.45399938561886444</c:v>
                </c:pt>
                <c:pt idx="452">
                  <c:v>0.45577282576849854</c:v>
                </c:pt>
                <c:pt idx="453">
                  <c:v>0.45781656692536477</c:v>
                </c:pt>
                <c:pt idx="454">
                  <c:v>0.45963743756239051</c:v>
                </c:pt>
                <c:pt idx="455">
                  <c:v>0.46137609963210968</c:v>
                </c:pt>
                <c:pt idx="456">
                  <c:v>0.46311721350979962</c:v>
                </c:pt>
                <c:pt idx="457">
                  <c:v>0.4647140205945447</c:v>
                </c:pt>
                <c:pt idx="458">
                  <c:v>0.46638482797427849</c:v>
                </c:pt>
                <c:pt idx="459">
                  <c:v>0.46808892983123951</c:v>
                </c:pt>
                <c:pt idx="460">
                  <c:v>0.46955133861324294</c:v>
                </c:pt>
                <c:pt idx="461">
                  <c:v>0.47100952428971099</c:v>
                </c:pt>
                <c:pt idx="462">
                  <c:v>0.4724215898556906</c:v>
                </c:pt>
                <c:pt idx="463">
                  <c:v>0.47378532477641278</c:v>
                </c:pt>
                <c:pt idx="464">
                  <c:v>0.47528772797713881</c:v>
                </c:pt>
                <c:pt idx="465">
                  <c:v>0.47666716382732888</c:v>
                </c:pt>
                <c:pt idx="466">
                  <c:v>0.4779229800707514</c:v>
                </c:pt>
                <c:pt idx="467">
                  <c:v>0.47913922144435428</c:v>
                </c:pt>
                <c:pt idx="468">
                  <c:v>0.480444412772153</c:v>
                </c:pt>
                <c:pt idx="469">
                  <c:v>0.48161411780171182</c:v>
                </c:pt>
                <c:pt idx="470">
                  <c:v>0.48297334421128779</c:v>
                </c:pt>
                <c:pt idx="471">
                  <c:v>0.48415399428410122</c:v>
                </c:pt>
                <c:pt idx="472">
                  <c:v>0.48542277143790591</c:v>
                </c:pt>
                <c:pt idx="473">
                  <c:v>0.48682126780688173</c:v>
                </c:pt>
                <c:pt idx="474">
                  <c:v>0.48818597327902868</c:v>
                </c:pt>
                <c:pt idx="475">
                  <c:v>0.48973378526028433</c:v>
                </c:pt>
                <c:pt idx="476">
                  <c:v>0.4913799898778809</c:v>
                </c:pt>
                <c:pt idx="477">
                  <c:v>0.49310063487714528</c:v>
                </c:pt>
                <c:pt idx="478">
                  <c:v>0.49486163786628801</c:v>
                </c:pt>
                <c:pt idx="479">
                  <c:v>0.49666989211143492</c:v>
                </c:pt>
                <c:pt idx="480">
                  <c:v>0.49853927453104124</c:v>
                </c:pt>
                <c:pt idx="481">
                  <c:v>0.5003051909825833</c:v>
                </c:pt>
                <c:pt idx="482">
                  <c:v>0.50209385499762904</c:v>
                </c:pt>
                <c:pt idx="483">
                  <c:v>0.50367497194269051</c:v>
                </c:pt>
                <c:pt idx="484">
                  <c:v>0.50537708189073438</c:v>
                </c:pt>
                <c:pt idx="485">
                  <c:v>0.50706771557226538</c:v>
                </c:pt>
                <c:pt idx="486">
                  <c:v>0.5086882187580386</c:v>
                </c:pt>
                <c:pt idx="487">
                  <c:v>0.51010070154748099</c:v>
                </c:pt>
                <c:pt idx="488">
                  <c:v>0.51158641148783679</c:v>
                </c:pt>
                <c:pt idx="489">
                  <c:v>0.51290869323775423</c:v>
                </c:pt>
                <c:pt idx="490">
                  <c:v>0.514245601624858</c:v>
                </c:pt>
                <c:pt idx="491">
                  <c:v>0.51551488579799554</c:v>
                </c:pt>
                <c:pt idx="492">
                  <c:v>0.51663714684737228</c:v>
                </c:pt>
                <c:pt idx="493">
                  <c:v>0.51801692240582842</c:v>
                </c:pt>
                <c:pt idx="494">
                  <c:v>0.51933461427853711</c:v>
                </c:pt>
                <c:pt idx="495">
                  <c:v>0.52115952467068805</c:v>
                </c:pt>
                <c:pt idx="496">
                  <c:v>0.52284336500766682</c:v>
                </c:pt>
                <c:pt idx="497">
                  <c:v>0.52497617013954323</c:v>
                </c:pt>
                <c:pt idx="498">
                  <c:v>0.5272497159801246</c:v>
                </c:pt>
                <c:pt idx="499">
                  <c:v>0.52958327121539961</c:v>
                </c:pt>
                <c:pt idx="500">
                  <c:v>0.53186878754342626</c:v>
                </c:pt>
                <c:pt idx="501">
                  <c:v>0.53415676415960789</c:v>
                </c:pt>
                <c:pt idx="502">
                  <c:v>0.53651348418121869</c:v>
                </c:pt>
                <c:pt idx="503">
                  <c:v>0.53882928053151424</c:v>
                </c:pt>
                <c:pt idx="504">
                  <c:v>0.54111518571982531</c:v>
                </c:pt>
                <c:pt idx="505">
                  <c:v>0.54340413726979186</c:v>
                </c:pt>
                <c:pt idx="506">
                  <c:v>0.54568312269238473</c:v>
                </c:pt>
                <c:pt idx="507">
                  <c:v>0.5479052376989566</c:v>
                </c:pt>
                <c:pt idx="508">
                  <c:v>0.55017235019490407</c:v>
                </c:pt>
                <c:pt idx="509">
                  <c:v>0.55234166437822196</c:v>
                </c:pt>
                <c:pt idx="510">
                  <c:v>0.55458456913394549</c:v>
                </c:pt>
                <c:pt idx="511">
                  <c:v>0.55682951974606276</c:v>
                </c:pt>
                <c:pt idx="512">
                  <c:v>0.55900227279458958</c:v>
                </c:pt>
                <c:pt idx="513">
                  <c:v>0.56125632547476489</c:v>
                </c:pt>
                <c:pt idx="514">
                  <c:v>0.56339193235275453</c:v>
                </c:pt>
                <c:pt idx="515">
                  <c:v>0.56552202249557193</c:v>
                </c:pt>
                <c:pt idx="516">
                  <c:v>0.56755458296761052</c:v>
                </c:pt>
                <c:pt idx="517">
                  <c:v>0.56942101924265121</c:v>
                </c:pt>
                <c:pt idx="518">
                  <c:v>0.57133158595622979</c:v>
                </c:pt>
                <c:pt idx="519">
                  <c:v>0.57306112578803758</c:v>
                </c:pt>
                <c:pt idx="520">
                  <c:v>0.57489393275020451</c:v>
                </c:pt>
                <c:pt idx="521">
                  <c:v>0.57652229380092446</c:v>
                </c:pt>
                <c:pt idx="522">
                  <c:v>0.57815795818411075</c:v>
                </c:pt>
                <c:pt idx="523">
                  <c:v>0.57980663859440407</c:v>
                </c:pt>
                <c:pt idx="524">
                  <c:v>0.58144305217227787</c:v>
                </c:pt>
                <c:pt idx="525">
                  <c:v>0.58292438879717579</c:v>
                </c:pt>
                <c:pt idx="526">
                  <c:v>0.58450015402207445</c:v>
                </c:pt>
                <c:pt idx="527">
                  <c:v>0.58595308328371898</c:v>
                </c:pt>
                <c:pt idx="528">
                  <c:v>0.58751228232013974</c:v>
                </c:pt>
                <c:pt idx="529">
                  <c:v>0.58894484594265339</c:v>
                </c:pt>
                <c:pt idx="530">
                  <c:v>0.59036757383818261</c:v>
                </c:pt>
                <c:pt idx="531">
                  <c:v>0.59182109127055393</c:v>
                </c:pt>
                <c:pt idx="532">
                  <c:v>0.59327602016823333</c:v>
                </c:pt>
                <c:pt idx="533">
                  <c:v>0.59459240897421584</c:v>
                </c:pt>
                <c:pt idx="534">
                  <c:v>0.5958893661672362</c:v>
                </c:pt>
                <c:pt idx="535">
                  <c:v>0.59728222479186965</c:v>
                </c:pt>
                <c:pt idx="536">
                  <c:v>0.59842265506452796</c:v>
                </c:pt>
                <c:pt idx="537">
                  <c:v>0.59967161563151594</c:v>
                </c:pt>
                <c:pt idx="538">
                  <c:v>0.60077713135585142</c:v>
                </c:pt>
                <c:pt idx="539">
                  <c:v>0.60193696979137812</c:v>
                </c:pt>
                <c:pt idx="540">
                  <c:v>0.6030893363117974</c:v>
                </c:pt>
                <c:pt idx="541">
                  <c:v>0.60394731351347186</c:v>
                </c:pt>
                <c:pt idx="542">
                  <c:v>0.60494326950417454</c:v>
                </c:pt>
                <c:pt idx="543">
                  <c:v>0.60576569235308453</c:v>
                </c:pt>
                <c:pt idx="544">
                  <c:v>0.6066623976039649</c:v>
                </c:pt>
                <c:pt idx="545">
                  <c:v>0.60726486268806013</c:v>
                </c:pt>
                <c:pt idx="546">
                  <c:v>0.60806258104560185</c:v>
                </c:pt>
                <c:pt idx="547">
                  <c:v>0.60859395869197774</c:v>
                </c:pt>
                <c:pt idx="548">
                  <c:v>0.6093230107527301</c:v>
                </c:pt>
                <c:pt idx="549">
                  <c:v>0.61006868811276793</c:v>
                </c:pt>
                <c:pt idx="550">
                  <c:v>0.61057308770037033</c:v>
                </c:pt>
                <c:pt idx="551">
                  <c:v>0.61147620485786758</c:v>
                </c:pt>
                <c:pt idx="552">
                  <c:v>0.61251792932566074</c:v>
                </c:pt>
                <c:pt idx="553">
                  <c:v>0.61350892142358704</c:v>
                </c:pt>
                <c:pt idx="554">
                  <c:v>0.61476882445855296</c:v>
                </c:pt>
                <c:pt idx="555">
                  <c:v>0.61612774939389792</c:v>
                </c:pt>
                <c:pt idx="556">
                  <c:v>0.61764499699578601</c:v>
                </c:pt>
                <c:pt idx="557">
                  <c:v>0.61919767395323033</c:v>
                </c:pt>
                <c:pt idx="558">
                  <c:v>0.62066698198700188</c:v>
                </c:pt>
                <c:pt idx="559">
                  <c:v>0.62223320778193947</c:v>
                </c:pt>
                <c:pt idx="560">
                  <c:v>0.62391204292139046</c:v>
                </c:pt>
                <c:pt idx="561">
                  <c:v>0.6253283992362102</c:v>
                </c:pt>
                <c:pt idx="562">
                  <c:v>0.62689102832570898</c:v>
                </c:pt>
                <c:pt idx="563">
                  <c:v>0.6283585646799057</c:v>
                </c:pt>
                <c:pt idx="564">
                  <c:v>0.62966018213783559</c:v>
                </c:pt>
                <c:pt idx="565">
                  <c:v>0.63107806902240959</c:v>
                </c:pt>
                <c:pt idx="566">
                  <c:v>0.63252176006461558</c:v>
                </c:pt>
                <c:pt idx="567">
                  <c:v>0.63386744218285873</c:v>
                </c:pt>
                <c:pt idx="568">
                  <c:v>0.63512211222261095</c:v>
                </c:pt>
                <c:pt idx="569">
                  <c:v>0.63644273913431171</c:v>
                </c:pt>
                <c:pt idx="570">
                  <c:v>0.63764491413079794</c:v>
                </c:pt>
                <c:pt idx="571">
                  <c:v>0.63868781609490499</c:v>
                </c:pt>
                <c:pt idx="572">
                  <c:v>0.64011489796942866</c:v>
                </c:pt>
                <c:pt idx="573">
                  <c:v>0.64124940937928288</c:v>
                </c:pt>
                <c:pt idx="574">
                  <c:v>0.64233678694945662</c:v>
                </c:pt>
                <c:pt idx="575">
                  <c:v>0.64340652866048853</c:v>
                </c:pt>
                <c:pt idx="576">
                  <c:v>0.64460965007368864</c:v>
                </c:pt>
                <c:pt idx="577">
                  <c:v>0.64558664322279313</c:v>
                </c:pt>
                <c:pt idx="578">
                  <c:v>0.6466385685541709</c:v>
                </c:pt>
                <c:pt idx="579">
                  <c:v>0.64759464093729724</c:v>
                </c:pt>
                <c:pt idx="580">
                  <c:v>0.64863877106696544</c:v>
                </c:pt>
                <c:pt idx="581">
                  <c:v>0.64956184795780736</c:v>
                </c:pt>
                <c:pt idx="582">
                  <c:v>0.65061966550231842</c:v>
                </c:pt>
                <c:pt idx="583">
                  <c:v>0.65152177573868408</c:v>
                </c:pt>
                <c:pt idx="584">
                  <c:v>0.65242004411702526</c:v>
                </c:pt>
                <c:pt idx="585">
                  <c:v>0.65334039123656551</c:v>
                </c:pt>
                <c:pt idx="586">
                  <c:v>0.6542518786449586</c:v>
                </c:pt>
                <c:pt idx="587">
                  <c:v>0.65514669407201431</c:v>
                </c:pt>
                <c:pt idx="588">
                  <c:v>0.65611857444503985</c:v>
                </c:pt>
                <c:pt idx="589">
                  <c:v>0.65699266606020346</c:v>
                </c:pt>
                <c:pt idx="590">
                  <c:v>0.65794884346268612</c:v>
                </c:pt>
                <c:pt idx="591">
                  <c:v>0.65883079504435527</c:v>
                </c:pt>
                <c:pt idx="592">
                  <c:v>0.65975886092233271</c:v>
                </c:pt>
                <c:pt idx="593">
                  <c:v>0.66069702316757484</c:v>
                </c:pt>
                <c:pt idx="594">
                  <c:v>0.66157545563111886</c:v>
                </c:pt>
                <c:pt idx="595">
                  <c:v>0.66254528270267565</c:v>
                </c:pt>
                <c:pt idx="596">
                  <c:v>0.6634587786670989</c:v>
                </c:pt>
                <c:pt idx="597">
                  <c:v>0.66444111510312576</c:v>
                </c:pt>
                <c:pt idx="598">
                  <c:v>0.66531504806354658</c:v>
                </c:pt>
                <c:pt idx="599">
                  <c:v>0.66630618288284738</c:v>
                </c:pt>
                <c:pt idx="600">
                  <c:v>0.66721646419342506</c:v>
                </c:pt>
                <c:pt idx="601">
                  <c:v>0.66817294627415369</c:v>
                </c:pt>
                <c:pt idx="602">
                  <c:v>0.66912730745839877</c:v>
                </c:pt>
                <c:pt idx="603">
                  <c:v>0.67007641127970663</c:v>
                </c:pt>
                <c:pt idx="604">
                  <c:v>0.67100630982959975</c:v>
                </c:pt>
                <c:pt idx="605">
                  <c:v>0.67198592216783481</c:v>
                </c:pt>
                <c:pt idx="606">
                  <c:v>0.67292652184377943</c:v>
                </c:pt>
                <c:pt idx="607">
                  <c:v>0.67389684819889062</c:v>
                </c:pt>
                <c:pt idx="608">
                  <c:v>0.67488048448882476</c:v>
                </c:pt>
                <c:pt idx="609">
                  <c:v>0.67588573516879924</c:v>
                </c:pt>
                <c:pt idx="610">
                  <c:v>0.67683458215673376</c:v>
                </c:pt>
                <c:pt idx="611">
                  <c:v>0.67778998765719889</c:v>
                </c:pt>
                <c:pt idx="612">
                  <c:v>0.67889690642671763</c:v>
                </c:pt>
                <c:pt idx="613">
                  <c:v>0.67978012091466256</c:v>
                </c:pt>
                <c:pt idx="614">
                  <c:v>0.68070035419474073</c:v>
                </c:pt>
                <c:pt idx="615">
                  <c:v>0.68155831432132064</c:v>
                </c:pt>
                <c:pt idx="616">
                  <c:v>0.68227525994791183</c:v>
                </c:pt>
                <c:pt idx="617">
                  <c:v>0.68298396348915658</c:v>
                </c:pt>
                <c:pt idx="618">
                  <c:v>0.68353687893100434</c:v>
                </c:pt>
                <c:pt idx="619">
                  <c:v>0.68414645682045738</c:v>
                </c:pt>
                <c:pt idx="620">
                  <c:v>0.68467143857489721</c:v>
                </c:pt>
                <c:pt idx="621">
                  <c:v>0.68528556574084554</c:v>
                </c:pt>
                <c:pt idx="622">
                  <c:v>0.68587490892595837</c:v>
                </c:pt>
                <c:pt idx="623">
                  <c:v>0.68639977457312695</c:v>
                </c:pt>
                <c:pt idx="624">
                  <c:v>0.68696210900448129</c:v>
                </c:pt>
                <c:pt idx="625">
                  <c:v>0.68757605738209704</c:v>
                </c:pt>
                <c:pt idx="626">
                  <c:v>0.68814658473878931</c:v>
                </c:pt>
                <c:pt idx="627">
                  <c:v>0.68877636008154908</c:v>
                </c:pt>
                <c:pt idx="628">
                  <c:v>0.68938054021167305</c:v>
                </c:pt>
                <c:pt idx="629">
                  <c:v>0.68998220351274886</c:v>
                </c:pt>
                <c:pt idx="630">
                  <c:v>0.69058481879565614</c:v>
                </c:pt>
                <c:pt idx="631">
                  <c:v>0.69121249336126689</c:v>
                </c:pt>
                <c:pt idx="632">
                  <c:v>0.69182011071023353</c:v>
                </c:pt>
                <c:pt idx="633">
                  <c:v>0.69238633103084513</c:v>
                </c:pt>
                <c:pt idx="634">
                  <c:v>0.69304166925715394</c:v>
                </c:pt>
                <c:pt idx="635">
                  <c:v>0.69362529544817486</c:v>
                </c:pt>
                <c:pt idx="636">
                  <c:v>0.69426941435366762</c:v>
                </c:pt>
                <c:pt idx="637">
                  <c:v>0.69483081180959805</c:v>
                </c:pt>
                <c:pt idx="638">
                  <c:v>0.69544860225502347</c:v>
                </c:pt>
                <c:pt idx="639">
                  <c:v>0.69601896535595154</c:v>
                </c:pt>
                <c:pt idx="640">
                  <c:v>0.6966597731048837</c:v>
                </c:pt>
                <c:pt idx="641">
                  <c:v>0.69721726782109106</c:v>
                </c:pt>
                <c:pt idx="642">
                  <c:v>0.69781471407762874</c:v>
                </c:pt>
                <c:pt idx="643">
                  <c:v>0.69832476489475048</c:v>
                </c:pt>
                <c:pt idx="644">
                  <c:v>0.69883284879753416</c:v>
                </c:pt>
                <c:pt idx="645">
                  <c:v>0.69930922347545921</c:v>
                </c:pt>
                <c:pt idx="646">
                  <c:v>0.69974133018870055</c:v>
                </c:pt>
                <c:pt idx="647">
                  <c:v>0.70020111622319048</c:v>
                </c:pt>
                <c:pt idx="648">
                  <c:v>0.70054679606452841</c:v>
                </c:pt>
                <c:pt idx="649">
                  <c:v>0.70099639512709522</c:v>
                </c:pt>
                <c:pt idx="650">
                  <c:v>0.70117900692687718</c:v>
                </c:pt>
                <c:pt idx="651">
                  <c:v>0.70147593005004882</c:v>
                </c:pt>
                <c:pt idx="652">
                  <c:v>0.70165904119870148</c:v>
                </c:pt>
                <c:pt idx="653">
                  <c:v>0.70192701256506496</c:v>
                </c:pt>
                <c:pt idx="654">
                  <c:v>0.70212011888195125</c:v>
                </c:pt>
                <c:pt idx="655">
                  <c:v>0.70220200475544325</c:v>
                </c:pt>
                <c:pt idx="656">
                  <c:v>0.70220890346023479</c:v>
                </c:pt>
                <c:pt idx="657">
                  <c:v>0.70224207206172662</c:v>
                </c:pt>
                <c:pt idx="658">
                  <c:v>0.70233695573318389</c:v>
                </c:pt>
                <c:pt idx="659">
                  <c:v>0.70220316711790787</c:v>
                </c:pt>
                <c:pt idx="660">
                  <c:v>0.70216070512127626</c:v>
                </c:pt>
                <c:pt idx="661">
                  <c:v>0.70205223274831052</c:v>
                </c:pt>
                <c:pt idx="662">
                  <c:v>0.70188324393458634</c:v>
                </c:pt>
                <c:pt idx="663">
                  <c:v>0.70173466887412983</c:v>
                </c:pt>
                <c:pt idx="664">
                  <c:v>0.70149781876622086</c:v>
                </c:pt>
                <c:pt idx="665">
                  <c:v>0.70132449985720258</c:v>
                </c:pt>
                <c:pt idx="666">
                  <c:v>0.70111069010327032</c:v>
                </c:pt>
                <c:pt idx="667">
                  <c:v>0.70084520736232248</c:v>
                </c:pt>
                <c:pt idx="668">
                  <c:v>0.70062495884050713</c:v>
                </c:pt>
                <c:pt idx="669">
                  <c:v>0.70029070070185973</c:v>
                </c:pt>
                <c:pt idx="670">
                  <c:v>0.69987911060577801</c:v>
                </c:pt>
                <c:pt idx="671">
                  <c:v>0.69956111497114715</c:v>
                </c:pt>
                <c:pt idx="672">
                  <c:v>0.69919979062102411</c:v>
                </c:pt>
                <c:pt idx="673">
                  <c:v>0.69872140511391234</c:v>
                </c:pt>
                <c:pt idx="674">
                  <c:v>0.69831720328617641</c:v>
                </c:pt>
                <c:pt idx="675">
                  <c:v>0.69795217164926293</c:v>
                </c:pt>
                <c:pt idx="676">
                  <c:v>0.69737021392552156</c:v>
                </c:pt>
                <c:pt idx="677">
                  <c:v>0.69690738557720777</c:v>
                </c:pt>
                <c:pt idx="678">
                  <c:v>0.69626674542653477</c:v>
                </c:pt>
                <c:pt idx="679">
                  <c:v>0.69576679190613389</c:v>
                </c:pt>
                <c:pt idx="680">
                  <c:v>0.69517150647592874</c:v>
                </c:pt>
                <c:pt idx="681">
                  <c:v>0.69452948932230141</c:v>
                </c:pt>
                <c:pt idx="682">
                  <c:v>0.69393928181770304</c:v>
                </c:pt>
                <c:pt idx="683">
                  <c:v>0.69327104259178518</c:v>
                </c:pt>
                <c:pt idx="684">
                  <c:v>0.69260020008012013</c:v>
                </c:pt>
                <c:pt idx="685">
                  <c:v>0.69194244655539272</c:v>
                </c:pt>
                <c:pt idx="686">
                  <c:v>0.69126365114349686</c:v>
                </c:pt>
                <c:pt idx="687">
                  <c:v>0.69056046180281028</c:v>
                </c:pt>
                <c:pt idx="688">
                  <c:v>0.68980667896877002</c:v>
                </c:pt>
                <c:pt idx="689">
                  <c:v>0.68894222514721692</c:v>
                </c:pt>
                <c:pt idx="690">
                  <c:v>0.68826868505603578</c:v>
                </c:pt>
                <c:pt idx="691">
                  <c:v>0.68744891456793455</c:v>
                </c:pt>
                <c:pt idx="692">
                  <c:v>0.68667178450348521</c:v>
                </c:pt>
                <c:pt idx="693">
                  <c:v>0.68580308386326927</c:v>
                </c:pt>
                <c:pt idx="694">
                  <c:v>0.685037663484239</c:v>
                </c:pt>
                <c:pt idx="695">
                  <c:v>0.68419293545782756</c:v>
                </c:pt>
                <c:pt idx="696">
                  <c:v>0.68337285836784378</c:v>
                </c:pt>
                <c:pt idx="697">
                  <c:v>0.68241443273977209</c:v>
                </c:pt>
                <c:pt idx="698">
                  <c:v>0.68157793640765796</c:v>
                </c:pt>
                <c:pt idx="699">
                  <c:v>0.68068207702314387</c:v>
                </c:pt>
                <c:pt idx="700">
                  <c:v>0.67975557515331975</c:v>
                </c:pt>
                <c:pt idx="701">
                  <c:v>0.67880458505211982</c:v>
                </c:pt>
                <c:pt idx="702">
                  <c:v>0.67784901594911295</c:v>
                </c:pt>
                <c:pt idx="703">
                  <c:v>0.67692131583134774</c:v>
                </c:pt>
                <c:pt idx="704">
                  <c:v>0.67600221983394637</c:v>
                </c:pt>
                <c:pt idx="705">
                  <c:v>0.67496991265718875</c:v>
                </c:pt>
                <c:pt idx="706">
                  <c:v>0.6739742783281687</c:v>
                </c:pt>
                <c:pt idx="707">
                  <c:v>0.67292209785150492</c:v>
                </c:pt>
                <c:pt idx="708">
                  <c:v>0.67192404096265035</c:v>
                </c:pt>
                <c:pt idx="709">
                  <c:v>0.67091659349328681</c:v>
                </c:pt>
                <c:pt idx="710">
                  <c:v>0.66984594887290605</c:v>
                </c:pt>
                <c:pt idx="711">
                  <c:v>0.6689322989023796</c:v>
                </c:pt>
                <c:pt idx="712">
                  <c:v>0.66783865502949213</c:v>
                </c:pt>
                <c:pt idx="713">
                  <c:v>0.66676637718178922</c:v>
                </c:pt>
                <c:pt idx="714">
                  <c:v>0.66574337572619413</c:v>
                </c:pt>
                <c:pt idx="715">
                  <c:v>0.66480111514614126</c:v>
                </c:pt>
                <c:pt idx="716">
                  <c:v>0.66380905255592548</c:v>
                </c:pt>
                <c:pt idx="717">
                  <c:v>0.66279774456323426</c:v>
                </c:pt>
                <c:pt idx="718">
                  <c:v>0.66193986066925081</c:v>
                </c:pt>
                <c:pt idx="719">
                  <c:v>0.66092645145812323</c:v>
                </c:pt>
                <c:pt idx="720">
                  <c:v>0.66004182565857494</c:v>
                </c:pt>
                <c:pt idx="721">
                  <c:v>0.65912887231614825</c:v>
                </c:pt>
                <c:pt idx="722">
                  <c:v>0.65813228856380346</c:v>
                </c:pt>
                <c:pt idx="723">
                  <c:v>0.65735557504875963</c:v>
                </c:pt>
                <c:pt idx="724">
                  <c:v>0.65646896337452865</c:v>
                </c:pt>
                <c:pt idx="725">
                  <c:v>0.65565963313697928</c:v>
                </c:pt>
                <c:pt idx="726">
                  <c:v>0.65483487990244527</c:v>
                </c:pt>
                <c:pt idx="727">
                  <c:v>0.65401319819489356</c:v>
                </c:pt>
                <c:pt idx="728">
                  <c:v>0.65316123259125536</c:v>
                </c:pt>
                <c:pt idx="729">
                  <c:v>0.65238960095941234</c:v>
                </c:pt>
                <c:pt idx="730">
                  <c:v>0.65170264467858141</c:v>
                </c:pt>
                <c:pt idx="731">
                  <c:v>0.65091592005083321</c:v>
                </c:pt>
                <c:pt idx="732">
                  <c:v>0.65017967224330242</c:v>
                </c:pt>
                <c:pt idx="733">
                  <c:v>0.64940338531559583</c:v>
                </c:pt>
                <c:pt idx="734">
                  <c:v>0.64862957925837184</c:v>
                </c:pt>
                <c:pt idx="735">
                  <c:v>0.64804284976344151</c:v>
                </c:pt>
                <c:pt idx="736">
                  <c:v>0.64731591831445967</c:v>
                </c:pt>
                <c:pt idx="737">
                  <c:v>0.64672118464385808</c:v>
                </c:pt>
                <c:pt idx="738">
                  <c:v>0.64605781094405734</c:v>
                </c:pt>
                <c:pt idx="739">
                  <c:v>0.64548948950871932</c:v>
                </c:pt>
                <c:pt idx="740">
                  <c:v>0.64490865035150491</c:v>
                </c:pt>
                <c:pt idx="741">
                  <c:v>0.64427615911081126</c:v>
                </c:pt>
                <c:pt idx="742">
                  <c:v>0.64374804123192342</c:v>
                </c:pt>
                <c:pt idx="743">
                  <c:v>0.64311612807134588</c:v>
                </c:pt>
                <c:pt idx="744">
                  <c:v>0.64275850958304304</c:v>
                </c:pt>
                <c:pt idx="745">
                  <c:v>0.64221662259371914</c:v>
                </c:pt>
                <c:pt idx="746">
                  <c:v>0.64176368325220723</c:v>
                </c:pt>
                <c:pt idx="747">
                  <c:v>0.64123094708789719</c:v>
                </c:pt>
                <c:pt idx="748">
                  <c:v>0.64084983361820713</c:v>
                </c:pt>
                <c:pt idx="749">
                  <c:v>0.64039482870329834</c:v>
                </c:pt>
                <c:pt idx="750">
                  <c:v>0.63993566708327154</c:v>
                </c:pt>
                <c:pt idx="751">
                  <c:v>0.6395406843594218</c:v>
                </c:pt>
                <c:pt idx="752">
                  <c:v>0.63901041200352493</c:v>
                </c:pt>
                <c:pt idx="753">
                  <c:v>0.63868896687594945</c:v>
                </c:pt>
                <c:pt idx="754">
                  <c:v>0.63825138454748032</c:v>
                </c:pt>
                <c:pt idx="755">
                  <c:v>0.63776780310358738</c:v>
                </c:pt>
                <c:pt idx="756">
                  <c:v>0.63741460103643399</c:v>
                </c:pt>
                <c:pt idx="757">
                  <c:v>0.63696720299814857</c:v>
                </c:pt>
                <c:pt idx="758">
                  <c:v>0.63649035525373909</c:v>
                </c:pt>
                <c:pt idx="759">
                  <c:v>0.63608763484802988</c:v>
                </c:pt>
                <c:pt idx="760">
                  <c:v>0.6356421062024894</c:v>
                </c:pt>
                <c:pt idx="761">
                  <c:v>0.63505552916315056</c:v>
                </c:pt>
                <c:pt idx="762">
                  <c:v>0.6345645811244538</c:v>
                </c:pt>
                <c:pt idx="763">
                  <c:v>0.6340424787468828</c:v>
                </c:pt>
                <c:pt idx="764">
                  <c:v>0.63344436047772379</c:v>
                </c:pt>
                <c:pt idx="765">
                  <c:v>0.63292961352616484</c:v>
                </c:pt>
                <c:pt idx="766">
                  <c:v>0.63225357232334334</c:v>
                </c:pt>
                <c:pt idx="767">
                  <c:v>0.63156698645171938</c:v>
                </c:pt>
                <c:pt idx="768">
                  <c:v>0.63095868154678714</c:v>
                </c:pt>
                <c:pt idx="769">
                  <c:v>0.63029800126072533</c:v>
                </c:pt>
                <c:pt idx="770">
                  <c:v>0.62954304193435251</c:v>
                </c:pt>
                <c:pt idx="771">
                  <c:v>0.62888660661159812</c:v>
                </c:pt>
                <c:pt idx="772">
                  <c:v>0.62802087798818995</c:v>
                </c:pt>
                <c:pt idx="773">
                  <c:v>0.62727588927970002</c:v>
                </c:pt>
                <c:pt idx="774">
                  <c:v>0.62636616243405063</c:v>
                </c:pt>
                <c:pt idx="775">
                  <c:v>0.62562304646443367</c:v>
                </c:pt>
                <c:pt idx="776">
                  <c:v>0.62470134805593358</c:v>
                </c:pt>
                <c:pt idx="777">
                  <c:v>0.6237381629835046</c:v>
                </c:pt>
                <c:pt idx="778">
                  <c:v>0.62278039346868896</c:v>
                </c:pt>
                <c:pt idx="779">
                  <c:v>0.6218533735028301</c:v>
                </c:pt>
                <c:pt idx="780">
                  <c:v>0.62090768053076317</c:v>
                </c:pt>
                <c:pt idx="781">
                  <c:v>0.61999096925371266</c:v>
                </c:pt>
                <c:pt idx="782">
                  <c:v>0.61897964826486895</c:v>
                </c:pt>
                <c:pt idx="783">
                  <c:v>0.61798803812832648</c:v>
                </c:pt>
                <c:pt idx="784">
                  <c:v>0.61695657814696236</c:v>
                </c:pt>
                <c:pt idx="785">
                  <c:v>0.61595636753777383</c:v>
                </c:pt>
                <c:pt idx="786">
                  <c:v>0.61482397392900856</c:v>
                </c:pt>
                <c:pt idx="787">
                  <c:v>0.61372418683549845</c:v>
                </c:pt>
                <c:pt idx="788">
                  <c:v>0.61270668555602237</c:v>
                </c:pt>
                <c:pt idx="789">
                  <c:v>0.61168537780530841</c:v>
                </c:pt>
                <c:pt idx="790">
                  <c:v>0.61065993915499017</c:v>
                </c:pt>
                <c:pt idx="791">
                  <c:v>0.60955677142053211</c:v>
                </c:pt>
                <c:pt idx="792">
                  <c:v>0.60850266721227231</c:v>
                </c:pt>
                <c:pt idx="793">
                  <c:v>0.60742368683344328</c:v>
                </c:pt>
                <c:pt idx="794">
                  <c:v>0.60622573486471165</c:v>
                </c:pt>
                <c:pt idx="795">
                  <c:v>0.60525506456725475</c:v>
                </c:pt>
                <c:pt idx="796">
                  <c:v>0.60420531625099072</c:v>
                </c:pt>
                <c:pt idx="797">
                  <c:v>0.6031959193273092</c:v>
                </c:pt>
                <c:pt idx="798">
                  <c:v>0.6021690066744303</c:v>
                </c:pt>
                <c:pt idx="799">
                  <c:v>0.60125462939518393</c:v>
                </c:pt>
                <c:pt idx="800">
                  <c:v>0.60027824228775506</c:v>
                </c:pt>
                <c:pt idx="801">
                  <c:v>0.59928256684284342</c:v>
                </c:pt>
                <c:pt idx="802">
                  <c:v>0.59835300905951416</c:v>
                </c:pt>
                <c:pt idx="803">
                  <c:v>0.59743573347305667</c:v>
                </c:pt>
                <c:pt idx="804">
                  <c:v>0.5965056800863564</c:v>
                </c:pt>
                <c:pt idx="805">
                  <c:v>0.59558783278673366</c:v>
                </c:pt>
                <c:pt idx="806">
                  <c:v>0.59454920404166789</c:v>
                </c:pt>
                <c:pt idx="807">
                  <c:v>0.59367004719159111</c:v>
                </c:pt>
                <c:pt idx="808">
                  <c:v>0.5927440278025371</c:v>
                </c:pt>
                <c:pt idx="809">
                  <c:v>0.59196797475546281</c:v>
                </c:pt>
                <c:pt idx="810">
                  <c:v>0.59103327286216834</c:v>
                </c:pt>
                <c:pt idx="811">
                  <c:v>0.59019928823740098</c:v>
                </c:pt>
                <c:pt idx="812">
                  <c:v>0.58944259765782991</c:v>
                </c:pt>
                <c:pt idx="813">
                  <c:v>0.58862090089998209</c:v>
                </c:pt>
                <c:pt idx="814">
                  <c:v>0.58756529288961201</c:v>
                </c:pt>
                <c:pt idx="815">
                  <c:v>0.58689088119180677</c:v>
                </c:pt>
                <c:pt idx="816">
                  <c:v>0.58610984359325935</c:v>
                </c:pt>
                <c:pt idx="817">
                  <c:v>0.58514655606951971</c:v>
                </c:pt>
                <c:pt idx="818">
                  <c:v>0.58447027693987541</c:v>
                </c:pt>
                <c:pt idx="819">
                  <c:v>0.58365061063552326</c:v>
                </c:pt>
                <c:pt idx="820">
                  <c:v>0.58282686659429195</c:v>
                </c:pt>
                <c:pt idx="821">
                  <c:v>0.58210293027008631</c:v>
                </c:pt>
                <c:pt idx="822">
                  <c:v>0.58142637403113495</c:v>
                </c:pt>
                <c:pt idx="823">
                  <c:v>0.58067457218661844</c:v>
                </c:pt>
                <c:pt idx="824">
                  <c:v>0.57994021190418543</c:v>
                </c:pt>
                <c:pt idx="825">
                  <c:v>0.57924885072255661</c:v>
                </c:pt>
                <c:pt idx="826">
                  <c:v>0.57852463673212218</c:v>
                </c:pt>
                <c:pt idx="827">
                  <c:v>0.57776711907243494</c:v>
                </c:pt>
                <c:pt idx="828">
                  <c:v>0.57707796210470153</c:v>
                </c:pt>
                <c:pt idx="829">
                  <c:v>0.57621392075236622</c:v>
                </c:pt>
                <c:pt idx="830">
                  <c:v>0.57541264325832797</c:v>
                </c:pt>
                <c:pt idx="831">
                  <c:v>0.5745969288856636</c:v>
                </c:pt>
                <c:pt idx="832">
                  <c:v>0.57370405164932092</c:v>
                </c:pt>
                <c:pt idx="833">
                  <c:v>0.57275835385869045</c:v>
                </c:pt>
                <c:pt idx="834">
                  <c:v>0.57186416269890661</c:v>
                </c:pt>
                <c:pt idx="835">
                  <c:v>0.57093291177833438</c:v>
                </c:pt>
                <c:pt idx="836">
                  <c:v>0.56984765373830171</c:v>
                </c:pt>
                <c:pt idx="837">
                  <c:v>0.5688530698762635</c:v>
                </c:pt>
                <c:pt idx="838">
                  <c:v>0.56780777426226892</c:v>
                </c:pt>
                <c:pt idx="839">
                  <c:v>0.56662911064439747</c:v>
                </c:pt>
                <c:pt idx="840">
                  <c:v>0.56546152738781785</c:v>
                </c:pt>
                <c:pt idx="841">
                  <c:v>0.56416582109444435</c:v>
                </c:pt>
                <c:pt idx="842">
                  <c:v>0.56297307014098652</c:v>
                </c:pt>
                <c:pt idx="843">
                  <c:v>0.56178055811900762</c:v>
                </c:pt>
                <c:pt idx="844">
                  <c:v>0.56037177510854397</c:v>
                </c:pt>
                <c:pt idx="845">
                  <c:v>0.55890042740171941</c:v>
                </c:pt>
                <c:pt idx="846">
                  <c:v>0.55752503494392536</c:v>
                </c:pt>
                <c:pt idx="847">
                  <c:v>0.55619586610083005</c:v>
                </c:pt>
                <c:pt idx="848">
                  <c:v>0.55465642999268561</c:v>
                </c:pt>
                <c:pt idx="849">
                  <c:v>0.55327965299291593</c:v>
                </c:pt>
                <c:pt idx="850">
                  <c:v>0.55187115510278173</c:v>
                </c:pt>
                <c:pt idx="851">
                  <c:v>0.5502701622719568</c:v>
                </c:pt>
                <c:pt idx="852">
                  <c:v>0.54870211870332886</c:v>
                </c:pt>
                <c:pt idx="853">
                  <c:v>0.54717835030698336</c:v>
                </c:pt>
                <c:pt idx="854">
                  <c:v>0.54556535600698597</c:v>
                </c:pt>
                <c:pt idx="855">
                  <c:v>0.54399716328233949</c:v>
                </c:pt>
                <c:pt idx="856">
                  <c:v>0.54245799044674214</c:v>
                </c:pt>
                <c:pt idx="857">
                  <c:v>0.54075412050897409</c:v>
                </c:pt>
                <c:pt idx="858">
                  <c:v>0.53911174355062452</c:v>
                </c:pt>
                <c:pt idx="859">
                  <c:v>0.53751108983343943</c:v>
                </c:pt>
                <c:pt idx="860">
                  <c:v>0.53592314915311379</c:v>
                </c:pt>
                <c:pt idx="861">
                  <c:v>0.53427580226164084</c:v>
                </c:pt>
                <c:pt idx="862">
                  <c:v>0.53269762009131139</c:v>
                </c:pt>
                <c:pt idx="863">
                  <c:v>0.53116683837876333</c:v>
                </c:pt>
                <c:pt idx="864">
                  <c:v>0.52949122351426858</c:v>
                </c:pt>
                <c:pt idx="865">
                  <c:v>0.52791572260937625</c:v>
                </c:pt>
                <c:pt idx="866">
                  <c:v>0.52656835679050196</c:v>
                </c:pt>
                <c:pt idx="867">
                  <c:v>0.52498157947692148</c:v>
                </c:pt>
                <c:pt idx="868">
                  <c:v>0.5235041623109995</c:v>
                </c:pt>
                <c:pt idx="869">
                  <c:v>0.52193127257519967</c:v>
                </c:pt>
                <c:pt idx="870">
                  <c:v>0.52060096551283208</c:v>
                </c:pt>
                <c:pt idx="871">
                  <c:v>0.51921780828363229</c:v>
                </c:pt>
                <c:pt idx="872">
                  <c:v>0.51794281349910865</c:v>
                </c:pt>
                <c:pt idx="873">
                  <c:v>0.5165019303230618</c:v>
                </c:pt>
                <c:pt idx="874">
                  <c:v>0.51525229778808013</c:v>
                </c:pt>
                <c:pt idx="875">
                  <c:v>0.51401075117892492</c:v>
                </c:pt>
                <c:pt idx="876">
                  <c:v>0.51288093565433834</c:v>
                </c:pt>
                <c:pt idx="877">
                  <c:v>0.51172862427560895</c:v>
                </c:pt>
                <c:pt idx="878">
                  <c:v>0.51057352024390346</c:v>
                </c:pt>
                <c:pt idx="879">
                  <c:v>0.50955369892865499</c:v>
                </c:pt>
                <c:pt idx="880">
                  <c:v>0.50852612060462743</c:v>
                </c:pt>
                <c:pt idx="881">
                  <c:v>0.5075280696627138</c:v>
                </c:pt>
                <c:pt idx="882">
                  <c:v>0.50658200977157963</c:v>
                </c:pt>
                <c:pt idx="883">
                  <c:v>0.50569616234882253</c:v>
                </c:pt>
                <c:pt idx="884">
                  <c:v>0.50478281903817845</c:v>
                </c:pt>
                <c:pt idx="885">
                  <c:v>0.50385323536678994</c:v>
                </c:pt>
                <c:pt idx="886">
                  <c:v>0.50294073511609838</c:v>
                </c:pt>
                <c:pt idx="887">
                  <c:v>0.5021723578348789</c:v>
                </c:pt>
                <c:pt idx="888">
                  <c:v>0.5014131524737403</c:v>
                </c:pt>
                <c:pt idx="889">
                  <c:v>0.50057653264177571</c:v>
                </c:pt>
                <c:pt idx="890">
                  <c:v>0.4998388401238652</c:v>
                </c:pt>
                <c:pt idx="891">
                  <c:v>0.49902680730590593</c:v>
                </c:pt>
                <c:pt idx="892">
                  <c:v>0.49826824840886508</c:v>
                </c:pt>
                <c:pt idx="893">
                  <c:v>0.49754958991516374</c:v>
                </c:pt>
                <c:pt idx="894">
                  <c:v>0.49668666062062822</c:v>
                </c:pt>
                <c:pt idx="895">
                  <c:v>0.49615529445933887</c:v>
                </c:pt>
                <c:pt idx="896">
                  <c:v>0.49532641405109884</c:v>
                </c:pt>
                <c:pt idx="897">
                  <c:v>0.49456138646929454</c:v>
                </c:pt>
                <c:pt idx="898">
                  <c:v>0.49381579116936086</c:v>
                </c:pt>
                <c:pt idx="899">
                  <c:v>0.49322700262552349</c:v>
                </c:pt>
                <c:pt idx="900">
                  <c:v>0.49245901460910024</c:v>
                </c:pt>
                <c:pt idx="901">
                  <c:v>0.49186363466038124</c:v>
                </c:pt>
                <c:pt idx="902">
                  <c:v>0.49111463278859935</c:v>
                </c:pt>
                <c:pt idx="903">
                  <c:v>0.49042734986632502</c:v>
                </c:pt>
                <c:pt idx="904">
                  <c:v>0.48977898639809236</c:v>
                </c:pt>
                <c:pt idx="905">
                  <c:v>0.48911336196186628</c:v>
                </c:pt>
                <c:pt idx="906">
                  <c:v>0.48853868247351662</c:v>
                </c:pt>
                <c:pt idx="907">
                  <c:v>0.48780606926656089</c:v>
                </c:pt>
                <c:pt idx="908">
                  <c:v>0.48726031724541041</c:v>
                </c:pt>
                <c:pt idx="909">
                  <c:v>0.48661413752847227</c:v>
                </c:pt>
                <c:pt idx="910">
                  <c:v>0.48582756774931102</c:v>
                </c:pt>
                <c:pt idx="911">
                  <c:v>0.48536241374778966</c:v>
                </c:pt>
                <c:pt idx="912">
                  <c:v>0.4846400449800975</c:v>
                </c:pt>
                <c:pt idx="913">
                  <c:v>0.48407778330722839</c:v>
                </c:pt>
                <c:pt idx="914">
                  <c:v>0.48337680719077036</c:v>
                </c:pt>
                <c:pt idx="915">
                  <c:v>0.48272948720166686</c:v>
                </c:pt>
                <c:pt idx="916">
                  <c:v>0.48214564298836027</c:v>
                </c:pt>
                <c:pt idx="917">
                  <c:v>0.48136433280235835</c:v>
                </c:pt>
                <c:pt idx="918">
                  <c:v>0.48074746384797618</c:v>
                </c:pt>
                <c:pt idx="919">
                  <c:v>0.48004787915329228</c:v>
                </c:pt>
                <c:pt idx="920">
                  <c:v>0.47945246656233331</c:v>
                </c:pt>
                <c:pt idx="921">
                  <c:v>0.47852286689099399</c:v>
                </c:pt>
                <c:pt idx="922">
                  <c:v>0.4778641384774267</c:v>
                </c:pt>
                <c:pt idx="923">
                  <c:v>0.47678129692306936</c:v>
                </c:pt>
                <c:pt idx="924">
                  <c:v>0.47595088788014517</c:v>
                </c:pt>
                <c:pt idx="925">
                  <c:v>0.475052892396154</c:v>
                </c:pt>
                <c:pt idx="926">
                  <c:v>0.47396937940708417</c:v>
                </c:pt>
                <c:pt idx="927">
                  <c:v>0.47312073576195757</c:v>
                </c:pt>
                <c:pt idx="928">
                  <c:v>0.47200098957972969</c:v>
                </c:pt>
                <c:pt idx="929">
                  <c:v>0.47076457654068737</c:v>
                </c:pt>
                <c:pt idx="930">
                  <c:v>0.46956373864829948</c:v>
                </c:pt>
                <c:pt idx="931">
                  <c:v>0.46851548142392874</c:v>
                </c:pt>
                <c:pt idx="932">
                  <c:v>0.46723380471704634</c:v>
                </c:pt>
                <c:pt idx="933">
                  <c:v>0.4659661694183389</c:v>
                </c:pt>
                <c:pt idx="934">
                  <c:v>0.46473533260789779</c:v>
                </c:pt>
                <c:pt idx="935">
                  <c:v>0.46344977893335015</c:v>
                </c:pt>
                <c:pt idx="936">
                  <c:v>0.46230968472688638</c:v>
                </c:pt>
                <c:pt idx="937">
                  <c:v>0.46098591435611014</c:v>
                </c:pt>
                <c:pt idx="938">
                  <c:v>0.45981797932441604</c:v>
                </c:pt>
                <c:pt idx="939">
                  <c:v>0.45851565308787723</c:v>
                </c:pt>
                <c:pt idx="940">
                  <c:v>0.45743186174421735</c:v>
                </c:pt>
                <c:pt idx="941">
                  <c:v>0.45611551995486532</c:v>
                </c:pt>
                <c:pt idx="942">
                  <c:v>0.45491229071953787</c:v>
                </c:pt>
                <c:pt idx="943">
                  <c:v>0.45378563047922493</c:v>
                </c:pt>
                <c:pt idx="944">
                  <c:v>0.45259459510478273</c:v>
                </c:pt>
                <c:pt idx="945">
                  <c:v>0.45155303509373645</c:v>
                </c:pt>
                <c:pt idx="946">
                  <c:v>0.45049345093119919</c:v>
                </c:pt>
                <c:pt idx="947">
                  <c:v>0.44932546214039715</c:v>
                </c:pt>
                <c:pt idx="948">
                  <c:v>0.44827303845663147</c:v>
                </c:pt>
                <c:pt idx="949">
                  <c:v>0.44741849928676658</c:v>
                </c:pt>
                <c:pt idx="950">
                  <c:v>0.44631940970164996</c:v>
                </c:pt>
                <c:pt idx="951">
                  <c:v>0.44544186639606842</c:v>
                </c:pt>
                <c:pt idx="952">
                  <c:v>0.44455626253131164</c:v>
                </c:pt>
                <c:pt idx="953">
                  <c:v>0.4435657171761842</c:v>
                </c:pt>
                <c:pt idx="954">
                  <c:v>0.4428461899547077</c:v>
                </c:pt>
                <c:pt idx="955">
                  <c:v>0.44195334418560528</c:v>
                </c:pt>
                <c:pt idx="956">
                  <c:v>0.44116705824111646</c:v>
                </c:pt>
                <c:pt idx="957">
                  <c:v>0.44038408448110311</c:v>
                </c:pt>
                <c:pt idx="958">
                  <c:v>0.43968152831285612</c:v>
                </c:pt>
                <c:pt idx="959">
                  <c:v>0.43903536283662448</c:v>
                </c:pt>
                <c:pt idx="960">
                  <c:v>0.43846774528725985</c:v>
                </c:pt>
                <c:pt idx="961">
                  <c:v>0.43764992742265996</c:v>
                </c:pt>
                <c:pt idx="962">
                  <c:v>0.43699611392994664</c:v>
                </c:pt>
                <c:pt idx="963">
                  <c:v>0.43656351192918075</c:v>
                </c:pt>
                <c:pt idx="964">
                  <c:v>0.43611950468943395</c:v>
                </c:pt>
                <c:pt idx="965">
                  <c:v>0.43553148923246809</c:v>
                </c:pt>
                <c:pt idx="966">
                  <c:v>0.43499271027645747</c:v>
                </c:pt>
                <c:pt idx="967">
                  <c:v>0.43467687521374254</c:v>
                </c:pt>
                <c:pt idx="968">
                  <c:v>0.43415318557078231</c:v>
                </c:pt>
                <c:pt idx="969">
                  <c:v>0.43386904463816178</c:v>
                </c:pt>
                <c:pt idx="970">
                  <c:v>0.43351778436416155</c:v>
                </c:pt>
                <c:pt idx="971">
                  <c:v>0.43333857461640457</c:v>
                </c:pt>
                <c:pt idx="972">
                  <c:v>0.43300067103181561</c:v>
                </c:pt>
                <c:pt idx="973">
                  <c:v>0.43265535680616984</c:v>
                </c:pt>
                <c:pt idx="974">
                  <c:v>0.43234455176656594</c:v>
                </c:pt>
                <c:pt idx="975">
                  <c:v>0.4319681007142876</c:v>
                </c:pt>
                <c:pt idx="976">
                  <c:v>0.43158597978884894</c:v>
                </c:pt>
                <c:pt idx="977">
                  <c:v>0.43133577398548206</c:v>
                </c:pt>
                <c:pt idx="978">
                  <c:v>0.43082227804993189</c:v>
                </c:pt>
                <c:pt idx="979">
                  <c:v>0.43033745248057964</c:v>
                </c:pt>
                <c:pt idx="980">
                  <c:v>0.43004536645187352</c:v>
                </c:pt>
                <c:pt idx="981">
                  <c:v>0.429459653027361</c:v>
                </c:pt>
                <c:pt idx="982">
                  <c:v>0.42900933088957394</c:v>
                </c:pt>
                <c:pt idx="983">
                  <c:v>0.42841472877896536</c:v>
                </c:pt>
                <c:pt idx="984">
                  <c:v>0.42810989629530161</c:v>
                </c:pt>
                <c:pt idx="985">
                  <c:v>0.42740933373764156</c:v>
                </c:pt>
                <c:pt idx="986">
                  <c:v>0.42672308155337269</c:v>
                </c:pt>
                <c:pt idx="987">
                  <c:v>0.42617094581379689</c:v>
                </c:pt>
                <c:pt idx="988">
                  <c:v>0.42540332909042544</c:v>
                </c:pt>
                <c:pt idx="989">
                  <c:v>0.42478564127324414</c:v>
                </c:pt>
                <c:pt idx="990">
                  <c:v>0.42412720031231699</c:v>
                </c:pt>
                <c:pt idx="991">
                  <c:v>0.42345520244891477</c:v>
                </c:pt>
                <c:pt idx="992">
                  <c:v>0.42279769635159481</c:v>
                </c:pt>
                <c:pt idx="993">
                  <c:v>0.4221587999515628</c:v>
                </c:pt>
                <c:pt idx="994">
                  <c:v>0.42152824744119766</c:v>
                </c:pt>
                <c:pt idx="995">
                  <c:v>0.42097951417884527</c:v>
                </c:pt>
                <c:pt idx="996">
                  <c:v>0.42037375003727928</c:v>
                </c:pt>
                <c:pt idx="997">
                  <c:v>0.419916203976199</c:v>
                </c:pt>
                <c:pt idx="998">
                  <c:v>0.41947592621452467</c:v>
                </c:pt>
                <c:pt idx="999">
                  <c:v>0.41879242983760478</c:v>
                </c:pt>
                <c:pt idx="1000">
                  <c:v>0.41848460508529217</c:v>
                </c:pt>
                <c:pt idx="1001">
                  <c:v>0.41797974265881965</c:v>
                </c:pt>
                <c:pt idx="1002">
                  <c:v>0.41766738527987113</c:v>
                </c:pt>
                <c:pt idx="1003">
                  <c:v>0.41693782403200363</c:v>
                </c:pt>
                <c:pt idx="1004">
                  <c:v>0.415888412063252</c:v>
                </c:pt>
                <c:pt idx="1005">
                  <c:v>0.41501773841917844</c:v>
                </c:pt>
                <c:pt idx="1006">
                  <c:v>0.41399274987642809</c:v>
                </c:pt>
                <c:pt idx="1007">
                  <c:v>0.41314141066031029</c:v>
                </c:pt>
                <c:pt idx="1008">
                  <c:v>0.4121100933336399</c:v>
                </c:pt>
                <c:pt idx="1009">
                  <c:v>0.41082529063334816</c:v>
                </c:pt>
                <c:pt idx="1010">
                  <c:v>0.40966498154689635</c:v>
                </c:pt>
                <c:pt idx="1011">
                  <c:v>0.40847251168688659</c:v>
                </c:pt>
                <c:pt idx="1012">
                  <c:v>0.40730442866603223</c:v>
                </c:pt>
                <c:pt idx="1013">
                  <c:v>0.40625852927171335</c:v>
                </c:pt>
                <c:pt idx="1014">
                  <c:v>0.4051493289295347</c:v>
                </c:pt>
                <c:pt idx="1015">
                  <c:v>0.40395816308465415</c:v>
                </c:pt>
                <c:pt idx="1016">
                  <c:v>0.4028681843920674</c:v>
                </c:pt>
                <c:pt idx="1017">
                  <c:v>0.40183631148637722</c:v>
                </c:pt>
                <c:pt idx="1018">
                  <c:v>0.40094623097029636</c:v>
                </c:pt>
                <c:pt idx="1019">
                  <c:v>0.39996545229320613</c:v>
                </c:pt>
                <c:pt idx="1020">
                  <c:v>0.39911986495052953</c:v>
                </c:pt>
                <c:pt idx="1021">
                  <c:v>0.39839414672023965</c:v>
                </c:pt>
                <c:pt idx="1022">
                  <c:v>0.39745596150492857</c:v>
                </c:pt>
                <c:pt idx="1023">
                  <c:v>0.3967680917735884</c:v>
                </c:pt>
                <c:pt idx="1024">
                  <c:v>0.39603846190690228</c:v>
                </c:pt>
                <c:pt idx="1025">
                  <c:v>0.39541881122556644</c:v>
                </c:pt>
                <c:pt idx="1026">
                  <c:v>0.39468993493879057</c:v>
                </c:pt>
                <c:pt idx="1027">
                  <c:v>0.39417564070911137</c:v>
                </c:pt>
                <c:pt idx="1028">
                  <c:v>0.39365320447568586</c:v>
                </c:pt>
                <c:pt idx="1029">
                  <c:v>0.3929358298687613</c:v>
                </c:pt>
                <c:pt idx="1030">
                  <c:v>0.39243888704407759</c:v>
                </c:pt>
                <c:pt idx="1031">
                  <c:v>0.39180868894517995</c:v>
                </c:pt>
                <c:pt idx="1032">
                  <c:v>0.39132584149542993</c:v>
                </c:pt>
                <c:pt idx="1033">
                  <c:v>0.39079182491086906</c:v>
                </c:pt>
                <c:pt idx="1034">
                  <c:v>0.39012546347543575</c:v>
                </c:pt>
                <c:pt idx="1035">
                  <c:v>0.38970250278980945</c:v>
                </c:pt>
                <c:pt idx="1036">
                  <c:v>0.38924197650213777</c:v>
                </c:pt>
                <c:pt idx="1037">
                  <c:v>0.38872379646583477</c:v>
                </c:pt>
                <c:pt idx="1038">
                  <c:v>0.38802817076696516</c:v>
                </c:pt>
                <c:pt idx="1039">
                  <c:v>0.38746314542079596</c:v>
                </c:pt>
                <c:pt idx="1040">
                  <c:v>0.38705414720798459</c:v>
                </c:pt>
                <c:pt idx="1041">
                  <c:v>0.38652272385985187</c:v>
                </c:pt>
                <c:pt idx="1042">
                  <c:v>0.38588193179746744</c:v>
                </c:pt>
                <c:pt idx="1043">
                  <c:v>0.38545381843924076</c:v>
                </c:pt>
                <c:pt idx="1044">
                  <c:v>0.38495737314221401</c:v>
                </c:pt>
                <c:pt idx="1045">
                  <c:v>0.38448156903664721</c:v>
                </c:pt>
                <c:pt idx="1046">
                  <c:v>0.38405845578568665</c:v>
                </c:pt>
                <c:pt idx="1047">
                  <c:v>0.38374577859461256</c:v>
                </c:pt>
                <c:pt idx="1048">
                  <c:v>0.38338978525554901</c:v>
                </c:pt>
                <c:pt idx="1049">
                  <c:v>0.38285204438394527</c:v>
                </c:pt>
                <c:pt idx="1050">
                  <c:v>0.38255970776792014</c:v>
                </c:pt>
                <c:pt idx="1051">
                  <c:v>0.3821855068128307</c:v>
                </c:pt>
                <c:pt idx="1052">
                  <c:v>0.38198422561578538</c:v>
                </c:pt>
                <c:pt idx="1053">
                  <c:v>0.382033060943059</c:v>
                </c:pt>
                <c:pt idx="1054">
                  <c:v>0.38184939465393464</c:v>
                </c:pt>
                <c:pt idx="1055">
                  <c:v>0.38170183500533528</c:v>
                </c:pt>
                <c:pt idx="1056">
                  <c:v>0.38174628389483845</c:v>
                </c:pt>
                <c:pt idx="1057">
                  <c:v>0.382016295630488</c:v>
                </c:pt>
                <c:pt idx="1058">
                  <c:v>0.38209586137214635</c:v>
                </c:pt>
                <c:pt idx="1059">
                  <c:v>0.38277392174688851</c:v>
                </c:pt>
                <c:pt idx="1060">
                  <c:v>0.38317916830348497</c:v>
                </c:pt>
                <c:pt idx="1061">
                  <c:v>0.38341513218613876</c:v>
                </c:pt>
                <c:pt idx="1062">
                  <c:v>0.38356509389266835</c:v>
                </c:pt>
                <c:pt idx="1063">
                  <c:v>0.38359146585240955</c:v>
                </c:pt>
                <c:pt idx="1064">
                  <c:v>0.38287232789375047</c:v>
                </c:pt>
                <c:pt idx="1065">
                  <c:v>0.38189531919409681</c:v>
                </c:pt>
                <c:pt idx="1066">
                  <c:v>0.38077577012202757</c:v>
                </c:pt>
                <c:pt idx="1067">
                  <c:v>0.37966149250716696</c:v>
                </c:pt>
                <c:pt idx="1068">
                  <c:v>0.37860133112145922</c:v>
                </c:pt>
                <c:pt idx="1069">
                  <c:v>0.37771468725028001</c:v>
                </c:pt>
                <c:pt idx="1070">
                  <c:v>0.3770027108151488</c:v>
                </c:pt>
                <c:pt idx="1071">
                  <c:v>0.37652465511478583</c:v>
                </c:pt>
                <c:pt idx="1072">
                  <c:v>0.37605719524659864</c:v>
                </c:pt>
                <c:pt idx="1073">
                  <c:v>0.37582737448640569</c:v>
                </c:pt>
                <c:pt idx="1074">
                  <c:v>0.37575330100232429</c:v>
                </c:pt>
                <c:pt idx="1075">
                  <c:v>0.37566347723076166</c:v>
                </c:pt>
                <c:pt idx="1076">
                  <c:v>0.37582294966410412</c:v>
                </c:pt>
                <c:pt idx="1077">
                  <c:v>0.37618354156173994</c:v>
                </c:pt>
                <c:pt idx="1078">
                  <c:v>0.37656059307685297</c:v>
                </c:pt>
                <c:pt idx="1079">
                  <c:v>0.37717135315083783</c:v>
                </c:pt>
                <c:pt idx="1080">
                  <c:v>0.37775106742163556</c:v>
                </c:pt>
                <c:pt idx="1081">
                  <c:v>0.37843828830779247</c:v>
                </c:pt>
                <c:pt idx="1082">
                  <c:v>0.37896817577939901</c:v>
                </c:pt>
                <c:pt idx="1083">
                  <c:v>0.37975229350586415</c:v>
                </c:pt>
                <c:pt idx="1084">
                  <c:v>0.38035809334576065</c:v>
                </c:pt>
                <c:pt idx="1085">
                  <c:v>0.38050026343558174</c:v>
                </c:pt>
                <c:pt idx="1086">
                  <c:v>0.38054099996846158</c:v>
                </c:pt>
                <c:pt idx="1087">
                  <c:v>0.38033270407575936</c:v>
                </c:pt>
                <c:pt idx="1088">
                  <c:v>0.37973940848907972</c:v>
                </c:pt>
                <c:pt idx="1089">
                  <c:v>0.37900373763549067</c:v>
                </c:pt>
                <c:pt idx="1090">
                  <c:v>0.37801526650994033</c:v>
                </c:pt>
                <c:pt idx="1091">
                  <c:v>0.37717673572717714</c:v>
                </c:pt>
                <c:pt idx="1092">
                  <c:v>0.3761608387199965</c:v>
                </c:pt>
                <c:pt idx="1093">
                  <c:v>0.37519783482563873</c:v>
                </c:pt>
                <c:pt idx="1094">
                  <c:v>0.37452437335993305</c:v>
                </c:pt>
                <c:pt idx="1095">
                  <c:v>0.37369859277514172</c:v>
                </c:pt>
                <c:pt idx="1096">
                  <c:v>0.37314099496278363</c:v>
                </c:pt>
                <c:pt idx="1097">
                  <c:v>0.37268754508801538</c:v>
                </c:pt>
                <c:pt idx="1098">
                  <c:v>0.3723933298008707</c:v>
                </c:pt>
                <c:pt idx="1099">
                  <c:v>0.37196387641002071</c:v>
                </c:pt>
                <c:pt idx="1100">
                  <c:v>0.37170190748644671</c:v>
                </c:pt>
                <c:pt idx="1101">
                  <c:v>0.37141281435004037</c:v>
                </c:pt>
                <c:pt idx="1102">
                  <c:v>0.37143280583273497</c:v>
                </c:pt>
                <c:pt idx="1103">
                  <c:v>0.37156520504960133</c:v>
                </c:pt>
                <c:pt idx="1104">
                  <c:v>0.37157632215488412</c:v>
                </c:pt>
                <c:pt idx="1105">
                  <c:v>0.3717367716176152</c:v>
                </c:pt>
                <c:pt idx="1106">
                  <c:v>0.37221942355193216</c:v>
                </c:pt>
                <c:pt idx="1107">
                  <c:v>0.37253080727553212</c:v>
                </c:pt>
                <c:pt idx="1108">
                  <c:v>0.37313600022428672</c:v>
                </c:pt>
                <c:pt idx="1109">
                  <c:v>0.37379638094961554</c:v>
                </c:pt>
                <c:pt idx="1110">
                  <c:v>0.37473251902140803</c:v>
                </c:pt>
                <c:pt idx="1111">
                  <c:v>0.37539893109371791</c:v>
                </c:pt>
                <c:pt idx="1112">
                  <c:v>0.37668277161432306</c:v>
                </c:pt>
                <c:pt idx="1113">
                  <c:v>0.37777940112839081</c:v>
                </c:pt>
                <c:pt idx="1114">
                  <c:v>0.37944886373327258</c:v>
                </c:pt>
                <c:pt idx="1115">
                  <c:v>0.38117764499575624</c:v>
                </c:pt>
                <c:pt idx="1116">
                  <c:v>0.38306321890385786</c:v>
                </c:pt>
                <c:pt idx="1117">
                  <c:v>0.38606414421326363</c:v>
                </c:pt>
                <c:pt idx="1118">
                  <c:v>0.3889095877952381</c:v>
                </c:pt>
                <c:pt idx="1119">
                  <c:v>0.3925671718201641</c:v>
                </c:pt>
                <c:pt idx="1120">
                  <c:v>0.39685914935901923</c:v>
                </c:pt>
                <c:pt idx="1121">
                  <c:v>0.40152869426813254</c:v>
                </c:pt>
                <c:pt idx="1122">
                  <c:v>0.40681510326012238</c:v>
                </c:pt>
                <c:pt idx="1123">
                  <c:v>0.41227056242671656</c:v>
                </c:pt>
                <c:pt idx="1124">
                  <c:v>0.4177266907123186</c:v>
                </c:pt>
                <c:pt idx="1125">
                  <c:v>0.42224252168897303</c:v>
                </c:pt>
                <c:pt idx="1126">
                  <c:v>0.42523938543456341</c:v>
                </c:pt>
                <c:pt idx="1127">
                  <c:v>0.42661177909331804</c:v>
                </c:pt>
                <c:pt idx="1128">
                  <c:v>0.42645019158528452</c:v>
                </c:pt>
                <c:pt idx="1129">
                  <c:v>0.42541988325930535</c:v>
                </c:pt>
                <c:pt idx="1130">
                  <c:v>0.42447628534143367</c:v>
                </c:pt>
                <c:pt idx="1131">
                  <c:v>0.42376841946093191</c:v>
                </c:pt>
                <c:pt idx="1132">
                  <c:v>0.42416853268147703</c:v>
                </c:pt>
                <c:pt idx="1133">
                  <c:v>0.42532825694895648</c:v>
                </c:pt>
                <c:pt idx="1134">
                  <c:v>0.42773619503332894</c:v>
                </c:pt>
                <c:pt idx="1135">
                  <c:v>0.43139813734488686</c:v>
                </c:pt>
                <c:pt idx="1136">
                  <c:v>0.43616641245670629</c:v>
                </c:pt>
                <c:pt idx="1137">
                  <c:v>0.44217624296388347</c:v>
                </c:pt>
                <c:pt idx="1138">
                  <c:v>0.44905583610039668</c:v>
                </c:pt>
                <c:pt idx="1139">
                  <c:v>0.45762433885241649</c:v>
                </c:pt>
                <c:pt idx="1140">
                  <c:v>0.46695054567997984</c:v>
                </c:pt>
                <c:pt idx="1141">
                  <c:v>0.47726499824958629</c:v>
                </c:pt>
                <c:pt idx="1142">
                  <c:v>0.48762690666208869</c:v>
                </c:pt>
                <c:pt idx="1143">
                  <c:v>0.49747966845769359</c:v>
                </c:pt>
                <c:pt idx="1144">
                  <c:v>0.50575858398099971</c:v>
                </c:pt>
                <c:pt idx="1145">
                  <c:v>0.51144750977451447</c:v>
                </c:pt>
                <c:pt idx="1146">
                  <c:v>0.51347748712163632</c:v>
                </c:pt>
                <c:pt idx="1147">
                  <c:v>0.51134104788239487</c:v>
                </c:pt>
                <c:pt idx="1148">
                  <c:v>0.50532981765109308</c:v>
                </c:pt>
                <c:pt idx="1149">
                  <c:v>0.49607236239188252</c:v>
                </c:pt>
                <c:pt idx="1150">
                  <c:v>0.48463903889665216</c:v>
                </c:pt>
                <c:pt idx="1151">
                  <c:v>0.47203740531342009</c:v>
                </c:pt>
                <c:pt idx="1152">
                  <c:v>0.45934242596383656</c:v>
                </c:pt>
                <c:pt idx="1153">
                  <c:v>0.44735012833239496</c:v>
                </c:pt>
                <c:pt idx="1154">
                  <c:v>0.43614432297727279</c:v>
                </c:pt>
                <c:pt idx="1155">
                  <c:v>0.42583693956997659</c:v>
                </c:pt>
                <c:pt idx="1156">
                  <c:v>0.41696771420981771</c:v>
                </c:pt>
                <c:pt idx="1157">
                  <c:v>0.40905921984567173</c:v>
                </c:pt>
                <c:pt idx="1158">
                  <c:v>0.40218581561962596</c:v>
                </c:pt>
                <c:pt idx="1159">
                  <c:v>0.39610725054002438</c:v>
                </c:pt>
                <c:pt idx="1160">
                  <c:v>0.3906980814071761</c:v>
                </c:pt>
                <c:pt idx="1161">
                  <c:v>0.3859901904793589</c:v>
                </c:pt>
                <c:pt idx="1162">
                  <c:v>0.38208476710759642</c:v>
                </c:pt>
                <c:pt idx="1163">
                  <c:v>0.37840697517562749</c:v>
                </c:pt>
                <c:pt idx="1164">
                  <c:v>0.37533139819387917</c:v>
                </c:pt>
                <c:pt idx="1165">
                  <c:v>0.37240475822780994</c:v>
                </c:pt>
                <c:pt idx="1166">
                  <c:v>0.37010031036457758</c:v>
                </c:pt>
                <c:pt idx="1167">
                  <c:v>0.36793049620533991</c:v>
                </c:pt>
                <c:pt idx="1168">
                  <c:v>0.36582098482253855</c:v>
                </c:pt>
                <c:pt idx="1169">
                  <c:v>0.36411247174688277</c:v>
                </c:pt>
                <c:pt idx="1170">
                  <c:v>0.36263065584983489</c:v>
                </c:pt>
                <c:pt idx="1171">
                  <c:v>0.36119377418451315</c:v>
                </c:pt>
                <c:pt idx="1172">
                  <c:v>0.35982521562620329</c:v>
                </c:pt>
                <c:pt idx="1173">
                  <c:v>0.35872371002548809</c:v>
                </c:pt>
                <c:pt idx="1174">
                  <c:v>0.35763087427838758</c:v>
                </c:pt>
                <c:pt idx="1175">
                  <c:v>0.35671315889302102</c:v>
                </c:pt>
                <c:pt idx="1176">
                  <c:v>0.35578660569679943</c:v>
                </c:pt>
                <c:pt idx="1177">
                  <c:v>0.35513136713766935</c:v>
                </c:pt>
                <c:pt idx="1178">
                  <c:v>0.35436929124178707</c:v>
                </c:pt>
                <c:pt idx="1179">
                  <c:v>0.35405617638700526</c:v>
                </c:pt>
                <c:pt idx="1180">
                  <c:v>0.35351656106817508</c:v>
                </c:pt>
                <c:pt idx="1181">
                  <c:v>0.35318919477613375</c:v>
                </c:pt>
                <c:pt idx="1182">
                  <c:v>0.35279379583308901</c:v>
                </c:pt>
                <c:pt idx="1183">
                  <c:v>0.35272378223415857</c:v>
                </c:pt>
                <c:pt idx="1184">
                  <c:v>0.35266395768674574</c:v>
                </c:pt>
                <c:pt idx="1185">
                  <c:v>0.35304392538715901</c:v>
                </c:pt>
                <c:pt idx="1186">
                  <c:v>0.35339931861696439</c:v>
                </c:pt>
                <c:pt idx="1187">
                  <c:v>0.3540629513655138</c:v>
                </c:pt>
                <c:pt idx="1188">
                  <c:v>0.35484210134361105</c:v>
                </c:pt>
                <c:pt idx="1189">
                  <c:v>0.35613001667619759</c:v>
                </c:pt>
                <c:pt idx="1190">
                  <c:v>0.35726415987504057</c:v>
                </c:pt>
                <c:pt idx="1191">
                  <c:v>0.35874318668400329</c:v>
                </c:pt>
                <c:pt idx="1192">
                  <c:v>0.35975534493400085</c:v>
                </c:pt>
                <c:pt idx="1193">
                  <c:v>0.35984846827265804</c:v>
                </c:pt>
                <c:pt idx="1194">
                  <c:v>0.35888595587035566</c:v>
                </c:pt>
                <c:pt idx="1195">
                  <c:v>0.35712391958874212</c:v>
                </c:pt>
                <c:pt idx="1196">
                  <c:v>0.35494454278042831</c:v>
                </c:pt>
                <c:pt idx="1197">
                  <c:v>0.35291310219687477</c:v>
                </c:pt>
                <c:pt idx="1198">
                  <c:v>0.35127407743795436</c:v>
                </c:pt>
                <c:pt idx="1199">
                  <c:v>0.34975457917791664</c:v>
                </c:pt>
                <c:pt idx="1200">
                  <c:v>0.34865769208363306</c:v>
                </c:pt>
                <c:pt idx="1201">
                  <c:v>0.34769721166802825</c:v>
                </c:pt>
                <c:pt idx="1202">
                  <c:v>0.34681454177705706</c:v>
                </c:pt>
                <c:pt idx="1203">
                  <c:v>0.34612766250845839</c:v>
                </c:pt>
                <c:pt idx="1204">
                  <c:v>0.34547113778314209</c:v>
                </c:pt>
                <c:pt idx="1205">
                  <c:v>0.34490788020205809</c:v>
                </c:pt>
                <c:pt idx="1206">
                  <c:v>0.34438176301948664</c:v>
                </c:pt>
                <c:pt idx="1207">
                  <c:v>0.34389181559990845</c:v>
                </c:pt>
                <c:pt idx="1208">
                  <c:v>0.34347184381335594</c:v>
                </c:pt>
                <c:pt idx="1209">
                  <c:v>0.34295040354112483</c:v>
                </c:pt>
                <c:pt idx="1210">
                  <c:v>0.34243908589797112</c:v>
                </c:pt>
                <c:pt idx="1211">
                  <c:v>0.34194562264840189</c:v>
                </c:pt>
                <c:pt idx="1212">
                  <c:v>0.34157792298131462</c:v>
                </c:pt>
                <c:pt idx="1213">
                  <c:v>0.34119747820176427</c:v>
                </c:pt>
                <c:pt idx="1214">
                  <c:v>0.3407634519121544</c:v>
                </c:pt>
                <c:pt idx="1215">
                  <c:v>0.34009193980048125</c:v>
                </c:pt>
                <c:pt idx="1216">
                  <c:v>0.33963276883997717</c:v>
                </c:pt>
                <c:pt idx="1217">
                  <c:v>0.3392814512665443</c:v>
                </c:pt>
                <c:pt idx="1218">
                  <c:v>0.33877925218742999</c:v>
                </c:pt>
                <c:pt idx="1219">
                  <c:v>0.33822504035023282</c:v>
                </c:pt>
                <c:pt idx="1220">
                  <c:v>0.33772730838883425</c:v>
                </c:pt>
                <c:pt idx="1221">
                  <c:v>0.33731904943815749</c:v>
                </c:pt>
                <c:pt idx="1222">
                  <c:v>0.33675628114496603</c:v>
                </c:pt>
                <c:pt idx="1223">
                  <c:v>0.33617632770928907</c:v>
                </c:pt>
                <c:pt idx="1224">
                  <c:v>0.33569420989833376</c:v>
                </c:pt>
                <c:pt idx="1225">
                  <c:v>0.33524102060605165</c:v>
                </c:pt>
                <c:pt idx="1226">
                  <c:v>0.33486849358164394</c:v>
                </c:pt>
                <c:pt idx="1227">
                  <c:v>0.33447247501347299</c:v>
                </c:pt>
                <c:pt idx="1228">
                  <c:v>0.33389195719424369</c:v>
                </c:pt>
                <c:pt idx="1229">
                  <c:v>0.33334237485041174</c:v>
                </c:pt>
                <c:pt idx="1230">
                  <c:v>0.33293361665098842</c:v>
                </c:pt>
                <c:pt idx="1231">
                  <c:v>0.33279625944673763</c:v>
                </c:pt>
                <c:pt idx="1232">
                  <c:v>0.33235827293529985</c:v>
                </c:pt>
                <c:pt idx="1233">
                  <c:v>0.33209934749327963</c:v>
                </c:pt>
                <c:pt idx="1234">
                  <c:v>0.33180056863375673</c:v>
                </c:pt>
                <c:pt idx="1235">
                  <c:v>0.33145632285417725</c:v>
                </c:pt>
                <c:pt idx="1236">
                  <c:v>0.33166425392788845</c:v>
                </c:pt>
                <c:pt idx="1237">
                  <c:v>0.33136880519990519</c:v>
                </c:pt>
                <c:pt idx="1238">
                  <c:v>0.33134492960885753</c:v>
                </c:pt>
                <c:pt idx="1239">
                  <c:v>0.33142334977006127</c:v>
                </c:pt>
                <c:pt idx="1240">
                  <c:v>0.33156228028027412</c:v>
                </c:pt>
                <c:pt idx="1241">
                  <c:v>0.33164467729204661</c:v>
                </c:pt>
                <c:pt idx="1242">
                  <c:v>0.3318853729787381</c:v>
                </c:pt>
                <c:pt idx="1243">
                  <c:v>0.33215108813793726</c:v>
                </c:pt>
                <c:pt idx="1244">
                  <c:v>0.33242949755921247</c:v>
                </c:pt>
                <c:pt idx="1245">
                  <c:v>0.3328797789151805</c:v>
                </c:pt>
                <c:pt idx="1246">
                  <c:v>0.33313740857516971</c:v>
                </c:pt>
                <c:pt idx="1247">
                  <c:v>0.33325927892605789</c:v>
                </c:pt>
                <c:pt idx="1248">
                  <c:v>0.33360844631051856</c:v>
                </c:pt>
                <c:pt idx="1249">
                  <c:v>0.33380950663063003</c:v>
                </c:pt>
                <c:pt idx="1250">
                  <c:v>0.33404374584339236</c:v>
                </c:pt>
                <c:pt idx="1251">
                  <c:v>0.33422010089034759</c:v>
                </c:pt>
                <c:pt idx="1252">
                  <c:v>0.33458767422298574</c:v>
                </c:pt>
                <c:pt idx="1253">
                  <c:v>0.3347284329194028</c:v>
                </c:pt>
                <c:pt idx="1254">
                  <c:v>0.33518293354913253</c:v>
                </c:pt>
                <c:pt idx="1255">
                  <c:v>0.33553710065827602</c:v>
                </c:pt>
                <c:pt idx="1256">
                  <c:v>0.33609557390093525</c:v>
                </c:pt>
                <c:pt idx="1257">
                  <c:v>0.33658551274421689</c:v>
                </c:pt>
                <c:pt idx="1258">
                  <c:v>0.3369000963318437</c:v>
                </c:pt>
                <c:pt idx="1259">
                  <c:v>0.33700808705026752</c:v>
                </c:pt>
                <c:pt idx="1260">
                  <c:v>0.33695725613967542</c:v>
                </c:pt>
                <c:pt idx="1261">
                  <c:v>0.33668315186251585</c:v>
                </c:pt>
                <c:pt idx="1262">
                  <c:v>0.33678288583817939</c:v>
                </c:pt>
                <c:pt idx="1263">
                  <c:v>0.33662234638906796</c:v>
                </c:pt>
                <c:pt idx="1264">
                  <c:v>0.33656939764864968</c:v>
                </c:pt>
                <c:pt idx="1265">
                  <c:v>0.33661261783731555</c:v>
                </c:pt>
                <c:pt idx="1266">
                  <c:v>0.33682369705163251</c:v>
                </c:pt>
                <c:pt idx="1267">
                  <c:v>0.33694570237440968</c:v>
                </c:pt>
                <c:pt idx="1268">
                  <c:v>0.33707102392882682</c:v>
                </c:pt>
                <c:pt idx="1269">
                  <c:v>0.33743496275096152</c:v>
                </c:pt>
                <c:pt idx="1270">
                  <c:v>0.33767655692318876</c:v>
                </c:pt>
                <c:pt idx="1271">
                  <c:v>0.33769703814922269</c:v>
                </c:pt>
                <c:pt idx="1272">
                  <c:v>0.33793161989480169</c:v>
                </c:pt>
                <c:pt idx="1273">
                  <c:v>0.33838468789280385</c:v>
                </c:pt>
                <c:pt idx="1274">
                  <c:v>0.33860890278692168</c:v>
                </c:pt>
                <c:pt idx="1275">
                  <c:v>0.33914093626759956</c:v>
                </c:pt>
                <c:pt idx="1276">
                  <c:v>0.33905735774511303</c:v>
                </c:pt>
                <c:pt idx="1277">
                  <c:v>0.33971795089231782</c:v>
                </c:pt>
                <c:pt idx="1278">
                  <c:v>0.34009093869007889</c:v>
                </c:pt>
                <c:pt idx="1279">
                  <c:v>0.34037898595827709</c:v>
                </c:pt>
                <c:pt idx="1280">
                  <c:v>0.34092621369252296</c:v>
                </c:pt>
                <c:pt idx="1281">
                  <c:v>0.34135390603147231</c:v>
                </c:pt>
                <c:pt idx="1282">
                  <c:v>0.34184251049992864</c:v>
                </c:pt>
                <c:pt idx="1283">
                  <c:v>0.34232686128008638</c:v>
                </c:pt>
                <c:pt idx="1284">
                  <c:v>0.34278476489454179</c:v>
                </c:pt>
                <c:pt idx="1285">
                  <c:v>0.34337656641952419</c:v>
                </c:pt>
                <c:pt idx="1286">
                  <c:v>0.34395262361467693</c:v>
                </c:pt>
                <c:pt idx="1287">
                  <c:v>0.3445188986256863</c:v>
                </c:pt>
                <c:pt idx="1288">
                  <c:v>0.34521608589059694</c:v>
                </c:pt>
                <c:pt idx="1289">
                  <c:v>0.34585075365767537</c:v>
                </c:pt>
                <c:pt idx="1290">
                  <c:v>0.34672646620431857</c:v>
                </c:pt>
                <c:pt idx="1291">
                  <c:v>0.34756206408193524</c:v>
                </c:pt>
                <c:pt idx="1292">
                  <c:v>0.34825777326996987</c:v>
                </c:pt>
                <c:pt idx="1293">
                  <c:v>0.34923389004224159</c:v>
                </c:pt>
                <c:pt idx="1294">
                  <c:v>0.35030853849166788</c:v>
                </c:pt>
                <c:pt idx="1295">
                  <c:v>0.35110040795536102</c:v>
                </c:pt>
                <c:pt idx="1296">
                  <c:v>0.35228965453597294</c:v>
                </c:pt>
                <c:pt idx="1297">
                  <c:v>0.35324395696149102</c:v>
                </c:pt>
                <c:pt idx="1298">
                  <c:v>0.35442447150386813</c:v>
                </c:pt>
                <c:pt idx="1299">
                  <c:v>0.3557359982579068</c:v>
                </c:pt>
                <c:pt idx="1300">
                  <c:v>0.35691044474471956</c:v>
                </c:pt>
                <c:pt idx="1301">
                  <c:v>0.35831442267900548</c:v>
                </c:pt>
                <c:pt idx="1302">
                  <c:v>0.35957287300793217</c:v>
                </c:pt>
                <c:pt idx="1303">
                  <c:v>0.36101147213833706</c:v>
                </c:pt>
                <c:pt idx="1304">
                  <c:v>0.36234417795004936</c:v>
                </c:pt>
                <c:pt idx="1305">
                  <c:v>0.36368800074664354</c:v>
                </c:pt>
                <c:pt idx="1306">
                  <c:v>0.36492147259737606</c:v>
                </c:pt>
                <c:pt idx="1307">
                  <c:v>0.36611601353950063</c:v>
                </c:pt>
                <c:pt idx="1308">
                  <c:v>0.367396170807057</c:v>
                </c:pt>
                <c:pt idx="1309">
                  <c:v>0.36838877772355028</c:v>
                </c:pt>
                <c:pt idx="1310">
                  <c:v>0.36932980200593801</c:v>
                </c:pt>
                <c:pt idx="1311">
                  <c:v>0.37025115504538975</c:v>
                </c:pt>
                <c:pt idx="1312">
                  <c:v>0.37085350966379793</c:v>
                </c:pt>
                <c:pt idx="1313">
                  <c:v>0.37110469842090654</c:v>
                </c:pt>
                <c:pt idx="1314">
                  <c:v>0.37111266724486625</c:v>
                </c:pt>
                <c:pt idx="1315">
                  <c:v>0.37099481008378388</c:v>
                </c:pt>
                <c:pt idx="1316">
                  <c:v>0.37104970858672293</c:v>
                </c:pt>
                <c:pt idx="1317">
                  <c:v>0.37112690924634484</c:v>
                </c:pt>
                <c:pt idx="1318">
                  <c:v>0.37171839977447796</c:v>
                </c:pt>
                <c:pt idx="1319">
                  <c:v>0.37217631551700736</c:v>
                </c:pt>
                <c:pt idx="1320">
                  <c:v>0.37251187106564376</c:v>
                </c:pt>
                <c:pt idx="1321">
                  <c:v>0.37152516899454135</c:v>
                </c:pt>
                <c:pt idx="1322">
                  <c:v>0.36967858778244844</c:v>
                </c:pt>
                <c:pt idx="1323">
                  <c:v>0.36751387450951567</c:v>
                </c:pt>
                <c:pt idx="1324">
                  <c:v>0.36484380498605595</c:v>
                </c:pt>
                <c:pt idx="1325">
                  <c:v>0.3620504895391119</c:v>
                </c:pt>
                <c:pt idx="1326">
                  <c:v>0.35959681452424297</c:v>
                </c:pt>
                <c:pt idx="1327">
                  <c:v>0.35711296758797073</c:v>
                </c:pt>
                <c:pt idx="1328">
                  <c:v>0.35498213038249993</c:v>
                </c:pt>
                <c:pt idx="1329">
                  <c:v>0.35277697004408959</c:v>
                </c:pt>
                <c:pt idx="1330">
                  <c:v>0.3506222094218755</c:v>
                </c:pt>
                <c:pt idx="1331">
                  <c:v>0.34886026921955093</c:v>
                </c:pt>
                <c:pt idx="1332">
                  <c:v>0.34699926655751623</c:v>
                </c:pt>
                <c:pt idx="1333">
                  <c:v>0.34547855032819752</c:v>
                </c:pt>
                <c:pt idx="1334">
                  <c:v>0.34406273909239438</c:v>
                </c:pt>
                <c:pt idx="1335">
                  <c:v>0.34254128870172373</c:v>
                </c:pt>
                <c:pt idx="1336">
                  <c:v>0.34146694422323109</c:v>
                </c:pt>
                <c:pt idx="1337">
                  <c:v>0.34019194035272904</c:v>
                </c:pt>
                <c:pt idx="1338">
                  <c:v>0.33917255617241904</c:v>
                </c:pt>
                <c:pt idx="1339">
                  <c:v>0.33819273651433468</c:v>
                </c:pt>
                <c:pt idx="1340">
                  <c:v>0.33725392362406192</c:v>
                </c:pt>
                <c:pt idx="1341">
                  <c:v>0.33639156328124797</c:v>
                </c:pt>
                <c:pt idx="1342">
                  <c:v>0.33560966436816442</c:v>
                </c:pt>
                <c:pt idx="1343">
                  <c:v>0.33492611744896994</c:v>
                </c:pt>
                <c:pt idx="1344">
                  <c:v>0.33413696002443372</c:v>
                </c:pt>
                <c:pt idx="1345">
                  <c:v>0.33361790212498077</c:v>
                </c:pt>
                <c:pt idx="1346">
                  <c:v>0.33287738947787182</c:v>
                </c:pt>
                <c:pt idx="1347">
                  <c:v>0.33237076726783454</c:v>
                </c:pt>
                <c:pt idx="1348">
                  <c:v>0.33192084696573054</c:v>
                </c:pt>
                <c:pt idx="1349">
                  <c:v>0.33163131665506507</c:v>
                </c:pt>
                <c:pt idx="1350">
                  <c:v>0.33102714259309707</c:v>
                </c:pt>
                <c:pt idx="1351">
                  <c:v>0.33052345758801671</c:v>
                </c:pt>
                <c:pt idx="1352">
                  <c:v>0.33032059783782519</c:v>
                </c:pt>
                <c:pt idx="1353">
                  <c:v>0.32992266184939267</c:v>
                </c:pt>
                <c:pt idx="1354">
                  <c:v>0.32962879980687465</c:v>
                </c:pt>
                <c:pt idx="1355">
                  <c:v>0.32936807179213479</c:v>
                </c:pt>
                <c:pt idx="1356">
                  <c:v>0.32914820762826835</c:v>
                </c:pt>
                <c:pt idx="1357">
                  <c:v>0.32895873951205479</c:v>
                </c:pt>
                <c:pt idx="1358">
                  <c:v>0.32846388808739801</c:v>
                </c:pt>
                <c:pt idx="1359">
                  <c:v>0.32824194046046107</c:v>
                </c:pt>
                <c:pt idx="1360">
                  <c:v>0.3280257805420056</c:v>
                </c:pt>
                <c:pt idx="1361">
                  <c:v>0.32775249618966251</c:v>
                </c:pt>
                <c:pt idx="1362">
                  <c:v>0.32735621827572492</c:v>
                </c:pt>
                <c:pt idx="1363">
                  <c:v>0.32723645293794146</c:v>
                </c:pt>
                <c:pt idx="1364">
                  <c:v>0.32688220807030788</c:v>
                </c:pt>
                <c:pt idx="1365">
                  <c:v>0.32658695971190632</c:v>
                </c:pt>
                <c:pt idx="1366">
                  <c:v>0.32642002411374738</c:v>
                </c:pt>
                <c:pt idx="1367">
                  <c:v>0.32605906807686658</c:v>
                </c:pt>
                <c:pt idx="1368">
                  <c:v>0.32586167057237792</c:v>
                </c:pt>
                <c:pt idx="1369">
                  <c:v>0.3257281339964897</c:v>
                </c:pt>
                <c:pt idx="1370">
                  <c:v>0.32545374517736891</c:v>
                </c:pt>
                <c:pt idx="1371">
                  <c:v>0.32533523796741248</c:v>
                </c:pt>
                <c:pt idx="1372">
                  <c:v>0.32544274225809067</c:v>
                </c:pt>
                <c:pt idx="1373">
                  <c:v>0.32537261964474318</c:v>
                </c:pt>
                <c:pt idx="1374">
                  <c:v>0.32556795368901625</c:v>
                </c:pt>
                <c:pt idx="1375">
                  <c:v>0.32569207667631761</c:v>
                </c:pt>
                <c:pt idx="1376">
                  <c:v>0.32593205303832551</c:v>
                </c:pt>
                <c:pt idx="1377">
                  <c:v>0.32628855852297733</c:v>
                </c:pt>
                <c:pt idx="1378">
                  <c:v>0.32658892152833374</c:v>
                </c:pt>
                <c:pt idx="1379">
                  <c:v>0.32687352297330263</c:v>
                </c:pt>
                <c:pt idx="1380">
                  <c:v>0.32737951066724191</c:v>
                </c:pt>
                <c:pt idx="1381">
                  <c:v>0.32784218223814243</c:v>
                </c:pt>
                <c:pt idx="1382">
                  <c:v>0.32844923784361246</c:v>
                </c:pt>
                <c:pt idx="1383">
                  <c:v>0.3291490481701439</c:v>
                </c:pt>
                <c:pt idx="1384">
                  <c:v>0.32974208358303769</c:v>
                </c:pt>
                <c:pt idx="1385">
                  <c:v>0.33050554452530456</c:v>
                </c:pt>
                <c:pt idx="1386">
                  <c:v>0.33082297333180688</c:v>
                </c:pt>
                <c:pt idx="1387">
                  <c:v>0.33088525957252157</c:v>
                </c:pt>
                <c:pt idx="1388">
                  <c:v>0.33087624396397153</c:v>
                </c:pt>
                <c:pt idx="1389">
                  <c:v>0.33064694725932964</c:v>
                </c:pt>
                <c:pt idx="1390">
                  <c:v>0.3306900411337268</c:v>
                </c:pt>
                <c:pt idx="1391">
                  <c:v>0.33060628755929666</c:v>
                </c:pt>
                <c:pt idx="1392">
                  <c:v>0.33060138648059734</c:v>
                </c:pt>
                <c:pt idx="1393">
                  <c:v>0.33042697177162383</c:v>
                </c:pt>
                <c:pt idx="1394">
                  <c:v>0.33023907353711679</c:v>
                </c:pt>
                <c:pt idx="1395">
                  <c:v>0.33021664348752044</c:v>
                </c:pt>
                <c:pt idx="1396">
                  <c:v>0.33021824631152275</c:v>
                </c:pt>
                <c:pt idx="1397">
                  <c:v>0.33016623105927256</c:v>
                </c:pt>
                <c:pt idx="1398">
                  <c:v>0.33005894823607718</c:v>
                </c:pt>
                <c:pt idx="1399">
                  <c:v>0.32998844399429794</c:v>
                </c:pt>
                <c:pt idx="1400">
                  <c:v>0.32993251564569259</c:v>
                </c:pt>
                <c:pt idx="1401">
                  <c:v>0.32987139364380669</c:v>
                </c:pt>
                <c:pt idx="1402">
                  <c:v>0.32994963032118463</c:v>
                </c:pt>
                <c:pt idx="1403">
                  <c:v>0.32967571263625262</c:v>
                </c:pt>
                <c:pt idx="1404">
                  <c:v>0.32958252809770783</c:v>
                </c:pt>
                <c:pt idx="1405">
                  <c:v>0.32976455582495967</c:v>
                </c:pt>
                <c:pt idx="1406">
                  <c:v>0.32960826948046718</c:v>
                </c:pt>
                <c:pt idx="1407">
                  <c:v>0.32971841417497194</c:v>
                </c:pt>
                <c:pt idx="1408">
                  <c:v>0.32959660979357552</c:v>
                </c:pt>
                <c:pt idx="1409">
                  <c:v>0.32947740308975282</c:v>
                </c:pt>
                <c:pt idx="1410">
                  <c:v>0.32925050177826498</c:v>
                </c:pt>
                <c:pt idx="1411">
                  <c:v>0.32913584633556836</c:v>
                </c:pt>
                <c:pt idx="1412">
                  <c:v>0.32901152036814829</c:v>
                </c:pt>
                <c:pt idx="1413">
                  <c:v>0.32893554377267176</c:v>
                </c:pt>
                <c:pt idx="1414">
                  <c:v>0.32890841871544541</c:v>
                </c:pt>
                <c:pt idx="1415">
                  <c:v>0.32899112122434582</c:v>
                </c:pt>
                <c:pt idx="1416">
                  <c:v>0.32855716254540079</c:v>
                </c:pt>
                <c:pt idx="1417">
                  <c:v>0.32857053638952127</c:v>
                </c:pt>
                <c:pt idx="1418">
                  <c:v>0.32833282294929322</c:v>
                </c:pt>
                <c:pt idx="1419">
                  <c:v>0.32824746483918232</c:v>
                </c:pt>
                <c:pt idx="1420">
                  <c:v>0.32805325066489832</c:v>
                </c:pt>
                <c:pt idx="1421">
                  <c:v>0.32783242110951916</c:v>
                </c:pt>
                <c:pt idx="1422">
                  <c:v>0.32787144299029902</c:v>
                </c:pt>
                <c:pt idx="1423">
                  <c:v>0.32771153789916363</c:v>
                </c:pt>
                <c:pt idx="1424">
                  <c:v>0.32743363370469902</c:v>
                </c:pt>
                <c:pt idx="1425">
                  <c:v>0.32746086304728617</c:v>
                </c:pt>
                <c:pt idx="1426">
                  <c:v>0.32731020299434821</c:v>
                </c:pt>
                <c:pt idx="1427">
                  <c:v>0.32743595230618228</c:v>
                </c:pt>
                <c:pt idx="1428">
                  <c:v>0.32722601037053045</c:v>
                </c:pt>
                <c:pt idx="1429">
                  <c:v>0.32717722748535116</c:v>
                </c:pt>
                <c:pt idx="1430">
                  <c:v>0.32738351526446585</c:v>
                </c:pt>
                <c:pt idx="1431">
                  <c:v>0.32743831227892994</c:v>
                </c:pt>
                <c:pt idx="1432">
                  <c:v>0.32740039748692495</c:v>
                </c:pt>
                <c:pt idx="1433">
                  <c:v>0.32757506980112139</c:v>
                </c:pt>
                <c:pt idx="1434">
                  <c:v>0.32774114750461636</c:v>
                </c:pt>
                <c:pt idx="1435">
                  <c:v>0.32800765358961126</c:v>
                </c:pt>
                <c:pt idx="1436">
                  <c:v>0.32797147068596855</c:v>
                </c:pt>
                <c:pt idx="1437">
                  <c:v>0.32848064006968714</c:v>
                </c:pt>
                <c:pt idx="1438">
                  <c:v>0.32880630967683222</c:v>
                </c:pt>
                <c:pt idx="1439">
                  <c:v>0.32880744631179049</c:v>
                </c:pt>
                <c:pt idx="1440">
                  <c:v>0.32914333112511607</c:v>
                </c:pt>
                <c:pt idx="1441">
                  <c:v>0.32918796241660786</c:v>
                </c:pt>
                <c:pt idx="1442">
                  <c:v>0.32904129233880408</c:v>
                </c:pt>
                <c:pt idx="1443">
                  <c:v>0.32876815569076079</c:v>
                </c:pt>
                <c:pt idx="1444">
                  <c:v>0.32830015281355007</c:v>
                </c:pt>
                <c:pt idx="1445">
                  <c:v>0.32811061669380059</c:v>
                </c:pt>
                <c:pt idx="1446">
                  <c:v>0.32757652735459208</c:v>
                </c:pt>
                <c:pt idx="1447">
                  <c:v>0.32714427725557838</c:v>
                </c:pt>
                <c:pt idx="1448">
                  <c:v>0.32671699014166222</c:v>
                </c:pt>
                <c:pt idx="1449">
                  <c:v>0.32643158754082657</c:v>
                </c:pt>
                <c:pt idx="1450">
                  <c:v>0.32619542651368794</c:v>
                </c:pt>
                <c:pt idx="1451">
                  <c:v>0.32611052522589534</c:v>
                </c:pt>
                <c:pt idx="1452">
                  <c:v>0.32594850346371529</c:v>
                </c:pt>
                <c:pt idx="1453">
                  <c:v>0.32591589602763504</c:v>
                </c:pt>
                <c:pt idx="1454">
                  <c:v>0.32561042817887142</c:v>
                </c:pt>
                <c:pt idx="1455">
                  <c:v>0.32539611187169504</c:v>
                </c:pt>
                <c:pt idx="1456">
                  <c:v>0.32513065801681573</c:v>
                </c:pt>
                <c:pt idx="1457">
                  <c:v>0.32487064163052759</c:v>
                </c:pt>
                <c:pt idx="1458">
                  <c:v>0.3245191404832426</c:v>
                </c:pt>
                <c:pt idx="1459">
                  <c:v>0.3242466000880333</c:v>
                </c:pt>
                <c:pt idx="1460">
                  <c:v>0.32403758633857127</c:v>
                </c:pt>
                <c:pt idx="1461">
                  <c:v>0.32375598219503021</c:v>
                </c:pt>
                <c:pt idx="1462">
                  <c:v>0.3236134716193807</c:v>
                </c:pt>
                <c:pt idx="1463">
                  <c:v>0.32362525595541647</c:v>
                </c:pt>
                <c:pt idx="1464">
                  <c:v>0.32332315506516884</c:v>
                </c:pt>
                <c:pt idx="1465">
                  <c:v>0.32341637261033429</c:v>
                </c:pt>
                <c:pt idx="1466">
                  <c:v>0.32331119897348448</c:v>
                </c:pt>
                <c:pt idx="1467">
                  <c:v>0.3231848020867093</c:v>
                </c:pt>
                <c:pt idx="1468">
                  <c:v>0.32310981965750452</c:v>
                </c:pt>
                <c:pt idx="1469">
                  <c:v>0.32311782444909076</c:v>
                </c:pt>
                <c:pt idx="1470">
                  <c:v>0.32321263959648039</c:v>
                </c:pt>
                <c:pt idx="1471">
                  <c:v>0.32307623327006674</c:v>
                </c:pt>
                <c:pt idx="1472">
                  <c:v>0.32310271786698785</c:v>
                </c:pt>
                <c:pt idx="1473">
                  <c:v>0.32305503389321866</c:v>
                </c:pt>
                <c:pt idx="1474">
                  <c:v>0.32339298790988535</c:v>
                </c:pt>
                <c:pt idx="1475">
                  <c:v>0.32358230125033993</c:v>
                </c:pt>
                <c:pt idx="1476">
                  <c:v>0.32364721143571629</c:v>
                </c:pt>
                <c:pt idx="1477">
                  <c:v>0.32392709869472602</c:v>
                </c:pt>
                <c:pt idx="1478">
                  <c:v>0.32416345968121263</c:v>
                </c:pt>
                <c:pt idx="1479">
                  <c:v>0.32457347460762498</c:v>
                </c:pt>
                <c:pt idx="1480">
                  <c:v>0.3249349996359101</c:v>
                </c:pt>
                <c:pt idx="1481">
                  <c:v>0.32543851854718386</c:v>
                </c:pt>
                <c:pt idx="1482">
                  <c:v>0.32593597173570432</c:v>
                </c:pt>
                <c:pt idx="1483">
                  <c:v>0.32644544011221466</c:v>
                </c:pt>
                <c:pt idx="1484">
                  <c:v>0.32736196760873293</c:v>
                </c:pt>
                <c:pt idx="1485">
                  <c:v>0.32804934006621678</c:v>
                </c:pt>
                <c:pt idx="1486">
                  <c:v>0.32907857367245485</c:v>
                </c:pt>
                <c:pt idx="1487">
                  <c:v>0.33014963299949796</c:v>
                </c:pt>
                <c:pt idx="1488">
                  <c:v>0.33134517494569571</c:v>
                </c:pt>
                <c:pt idx="1489">
                  <c:v>0.33288394975091518</c:v>
                </c:pt>
                <c:pt idx="1490">
                  <c:v>0.33457003503784777</c:v>
                </c:pt>
                <c:pt idx="1491">
                  <c:v>0.3364108454515915</c:v>
                </c:pt>
                <c:pt idx="1492">
                  <c:v>0.33844892554762973</c:v>
                </c:pt>
                <c:pt idx="1493">
                  <c:v>0.3408043221399284</c:v>
                </c:pt>
                <c:pt idx="1494">
                  <c:v>0.3437990736553278</c:v>
                </c:pt>
                <c:pt idx="1495">
                  <c:v>0.34719407428341365</c:v>
                </c:pt>
                <c:pt idx="1496">
                  <c:v>0.35086206305632228</c:v>
                </c:pt>
                <c:pt idx="1497">
                  <c:v>0.35512508588681102</c:v>
                </c:pt>
                <c:pt idx="1498">
                  <c:v>0.3599904438090562</c:v>
                </c:pt>
                <c:pt idx="1499">
                  <c:v>0.36526214748661712</c:v>
                </c:pt>
                <c:pt idx="1500">
                  <c:v>0.37106166115228123</c:v>
                </c:pt>
                <c:pt idx="1501">
                  <c:v>0.37731741176693079</c:v>
                </c:pt>
                <c:pt idx="1502">
                  <c:v>0.38350380360451874</c:v>
                </c:pt>
                <c:pt idx="1503">
                  <c:v>0.38937691764102789</c:v>
                </c:pt>
                <c:pt idx="1504">
                  <c:v>0.39417977128687576</c:v>
                </c:pt>
                <c:pt idx="1505">
                  <c:v>0.39711669023871776</c:v>
                </c:pt>
                <c:pt idx="1506">
                  <c:v>0.39834309556118075</c:v>
                </c:pt>
                <c:pt idx="1507">
                  <c:v>0.39753569522924392</c:v>
                </c:pt>
                <c:pt idx="1508">
                  <c:v>0.39489920592942207</c:v>
                </c:pt>
                <c:pt idx="1509">
                  <c:v>0.39097919015684501</c:v>
                </c:pt>
                <c:pt idx="1510">
                  <c:v>0.38670467681013243</c:v>
                </c:pt>
                <c:pt idx="1511">
                  <c:v>0.38271836265793358</c:v>
                </c:pt>
                <c:pt idx="1512">
                  <c:v>0.37901630498161698</c:v>
                </c:pt>
                <c:pt idx="1513">
                  <c:v>0.37614208973318386</c:v>
                </c:pt>
                <c:pt idx="1514">
                  <c:v>0.37366916266361694</c:v>
                </c:pt>
                <c:pt idx="1515">
                  <c:v>0.37182298352876431</c:v>
                </c:pt>
                <c:pt idx="1516">
                  <c:v>0.36996824128376593</c:v>
                </c:pt>
                <c:pt idx="1517">
                  <c:v>0.36870005201692291</c:v>
                </c:pt>
                <c:pt idx="1518">
                  <c:v>0.36766987863933098</c:v>
                </c:pt>
                <c:pt idx="1519">
                  <c:v>0.36704192859794105</c:v>
                </c:pt>
                <c:pt idx="1520">
                  <c:v>0.36686811426220289</c:v>
                </c:pt>
                <c:pt idx="1521">
                  <c:v>0.36666738862379622</c:v>
                </c:pt>
                <c:pt idx="1522">
                  <c:v>0.36693072389839509</c:v>
                </c:pt>
                <c:pt idx="1523">
                  <c:v>0.36732275343402632</c:v>
                </c:pt>
                <c:pt idx="1524">
                  <c:v>0.36781718481547176</c:v>
                </c:pt>
                <c:pt idx="1525">
                  <c:v>0.3685349967208541</c:v>
                </c:pt>
                <c:pt idx="1526">
                  <c:v>0.36940482397973562</c:v>
                </c:pt>
                <c:pt idx="1527">
                  <c:v>0.37033449987928291</c:v>
                </c:pt>
                <c:pt idx="1528">
                  <c:v>0.37134501104179063</c:v>
                </c:pt>
                <c:pt idx="1529">
                  <c:v>0.37249826775053008</c:v>
                </c:pt>
                <c:pt idx="1530">
                  <c:v>0.37349924134530865</c:v>
                </c:pt>
                <c:pt idx="1531">
                  <c:v>0.37464302316559139</c:v>
                </c:pt>
                <c:pt idx="1532">
                  <c:v>0.37589135521535888</c:v>
                </c:pt>
                <c:pt idx="1533">
                  <c:v>0.37728653312093618</c:v>
                </c:pt>
                <c:pt idx="1534">
                  <c:v>0.3786840014429057</c:v>
                </c:pt>
                <c:pt idx="1535">
                  <c:v>0.38006210910312543</c:v>
                </c:pt>
                <c:pt idx="1536">
                  <c:v>0.38170994380666556</c:v>
                </c:pt>
                <c:pt idx="1537">
                  <c:v>0.38325864649101382</c:v>
                </c:pt>
                <c:pt idx="1538">
                  <c:v>0.38512393985838755</c:v>
                </c:pt>
                <c:pt idx="1539">
                  <c:v>0.38685361687719466</c:v>
                </c:pt>
                <c:pt idx="1540">
                  <c:v>0.38872664962012837</c:v>
                </c:pt>
                <c:pt idx="1541">
                  <c:v>0.39074921652050476</c:v>
                </c:pt>
                <c:pt idx="1542">
                  <c:v>0.39270903232654897</c:v>
                </c:pt>
                <c:pt idx="1543">
                  <c:v>0.3952011317232953</c:v>
                </c:pt>
                <c:pt idx="1544">
                  <c:v>0.39765509006608379</c:v>
                </c:pt>
                <c:pt idx="1545">
                  <c:v>0.40017535621558176</c:v>
                </c:pt>
                <c:pt idx="1546">
                  <c:v>0.40288144765733347</c:v>
                </c:pt>
                <c:pt idx="1547">
                  <c:v>0.4057081027709728</c:v>
                </c:pt>
                <c:pt idx="1548">
                  <c:v>0.40876194534786969</c:v>
                </c:pt>
                <c:pt idx="1549">
                  <c:v>0.41193837913482878</c:v>
                </c:pt>
                <c:pt idx="1550">
                  <c:v>0.41495709635046596</c:v>
                </c:pt>
                <c:pt idx="1551">
                  <c:v>0.418367698230389</c:v>
                </c:pt>
                <c:pt idx="1552">
                  <c:v>0.42184834424910456</c:v>
                </c:pt>
                <c:pt idx="1553">
                  <c:v>0.42542010185243362</c:v>
                </c:pt>
                <c:pt idx="1554">
                  <c:v>0.42917928750081358</c:v>
                </c:pt>
                <c:pt idx="1555">
                  <c:v>0.43267030739306633</c:v>
                </c:pt>
                <c:pt idx="1556">
                  <c:v>0.43646372835615654</c:v>
                </c:pt>
                <c:pt idx="1557">
                  <c:v>0.44007660155688644</c:v>
                </c:pt>
                <c:pt idx="1558">
                  <c:v>0.44367620280763009</c:v>
                </c:pt>
                <c:pt idx="1559">
                  <c:v>0.447210040852</c:v>
                </c:pt>
                <c:pt idx="1560">
                  <c:v>0.45062447605116784</c:v>
                </c:pt>
                <c:pt idx="1561">
                  <c:v>0.45411410175126754</c:v>
                </c:pt>
                <c:pt idx="1562">
                  <c:v>0.45722561372134041</c:v>
                </c:pt>
                <c:pt idx="1563">
                  <c:v>0.46027041959731863</c:v>
                </c:pt>
                <c:pt idx="1564">
                  <c:v>0.46291483046715576</c:v>
                </c:pt>
                <c:pt idx="1565">
                  <c:v>0.46541038410728158</c:v>
                </c:pt>
                <c:pt idx="1566">
                  <c:v>0.46701664371938467</c:v>
                </c:pt>
                <c:pt idx="1567">
                  <c:v>0.46770649389161378</c:v>
                </c:pt>
                <c:pt idx="1568">
                  <c:v>0.46771559602804758</c:v>
                </c:pt>
                <c:pt idx="1569">
                  <c:v>0.46738034076086898</c:v>
                </c:pt>
                <c:pt idx="1570">
                  <c:v>0.46615397603263797</c:v>
                </c:pt>
                <c:pt idx="1571">
                  <c:v>0.46451317417522625</c:v>
                </c:pt>
                <c:pt idx="1572">
                  <c:v>0.4625613153793775</c:v>
                </c:pt>
                <c:pt idx="1573">
                  <c:v>0.46048016476647102</c:v>
                </c:pt>
                <c:pt idx="1574">
                  <c:v>0.458610531213135</c:v>
                </c:pt>
                <c:pt idx="1575">
                  <c:v>0.45711216244603997</c:v>
                </c:pt>
                <c:pt idx="1576">
                  <c:v>0.45504515297428239</c:v>
                </c:pt>
                <c:pt idx="1577">
                  <c:v>0.45186576205281676</c:v>
                </c:pt>
                <c:pt idx="1578">
                  <c:v>0.44737827777681555</c:v>
                </c:pt>
                <c:pt idx="1579">
                  <c:v>0.44265911287132848</c:v>
                </c:pt>
                <c:pt idx="1580">
                  <c:v>0.4381902495529717</c:v>
                </c:pt>
                <c:pt idx="1581">
                  <c:v>0.434335024946021</c:v>
                </c:pt>
                <c:pt idx="1582">
                  <c:v>0.43128406749892823</c:v>
                </c:pt>
                <c:pt idx="1583">
                  <c:v>0.42886234965741127</c:v>
                </c:pt>
                <c:pt idx="1584">
                  <c:v>0.42656243144057437</c:v>
                </c:pt>
                <c:pt idx="1585">
                  <c:v>0.42315984260901052</c:v>
                </c:pt>
                <c:pt idx="1586">
                  <c:v>0.41799571921853373</c:v>
                </c:pt>
                <c:pt idx="1587">
                  <c:v>0.4102287410943295</c:v>
                </c:pt>
                <c:pt idx="1588">
                  <c:v>0.399547647725294</c:v>
                </c:pt>
                <c:pt idx="1589">
                  <c:v>0.38626682480385793</c:v>
                </c:pt>
                <c:pt idx="1590">
                  <c:v>0.37097673726346969</c:v>
                </c:pt>
                <c:pt idx="1591">
                  <c:v>0.35461217498221909</c:v>
                </c:pt>
                <c:pt idx="1592">
                  <c:v>0.33815337488041303</c:v>
                </c:pt>
                <c:pt idx="1593">
                  <c:v>0.32252869786337346</c:v>
                </c:pt>
                <c:pt idx="1594">
                  <c:v>0.30775368770043743</c:v>
                </c:pt>
                <c:pt idx="1595">
                  <c:v>0.29409901929763133</c:v>
                </c:pt>
                <c:pt idx="1596">
                  <c:v>0.28153583279604999</c:v>
                </c:pt>
                <c:pt idx="1597">
                  <c:v>0.27008996192422452</c:v>
                </c:pt>
                <c:pt idx="1598">
                  <c:v>0.25958163804676271</c:v>
                </c:pt>
                <c:pt idx="1599">
                  <c:v>0.2497618264696814</c:v>
                </c:pt>
                <c:pt idx="1600">
                  <c:v>0.24119883778774132</c:v>
                </c:pt>
                <c:pt idx="1601">
                  <c:v>0.23299354595280794</c:v>
                </c:pt>
                <c:pt idx="1602">
                  <c:v>0.22539588152123363</c:v>
                </c:pt>
                <c:pt idx="1603">
                  <c:v>0.21841225443118406</c:v>
                </c:pt>
                <c:pt idx="1604">
                  <c:v>0.21195837829732414</c:v>
                </c:pt>
                <c:pt idx="1605">
                  <c:v>0.20605700066260929</c:v>
                </c:pt>
                <c:pt idx="1606">
                  <c:v>0.2006401201176338</c:v>
                </c:pt>
                <c:pt idx="1607">
                  <c:v>0.19548555295922523</c:v>
                </c:pt>
                <c:pt idx="1608">
                  <c:v>0.1912077320056243</c:v>
                </c:pt>
                <c:pt idx="1609">
                  <c:v>0.187003045559505</c:v>
                </c:pt>
                <c:pt idx="1610">
                  <c:v>0.18268298267205552</c:v>
                </c:pt>
                <c:pt idx="1611">
                  <c:v>0.17913609012746334</c:v>
                </c:pt>
                <c:pt idx="1612">
                  <c:v>0.17583585902492888</c:v>
                </c:pt>
                <c:pt idx="1613">
                  <c:v>0.17250217398651771</c:v>
                </c:pt>
                <c:pt idx="1614">
                  <c:v>0.17025390960775666</c:v>
                </c:pt>
                <c:pt idx="1615">
                  <c:v>0.16827764257203123</c:v>
                </c:pt>
                <c:pt idx="1616">
                  <c:v>0.16668774454019464</c:v>
                </c:pt>
                <c:pt idx="1617">
                  <c:v>0.16539989275889672</c:v>
                </c:pt>
                <c:pt idx="1618">
                  <c:v>0.16465257048800039</c:v>
                </c:pt>
                <c:pt idx="1619">
                  <c:v>0.16420547193623392</c:v>
                </c:pt>
                <c:pt idx="1620">
                  <c:v>0.16469891086316082</c:v>
                </c:pt>
                <c:pt idx="1621">
                  <c:v>0.16560644225294685</c:v>
                </c:pt>
                <c:pt idx="1622">
                  <c:v>0.16767702682947172</c:v>
                </c:pt>
                <c:pt idx="1623">
                  <c:v>0.17099536443362121</c:v>
                </c:pt>
                <c:pt idx="1624">
                  <c:v>0.17506379415462311</c:v>
                </c:pt>
                <c:pt idx="1625">
                  <c:v>0.18058709688621719</c:v>
                </c:pt>
                <c:pt idx="1626">
                  <c:v>0.18704227724013534</c:v>
                </c:pt>
                <c:pt idx="1627">
                  <c:v>0.19171076919016009</c:v>
                </c:pt>
                <c:pt idx="1628">
                  <c:v>0.19056955935864645</c:v>
                </c:pt>
                <c:pt idx="1629">
                  <c:v>0.18007864259112749</c:v>
                </c:pt>
                <c:pt idx="1630">
                  <c:v>0.16346830687550892</c:v>
                </c:pt>
                <c:pt idx="1631">
                  <c:v>0.14819598494339384</c:v>
                </c:pt>
                <c:pt idx="1632">
                  <c:v>0.13849275180012638</c:v>
                </c:pt>
                <c:pt idx="1633">
                  <c:v>0.13354176626381317</c:v>
                </c:pt>
                <c:pt idx="1634">
                  <c:v>0.13189018475593881</c:v>
                </c:pt>
                <c:pt idx="1635">
                  <c:v>0.13220224202524272</c:v>
                </c:pt>
                <c:pt idx="1636">
                  <c:v>0.13328913144842344</c:v>
                </c:pt>
                <c:pt idx="1637">
                  <c:v>0.13480330685396566</c:v>
                </c:pt>
                <c:pt idx="1638">
                  <c:v>0.13762608646588989</c:v>
                </c:pt>
                <c:pt idx="1639">
                  <c:v>0.14102304949921174</c:v>
                </c:pt>
                <c:pt idx="1640">
                  <c:v>0.14549844927823244</c:v>
                </c:pt>
                <c:pt idx="1641">
                  <c:v>0.14985808888402655</c:v>
                </c:pt>
                <c:pt idx="1642">
                  <c:v>0.15490187268930761</c:v>
                </c:pt>
                <c:pt idx="1643">
                  <c:v>0.16039508065735777</c:v>
                </c:pt>
                <c:pt idx="1644">
                  <c:v>0.16532316498706923</c:v>
                </c:pt>
                <c:pt idx="1645">
                  <c:v>0.17185803544155698</c:v>
                </c:pt>
                <c:pt idx="1646">
                  <c:v>0.17856110286756421</c:v>
                </c:pt>
                <c:pt idx="1647">
                  <c:v>0.18552438599819251</c:v>
                </c:pt>
                <c:pt idx="1648">
                  <c:v>0.1928218194386003</c:v>
                </c:pt>
                <c:pt idx="1649">
                  <c:v>0.20096120141531654</c:v>
                </c:pt>
                <c:pt idx="1650">
                  <c:v>0.20963060754006441</c:v>
                </c:pt>
                <c:pt idx="1651">
                  <c:v>0.21904585430078738</c:v>
                </c:pt>
                <c:pt idx="1652">
                  <c:v>0.22847629259564795</c:v>
                </c:pt>
                <c:pt idx="1653">
                  <c:v>0.23866177009475004</c:v>
                </c:pt>
                <c:pt idx="1654">
                  <c:v>0.24866565840308877</c:v>
                </c:pt>
                <c:pt idx="1655">
                  <c:v>0.25959541786859419</c:v>
                </c:pt>
                <c:pt idx="1656">
                  <c:v>0.27102930488568988</c:v>
                </c:pt>
                <c:pt idx="1657">
                  <c:v>0.28268534642175913</c:v>
                </c:pt>
                <c:pt idx="1658">
                  <c:v>0.29474627859920111</c:v>
                </c:pt>
                <c:pt idx="1659">
                  <c:v>0.30737001850755774</c:v>
                </c:pt>
                <c:pt idx="1660">
                  <c:v>0.32036151926613399</c:v>
                </c:pt>
                <c:pt idx="1661">
                  <c:v>0.33402714387559523</c:v>
                </c:pt>
                <c:pt idx="1662">
                  <c:v>0.34815421679127145</c:v>
                </c:pt>
                <c:pt idx="1663">
                  <c:v>0.362552576826628</c:v>
                </c:pt>
                <c:pt idx="1664">
                  <c:v>0.37781521309520427</c:v>
                </c:pt>
                <c:pt idx="1665">
                  <c:v>0.39489868314483861</c:v>
                </c:pt>
                <c:pt idx="1666">
                  <c:v>0.41295749697037276</c:v>
                </c:pt>
                <c:pt idx="1667">
                  <c:v>0.43201300719985952</c:v>
                </c:pt>
                <c:pt idx="1668">
                  <c:v>0.45286386167736348</c:v>
                </c:pt>
                <c:pt idx="1669">
                  <c:v>0.4752052592728494</c:v>
                </c:pt>
                <c:pt idx="1670">
                  <c:v>0.49929791292102244</c:v>
                </c:pt>
                <c:pt idx="1671">
                  <c:v>0.52381158263126915</c:v>
                </c:pt>
                <c:pt idx="1672">
                  <c:v>0.54810673782680763</c:v>
                </c:pt>
                <c:pt idx="1673">
                  <c:v>0.57129561465835177</c:v>
                </c:pt>
                <c:pt idx="1674">
                  <c:v>0.59221552609625772</c:v>
                </c:pt>
                <c:pt idx="1675">
                  <c:v>0.6102338362730314</c:v>
                </c:pt>
                <c:pt idx="1676">
                  <c:v>0.62385389259419821</c:v>
                </c:pt>
                <c:pt idx="1677">
                  <c:v>0.63568979858516461</c:v>
                </c:pt>
                <c:pt idx="1678">
                  <c:v>0.64273552751933094</c:v>
                </c:pt>
                <c:pt idx="1679">
                  <c:v>0.6505484100336445</c:v>
                </c:pt>
                <c:pt idx="1680">
                  <c:v>0.65719867158626111</c:v>
                </c:pt>
                <c:pt idx="1681">
                  <c:v>0.66339076349305892</c:v>
                </c:pt>
                <c:pt idx="1682">
                  <c:v>0.66835865868907574</c:v>
                </c:pt>
                <c:pt idx="1683">
                  <c:v>0.67143043134806513</c:v>
                </c:pt>
                <c:pt idx="1684">
                  <c:v>0.67125674214536313</c:v>
                </c:pt>
                <c:pt idx="1685">
                  <c:v>0.66769473178849315</c:v>
                </c:pt>
                <c:pt idx="1686">
                  <c:v>0.66117648440466947</c:v>
                </c:pt>
                <c:pt idx="1687">
                  <c:v>0.6521381909257522</c:v>
                </c:pt>
                <c:pt idx="1688">
                  <c:v>0.64245271468654885</c:v>
                </c:pt>
                <c:pt idx="1689">
                  <c:v>0.63324746450811153</c:v>
                </c:pt>
                <c:pt idx="1690">
                  <c:v>0.62572275845146563</c:v>
                </c:pt>
                <c:pt idx="1691">
                  <c:v>0.61965591444621215</c:v>
                </c:pt>
                <c:pt idx="1692">
                  <c:v>0.61544214672252573</c:v>
                </c:pt>
                <c:pt idx="1693">
                  <c:v>0.61325853270655717</c:v>
                </c:pt>
                <c:pt idx="1694">
                  <c:v>0.61276568429089173</c:v>
                </c:pt>
                <c:pt idx="1695">
                  <c:v>0.61382872938521404</c:v>
                </c:pt>
                <c:pt idx="1696">
                  <c:v>0.61600012757105338</c:v>
                </c:pt>
                <c:pt idx="1697">
                  <c:v>0.61863454422671271</c:v>
                </c:pt>
                <c:pt idx="1698">
                  <c:v>0.62103762952526131</c:v>
                </c:pt>
                <c:pt idx="1699">
                  <c:v>0.6226284546939842</c:v>
                </c:pt>
                <c:pt idx="1700">
                  <c:v>0.62237445903744781</c:v>
                </c:pt>
                <c:pt idx="1701">
                  <c:v>0.61970451987420494</c:v>
                </c:pt>
                <c:pt idx="1702">
                  <c:v>0.61462365340357861</c:v>
                </c:pt>
                <c:pt idx="1703">
                  <c:v>0.60746268119766045</c:v>
                </c:pt>
                <c:pt idx="1704">
                  <c:v>0.59966254149112508</c:v>
                </c:pt>
                <c:pt idx="1705">
                  <c:v>0.59266303950274457</c:v>
                </c:pt>
                <c:pt idx="1706">
                  <c:v>0.58741554777527027</c:v>
                </c:pt>
                <c:pt idx="1707">
                  <c:v>0.58480525623807189</c:v>
                </c:pt>
                <c:pt idx="1708">
                  <c:v>0.58416158637689419</c:v>
                </c:pt>
                <c:pt idx="1709">
                  <c:v>0.58490693990222675</c:v>
                </c:pt>
                <c:pt idx="1710">
                  <c:v>0.5866035374831462</c:v>
                </c:pt>
                <c:pt idx="1711">
                  <c:v>0.59036119644783414</c:v>
                </c:pt>
                <c:pt idx="1712">
                  <c:v>0.59633722191864547</c:v>
                </c:pt>
                <c:pt idx="1713">
                  <c:v>0.60694434191471847</c:v>
                </c:pt>
                <c:pt idx="1714">
                  <c:v>0.61314364150226108</c:v>
                </c:pt>
                <c:pt idx="1715">
                  <c:v>0.60199030346394422</c:v>
                </c:pt>
                <c:pt idx="1716">
                  <c:v>0.57060600344980106</c:v>
                </c:pt>
                <c:pt idx="1717">
                  <c:v>0.53147805952013805</c:v>
                </c:pt>
                <c:pt idx="1718">
                  <c:v>0.50151960524080264</c:v>
                </c:pt>
                <c:pt idx="1719">
                  <c:v>0.48466429798214233</c:v>
                </c:pt>
                <c:pt idx="1720">
                  <c:v>0.47632846972470427</c:v>
                </c:pt>
                <c:pt idx="1721">
                  <c:v>0.47116957564143946</c:v>
                </c:pt>
                <c:pt idx="1722">
                  <c:v>0.46661871423665757</c:v>
                </c:pt>
                <c:pt idx="1723">
                  <c:v>0.46286836820236027</c:v>
                </c:pt>
                <c:pt idx="1724">
                  <c:v>0.46176969827474756</c:v>
                </c:pt>
                <c:pt idx="1725">
                  <c:v>0.46522174029389124</c:v>
                </c:pt>
                <c:pt idx="1726">
                  <c:v>0.47418014476157677</c:v>
                </c:pt>
                <c:pt idx="1727">
                  <c:v>0.48341776726651331</c:v>
                </c:pt>
                <c:pt idx="1728">
                  <c:v>0.48450676213601385</c:v>
                </c:pt>
                <c:pt idx="1729">
                  <c:v>0.48381544420483386</c:v>
                </c:pt>
                <c:pt idx="1730">
                  <c:v>0.48344992990021363</c:v>
                </c:pt>
                <c:pt idx="1731">
                  <c:v>0.47220628582860952</c:v>
                </c:pt>
                <c:pt idx="1732">
                  <c:v>0.45286885944220695</c:v>
                </c:pt>
                <c:pt idx="1733">
                  <c:v>0.43407082834715432</c:v>
                </c:pt>
                <c:pt idx="1734">
                  <c:v>0.41902462356363712</c:v>
                </c:pt>
                <c:pt idx="1735">
                  <c:v>0.40756946033380309</c:v>
                </c:pt>
                <c:pt idx="1736">
                  <c:v>0.39922247629693003</c:v>
                </c:pt>
                <c:pt idx="1737">
                  <c:v>0.39281040855995142</c:v>
                </c:pt>
                <c:pt idx="1738">
                  <c:v>0.38802672494527057</c:v>
                </c:pt>
                <c:pt idx="1739">
                  <c:v>0.38449469432110694</c:v>
                </c:pt>
                <c:pt idx="1740">
                  <c:v>0.38210498416430361</c:v>
                </c:pt>
                <c:pt idx="1741">
                  <c:v>0.38006688000084293</c:v>
                </c:pt>
                <c:pt idx="1742">
                  <c:v>0.37907056797406913</c:v>
                </c:pt>
                <c:pt idx="1743">
                  <c:v>0.37870731441292244</c:v>
                </c:pt>
                <c:pt idx="1744">
                  <c:v>0.37893104441384134</c:v>
                </c:pt>
                <c:pt idx="1745">
                  <c:v>0.37989202309354342</c:v>
                </c:pt>
                <c:pt idx="1746">
                  <c:v>0.38142881681688551</c:v>
                </c:pt>
                <c:pt idx="1747">
                  <c:v>0.38327931291197109</c:v>
                </c:pt>
                <c:pt idx="1748">
                  <c:v>0.3858265634727478</c:v>
                </c:pt>
                <c:pt idx="1749">
                  <c:v>0.38887547619494967</c:v>
                </c:pt>
                <c:pt idx="1750">
                  <c:v>0.39243578961043157</c:v>
                </c:pt>
                <c:pt idx="1751">
                  <c:v>0.39649136525853784</c:v>
                </c:pt>
                <c:pt idx="1752">
                  <c:v>0.40115386911152384</c:v>
                </c:pt>
                <c:pt idx="1753">
                  <c:v>0.40630048151278103</c:v>
                </c:pt>
                <c:pt idx="1754">
                  <c:v>0.41149023120986361</c:v>
                </c:pt>
                <c:pt idx="1755">
                  <c:v>0.41681211075873287</c:v>
                </c:pt>
                <c:pt idx="1756">
                  <c:v>0.42213375575557593</c:v>
                </c:pt>
                <c:pt idx="1757">
                  <c:v>0.42742633191822166</c:v>
                </c:pt>
                <c:pt idx="1758">
                  <c:v>0.43184801771701131</c:v>
                </c:pt>
                <c:pt idx="1759">
                  <c:v>0.43850286968824465</c:v>
                </c:pt>
                <c:pt idx="1760">
                  <c:v>0.44512958837089117</c:v>
                </c:pt>
                <c:pt idx="1761">
                  <c:v>0.45123238221156792</c:v>
                </c:pt>
                <c:pt idx="1762">
                  <c:v>0.45779509705071181</c:v>
                </c:pt>
                <c:pt idx="1763">
                  <c:v>0.46625273292358815</c:v>
                </c:pt>
                <c:pt idx="1764">
                  <c:v>0.47587657277094819</c:v>
                </c:pt>
                <c:pt idx="1765">
                  <c:v>0.4866801897894622</c:v>
                </c:pt>
                <c:pt idx="1766">
                  <c:v>0.49793854959845441</c:v>
                </c:pt>
                <c:pt idx="1767">
                  <c:v>0.50972840170405664</c:v>
                </c:pt>
                <c:pt idx="1768">
                  <c:v>0.52099398938754882</c:v>
                </c:pt>
                <c:pt idx="1769">
                  <c:v>0.53087941992507681</c:v>
                </c:pt>
                <c:pt idx="1770">
                  <c:v>0.538698839780688</c:v>
                </c:pt>
                <c:pt idx="1771">
                  <c:v>0.54380850476374831</c:v>
                </c:pt>
                <c:pt idx="1772">
                  <c:v>0.54568373569628248</c:v>
                </c:pt>
                <c:pt idx="1773">
                  <c:v>0.54502029710275157</c:v>
                </c:pt>
                <c:pt idx="1774">
                  <c:v>0.54248624609935492</c:v>
                </c:pt>
                <c:pt idx="1775">
                  <c:v>0.53923312434397752</c:v>
                </c:pt>
                <c:pt idx="1776">
                  <c:v>0.53612259792554173</c:v>
                </c:pt>
                <c:pt idx="1777">
                  <c:v>0.53333229174493679</c:v>
                </c:pt>
                <c:pt idx="1778">
                  <c:v>0.53156977248489756</c:v>
                </c:pt>
                <c:pt idx="1779">
                  <c:v>0.52994905638473955</c:v>
                </c:pt>
                <c:pt idx="1780">
                  <c:v>0.52918101444670218</c:v>
                </c:pt>
                <c:pt idx="1781">
                  <c:v>0.52883306268574026</c:v>
                </c:pt>
                <c:pt idx="1782">
                  <c:v>0.52932550463799954</c:v>
                </c:pt>
                <c:pt idx="1783">
                  <c:v>0.53036033762619983</c:v>
                </c:pt>
                <c:pt idx="1784">
                  <c:v>0.53203035256573361</c:v>
                </c:pt>
                <c:pt idx="1785">
                  <c:v>0.53400888285704662</c:v>
                </c:pt>
                <c:pt idx="1786">
                  <c:v>0.53608989395432871</c:v>
                </c:pt>
                <c:pt idx="1787">
                  <c:v>0.53806585525103134</c:v>
                </c:pt>
                <c:pt idx="1788">
                  <c:v>0.53961048451729998</c:v>
                </c:pt>
                <c:pt idx="1789">
                  <c:v>0.5402958350083954</c:v>
                </c:pt>
                <c:pt idx="1790">
                  <c:v>0.5399033209373133</c:v>
                </c:pt>
                <c:pt idx="1791">
                  <c:v>0.53806348942263282</c:v>
                </c:pt>
                <c:pt idx="1792">
                  <c:v>0.53517993970126254</c:v>
                </c:pt>
                <c:pt idx="1793">
                  <c:v>0.53188605889658191</c:v>
                </c:pt>
                <c:pt idx="1794">
                  <c:v>0.52817488671572987</c:v>
                </c:pt>
                <c:pt idx="1795">
                  <c:v>0.5243383199137952</c:v>
                </c:pt>
                <c:pt idx="1796">
                  <c:v>0.52020391762912221</c:v>
                </c:pt>
                <c:pt idx="1797">
                  <c:v>0.51583076292459817</c:v>
                </c:pt>
                <c:pt idx="1798">
                  <c:v>0.51145900416536461</c:v>
                </c:pt>
                <c:pt idx="1799">
                  <c:v>0.50692966738390255</c:v>
                </c:pt>
                <c:pt idx="1800">
                  <c:v>0.50236186782461778</c:v>
                </c:pt>
                <c:pt idx="1801">
                  <c:v>0.4975474475852823</c:v>
                </c:pt>
                <c:pt idx="1802">
                  <c:v>0.49230595977933139</c:v>
                </c:pt>
                <c:pt idx="1803">
                  <c:v>0.48679608348280223</c:v>
                </c:pt>
                <c:pt idx="1804">
                  <c:v>0.48016895254322955</c:v>
                </c:pt>
                <c:pt idx="1805">
                  <c:v>0.47298643069786839</c:v>
                </c:pt>
                <c:pt idx="1806">
                  <c:v>0.46609175399486968</c:v>
                </c:pt>
                <c:pt idx="1807">
                  <c:v>0.46059374293980881</c:v>
                </c:pt>
                <c:pt idx="1808">
                  <c:v>0.45684971161813814</c:v>
                </c:pt>
                <c:pt idx="1809">
                  <c:v>0.45448358847322901</c:v>
                </c:pt>
                <c:pt idx="1810">
                  <c:v>0.45284759614539771</c:v>
                </c:pt>
                <c:pt idx="1811">
                  <c:v>0.45231051452915938</c:v>
                </c:pt>
                <c:pt idx="1812">
                  <c:v>0.45264071241642256</c:v>
                </c:pt>
                <c:pt idx="1813">
                  <c:v>0.45243749287393653</c:v>
                </c:pt>
                <c:pt idx="1814">
                  <c:v>0.45225374162259702</c:v>
                </c:pt>
                <c:pt idx="1815">
                  <c:v>0.45281049481316982</c:v>
                </c:pt>
                <c:pt idx="1816">
                  <c:v>0.45288568901052118</c:v>
                </c:pt>
                <c:pt idx="1817">
                  <c:v>0.45335401587438706</c:v>
                </c:pt>
                <c:pt idx="1818">
                  <c:v>0.45430810643328823</c:v>
                </c:pt>
                <c:pt idx="1819">
                  <c:v>0.45539834159794124</c:v>
                </c:pt>
                <c:pt idx="1820">
                  <c:v>0.45659112673639157</c:v>
                </c:pt>
                <c:pt idx="1821">
                  <c:v>0.45856481920027636</c:v>
                </c:pt>
                <c:pt idx="1822">
                  <c:v>0.46068994078722136</c:v>
                </c:pt>
                <c:pt idx="1823">
                  <c:v>0.46296581536809611</c:v>
                </c:pt>
                <c:pt idx="1824">
                  <c:v>0.46579764072109942</c:v>
                </c:pt>
                <c:pt idx="1825">
                  <c:v>0.46922412274682157</c:v>
                </c:pt>
                <c:pt idx="1826">
                  <c:v>0.4731629327239596</c:v>
                </c:pt>
                <c:pt idx="1827">
                  <c:v>0.47761205478498359</c:v>
                </c:pt>
                <c:pt idx="1828">
                  <c:v>0.48292340296234332</c:v>
                </c:pt>
                <c:pt idx="1829">
                  <c:v>0.48867366973363491</c:v>
                </c:pt>
                <c:pt idx="1830">
                  <c:v>0.49500928792969845</c:v>
                </c:pt>
                <c:pt idx="1831">
                  <c:v>0.50180997024959972</c:v>
                </c:pt>
                <c:pt idx="1832">
                  <c:v>0.5081203173130866</c:v>
                </c:pt>
                <c:pt idx="1833">
                  <c:v>0.51240009154106181</c:v>
                </c:pt>
                <c:pt idx="1834">
                  <c:v>0.51366143945747411</c:v>
                </c:pt>
                <c:pt idx="1835">
                  <c:v>0.51217332987057373</c:v>
                </c:pt>
                <c:pt idx="1836">
                  <c:v>0.51022523526173691</c:v>
                </c:pt>
                <c:pt idx="1837">
                  <c:v>0.51031773071404696</c:v>
                </c:pt>
                <c:pt idx="1838">
                  <c:v>0.51301472713262863</c:v>
                </c:pt>
                <c:pt idx="1839">
                  <c:v>0.51742078619914267</c:v>
                </c:pt>
                <c:pt idx="1840">
                  <c:v>0.52339320726078653</c:v>
                </c:pt>
                <c:pt idx="1841">
                  <c:v>0.53037993439057085</c:v>
                </c:pt>
                <c:pt idx="1842">
                  <c:v>0.53817047168064058</c:v>
                </c:pt>
                <c:pt idx="1843">
                  <c:v>0.54682049385106357</c:v>
                </c:pt>
                <c:pt idx="1844">
                  <c:v>0.55600922833341238</c:v>
                </c:pt>
                <c:pt idx="1845">
                  <c:v>0.56581948178149855</c:v>
                </c:pt>
                <c:pt idx="1846">
                  <c:v>0.5761113615986887</c:v>
                </c:pt>
                <c:pt idx="1847">
                  <c:v>0.58676713741357889</c:v>
                </c:pt>
                <c:pt idx="1848">
                  <c:v>0.59742738202117007</c:v>
                </c:pt>
                <c:pt idx="1849">
                  <c:v>0.60801303973255227</c:v>
                </c:pt>
                <c:pt idx="1850">
                  <c:v>0.61759874246289159</c:v>
                </c:pt>
                <c:pt idx="1851">
                  <c:v>0.62588199941141287</c:v>
                </c:pt>
                <c:pt idx="1852">
                  <c:v>0.63208789297513235</c:v>
                </c:pt>
                <c:pt idx="1853">
                  <c:v>0.63531922342316638</c:v>
                </c:pt>
                <c:pt idx="1854">
                  <c:v>0.63525559533280784</c:v>
                </c:pt>
                <c:pt idx="1855">
                  <c:v>0.63172400599194489</c:v>
                </c:pt>
                <c:pt idx="1856">
                  <c:v>0.62496755176716112</c:v>
                </c:pt>
                <c:pt idx="1857">
                  <c:v>0.61548439115496412</c:v>
                </c:pt>
                <c:pt idx="1858">
                  <c:v>0.60415138722516271</c:v>
                </c:pt>
                <c:pt idx="1859">
                  <c:v>0.59204809902153788</c:v>
                </c:pt>
                <c:pt idx="1860">
                  <c:v>0.57961760242014837</c:v>
                </c:pt>
                <c:pt idx="1861">
                  <c:v>0.56781723470605661</c:v>
                </c:pt>
                <c:pt idx="1862">
                  <c:v>0.55694182789988045</c:v>
                </c:pt>
                <c:pt idx="1863">
                  <c:v>0.54742205775483965</c:v>
                </c:pt>
                <c:pt idx="1864">
                  <c:v>0.53954862515128155</c:v>
                </c:pt>
                <c:pt idx="1865">
                  <c:v>0.53355209820619875</c:v>
                </c:pt>
                <c:pt idx="1866">
                  <c:v>0.52902427711858468</c:v>
                </c:pt>
                <c:pt idx="1867">
                  <c:v>0.52594074022330561</c:v>
                </c:pt>
                <c:pt idx="1868">
                  <c:v>0.52383676662228418</c:v>
                </c:pt>
                <c:pt idx="1869">
                  <c:v>0.52153910360067046</c:v>
                </c:pt>
                <c:pt idx="1870">
                  <c:v>0.51957296262333907</c:v>
                </c:pt>
                <c:pt idx="1871">
                  <c:v>0.51729771699578386</c:v>
                </c:pt>
                <c:pt idx="1872">
                  <c:v>0.5150173755533014</c:v>
                </c:pt>
                <c:pt idx="1873">
                  <c:v>0.51089585443692542</c:v>
                </c:pt>
                <c:pt idx="1874">
                  <c:v>0.50462526116264073</c:v>
                </c:pt>
                <c:pt idx="1875">
                  <c:v>0.49657501509072161</c:v>
                </c:pt>
                <c:pt idx="1876">
                  <c:v>0.48693627134238898</c:v>
                </c:pt>
                <c:pt idx="1877">
                  <c:v>0.47692745943024067</c:v>
                </c:pt>
                <c:pt idx="1878">
                  <c:v>0.46653142718825091</c:v>
                </c:pt>
                <c:pt idx="1879">
                  <c:v>0.45624303031081898</c:v>
                </c:pt>
                <c:pt idx="1880">
                  <c:v>0.44637675808480443</c:v>
                </c:pt>
                <c:pt idx="1881">
                  <c:v>0.43706494636565035</c:v>
                </c:pt>
                <c:pt idx="1882">
                  <c:v>0.4286907623312915</c:v>
                </c:pt>
                <c:pt idx="1883">
                  <c:v>0.42092420243506096</c:v>
                </c:pt>
                <c:pt idx="1884">
                  <c:v>0.414066740349887</c:v>
                </c:pt>
                <c:pt idx="1885">
                  <c:v>0.40837635907014269</c:v>
                </c:pt>
                <c:pt idx="1886">
                  <c:v>0.40375713240248978</c:v>
                </c:pt>
                <c:pt idx="1887">
                  <c:v>0.40049351994339699</c:v>
                </c:pt>
                <c:pt idx="1888">
                  <c:v>0.39811472991860558</c:v>
                </c:pt>
                <c:pt idx="1889">
                  <c:v>0.39679557871588012</c:v>
                </c:pt>
                <c:pt idx="1890">
                  <c:v>0.39622166139346593</c:v>
                </c:pt>
                <c:pt idx="1891">
                  <c:v>0.39645697310320843</c:v>
                </c:pt>
                <c:pt idx="1892">
                  <c:v>0.39692524815744318</c:v>
                </c:pt>
                <c:pt idx="1893">
                  <c:v>0.39790548092343486</c:v>
                </c:pt>
                <c:pt idx="1894">
                  <c:v>0.39914900007482473</c:v>
                </c:pt>
                <c:pt idx="1895">
                  <c:v>0.40036356861359629</c:v>
                </c:pt>
                <c:pt idx="1896">
                  <c:v>0.40173713503531239</c:v>
                </c:pt>
                <c:pt idx="1897">
                  <c:v>0.40328000791193208</c:v>
                </c:pt>
                <c:pt idx="1898">
                  <c:v>0.40450349694630655</c:v>
                </c:pt>
                <c:pt idx="1899">
                  <c:v>0.40568664325147769</c:v>
                </c:pt>
                <c:pt idx="1900">
                  <c:v>0.40671102140393106</c:v>
                </c:pt>
                <c:pt idx="1901">
                  <c:v>0.40819115200180722</c:v>
                </c:pt>
                <c:pt idx="1902">
                  <c:v>0.40960171581910332</c:v>
                </c:pt>
                <c:pt idx="1903">
                  <c:v>0.41153468775383467</c:v>
                </c:pt>
                <c:pt idx="1904">
                  <c:v>0.41419127109294979</c:v>
                </c:pt>
                <c:pt idx="1905">
                  <c:v>0.41860060976109631</c:v>
                </c:pt>
                <c:pt idx="1906">
                  <c:v>0.42493993201300795</c:v>
                </c:pt>
                <c:pt idx="1907">
                  <c:v>0.43336985500286235</c:v>
                </c:pt>
                <c:pt idx="1908">
                  <c:v>0.44387413179974833</c:v>
                </c:pt>
                <c:pt idx="1909">
                  <c:v>0.45685958571464175</c:v>
                </c:pt>
                <c:pt idx="1910">
                  <c:v>0.47231768180951006</c:v>
                </c:pt>
                <c:pt idx="1911">
                  <c:v>0.4895557258357025</c:v>
                </c:pt>
                <c:pt idx="1912">
                  <c:v>0.50824112460116222</c:v>
                </c:pt>
                <c:pt idx="1913">
                  <c:v>0.52736560244571828</c:v>
                </c:pt>
                <c:pt idx="1914">
                  <c:v>0.5455629967501654</c:v>
                </c:pt>
                <c:pt idx="1915">
                  <c:v>0.56160906837516644</c:v>
                </c:pt>
                <c:pt idx="1916">
                  <c:v>0.57494637582205765</c:v>
                </c:pt>
                <c:pt idx="1917">
                  <c:v>0.58563367002923461</c:v>
                </c:pt>
                <c:pt idx="1918">
                  <c:v>0.59415561735074807</c:v>
                </c:pt>
                <c:pt idx="1919">
                  <c:v>0.60068126384325793</c:v>
                </c:pt>
                <c:pt idx="1920">
                  <c:v>0.60549695944763671</c:v>
                </c:pt>
                <c:pt idx="1921">
                  <c:v>0.6085532994820414</c:v>
                </c:pt>
                <c:pt idx="1922">
                  <c:v>0.6105249041162949</c:v>
                </c:pt>
                <c:pt idx="1923">
                  <c:v>0.6114886829443168</c:v>
                </c:pt>
                <c:pt idx="1924">
                  <c:v>0.6115866152961662</c:v>
                </c:pt>
                <c:pt idx="1925">
                  <c:v>0.61091659080533733</c:v>
                </c:pt>
                <c:pt idx="1926">
                  <c:v>0.6098215360428314</c:v>
                </c:pt>
                <c:pt idx="1927">
                  <c:v>0.6096060543115418</c:v>
                </c:pt>
                <c:pt idx="1928">
                  <c:v>0.61072345395349281</c:v>
                </c:pt>
                <c:pt idx="1929">
                  <c:v>0.61064609509323142</c:v>
                </c:pt>
                <c:pt idx="1930">
                  <c:v>0.61166792239609502</c:v>
                </c:pt>
                <c:pt idx="1931">
                  <c:v>0.61412671926185136</c:v>
                </c:pt>
                <c:pt idx="1932">
                  <c:v>0.61808591900312049</c:v>
                </c:pt>
                <c:pt idx="1933">
                  <c:v>0.62384302687541027</c:v>
                </c:pt>
                <c:pt idx="1934">
                  <c:v>0.63127484211943696</c:v>
                </c:pt>
                <c:pt idx="1935">
                  <c:v>0.64053877708631624</c:v>
                </c:pt>
                <c:pt idx="1936">
                  <c:v>0.65161403383540695</c:v>
                </c:pt>
                <c:pt idx="1937">
                  <c:v>0.66437449150854833</c:v>
                </c:pt>
                <c:pt idx="1938">
                  <c:v>0.67884640439225241</c:v>
                </c:pt>
                <c:pt idx="1939">
                  <c:v>0.69470275359348799</c:v>
                </c:pt>
                <c:pt idx="1940">
                  <c:v>0.71171900913822439</c:v>
                </c:pt>
                <c:pt idx="1941">
                  <c:v>0.72985071826112646</c:v>
                </c:pt>
                <c:pt idx="1942">
                  <c:v>0.74889097584192821</c:v>
                </c:pt>
                <c:pt idx="1943">
                  <c:v>0.76868176876897665</c:v>
                </c:pt>
                <c:pt idx="1944">
                  <c:v>0.78884331122967666</c:v>
                </c:pt>
                <c:pt idx="1945">
                  <c:v>0.8086100342342919</c:v>
                </c:pt>
                <c:pt idx="1946">
                  <c:v>0.82673435595374145</c:v>
                </c:pt>
                <c:pt idx="1947">
                  <c:v>0.84196360134169013</c:v>
                </c:pt>
                <c:pt idx="1948">
                  <c:v>0.85401034262932829</c:v>
                </c:pt>
                <c:pt idx="1949">
                  <c:v>0.86525090613084488</c:v>
                </c:pt>
                <c:pt idx="1950">
                  <c:v>0.87810119512045548</c:v>
                </c:pt>
                <c:pt idx="1951">
                  <c:v>0.89271246457808195</c:v>
                </c:pt>
                <c:pt idx="1952">
                  <c:v>0.90677469725789661</c:v>
                </c:pt>
                <c:pt idx="1953">
                  <c:v>0.91777265143216347</c:v>
                </c:pt>
                <c:pt idx="1954">
                  <c:v>0.92380856912900255</c:v>
                </c:pt>
                <c:pt idx="1955">
                  <c:v>0.92378057991967344</c:v>
                </c:pt>
                <c:pt idx="1956">
                  <c:v>0.9175790389315932</c:v>
                </c:pt>
                <c:pt idx="1957">
                  <c:v>0.90600886654408219</c:v>
                </c:pt>
                <c:pt idx="1958">
                  <c:v>0.89052600135878912</c:v>
                </c:pt>
                <c:pt idx="1959">
                  <c:v>0.87277813176816632</c:v>
                </c:pt>
                <c:pt idx="1960">
                  <c:v>0.85424503898239279</c:v>
                </c:pt>
                <c:pt idx="1961">
                  <c:v>0.83606515002490167</c:v>
                </c:pt>
                <c:pt idx="1962">
                  <c:v>0.81898428649074928</c:v>
                </c:pt>
                <c:pt idx="1963">
                  <c:v>0.80320318582516648</c:v>
                </c:pt>
                <c:pt idx="1964">
                  <c:v>0.78879166360687358</c:v>
                </c:pt>
                <c:pt idx="1965">
                  <c:v>0.77536251699740166</c:v>
                </c:pt>
                <c:pt idx="1966">
                  <c:v>0.76235547463242537</c:v>
                </c:pt>
                <c:pt idx="1967">
                  <c:v>0.74937453483071004</c:v>
                </c:pt>
                <c:pt idx="1968">
                  <c:v>0.7369847508686288</c:v>
                </c:pt>
                <c:pt idx="1969">
                  <c:v>0.72624169455808141</c:v>
                </c:pt>
                <c:pt idx="1970">
                  <c:v>0.71821659166306295</c:v>
                </c:pt>
                <c:pt idx="1971">
                  <c:v>0.71439803070379404</c:v>
                </c:pt>
                <c:pt idx="1972">
                  <c:v>0.71546005496731246</c:v>
                </c:pt>
                <c:pt idx="1973">
                  <c:v>0.72148893885368004</c:v>
                </c:pt>
                <c:pt idx="1974">
                  <c:v>0.73169081301882877</c:v>
                </c:pt>
                <c:pt idx="1975">
                  <c:v>0.74487023894394144</c:v>
                </c:pt>
                <c:pt idx="1976">
                  <c:v>0.76074838292301605</c:v>
                </c:pt>
                <c:pt idx="1977">
                  <c:v>0.77807861269661371</c:v>
                </c:pt>
                <c:pt idx="1978">
                  <c:v>0.79671304294169154</c:v>
                </c:pt>
                <c:pt idx="1979">
                  <c:v>0.81676961972057893</c:v>
                </c:pt>
                <c:pt idx="1980">
                  <c:v>0.83798237491278793</c:v>
                </c:pt>
                <c:pt idx="1981">
                  <c:v>0.85916795379764799</c:v>
                </c:pt>
                <c:pt idx="1982">
                  <c:v>0.87798745918386112</c:v>
                </c:pt>
                <c:pt idx="1983">
                  <c:v>0.89064256498490535</c:v>
                </c:pt>
                <c:pt idx="1984">
                  <c:v>0.89340715731944731</c:v>
                </c:pt>
                <c:pt idx="1985">
                  <c:v>0.88414021133227494</c:v>
                </c:pt>
                <c:pt idx="1986">
                  <c:v>0.86426279746541823</c:v>
                </c:pt>
                <c:pt idx="1987">
                  <c:v>0.83780195273263069</c:v>
                </c:pt>
                <c:pt idx="1988">
                  <c:v>0.80916698537478504</c:v>
                </c:pt>
                <c:pt idx="1989">
                  <c:v>0.78196315925182602</c:v>
                </c:pt>
                <c:pt idx="1990">
                  <c:v>0.75846058613675604</c:v>
                </c:pt>
                <c:pt idx="1991">
                  <c:v>0.73977002910180256</c:v>
                </c:pt>
                <c:pt idx="1992">
                  <c:v>0.72607154721143152</c:v>
                </c:pt>
                <c:pt idx="1993">
                  <c:v>0.71672177113677338</c:v>
                </c:pt>
                <c:pt idx="1994">
                  <c:v>0.71062569455084279</c:v>
                </c:pt>
                <c:pt idx="1995">
                  <c:v>0.7064190991753232</c:v>
                </c:pt>
                <c:pt idx="1996">
                  <c:v>0.7030951452826556</c:v>
                </c:pt>
                <c:pt idx="1997">
                  <c:v>0.69954134278087166</c:v>
                </c:pt>
                <c:pt idx="1998">
                  <c:v>0.6946836135746518</c:v>
                </c:pt>
                <c:pt idx="1999">
                  <c:v>0.6877982609390958</c:v>
                </c:pt>
                <c:pt idx="2000">
                  <c:v>0.67905325982050591</c:v>
                </c:pt>
                <c:pt idx="2001">
                  <c:v>0.66924567725199635</c:v>
                </c:pt>
                <c:pt idx="2002">
                  <c:v>0.65904595597003546</c:v>
                </c:pt>
                <c:pt idx="2003">
                  <c:v>0.64965393872405852</c:v>
                </c:pt>
                <c:pt idx="2004">
                  <c:v>0.64142896343966005</c:v>
                </c:pt>
                <c:pt idx="2005">
                  <c:v>0.63465937363813241</c:v>
                </c:pt>
                <c:pt idx="2006">
                  <c:v>0.62894092246685473</c:v>
                </c:pt>
                <c:pt idx="2007">
                  <c:v>0.62382177541994988</c:v>
                </c:pt>
                <c:pt idx="2008">
                  <c:v>0.61884810231452092</c:v>
                </c:pt>
                <c:pt idx="2009">
                  <c:v>0.61376096138093139</c:v>
                </c:pt>
                <c:pt idx="2010">
                  <c:v>0.60884036690247822</c:v>
                </c:pt>
                <c:pt idx="2011">
                  <c:v>0.60463169088786106</c:v>
                </c:pt>
                <c:pt idx="2012">
                  <c:v>0.60151696031873592</c:v>
                </c:pt>
                <c:pt idx="2013">
                  <c:v>0.59946603113987695</c:v>
                </c:pt>
                <c:pt idx="2014">
                  <c:v>0.59861218627011925</c:v>
                </c:pt>
                <c:pt idx="2015">
                  <c:v>0.59896461056897987</c:v>
                </c:pt>
                <c:pt idx="2016">
                  <c:v>0.60083476033764971</c:v>
                </c:pt>
                <c:pt idx="2017">
                  <c:v>0.60384409124410499</c:v>
                </c:pt>
                <c:pt idx="2018">
                  <c:v>0.6076479843624838</c:v>
                </c:pt>
                <c:pt idx="2019">
                  <c:v>0.61211930681987936</c:v>
                </c:pt>
                <c:pt idx="2020">
                  <c:v>0.61676464657580987</c:v>
                </c:pt>
                <c:pt idx="2021">
                  <c:v>0.62177646858397362</c:v>
                </c:pt>
                <c:pt idx="2022">
                  <c:v>0.62677264786657982</c:v>
                </c:pt>
                <c:pt idx="2023">
                  <c:v>0.63177794338717774</c:v>
                </c:pt>
                <c:pt idx="2024">
                  <c:v>0.6365615941596221</c:v>
                </c:pt>
                <c:pt idx="2025">
                  <c:v>0.641056523503303</c:v>
                </c:pt>
                <c:pt idx="2026">
                  <c:v>0.64545919142300967</c:v>
                </c:pt>
                <c:pt idx="2027">
                  <c:v>0.64923732025490544</c:v>
                </c:pt>
                <c:pt idx="2028">
                  <c:v>0.65286967767782178</c:v>
                </c:pt>
                <c:pt idx="2029">
                  <c:v>0.65638422657970841</c:v>
                </c:pt>
                <c:pt idx="2030">
                  <c:v>0.65938118904687471</c:v>
                </c:pt>
                <c:pt idx="2031">
                  <c:v>0.66197645161616891</c:v>
                </c:pt>
                <c:pt idx="2032">
                  <c:v>0.66446342947228865</c:v>
                </c:pt>
                <c:pt idx="2033">
                  <c:v>0.66692061125852486</c:v>
                </c:pt>
                <c:pt idx="2034">
                  <c:v>0.66925396161738671</c:v>
                </c:pt>
                <c:pt idx="2035">
                  <c:v>0.67185103995882922</c:v>
                </c:pt>
                <c:pt idx="2036">
                  <c:v>0.67464216408577027</c:v>
                </c:pt>
                <c:pt idx="2037">
                  <c:v>0.67801253615961832</c:v>
                </c:pt>
                <c:pt idx="2038">
                  <c:v>0.68182278847510092</c:v>
                </c:pt>
                <c:pt idx="2039">
                  <c:v>0.68622703205965296</c:v>
                </c:pt>
                <c:pt idx="2040">
                  <c:v>0.69132593032811052</c:v>
                </c:pt>
                <c:pt idx="2041">
                  <c:v>0.69724985264626937</c:v>
                </c:pt>
                <c:pt idx="2042">
                  <c:v>0.70364360113108182</c:v>
                </c:pt>
                <c:pt idx="2043">
                  <c:v>0.70998174162769734</c:v>
                </c:pt>
                <c:pt idx="2044">
                  <c:v>0.71463207033009035</c:v>
                </c:pt>
                <c:pt idx="2045">
                  <c:v>0.7167657370793542</c:v>
                </c:pt>
                <c:pt idx="2046">
                  <c:v>0.71597832244908577</c:v>
                </c:pt>
                <c:pt idx="2047">
                  <c:v>0.71314051876173945</c:v>
                </c:pt>
                <c:pt idx="2048">
                  <c:v>0.70970394856530838</c:v>
                </c:pt>
                <c:pt idx="2049">
                  <c:v>0.7063176395708437</c:v>
                </c:pt>
                <c:pt idx="2050">
                  <c:v>0.7036812680917377</c:v>
                </c:pt>
                <c:pt idx="2051">
                  <c:v>0.70390825316515238</c:v>
                </c:pt>
                <c:pt idx="2052">
                  <c:v>0.70446137328094838</c:v>
                </c:pt>
                <c:pt idx="2053">
                  <c:v>0.7065850823711648</c:v>
                </c:pt>
                <c:pt idx="2054">
                  <c:v>0.71043507823426744</c:v>
                </c:pt>
                <c:pt idx="2055">
                  <c:v>0.71575605782972629</c:v>
                </c:pt>
                <c:pt idx="2056">
                  <c:v>0.72270319646813763</c:v>
                </c:pt>
                <c:pt idx="2057">
                  <c:v>0.73119332401856152</c:v>
                </c:pt>
                <c:pt idx="2058">
                  <c:v>0.74080168478659392</c:v>
                </c:pt>
                <c:pt idx="2059">
                  <c:v>0.75204723745776281</c:v>
                </c:pt>
                <c:pt idx="2060">
                  <c:v>0.76490880471300593</c:v>
                </c:pt>
                <c:pt idx="2061">
                  <c:v>0.77947876575076236</c:v>
                </c:pt>
                <c:pt idx="2062">
                  <c:v>0.79552671878114656</c:v>
                </c:pt>
                <c:pt idx="2063">
                  <c:v>0.81279705015464021</c:v>
                </c:pt>
                <c:pt idx="2064">
                  <c:v>0.83040111367268854</c:v>
                </c:pt>
                <c:pt idx="2065">
                  <c:v>0.84761224103993948</c:v>
                </c:pt>
                <c:pt idx="2066">
                  <c:v>0.86328675927581155</c:v>
                </c:pt>
                <c:pt idx="2067">
                  <c:v>0.87699497144053151</c:v>
                </c:pt>
                <c:pt idx="2068">
                  <c:v>0.88877001020207613</c:v>
                </c:pt>
                <c:pt idx="2069">
                  <c:v>0.89883247838788338</c:v>
                </c:pt>
                <c:pt idx="2070">
                  <c:v>0.90771660235905072</c:v>
                </c:pt>
                <c:pt idx="2071">
                  <c:v>0.91568821358134</c:v>
                </c:pt>
                <c:pt idx="2072">
                  <c:v>0.92275542860229132</c:v>
                </c:pt>
                <c:pt idx="2073">
                  <c:v>0.92885001635030795</c:v>
                </c:pt>
                <c:pt idx="2074">
                  <c:v>0.93391369769580135</c:v>
                </c:pt>
                <c:pt idx="2075">
                  <c:v>0.93778192035316266</c:v>
                </c:pt>
                <c:pt idx="2076">
                  <c:v>0.94047013131212243</c:v>
                </c:pt>
                <c:pt idx="2077">
                  <c:v>0.94165665078438132</c:v>
                </c:pt>
                <c:pt idx="2078">
                  <c:v>0.94118634678661051</c:v>
                </c:pt>
                <c:pt idx="2079">
                  <c:v>0.93902424713102484</c:v>
                </c:pt>
                <c:pt idx="2080">
                  <c:v>0.9349286129934492</c:v>
                </c:pt>
                <c:pt idx="2081">
                  <c:v>0.92888817943454582</c:v>
                </c:pt>
                <c:pt idx="2082">
                  <c:v>0.92081084813060698</c:v>
                </c:pt>
                <c:pt idx="2083">
                  <c:v>0.91058667151734962</c:v>
                </c:pt>
                <c:pt idx="2084">
                  <c:v>0.89828703804721721</c:v>
                </c:pt>
                <c:pt idx="2085">
                  <c:v>0.88391588978081137</c:v>
                </c:pt>
                <c:pt idx="2086">
                  <c:v>0.86744207007649188</c:v>
                </c:pt>
                <c:pt idx="2087">
                  <c:v>0.84911754515427273</c:v>
                </c:pt>
                <c:pt idx="2088">
                  <c:v>0.82902125409297822</c:v>
                </c:pt>
                <c:pt idx="2089">
                  <c:v>0.80785928544450913</c:v>
                </c:pt>
                <c:pt idx="2090">
                  <c:v>0.78584537956035927</c:v>
                </c:pt>
                <c:pt idx="2091">
                  <c:v>0.763615983414066</c:v>
                </c:pt>
                <c:pt idx="2092">
                  <c:v>0.74167422731181576</c:v>
                </c:pt>
                <c:pt idx="2093">
                  <c:v>0.72053356055511475</c:v>
                </c:pt>
                <c:pt idx="2094">
                  <c:v>0.70055940821412932</c:v>
                </c:pt>
                <c:pt idx="2095">
                  <c:v>0.6824132161819213</c:v>
                </c:pt>
                <c:pt idx="2096">
                  <c:v>0.66685469341295889</c:v>
                </c:pt>
                <c:pt idx="2097">
                  <c:v>0.65434559434209361</c:v>
                </c:pt>
                <c:pt idx="2098">
                  <c:v>0.64514395743582009</c:v>
                </c:pt>
                <c:pt idx="2099">
                  <c:v>0.63917627701511215</c:v>
                </c:pt>
                <c:pt idx="2100">
                  <c:v>0.63471900581369012</c:v>
                </c:pt>
                <c:pt idx="2101">
                  <c:v>0.63034884928027246</c:v>
                </c:pt>
                <c:pt idx="2102">
                  <c:v>0.6248114170191037</c:v>
                </c:pt>
                <c:pt idx="2103">
                  <c:v>0.61820586377803177</c:v>
                </c:pt>
                <c:pt idx="2104">
                  <c:v>0.61064284102490696</c:v>
                </c:pt>
                <c:pt idx="2105">
                  <c:v>0.60109652032894179</c:v>
                </c:pt>
                <c:pt idx="2106">
                  <c:v>0.59084059521341259</c:v>
                </c:pt>
                <c:pt idx="2107">
                  <c:v>0.57981955096076998</c:v>
                </c:pt>
                <c:pt idx="2108">
                  <c:v>0.5687929491439927</c:v>
                </c:pt>
                <c:pt idx="2109">
                  <c:v>0.55796481426795219</c:v>
                </c:pt>
                <c:pt idx="2110">
                  <c:v>0.54752473460613249</c:v>
                </c:pt>
                <c:pt idx="2111">
                  <c:v>0.53787806941822491</c:v>
                </c:pt>
                <c:pt idx="2112">
                  <c:v>0.52873677785614692</c:v>
                </c:pt>
                <c:pt idx="2113">
                  <c:v>0.52036670738700386</c:v>
                </c:pt>
                <c:pt idx="2114">
                  <c:v>0.51266385751922916</c:v>
                </c:pt>
                <c:pt idx="2115">
                  <c:v>0.50575285561962313</c:v>
                </c:pt>
                <c:pt idx="2116">
                  <c:v>0.4996323101724589</c:v>
                </c:pt>
                <c:pt idx="2117">
                  <c:v>0.49429179971113529</c:v>
                </c:pt>
                <c:pt idx="2118">
                  <c:v>0.48970348385189133</c:v>
                </c:pt>
                <c:pt idx="2119">
                  <c:v>0.4857948636493723</c:v>
                </c:pt>
                <c:pt idx="2120">
                  <c:v>0.48240739069574701</c:v>
                </c:pt>
                <c:pt idx="2121">
                  <c:v>0.47976607272775784</c:v>
                </c:pt>
                <c:pt idx="2122">
                  <c:v>0.47772877672922776</c:v>
                </c:pt>
                <c:pt idx="2123">
                  <c:v>0.47644601534597331</c:v>
                </c:pt>
                <c:pt idx="2124">
                  <c:v>0.47561963850595146</c:v>
                </c:pt>
                <c:pt idx="2125">
                  <c:v>0.47534966539791945</c:v>
                </c:pt>
                <c:pt idx="2126">
                  <c:v>0.4755862504567166</c:v>
                </c:pt>
                <c:pt idx="2127">
                  <c:v>0.4761370093594911</c:v>
                </c:pt>
                <c:pt idx="2128">
                  <c:v>0.47712845012690858</c:v>
                </c:pt>
                <c:pt idx="2129">
                  <c:v>0.47856699081611143</c:v>
                </c:pt>
                <c:pt idx="2130">
                  <c:v>0.48064284924316447</c:v>
                </c:pt>
                <c:pt idx="2131">
                  <c:v>0.4831349593255691</c:v>
                </c:pt>
                <c:pt idx="2132">
                  <c:v>0.48585670604303333</c:v>
                </c:pt>
                <c:pt idx="2133">
                  <c:v>0.48922224960128347</c:v>
                </c:pt>
                <c:pt idx="2134">
                  <c:v>0.49337925242617714</c:v>
                </c:pt>
                <c:pt idx="2135">
                  <c:v>0.49824390118324657</c:v>
                </c:pt>
                <c:pt idx="2136">
                  <c:v>0.50317064469489459</c:v>
                </c:pt>
                <c:pt idx="2137">
                  <c:v>0.50855837058569797</c:v>
                </c:pt>
                <c:pt idx="2138">
                  <c:v>0.51455324186205598</c:v>
                </c:pt>
                <c:pt idx="2139">
                  <c:v>0.52125746886679969</c:v>
                </c:pt>
                <c:pt idx="2140">
                  <c:v>0.52795433577901441</c:v>
                </c:pt>
                <c:pt idx="2141">
                  <c:v>0.53518471834957981</c:v>
                </c:pt>
                <c:pt idx="2142">
                  <c:v>0.54261392497942618</c:v>
                </c:pt>
                <c:pt idx="2143">
                  <c:v>0.55018260376188799</c:v>
                </c:pt>
                <c:pt idx="2144">
                  <c:v>0.55750598750363967</c:v>
                </c:pt>
                <c:pt idx="2145">
                  <c:v>0.56503305946819005</c:v>
                </c:pt>
                <c:pt idx="2146">
                  <c:v>0.57242938910434904</c:v>
                </c:pt>
                <c:pt idx="2147">
                  <c:v>0.57960850982547829</c:v>
                </c:pt>
                <c:pt idx="2148">
                  <c:v>0.58707721785903355</c:v>
                </c:pt>
                <c:pt idx="2149">
                  <c:v>0.59417781031500894</c:v>
                </c:pt>
                <c:pt idx="2150">
                  <c:v>0.60129921766273187</c:v>
                </c:pt>
                <c:pt idx="2151">
                  <c:v>0.60841797458343305</c:v>
                </c:pt>
                <c:pt idx="2152">
                  <c:v>0.61538023194209612</c:v>
                </c:pt>
                <c:pt idx="2153">
                  <c:v>0.6225747480197199</c:v>
                </c:pt>
                <c:pt idx="2154">
                  <c:v>0.62982879469351272</c:v>
                </c:pt>
                <c:pt idx="2155">
                  <c:v>0.63735043811211356</c:v>
                </c:pt>
                <c:pt idx="2156">
                  <c:v>0.64511132888972678</c:v>
                </c:pt>
                <c:pt idx="2157">
                  <c:v>0.65283571749690017</c:v>
                </c:pt>
                <c:pt idx="2158">
                  <c:v>0.66059654782303423</c:v>
                </c:pt>
                <c:pt idx="2159">
                  <c:v>0.668051508632999</c:v>
                </c:pt>
                <c:pt idx="2160">
                  <c:v>0.67544583993300411</c:v>
                </c:pt>
                <c:pt idx="2161">
                  <c:v>0.68225795681133894</c:v>
                </c:pt>
                <c:pt idx="2162">
                  <c:v>0.68872173461010533</c:v>
                </c:pt>
                <c:pt idx="2163">
                  <c:v>0.6938416345557773</c:v>
                </c:pt>
                <c:pt idx="2164">
                  <c:v>0.70485686410239068</c:v>
                </c:pt>
                <c:pt idx="2165">
                  <c:v>0.70982651602687019</c:v>
                </c:pt>
                <c:pt idx="2166">
                  <c:v>0.71517014675766544</c:v>
                </c:pt>
                <c:pt idx="2167">
                  <c:v>0.71989551981247357</c:v>
                </c:pt>
                <c:pt idx="2168">
                  <c:v>0.72105641251939312</c:v>
                </c:pt>
                <c:pt idx="2169">
                  <c:v>0.72129534246585614</c:v>
                </c:pt>
                <c:pt idx="2170">
                  <c:v>0.71974343663732165</c:v>
                </c:pt>
                <c:pt idx="2171">
                  <c:v>0.71702104483922802</c:v>
                </c:pt>
                <c:pt idx="2172">
                  <c:v>0.71295045930028955</c:v>
                </c:pt>
                <c:pt idx="2173">
                  <c:v>0.70771485738702744</c:v>
                </c:pt>
                <c:pt idx="2174">
                  <c:v>0.70161289844827479</c:v>
                </c:pt>
                <c:pt idx="2175">
                  <c:v>0.69524657784091293</c:v>
                </c:pt>
                <c:pt idx="2176">
                  <c:v>0.68881135724179576</c:v>
                </c:pt>
                <c:pt idx="2177">
                  <c:v>0.68259643649140789</c:v>
                </c:pt>
                <c:pt idx="2178">
                  <c:v>0.67685775201106613</c:v>
                </c:pt>
                <c:pt idx="2179">
                  <c:v>0.6713787030887437</c:v>
                </c:pt>
                <c:pt idx="2180">
                  <c:v>0.66631304867805075</c:v>
                </c:pt>
                <c:pt idx="2181">
                  <c:v>0.66135844563979362</c:v>
                </c:pt>
                <c:pt idx="2182">
                  <c:v>0.65593291817475385</c:v>
                </c:pt>
                <c:pt idx="2183">
                  <c:v>0.64955599818464016</c:v>
                </c:pt>
                <c:pt idx="2184">
                  <c:v>0.6423241571467343</c:v>
                </c:pt>
                <c:pt idx="2185">
                  <c:v>0.63392074513257768</c:v>
                </c:pt>
                <c:pt idx="2186">
                  <c:v>0.6243803685977809</c:v>
                </c:pt>
                <c:pt idx="2187">
                  <c:v>0.61430796487216033</c:v>
                </c:pt>
                <c:pt idx="2188">
                  <c:v>0.60421291845570457</c:v>
                </c:pt>
                <c:pt idx="2189">
                  <c:v>0.59421923148506073</c:v>
                </c:pt>
                <c:pt idx="2190">
                  <c:v>0.58490553380736898</c:v>
                </c:pt>
                <c:pt idx="2191">
                  <c:v>0.5764166572072178</c:v>
                </c:pt>
                <c:pt idx="2192">
                  <c:v>0.56880845027912519</c:v>
                </c:pt>
                <c:pt idx="2193">
                  <c:v>0.56224456053402017</c:v>
                </c:pt>
                <c:pt idx="2194">
                  <c:v>0.55699553613379138</c:v>
                </c:pt>
                <c:pt idx="2195">
                  <c:v>0.55551254611125045</c:v>
                </c:pt>
                <c:pt idx="2196">
                  <c:v>0.55238808502906189</c:v>
                </c:pt>
                <c:pt idx="2197">
                  <c:v>0.54626575835499869</c:v>
                </c:pt>
                <c:pt idx="2198">
                  <c:v>0.54371671616318018</c:v>
                </c:pt>
                <c:pt idx="2199">
                  <c:v>0.54225116245306515</c:v>
                </c:pt>
                <c:pt idx="2200">
                  <c:v>0.54220101298139978</c:v>
                </c:pt>
                <c:pt idx="2201">
                  <c:v>0.54310728600201896</c:v>
                </c:pt>
                <c:pt idx="2202">
                  <c:v>0.54509329620729152</c:v>
                </c:pt>
                <c:pt idx="2203">
                  <c:v>0.54769944495562028</c:v>
                </c:pt>
                <c:pt idx="2204">
                  <c:v>0.55111356284938207</c:v>
                </c:pt>
                <c:pt idx="2205">
                  <c:v>0.55403444291564452</c:v>
                </c:pt>
                <c:pt idx="2206">
                  <c:v>0.55576290032573938</c:v>
                </c:pt>
                <c:pt idx="2207">
                  <c:v>0.55550342530163954</c:v>
                </c:pt>
                <c:pt idx="2208">
                  <c:v>0.55219306011174352</c:v>
                </c:pt>
                <c:pt idx="2209">
                  <c:v>0.54622570383541036</c:v>
                </c:pt>
                <c:pt idx="2210">
                  <c:v>0.53863434138363475</c:v>
                </c:pt>
                <c:pt idx="2211">
                  <c:v>0.53042326501471093</c:v>
                </c:pt>
                <c:pt idx="2212">
                  <c:v>0.52286571005651294</c:v>
                </c:pt>
                <c:pt idx="2213">
                  <c:v>0.51687383289868949</c:v>
                </c:pt>
                <c:pt idx="2214">
                  <c:v>0.51241862992527865</c:v>
                </c:pt>
                <c:pt idx="2215">
                  <c:v>0.50964732026084114</c:v>
                </c:pt>
                <c:pt idx="2216">
                  <c:v>0.50820603505083017</c:v>
                </c:pt>
                <c:pt idx="2217">
                  <c:v>0.50781547571459384</c:v>
                </c:pt>
                <c:pt idx="2218">
                  <c:v>0.50824494981506874</c:v>
                </c:pt>
                <c:pt idx="2219">
                  <c:v>0.50967032276930624</c:v>
                </c:pt>
                <c:pt idx="2220">
                  <c:v>0.51186404020006004</c:v>
                </c:pt>
                <c:pt idx="2221">
                  <c:v>0.51394504889780701</c:v>
                </c:pt>
                <c:pt idx="2222">
                  <c:v>0.51594093920413342</c:v>
                </c:pt>
                <c:pt idx="2223">
                  <c:v>0.51706168899157823</c:v>
                </c:pt>
                <c:pt idx="2224">
                  <c:v>0.51846753452188721</c:v>
                </c:pt>
                <c:pt idx="2225">
                  <c:v>0.51976269652658791</c:v>
                </c:pt>
                <c:pt idx="2226">
                  <c:v>0.52050017212865496</c:v>
                </c:pt>
                <c:pt idx="2227">
                  <c:v>0.52080344259003963</c:v>
                </c:pt>
                <c:pt idx="2228">
                  <c:v>0.5211394697937155</c:v>
                </c:pt>
                <c:pt idx="2229">
                  <c:v>0.52114588391340921</c:v>
                </c:pt>
                <c:pt idx="2230">
                  <c:v>0.52090752933200257</c:v>
                </c:pt>
                <c:pt idx="2231">
                  <c:v>0.52099669072743526</c:v>
                </c:pt>
                <c:pt idx="2232">
                  <c:v>0.52050629906741985</c:v>
                </c:pt>
                <c:pt idx="2233">
                  <c:v>0.52002740508659806</c:v>
                </c:pt>
                <c:pt idx="2234">
                  <c:v>0.52026791524483063</c:v>
                </c:pt>
                <c:pt idx="2235">
                  <c:v>0.52068147887433869</c:v>
                </c:pt>
                <c:pt idx="2236">
                  <c:v>0.52139269995977977</c:v>
                </c:pt>
                <c:pt idx="2237">
                  <c:v>0.52189670656527754</c:v>
                </c:pt>
                <c:pt idx="2238">
                  <c:v>0.52253178068928829</c:v>
                </c:pt>
                <c:pt idx="2239">
                  <c:v>0.52300631908446626</c:v>
                </c:pt>
                <c:pt idx="2240">
                  <c:v>0.52320331329829273</c:v>
                </c:pt>
                <c:pt idx="2241">
                  <c:v>0.52320583476725346</c:v>
                </c:pt>
                <c:pt idx="2242">
                  <c:v>0.52325031183448623</c:v>
                </c:pt>
                <c:pt idx="2243">
                  <c:v>0.52262130164901444</c:v>
                </c:pt>
                <c:pt idx="2244">
                  <c:v>0.52220866662888676</c:v>
                </c:pt>
                <c:pt idx="2245">
                  <c:v>0.52181563399614928</c:v>
                </c:pt>
                <c:pt idx="2246">
                  <c:v>0.5216599341445366</c:v>
                </c:pt>
                <c:pt idx="2247">
                  <c:v>0.52075637821535303</c:v>
                </c:pt>
                <c:pt idx="2248">
                  <c:v>0.51939512112144248</c:v>
                </c:pt>
                <c:pt idx="2249">
                  <c:v>0.51868925714110725</c:v>
                </c:pt>
                <c:pt idx="2250">
                  <c:v>0.51826795512395107</c:v>
                </c:pt>
                <c:pt idx="2251">
                  <c:v>0.51800870832756463</c:v>
                </c:pt>
                <c:pt idx="2252">
                  <c:v>0.51811854262071622</c:v>
                </c:pt>
                <c:pt idx="2253">
                  <c:v>0.51851052339528481</c:v>
                </c:pt>
                <c:pt idx="2254">
                  <c:v>0.51955262474275865</c:v>
                </c:pt>
                <c:pt idx="2255">
                  <c:v>0.52149888618360585</c:v>
                </c:pt>
                <c:pt idx="2256">
                  <c:v>0.52448291022722981</c:v>
                </c:pt>
                <c:pt idx="2257">
                  <c:v>0.52863477337349918</c:v>
                </c:pt>
                <c:pt idx="2258">
                  <c:v>0.53438798322153436</c:v>
                </c:pt>
                <c:pt idx="2259">
                  <c:v>0.54196482581312755</c:v>
                </c:pt>
                <c:pt idx="2260">
                  <c:v>0.55152572314622494</c:v>
                </c:pt>
                <c:pt idx="2261">
                  <c:v>0.56299442576850067</c:v>
                </c:pt>
                <c:pt idx="2262">
                  <c:v>0.57554302186202411</c:v>
                </c:pt>
                <c:pt idx="2263">
                  <c:v>0.58817147273110448</c:v>
                </c:pt>
                <c:pt idx="2264">
                  <c:v>0.59943471198718001</c:v>
                </c:pt>
                <c:pt idx="2265">
                  <c:v>0.60767168409729977</c:v>
                </c:pt>
                <c:pt idx="2266">
                  <c:v>0.61202845690566132</c:v>
                </c:pt>
                <c:pt idx="2267">
                  <c:v>0.61232698810368424</c:v>
                </c:pt>
                <c:pt idx="2268">
                  <c:v>0.60915893409665478</c:v>
                </c:pt>
                <c:pt idx="2269">
                  <c:v>0.60364121750988387</c:v>
                </c:pt>
                <c:pt idx="2270">
                  <c:v>0.59694703007829808</c:v>
                </c:pt>
                <c:pt idx="2271">
                  <c:v>0.59019316146461553</c:v>
                </c:pt>
                <c:pt idx="2272">
                  <c:v>0.58348578345513069</c:v>
                </c:pt>
                <c:pt idx="2273">
                  <c:v>0.57745879325255056</c:v>
                </c:pt>
                <c:pt idx="2274">
                  <c:v>0.57240061185329338</c:v>
                </c:pt>
                <c:pt idx="2275">
                  <c:v>0.56838069461655327</c:v>
                </c:pt>
                <c:pt idx="2276">
                  <c:v>0.56710850967625137</c:v>
                </c:pt>
                <c:pt idx="2277">
                  <c:v>0.56296814267946926</c:v>
                </c:pt>
                <c:pt idx="2278">
                  <c:v>0.5616730918788968</c:v>
                </c:pt>
                <c:pt idx="2279">
                  <c:v>0.56069413947805513</c:v>
                </c:pt>
                <c:pt idx="2280">
                  <c:v>0.56053826643159665</c:v>
                </c:pt>
                <c:pt idx="2281">
                  <c:v>0.55993083961585988</c:v>
                </c:pt>
                <c:pt idx="2282">
                  <c:v>0.55936306160427818</c:v>
                </c:pt>
                <c:pt idx="2283">
                  <c:v>0.55785516520797307</c:v>
                </c:pt>
                <c:pt idx="2284">
                  <c:v>0.55558696870990998</c:v>
                </c:pt>
                <c:pt idx="2285">
                  <c:v>0.55221281677331524</c:v>
                </c:pt>
                <c:pt idx="2286">
                  <c:v>0.5475566709265649</c:v>
                </c:pt>
                <c:pt idx="2287">
                  <c:v>0.54241269736058451</c:v>
                </c:pt>
                <c:pt idx="2288">
                  <c:v>0.5371709107838607</c:v>
                </c:pt>
                <c:pt idx="2289">
                  <c:v>0.53176336576804917</c:v>
                </c:pt>
                <c:pt idx="2290">
                  <c:v>0.52649690871785471</c:v>
                </c:pt>
                <c:pt idx="2291">
                  <c:v>0.5209874936899509</c:v>
                </c:pt>
                <c:pt idx="2292">
                  <c:v>0.51537247281712251</c:v>
                </c:pt>
                <c:pt idx="2293">
                  <c:v>0.5094671666472812</c:v>
                </c:pt>
                <c:pt idx="2294">
                  <c:v>0.50364882118697551</c:v>
                </c:pt>
                <c:pt idx="2295">
                  <c:v>0.49801112595453839</c:v>
                </c:pt>
                <c:pt idx="2296">
                  <c:v>0.49291653384880124</c:v>
                </c:pt>
                <c:pt idx="2297">
                  <c:v>0.48793425058463524</c:v>
                </c:pt>
                <c:pt idx="2298">
                  <c:v>0.48466491036524106</c:v>
                </c:pt>
                <c:pt idx="2299">
                  <c:v>0.48210736439439578</c:v>
                </c:pt>
                <c:pt idx="2300">
                  <c:v>0.48004762170756016</c:v>
                </c:pt>
                <c:pt idx="2301">
                  <c:v>0.47879670984844852</c:v>
                </c:pt>
                <c:pt idx="2302">
                  <c:v>0.47807193149070965</c:v>
                </c:pt>
                <c:pt idx="2303">
                  <c:v>0.47829037218959419</c:v>
                </c:pt>
                <c:pt idx="2304">
                  <c:v>0.47870384405916516</c:v>
                </c:pt>
                <c:pt idx="2305">
                  <c:v>0.47955436790736417</c:v>
                </c:pt>
                <c:pt idx="2306">
                  <c:v>0.48103897778486898</c:v>
                </c:pt>
                <c:pt idx="2307">
                  <c:v>0.48362443277636596</c:v>
                </c:pt>
                <c:pt idx="2308">
                  <c:v>0.48715311190526367</c:v>
                </c:pt>
                <c:pt idx="2309">
                  <c:v>0.49203039513585028</c:v>
                </c:pt>
                <c:pt idx="2310">
                  <c:v>0.49791450595011427</c:v>
                </c:pt>
                <c:pt idx="2311">
                  <c:v>0.5055190776462366</c:v>
                </c:pt>
                <c:pt idx="2312">
                  <c:v>0.51501557013213395</c:v>
                </c:pt>
                <c:pt idx="2313">
                  <c:v>0.52581674722129135</c:v>
                </c:pt>
                <c:pt idx="2314">
                  <c:v>0.53697690243588347</c:v>
                </c:pt>
                <c:pt idx="2315">
                  <c:v>0.5485417638908201</c:v>
                </c:pt>
                <c:pt idx="2316">
                  <c:v>0.55986695969200639</c:v>
                </c:pt>
                <c:pt idx="2317">
                  <c:v>0.56991032993945112</c:v>
                </c:pt>
                <c:pt idx="2318">
                  <c:v>0.57840313374410246</c:v>
                </c:pt>
                <c:pt idx="2319">
                  <c:v>0.58577766062200665</c:v>
                </c:pt>
                <c:pt idx="2320">
                  <c:v>0.59224030386783721</c:v>
                </c:pt>
                <c:pt idx="2321">
                  <c:v>0.59778872741592293</c:v>
                </c:pt>
                <c:pt idx="2322">
                  <c:v>0.60284717588738168</c:v>
                </c:pt>
                <c:pt idx="2323">
                  <c:v>0.60622745146595669</c:v>
                </c:pt>
                <c:pt idx="2324">
                  <c:v>0.6077425932279219</c:v>
                </c:pt>
                <c:pt idx="2325">
                  <c:v>0.60726715714146529</c:v>
                </c:pt>
                <c:pt idx="2326">
                  <c:v>0.60500258441581711</c:v>
                </c:pt>
                <c:pt idx="2327">
                  <c:v>0.60176281314064028</c:v>
                </c:pt>
                <c:pt idx="2328">
                  <c:v>0.59878240660618109</c:v>
                </c:pt>
                <c:pt idx="2329">
                  <c:v>0.59660589902787819</c:v>
                </c:pt>
                <c:pt idx="2330">
                  <c:v>0.59604042116399247</c:v>
                </c:pt>
                <c:pt idx="2331">
                  <c:v>0.59731414487831247</c:v>
                </c:pt>
                <c:pt idx="2332">
                  <c:v>0.60099200871575897</c:v>
                </c:pt>
                <c:pt idx="2333">
                  <c:v>0.60699848561492187</c:v>
                </c:pt>
                <c:pt idx="2334">
                  <c:v>0.61565510073729235</c:v>
                </c:pt>
                <c:pt idx="2335">
                  <c:v>0.62744066469104176</c:v>
                </c:pt>
                <c:pt idx="2336">
                  <c:v>0.64240927062753295</c:v>
                </c:pt>
                <c:pt idx="2337">
                  <c:v>0.66125837060150805</c:v>
                </c:pt>
                <c:pt idx="2338">
                  <c:v>0.6832311782010505</c:v>
                </c:pt>
                <c:pt idx="2339">
                  <c:v>0.7070591166100354</c:v>
                </c:pt>
                <c:pt idx="2340">
                  <c:v>0.73034378913259079</c:v>
                </c:pt>
                <c:pt idx="2341">
                  <c:v>0.75105022075287753</c:v>
                </c:pt>
                <c:pt idx="2342">
                  <c:v>0.76805451815971704</c:v>
                </c:pt>
                <c:pt idx="2343">
                  <c:v>0.78117158414176013</c:v>
                </c:pt>
                <c:pt idx="2344">
                  <c:v>0.79122350198013469</c:v>
                </c:pt>
                <c:pt idx="2345">
                  <c:v>0.79912750776352826</c:v>
                </c:pt>
                <c:pt idx="2346">
                  <c:v>0.80575644485355102</c:v>
                </c:pt>
                <c:pt idx="2347">
                  <c:v>0.81158201752499215</c:v>
                </c:pt>
                <c:pt idx="2348">
                  <c:v>0.81731028581106968</c:v>
                </c:pt>
                <c:pt idx="2349">
                  <c:v>0.82305581371800052</c:v>
                </c:pt>
                <c:pt idx="2350">
                  <c:v>0.8290191858160455</c:v>
                </c:pt>
                <c:pt idx="2351">
                  <c:v>0.83528252696799199</c:v>
                </c:pt>
                <c:pt idx="2352">
                  <c:v>0.84193698222229896</c:v>
                </c:pt>
                <c:pt idx="2353">
                  <c:v>0.84879290891350245</c:v>
                </c:pt>
                <c:pt idx="2354">
                  <c:v>0.85638028350858275</c:v>
                </c:pt>
                <c:pt idx="2355">
                  <c:v>0.86302590655239508</c:v>
                </c:pt>
                <c:pt idx="2356">
                  <c:v>0.87038105118106335</c:v>
                </c:pt>
                <c:pt idx="2357">
                  <c:v>0.87783032621007429</c:v>
                </c:pt>
                <c:pt idx="2358">
                  <c:v>0.88540195535778554</c:v>
                </c:pt>
                <c:pt idx="2359">
                  <c:v>0.89280124668474603</c:v>
                </c:pt>
                <c:pt idx="2360">
                  <c:v>0.90002305741895217</c:v>
                </c:pt>
                <c:pt idx="2361">
                  <c:v>0.90686704863589407</c:v>
                </c:pt>
                <c:pt idx="2362">
                  <c:v>0.9132508979271392</c:v>
                </c:pt>
                <c:pt idx="2363">
                  <c:v>0.91898474554539522</c:v>
                </c:pt>
                <c:pt idx="2364">
                  <c:v>0.92404170022051502</c:v>
                </c:pt>
                <c:pt idx="2365">
                  <c:v>0.92837912672362433</c:v>
                </c:pt>
                <c:pt idx="2366">
                  <c:v>0.93204513987438031</c:v>
                </c:pt>
                <c:pt idx="2367">
                  <c:v>0.93515646669754604</c:v>
                </c:pt>
                <c:pt idx="2368">
                  <c:v>0.93784434682331308</c:v>
                </c:pt>
                <c:pt idx="2369">
                  <c:v>0.94030500432026498</c:v>
                </c:pt>
                <c:pt idx="2370">
                  <c:v>0.94277405373688206</c:v>
                </c:pt>
                <c:pt idx="2371">
                  <c:v>0.94539102238926243</c:v>
                </c:pt>
                <c:pt idx="2372">
                  <c:v>0.94840661248638025</c:v>
                </c:pt>
                <c:pt idx="2373">
                  <c:v>0.95186056598805813</c:v>
                </c:pt>
                <c:pt idx="2374">
                  <c:v>0.9558877543498524</c:v>
                </c:pt>
                <c:pt idx="2375">
                  <c:v>0.96042936173338955</c:v>
                </c:pt>
                <c:pt idx="2376">
                  <c:v>0.96538608987191965</c:v>
                </c:pt>
                <c:pt idx="2377">
                  <c:v>0.97043074048324407</c:v>
                </c:pt>
                <c:pt idx="2378">
                  <c:v>0.97512908001863663</c:v>
                </c:pt>
                <c:pt idx="2379">
                  <c:v>0.97882708791477879</c:v>
                </c:pt>
                <c:pt idx="2380">
                  <c:v>0.98101294096401337</c:v>
                </c:pt>
                <c:pt idx="2381">
                  <c:v>0.98127412602732933</c:v>
                </c:pt>
                <c:pt idx="2382">
                  <c:v>0.97931665107602173</c:v>
                </c:pt>
                <c:pt idx="2383">
                  <c:v>0.97492493782410961</c:v>
                </c:pt>
                <c:pt idx="2384">
                  <c:v>0.96808545415907588</c:v>
                </c:pt>
                <c:pt idx="2385">
                  <c:v>0.95907787717094317</c:v>
                </c:pt>
                <c:pt idx="2386">
                  <c:v>0.94833493369270017</c:v>
                </c:pt>
                <c:pt idx="2387">
                  <c:v>0.93634336920851524</c:v>
                </c:pt>
                <c:pt idx="2388">
                  <c:v>0.9238104044639599</c:v>
                </c:pt>
                <c:pt idx="2389">
                  <c:v>0.91126068162827256</c:v>
                </c:pt>
                <c:pt idx="2390">
                  <c:v>0.8992337545831226</c:v>
                </c:pt>
                <c:pt idx="2391">
                  <c:v>0.88804539970854779</c:v>
                </c:pt>
                <c:pt idx="2392">
                  <c:v>0.87800423600518751</c:v>
                </c:pt>
                <c:pt idx="2393">
                  <c:v>0.86916473865228683</c:v>
                </c:pt>
                <c:pt idx="2394">
                  <c:v>0.86160430542092326</c:v>
                </c:pt>
                <c:pt idx="2395">
                  <c:v>0.85517896850269037</c:v>
                </c:pt>
                <c:pt idx="2396">
                  <c:v>0.84989564822185215</c:v>
                </c:pt>
                <c:pt idx="2397">
                  <c:v>0.84553905603656054</c:v>
                </c:pt>
                <c:pt idx="2398">
                  <c:v>0.84187421205304569</c:v>
                </c:pt>
                <c:pt idx="2399">
                  <c:v>0.83879997422946806</c:v>
                </c:pt>
                <c:pt idx="2400">
                  <c:v>0.83591145168465664</c:v>
                </c:pt>
                <c:pt idx="2401">
                  <c:v>0.83310279561972556</c:v>
                </c:pt>
                <c:pt idx="2402">
                  <c:v>0.8302445057055593</c:v>
                </c:pt>
                <c:pt idx="2403">
                  <c:v>0.82745743241412928</c:v>
                </c:pt>
                <c:pt idx="2404">
                  <c:v>0.82470587714565946</c:v>
                </c:pt>
                <c:pt idx="2405">
                  <c:v>0.82184125583712087</c:v>
                </c:pt>
                <c:pt idx="2406">
                  <c:v>0.81883479972464812</c:v>
                </c:pt>
                <c:pt idx="2407">
                  <c:v>0.81553883323252674</c:v>
                </c:pt>
                <c:pt idx="2408">
                  <c:v>0.81135416857696574</c:v>
                </c:pt>
                <c:pt idx="2409">
                  <c:v>0.80584297739522703</c:v>
                </c:pt>
                <c:pt idx="2410">
                  <c:v>0.79867681438100591</c:v>
                </c:pt>
                <c:pt idx="2411">
                  <c:v>0.7897898351137973</c:v>
                </c:pt>
                <c:pt idx="2412">
                  <c:v>0.77962856265054259</c:v>
                </c:pt>
                <c:pt idx="2413">
                  <c:v>0.76879292972701563</c:v>
                </c:pt>
                <c:pt idx="2414">
                  <c:v>0.75811571519857812</c:v>
                </c:pt>
                <c:pt idx="2415">
                  <c:v>0.74832937309385061</c:v>
                </c:pt>
                <c:pt idx="2416">
                  <c:v>0.74000707539089638</c:v>
                </c:pt>
                <c:pt idx="2417">
                  <c:v>0.73246168797414579</c:v>
                </c:pt>
                <c:pt idx="2418">
                  <c:v>0.72632074552525061</c:v>
                </c:pt>
                <c:pt idx="2419">
                  <c:v>0.72139105978768592</c:v>
                </c:pt>
                <c:pt idx="2420">
                  <c:v>0.7179344249340408</c:v>
                </c:pt>
                <c:pt idx="2421">
                  <c:v>0.71602133403794288</c:v>
                </c:pt>
                <c:pt idx="2422">
                  <c:v>0.71601498489398718</c:v>
                </c:pt>
                <c:pt idx="2423">
                  <c:v>0.71756786907310444</c:v>
                </c:pt>
                <c:pt idx="2424">
                  <c:v>0.72080396670522418</c:v>
                </c:pt>
                <c:pt idx="2425">
                  <c:v>0.72527798235523744</c:v>
                </c:pt>
                <c:pt idx="2426">
                  <c:v>0.73093542283086244</c:v>
                </c:pt>
                <c:pt idx="2427">
                  <c:v>0.73700700894741999</c:v>
                </c:pt>
                <c:pt idx="2428">
                  <c:v>0.74351199616009489</c:v>
                </c:pt>
                <c:pt idx="2429">
                  <c:v>0.75011187279398772</c:v>
                </c:pt>
                <c:pt idx="2430">
                  <c:v>0.75710915689442837</c:v>
                </c:pt>
                <c:pt idx="2431">
                  <c:v>0.76451079934181709</c:v>
                </c:pt>
                <c:pt idx="2432">
                  <c:v>0.77262644139157988</c:v>
                </c:pt>
                <c:pt idx="2433">
                  <c:v>0.78170081034310734</c:v>
                </c:pt>
                <c:pt idx="2434">
                  <c:v>0.79156364186875883</c:v>
                </c:pt>
                <c:pt idx="2435">
                  <c:v>0.802162899214515</c:v>
                </c:pt>
                <c:pt idx="2436">
                  <c:v>0.81332440910402592</c:v>
                </c:pt>
                <c:pt idx="2437">
                  <c:v>0.82443314881975704</c:v>
                </c:pt>
                <c:pt idx="2438">
                  <c:v>0.83476494849873584</c:v>
                </c:pt>
                <c:pt idx="2439">
                  <c:v>0.84384318858953522</c:v>
                </c:pt>
                <c:pt idx="2440">
                  <c:v>0.85091627491613742</c:v>
                </c:pt>
                <c:pt idx="2441">
                  <c:v>0.85590415476688397</c:v>
                </c:pt>
                <c:pt idx="2442">
                  <c:v>0.85852776002398257</c:v>
                </c:pt>
                <c:pt idx="2443">
                  <c:v>0.85932677560291537</c:v>
                </c:pt>
                <c:pt idx="2444">
                  <c:v>0.85883039677030926</c:v>
                </c:pt>
                <c:pt idx="2445">
                  <c:v>0.85773585572478794</c:v>
                </c:pt>
                <c:pt idx="2446">
                  <c:v>0.85652692445748269</c:v>
                </c:pt>
                <c:pt idx="2447">
                  <c:v>0.85578786618800129</c:v>
                </c:pt>
                <c:pt idx="2448">
                  <c:v>0.85607677470163379</c:v>
                </c:pt>
                <c:pt idx="2449">
                  <c:v>0.8579301016516625</c:v>
                </c:pt>
                <c:pt idx="2450">
                  <c:v>0.86142313945135429</c:v>
                </c:pt>
                <c:pt idx="2451">
                  <c:v>0.86747719432217596</c:v>
                </c:pt>
                <c:pt idx="2452">
                  <c:v>0.87120918310486284</c:v>
                </c:pt>
                <c:pt idx="2453">
                  <c:v>0.87716985603521802</c:v>
                </c:pt>
                <c:pt idx="2454">
                  <c:v>0.88293594743731874</c:v>
                </c:pt>
                <c:pt idx="2455">
                  <c:v>0.88773355472505666</c:v>
                </c:pt>
                <c:pt idx="2456">
                  <c:v>0.89095895711603512</c:v>
                </c:pt>
                <c:pt idx="2457">
                  <c:v>0.89221950067234745</c:v>
                </c:pt>
                <c:pt idx="2458">
                  <c:v>0.89121346400806578</c:v>
                </c:pt>
                <c:pt idx="2459">
                  <c:v>0.88773016814464678</c:v>
                </c:pt>
                <c:pt idx="2460">
                  <c:v>0.88182747542786633</c:v>
                </c:pt>
                <c:pt idx="2461">
                  <c:v>0.87360478804784714</c:v>
                </c:pt>
                <c:pt idx="2462">
                  <c:v>0.8633026276723883</c:v>
                </c:pt>
                <c:pt idx="2463">
                  <c:v>0.85127679968760095</c:v>
                </c:pt>
                <c:pt idx="2464">
                  <c:v>0.83775468085174687</c:v>
                </c:pt>
                <c:pt idx="2465">
                  <c:v>0.82320912826330706</c:v>
                </c:pt>
                <c:pt idx="2466">
                  <c:v>0.80794218687018959</c:v>
                </c:pt>
                <c:pt idx="2467">
                  <c:v>0.79229854069787498</c:v>
                </c:pt>
                <c:pt idx="2468">
                  <c:v>0.77633808563039586</c:v>
                </c:pt>
                <c:pt idx="2469">
                  <c:v>0.76048961518912783</c:v>
                </c:pt>
                <c:pt idx="2470">
                  <c:v>0.74528210514453841</c:v>
                </c:pt>
                <c:pt idx="2471">
                  <c:v>0.73217276196878001</c:v>
                </c:pt>
                <c:pt idx="2472">
                  <c:v>0.71618269094490128</c:v>
                </c:pt>
                <c:pt idx="2473">
                  <c:v>0.70150022926695987</c:v>
                </c:pt>
                <c:pt idx="2474">
                  <c:v>0.6876988313279071</c:v>
                </c:pt>
                <c:pt idx="2475">
                  <c:v>0.67455225504357252</c:v>
                </c:pt>
                <c:pt idx="2476">
                  <c:v>0.66175775011586047</c:v>
                </c:pt>
                <c:pt idx="2477">
                  <c:v>0.64941004733233654</c:v>
                </c:pt>
                <c:pt idx="2478">
                  <c:v>0.63723988690603661</c:v>
                </c:pt>
                <c:pt idx="2479">
                  <c:v>0.62552838830936663</c:v>
                </c:pt>
                <c:pt idx="2480">
                  <c:v>0.61432561877425629</c:v>
                </c:pt>
                <c:pt idx="2481">
                  <c:v>0.60388771239069527</c:v>
                </c:pt>
                <c:pt idx="2482">
                  <c:v>0.5945354645357106</c:v>
                </c:pt>
                <c:pt idx="2483">
                  <c:v>0.58638034340577083</c:v>
                </c:pt>
                <c:pt idx="2484">
                  <c:v>0.57864697724734571</c:v>
                </c:pt>
                <c:pt idx="2485">
                  <c:v>0.57140223879408658</c:v>
                </c:pt>
                <c:pt idx="2486">
                  <c:v>0.56457561788293331</c:v>
                </c:pt>
                <c:pt idx="2487">
                  <c:v>0.5588376905392447</c:v>
                </c:pt>
                <c:pt idx="2488">
                  <c:v>0.55395385419564214</c:v>
                </c:pt>
                <c:pt idx="2489">
                  <c:v>0.55000450594895511</c:v>
                </c:pt>
                <c:pt idx="2490">
                  <c:v>0.54594169763772049</c:v>
                </c:pt>
                <c:pt idx="2491">
                  <c:v>0.54247257529491222</c:v>
                </c:pt>
                <c:pt idx="2492">
                  <c:v>0.53965804546100993</c:v>
                </c:pt>
                <c:pt idx="2493">
                  <c:v>0.53802001785622489</c:v>
                </c:pt>
                <c:pt idx="2494">
                  <c:v>0.53752762007503119</c:v>
                </c:pt>
                <c:pt idx="2495">
                  <c:v>0.53757646554911576</c:v>
                </c:pt>
                <c:pt idx="2496">
                  <c:v>0.53841560096897956</c:v>
                </c:pt>
                <c:pt idx="2497">
                  <c:v>0.53994713812817829</c:v>
                </c:pt>
                <c:pt idx="2498">
                  <c:v>0.54164053317153971</c:v>
                </c:pt>
                <c:pt idx="2499">
                  <c:v>0.54429161780060764</c:v>
                </c:pt>
                <c:pt idx="2500">
                  <c:v>0.54707587323044626</c:v>
                </c:pt>
                <c:pt idx="2501">
                  <c:v>0.55065077555087871</c:v>
                </c:pt>
                <c:pt idx="2502">
                  <c:v>0.55472675672314753</c:v>
                </c:pt>
                <c:pt idx="2503">
                  <c:v>0.55943114922020321</c:v>
                </c:pt>
                <c:pt idx="2504">
                  <c:v>0.5644797222701049</c:v>
                </c:pt>
                <c:pt idx="2505">
                  <c:v>0.56964369951623961</c:v>
                </c:pt>
                <c:pt idx="2506">
                  <c:v>0.57449119308572727</c:v>
                </c:pt>
                <c:pt idx="2507">
                  <c:v>0.57934130597073141</c:v>
                </c:pt>
                <c:pt idx="2508">
                  <c:v>0.5833096859301421</c:v>
                </c:pt>
                <c:pt idx="2509">
                  <c:v>0.58579296410406534</c:v>
                </c:pt>
                <c:pt idx="2510">
                  <c:v>0.58701792029986744</c:v>
                </c:pt>
                <c:pt idx="2511">
                  <c:v>0.58695474767868061</c:v>
                </c:pt>
                <c:pt idx="2512">
                  <c:v>0.58582449987756835</c:v>
                </c:pt>
                <c:pt idx="2513">
                  <c:v>0.58435441215100148</c:v>
                </c:pt>
                <c:pt idx="2514">
                  <c:v>0.58301118008031083</c:v>
                </c:pt>
                <c:pt idx="2515">
                  <c:v>0.58183534133783066</c:v>
                </c:pt>
                <c:pt idx="2516">
                  <c:v>0.58148520632822198</c:v>
                </c:pt>
                <c:pt idx="2517">
                  <c:v>0.58186877122056391</c:v>
                </c:pt>
                <c:pt idx="2518">
                  <c:v>0.58365017782962503</c:v>
                </c:pt>
                <c:pt idx="2519">
                  <c:v>0.58643635029033014</c:v>
                </c:pt>
                <c:pt idx="2520">
                  <c:v>0.59032847489918239</c:v>
                </c:pt>
                <c:pt idx="2521">
                  <c:v>0.59593938155721426</c:v>
                </c:pt>
                <c:pt idx="2522">
                  <c:v>0.60263476501827928</c:v>
                </c:pt>
                <c:pt idx="2523">
                  <c:v>0.61033058839486265</c:v>
                </c:pt>
                <c:pt idx="2524">
                  <c:v>0.61915968374880226</c:v>
                </c:pt>
                <c:pt idx="2525">
                  <c:v>0.62865124376380277</c:v>
                </c:pt>
                <c:pt idx="2526">
                  <c:v>0.63853153816486707</c:v>
                </c:pt>
                <c:pt idx="2527">
                  <c:v>0.64824590682906968</c:v>
                </c:pt>
                <c:pt idx="2528">
                  <c:v>0.65821146031522815</c:v>
                </c:pt>
                <c:pt idx="2529">
                  <c:v>0.66717385448096933</c:v>
                </c:pt>
                <c:pt idx="2530">
                  <c:v>0.67514093678087428</c:v>
                </c:pt>
                <c:pt idx="2531">
                  <c:v>0.68186545208112859</c:v>
                </c:pt>
                <c:pt idx="2532">
                  <c:v>0.68690368278507963</c:v>
                </c:pt>
                <c:pt idx="2533">
                  <c:v>0.68910849395550555</c:v>
                </c:pt>
                <c:pt idx="2534">
                  <c:v>0.68959838890161174</c:v>
                </c:pt>
                <c:pt idx="2535">
                  <c:v>0.6883018670279365</c:v>
                </c:pt>
                <c:pt idx="2536">
                  <c:v>0.68568320385767967</c:v>
                </c:pt>
                <c:pt idx="2537">
                  <c:v>0.68205730823986144</c:v>
                </c:pt>
                <c:pt idx="2538">
                  <c:v>0.67793614928508328</c:v>
                </c:pt>
                <c:pt idx="2539">
                  <c:v>0.67357240170985899</c:v>
                </c:pt>
                <c:pt idx="2540">
                  <c:v>0.66922233023578492</c:v>
                </c:pt>
                <c:pt idx="2541">
                  <c:v>0.66490960383719477</c:v>
                </c:pt>
                <c:pt idx="2542">
                  <c:v>0.66068059992155392</c:v>
                </c:pt>
                <c:pt idx="2543">
                  <c:v>0.65653851035090294</c:v>
                </c:pt>
                <c:pt idx="2544">
                  <c:v>0.65229886806107718</c:v>
                </c:pt>
                <c:pt idx="2545">
                  <c:v>0.6486453811509767</c:v>
                </c:pt>
                <c:pt idx="2546">
                  <c:v>0.64492204650525808</c:v>
                </c:pt>
                <c:pt idx="2547">
                  <c:v>0.64176114563237463</c:v>
                </c:pt>
                <c:pt idx="2548">
                  <c:v>0.63894746354007526</c:v>
                </c:pt>
                <c:pt idx="2549">
                  <c:v>0.63671913206273989</c:v>
                </c:pt>
                <c:pt idx="2550">
                  <c:v>0.63491739709425388</c:v>
                </c:pt>
                <c:pt idx="2551">
                  <c:v>0.63384956392160385</c:v>
                </c:pt>
                <c:pt idx="2552">
                  <c:v>0.63342619624597907</c:v>
                </c:pt>
                <c:pt idx="2553">
                  <c:v>0.63374090440616881</c:v>
                </c:pt>
                <c:pt idx="2554">
                  <c:v>0.63492582520929108</c:v>
                </c:pt>
                <c:pt idx="2555">
                  <c:v>0.63650570086481029</c:v>
                </c:pt>
                <c:pt idx="2556">
                  <c:v>0.63861680853485914</c:v>
                </c:pt>
                <c:pt idx="2557">
                  <c:v>0.64073223501584131</c:v>
                </c:pt>
                <c:pt idx="2558">
                  <c:v>0.64251672200604015</c:v>
                </c:pt>
                <c:pt idx="2559">
                  <c:v>0.64339683590998953</c:v>
                </c:pt>
                <c:pt idx="2560">
                  <c:v>0.64278481976756252</c:v>
                </c:pt>
                <c:pt idx="2561">
                  <c:v>0.64012005725963039</c:v>
                </c:pt>
                <c:pt idx="2562">
                  <c:v>0.63512136700357413</c:v>
                </c:pt>
                <c:pt idx="2563">
                  <c:v>0.62794979828751962</c:v>
                </c:pt>
                <c:pt idx="2564">
                  <c:v>0.61897931065247513</c:v>
                </c:pt>
                <c:pt idx="2565">
                  <c:v>0.60886960089261444</c:v>
                </c:pt>
                <c:pt idx="2566">
                  <c:v>0.59796486184636999</c:v>
                </c:pt>
                <c:pt idx="2567">
                  <c:v>0.58733242752796566</c:v>
                </c:pt>
                <c:pt idx="2568">
                  <c:v>0.57702442726564218</c:v>
                </c:pt>
                <c:pt idx="2569">
                  <c:v>0.56741106474538494</c:v>
                </c:pt>
                <c:pt idx="2570">
                  <c:v>0.55862430297355548</c:v>
                </c:pt>
                <c:pt idx="2571">
                  <c:v>0.55106907228099455</c:v>
                </c:pt>
                <c:pt idx="2572">
                  <c:v>0.54516471232018382</c:v>
                </c:pt>
                <c:pt idx="2573">
                  <c:v>0.53939514840219605</c:v>
                </c:pt>
                <c:pt idx="2574">
                  <c:v>0.53405725621499223</c:v>
                </c:pt>
                <c:pt idx="2575">
                  <c:v>0.53055840586075775</c:v>
                </c:pt>
                <c:pt idx="2576">
                  <c:v>0.52770709167509677</c:v>
                </c:pt>
                <c:pt idx="2577">
                  <c:v>0.52559580253039662</c:v>
                </c:pt>
                <c:pt idx="2578">
                  <c:v>0.52440825531389867</c:v>
                </c:pt>
                <c:pt idx="2579">
                  <c:v>0.52407160371701633</c:v>
                </c:pt>
                <c:pt idx="2580">
                  <c:v>0.52418975604921059</c:v>
                </c:pt>
                <c:pt idx="2581">
                  <c:v>0.52452630494518626</c:v>
                </c:pt>
                <c:pt idx="2582">
                  <c:v>0.52506040680277688</c:v>
                </c:pt>
                <c:pt idx="2583">
                  <c:v>0.52524078600521151</c:v>
                </c:pt>
                <c:pt idx="2584">
                  <c:v>0.52488132917984864</c:v>
                </c:pt>
                <c:pt idx="2585">
                  <c:v>0.52362202369384625</c:v>
                </c:pt>
                <c:pt idx="2586">
                  <c:v>0.52118910015746267</c:v>
                </c:pt>
                <c:pt idx="2587">
                  <c:v>0.51780208833951546</c:v>
                </c:pt>
                <c:pt idx="2588">
                  <c:v>0.51373703846573093</c:v>
                </c:pt>
                <c:pt idx="2589">
                  <c:v>0.5090591206826649</c:v>
                </c:pt>
                <c:pt idx="2590">
                  <c:v>0.50423268690270251</c:v>
                </c:pt>
                <c:pt idx="2591">
                  <c:v>0.49922552348101007</c:v>
                </c:pt>
                <c:pt idx="2592">
                  <c:v>0.49469300326195509</c:v>
                </c:pt>
                <c:pt idx="2593">
                  <c:v>0.49105102061721972</c:v>
                </c:pt>
                <c:pt idx="2594">
                  <c:v>0.48759998333885524</c:v>
                </c:pt>
                <c:pt idx="2595">
                  <c:v>0.48478192236888429</c:v>
                </c:pt>
                <c:pt idx="2596">
                  <c:v>0.4821129160870315</c:v>
                </c:pt>
                <c:pt idx="2597">
                  <c:v>0.47997982498536829</c:v>
                </c:pt>
                <c:pt idx="2598">
                  <c:v>0.47882250587048936</c:v>
                </c:pt>
                <c:pt idx="2599">
                  <c:v>0.47808828070779197</c:v>
                </c:pt>
                <c:pt idx="2600">
                  <c:v>0.47862953727651342</c:v>
                </c:pt>
                <c:pt idx="2601">
                  <c:v>0.48027123022071144</c:v>
                </c:pt>
                <c:pt idx="2602">
                  <c:v>0.48287324806691739</c:v>
                </c:pt>
                <c:pt idx="2603">
                  <c:v>0.48708442885291142</c:v>
                </c:pt>
                <c:pt idx="2604">
                  <c:v>0.49277768293485319</c:v>
                </c:pt>
                <c:pt idx="2605">
                  <c:v>0.49994165162232762</c:v>
                </c:pt>
                <c:pt idx="2606">
                  <c:v>0.50873836560916508</c:v>
                </c:pt>
                <c:pt idx="2607">
                  <c:v>0.51868969588072611</c:v>
                </c:pt>
                <c:pt idx="2608">
                  <c:v>0.52960973230268538</c:v>
                </c:pt>
                <c:pt idx="2609">
                  <c:v>0.54096606267924807</c:v>
                </c:pt>
                <c:pt idx="2610">
                  <c:v>0.55163712662888487</c:v>
                </c:pt>
                <c:pt idx="2611">
                  <c:v>0.5603578064419088</c:v>
                </c:pt>
                <c:pt idx="2612">
                  <c:v>0.56614991081394361</c:v>
                </c:pt>
                <c:pt idx="2613">
                  <c:v>0.56834381907594633</c:v>
                </c:pt>
                <c:pt idx="2614">
                  <c:v>0.56649386166156601</c:v>
                </c:pt>
                <c:pt idx="2615">
                  <c:v>0.56101806312856484</c:v>
                </c:pt>
                <c:pt idx="2616">
                  <c:v>0.55329816172201518</c:v>
                </c:pt>
                <c:pt idx="2617">
                  <c:v>0.54362331473548497</c:v>
                </c:pt>
                <c:pt idx="2618">
                  <c:v>0.53335143154418374</c:v>
                </c:pt>
                <c:pt idx="2619">
                  <c:v>0.52277974717930986</c:v>
                </c:pt>
                <c:pt idx="2620">
                  <c:v>0.51283288290417106</c:v>
                </c:pt>
                <c:pt idx="2621">
                  <c:v>0.50330986433427016</c:v>
                </c:pt>
                <c:pt idx="2622">
                  <c:v>0.49409095520358837</c:v>
                </c:pt>
                <c:pt idx="2623">
                  <c:v>0.48626039783382591</c:v>
                </c:pt>
                <c:pt idx="2624">
                  <c:v>0.47926629537217008</c:v>
                </c:pt>
                <c:pt idx="2625">
                  <c:v>0.47340702024629255</c:v>
                </c:pt>
                <c:pt idx="2626">
                  <c:v>0.46840726142153016</c:v>
                </c:pt>
                <c:pt idx="2627">
                  <c:v>0.46423432573991352</c:v>
                </c:pt>
                <c:pt idx="2628">
                  <c:v>0.46087565794277452</c:v>
                </c:pt>
                <c:pt idx="2629">
                  <c:v>0.45830894303427694</c:v>
                </c:pt>
                <c:pt idx="2630">
                  <c:v>0.4563029907997555</c:v>
                </c:pt>
                <c:pt idx="2631">
                  <c:v>0.45485522934027534</c:v>
                </c:pt>
                <c:pt idx="2632">
                  <c:v>0.45365780193580552</c:v>
                </c:pt>
                <c:pt idx="2633">
                  <c:v>0.45297201745480858</c:v>
                </c:pt>
                <c:pt idx="2634">
                  <c:v>0.45263272947830929</c:v>
                </c:pt>
                <c:pt idx="2635">
                  <c:v>0.45247868676581587</c:v>
                </c:pt>
                <c:pt idx="2636">
                  <c:v>0.45291355841978032</c:v>
                </c:pt>
                <c:pt idx="2637">
                  <c:v>0.45320939727949772</c:v>
                </c:pt>
                <c:pt idx="2638">
                  <c:v>0.45379843824353433</c:v>
                </c:pt>
                <c:pt idx="2639">
                  <c:v>0.45448544412906661</c:v>
                </c:pt>
                <c:pt idx="2640">
                  <c:v>0.45539788640069923</c:v>
                </c:pt>
                <c:pt idx="2641">
                  <c:v>0.45630059918024557</c:v>
                </c:pt>
                <c:pt idx="2642">
                  <c:v>0.45753788873546375</c:v>
                </c:pt>
                <c:pt idx="2643">
                  <c:v>0.45864557132553552</c:v>
                </c:pt>
                <c:pt idx="2644">
                  <c:v>0.4600010525453021</c:v>
                </c:pt>
                <c:pt idx="2645">
                  <c:v>0.46174292073642731</c:v>
                </c:pt>
                <c:pt idx="2646">
                  <c:v>0.46379521286987158</c:v>
                </c:pt>
                <c:pt idx="2647">
                  <c:v>0.46588798776391871</c:v>
                </c:pt>
                <c:pt idx="2648">
                  <c:v>0.46844629237717861</c:v>
                </c:pt>
                <c:pt idx="2649">
                  <c:v>0.4714665396744272</c:v>
                </c:pt>
                <c:pt idx="2650">
                  <c:v>0.47520353551157046</c:v>
                </c:pt>
                <c:pt idx="2651">
                  <c:v>0.47921831278346361</c:v>
                </c:pt>
                <c:pt idx="2652">
                  <c:v>0.48377378905854729</c:v>
                </c:pt>
                <c:pt idx="2653">
                  <c:v>0.48854737882687427</c:v>
                </c:pt>
                <c:pt idx="2654">
                  <c:v>0.4935428559948391</c:v>
                </c:pt>
                <c:pt idx="2655">
                  <c:v>0.49863410074881925</c:v>
                </c:pt>
                <c:pt idx="2656">
                  <c:v>0.503350380755891</c:v>
                </c:pt>
                <c:pt idx="2657">
                  <c:v>0.5076872158020822</c:v>
                </c:pt>
                <c:pt idx="2658">
                  <c:v>0.51122141000194921</c:v>
                </c:pt>
                <c:pt idx="2659">
                  <c:v>0.51369980241101088</c:v>
                </c:pt>
                <c:pt idx="2660">
                  <c:v>0.51433062936104523</c:v>
                </c:pt>
                <c:pt idx="2661">
                  <c:v>0.51309144966286269</c:v>
                </c:pt>
                <c:pt idx="2662">
                  <c:v>0.51014790798952814</c:v>
                </c:pt>
                <c:pt idx="2663">
                  <c:v>0.50579922965044855</c:v>
                </c:pt>
                <c:pt idx="2664">
                  <c:v>0.50050689012434102</c:v>
                </c:pt>
                <c:pt idx="2665">
                  <c:v>0.4952069242980498</c:v>
                </c:pt>
                <c:pt idx="2666">
                  <c:v>0.49120846059205914</c:v>
                </c:pt>
                <c:pt idx="2667">
                  <c:v>0.48804844700477007</c:v>
                </c:pt>
                <c:pt idx="2668">
                  <c:v>0.48645354489021003</c:v>
                </c:pt>
                <c:pt idx="2669">
                  <c:v>0.48643456170688787</c:v>
                </c:pt>
                <c:pt idx="2670">
                  <c:v>0.48788244937267172</c:v>
                </c:pt>
                <c:pt idx="2671">
                  <c:v>0.49079513149721321</c:v>
                </c:pt>
                <c:pt idx="2672">
                  <c:v>0.4950081889416747</c:v>
                </c:pt>
                <c:pt idx="2673">
                  <c:v>0.49978559702614528</c:v>
                </c:pt>
                <c:pt idx="2674">
                  <c:v>0.50553177221175294</c:v>
                </c:pt>
                <c:pt idx="2675">
                  <c:v>0.51184840859077796</c:v>
                </c:pt>
                <c:pt idx="2676">
                  <c:v>0.51852907257301262</c:v>
                </c:pt>
                <c:pt idx="2677">
                  <c:v>0.52448913305353306</c:v>
                </c:pt>
                <c:pt idx="2678">
                  <c:v>0.52965657970116975</c:v>
                </c:pt>
                <c:pt idx="2679">
                  <c:v>0.53329414787325147</c:v>
                </c:pt>
                <c:pt idx="2680">
                  <c:v>0.53517454549863852</c:v>
                </c:pt>
                <c:pt idx="2681">
                  <c:v>0.53459883532692465</c:v>
                </c:pt>
                <c:pt idx="2682">
                  <c:v>0.53207964555204612</c:v>
                </c:pt>
                <c:pt idx="2683">
                  <c:v>0.52764378995780903</c:v>
                </c:pt>
                <c:pt idx="2684">
                  <c:v>0.52170372353622785</c:v>
                </c:pt>
                <c:pt idx="2685">
                  <c:v>0.51547898465553521</c:v>
                </c:pt>
                <c:pt idx="2686">
                  <c:v>0.50829409443198437</c:v>
                </c:pt>
                <c:pt idx="2687">
                  <c:v>0.50131052989107006</c:v>
                </c:pt>
                <c:pt idx="2688">
                  <c:v>0.49479164114132923</c:v>
                </c:pt>
                <c:pt idx="2689">
                  <c:v>0.48822512089185555</c:v>
                </c:pt>
                <c:pt idx="2690">
                  <c:v>0.4820221011552967</c:v>
                </c:pt>
                <c:pt idx="2691">
                  <c:v>0.475845480603936</c:v>
                </c:pt>
                <c:pt idx="2692">
                  <c:v>0.46940654245538838</c:v>
                </c:pt>
                <c:pt idx="2693">
                  <c:v>0.4632421085031434</c:v>
                </c:pt>
                <c:pt idx="2694">
                  <c:v>0.45724163520724898</c:v>
                </c:pt>
                <c:pt idx="2695">
                  <c:v>0.45131054013600669</c:v>
                </c:pt>
                <c:pt idx="2696">
                  <c:v>0.44601822261069468</c:v>
                </c:pt>
                <c:pt idx="2697">
                  <c:v>0.44113797749051359</c:v>
                </c:pt>
                <c:pt idx="2698">
                  <c:v>0.43704402696700662</c:v>
                </c:pt>
                <c:pt idx="2699">
                  <c:v>0.43390187931436341</c:v>
                </c:pt>
                <c:pt idx="2700">
                  <c:v>0.43174595470699934</c:v>
                </c:pt>
                <c:pt idx="2701">
                  <c:v>0.43049152521123829</c:v>
                </c:pt>
                <c:pt idx="2702">
                  <c:v>0.43051391804446693</c:v>
                </c:pt>
                <c:pt idx="2703">
                  <c:v>0.43159845104578937</c:v>
                </c:pt>
                <c:pt idx="2704">
                  <c:v>0.43382634268234471</c:v>
                </c:pt>
                <c:pt idx="2705">
                  <c:v>0.43669891244497244</c:v>
                </c:pt>
                <c:pt idx="2706">
                  <c:v>0.44028894310296052</c:v>
                </c:pt>
                <c:pt idx="2707">
                  <c:v>0.44454902282762743</c:v>
                </c:pt>
                <c:pt idx="2708">
                  <c:v>0.45001411498416899</c:v>
                </c:pt>
                <c:pt idx="2709">
                  <c:v>0.45551235107799976</c:v>
                </c:pt>
                <c:pt idx="2710">
                  <c:v>0.46185915622230417</c:v>
                </c:pt>
                <c:pt idx="2711">
                  <c:v>0.46863760115981307</c:v>
                </c:pt>
                <c:pt idx="2712">
                  <c:v>0.47569535810381441</c:v>
                </c:pt>
                <c:pt idx="2713">
                  <c:v>0.48290725450146371</c:v>
                </c:pt>
                <c:pt idx="2714">
                  <c:v>0.49074659750627275</c:v>
                </c:pt>
                <c:pt idx="2715">
                  <c:v>0.498473609016298</c:v>
                </c:pt>
                <c:pt idx="2716">
                  <c:v>0.50631646841507161</c:v>
                </c:pt>
                <c:pt idx="2717">
                  <c:v>0.51401220264741199</c:v>
                </c:pt>
                <c:pt idx="2718">
                  <c:v>0.52084082453021141</c:v>
                </c:pt>
                <c:pt idx="2719">
                  <c:v>0.52696742303791289</c:v>
                </c:pt>
                <c:pt idx="2720">
                  <c:v>0.53135588094714403</c:v>
                </c:pt>
                <c:pt idx="2721">
                  <c:v>0.53318009729036897</c:v>
                </c:pt>
                <c:pt idx="2722">
                  <c:v>0.53178804533422097</c:v>
                </c:pt>
                <c:pt idx="2723">
                  <c:v>0.52645614060594803</c:v>
                </c:pt>
                <c:pt idx="2724">
                  <c:v>0.51618876221510945</c:v>
                </c:pt>
                <c:pt idx="2725">
                  <c:v>0.50170122725825317</c:v>
                </c:pt>
                <c:pt idx="2726">
                  <c:v>0.48273165067420831</c:v>
                </c:pt>
                <c:pt idx="2727">
                  <c:v>0.46055632644539191</c:v>
                </c:pt>
                <c:pt idx="2728">
                  <c:v>0.43764779738337167</c:v>
                </c:pt>
                <c:pt idx="2729">
                  <c:v>0.41594266143095415</c:v>
                </c:pt>
                <c:pt idx="2730">
                  <c:v>0.39497940946582233</c:v>
                </c:pt>
                <c:pt idx="2731">
                  <c:v>0.38420998502411663</c:v>
                </c:pt>
                <c:pt idx="2732">
                  <c:v>0.37246150569296854</c:v>
                </c:pt>
                <c:pt idx="2733">
                  <c:v>0.36378405054117063</c:v>
                </c:pt>
                <c:pt idx="2734">
                  <c:v>0.35788807201838918</c:v>
                </c:pt>
                <c:pt idx="2735">
                  <c:v>0.35413297690689916</c:v>
                </c:pt>
                <c:pt idx="2736">
                  <c:v>0.35280547582285082</c:v>
                </c:pt>
                <c:pt idx="2737">
                  <c:v>0.35345820394472277</c:v>
                </c:pt>
                <c:pt idx="2738">
                  <c:v>0.35609421425781779</c:v>
                </c:pt>
                <c:pt idx="2739">
                  <c:v>0.36018587067154356</c:v>
                </c:pt>
                <c:pt idx="2740">
                  <c:v>0.36601938132008294</c:v>
                </c:pt>
                <c:pt idx="2741">
                  <c:v>0.37286251052259162</c:v>
                </c:pt>
                <c:pt idx="2742">
                  <c:v>0.38118663956234866</c:v>
                </c:pt>
                <c:pt idx="2743">
                  <c:v>0.39062623325910584</c:v>
                </c:pt>
                <c:pt idx="2744">
                  <c:v>0.4013214659025035</c:v>
                </c:pt>
                <c:pt idx="2745">
                  <c:v>0.41419507543232004</c:v>
                </c:pt>
                <c:pt idx="2746">
                  <c:v>0.42921340473179431</c:v>
                </c:pt>
                <c:pt idx="2747">
                  <c:v>0.44762201541015195</c:v>
                </c:pt>
                <c:pt idx="2748">
                  <c:v>0.47084283837984359</c:v>
                </c:pt>
                <c:pt idx="2749">
                  <c:v>0.50087530066962116</c:v>
                </c:pt>
                <c:pt idx="2750">
                  <c:v>0.53942774429408857</c:v>
                </c:pt>
                <c:pt idx="2751">
                  <c:v>0.58759264387290044</c:v>
                </c:pt>
                <c:pt idx="2752">
                  <c:v>0.64355886604842905</c:v>
                </c:pt>
                <c:pt idx="2753">
                  <c:v>0.69995829712076085</c:v>
                </c:pt>
                <c:pt idx="2754">
                  <c:v>0.74495914067482827</c:v>
                </c:pt>
                <c:pt idx="2755">
                  <c:v>0.76883723386852998</c:v>
                </c:pt>
                <c:pt idx="2756">
                  <c:v>0.77033837115103032</c:v>
                </c:pt>
                <c:pt idx="2757">
                  <c:v>0.75717609106902206</c:v>
                </c:pt>
                <c:pt idx="2758">
                  <c:v>0.73789345548541896</c:v>
                </c:pt>
                <c:pt idx="2759">
                  <c:v>0.71826415407140931</c:v>
                </c:pt>
                <c:pt idx="2760">
                  <c:v>0.70131240954962104</c:v>
                </c:pt>
                <c:pt idx="2761">
                  <c:v>0.6879638618652949</c:v>
                </c:pt>
                <c:pt idx="2762">
                  <c:v>0.67807880385573382</c:v>
                </c:pt>
                <c:pt idx="2763">
                  <c:v>0.6712477586378629</c:v>
                </c:pt>
                <c:pt idx="2764">
                  <c:v>0.66704277293777636</c:v>
                </c:pt>
                <c:pt idx="2765">
                  <c:v>0.66440466273300403</c:v>
                </c:pt>
                <c:pt idx="2766">
                  <c:v>0.66324447539153331</c:v>
                </c:pt>
                <c:pt idx="2767">
                  <c:v>0.66269046749673555</c:v>
                </c:pt>
                <c:pt idx="2768">
                  <c:v>0.66258427753088744</c:v>
                </c:pt>
                <c:pt idx="2769">
                  <c:v>0.66257223484940875</c:v>
                </c:pt>
                <c:pt idx="2770">
                  <c:v>0.662692625964033</c:v>
                </c:pt>
                <c:pt idx="2771">
                  <c:v>0.6624038626251102</c:v>
                </c:pt>
                <c:pt idx="2772">
                  <c:v>0.66204396294408407</c:v>
                </c:pt>
                <c:pt idx="2773">
                  <c:v>0.66139068550146629</c:v>
                </c:pt>
                <c:pt idx="2774">
                  <c:v>0.6604812088918548</c:v>
                </c:pt>
                <c:pt idx="2775">
                  <c:v>0.65900273844618629</c:v>
                </c:pt>
                <c:pt idx="2776">
                  <c:v>0.65715716302314808</c:v>
                </c:pt>
                <c:pt idx="2777">
                  <c:v>0.65498617451371421</c:v>
                </c:pt>
                <c:pt idx="2778">
                  <c:v>0.65234874081173733</c:v>
                </c:pt>
                <c:pt idx="2779">
                  <c:v>0.64918672627082297</c:v>
                </c:pt>
                <c:pt idx="2780">
                  <c:v>0.64576051360768882</c:v>
                </c:pt>
                <c:pt idx="2781">
                  <c:v>0.64189532748977396</c:v>
                </c:pt>
                <c:pt idx="2782">
                  <c:v>0.63773764436916147</c:v>
                </c:pt>
                <c:pt idx="2783">
                  <c:v>0.63332947174703869</c:v>
                </c:pt>
                <c:pt idx="2784">
                  <c:v>0.6288256956989805</c:v>
                </c:pt>
                <c:pt idx="2785">
                  <c:v>0.62473432944356366</c:v>
                </c:pt>
                <c:pt idx="2786">
                  <c:v>0.62053078389482619</c:v>
                </c:pt>
                <c:pt idx="2787">
                  <c:v>0.61664954870254629</c:v>
                </c:pt>
                <c:pt idx="2788">
                  <c:v>0.61323688298570755</c:v>
                </c:pt>
                <c:pt idx="2789">
                  <c:v>0.61041396657061719</c:v>
                </c:pt>
                <c:pt idx="2790">
                  <c:v>0.6080070260312419</c:v>
                </c:pt>
                <c:pt idx="2791">
                  <c:v>0.60575531957090789</c:v>
                </c:pt>
                <c:pt idx="2792">
                  <c:v>0.60364723578660251</c:v>
                </c:pt>
                <c:pt idx="2793">
                  <c:v>0.60168758213149154</c:v>
                </c:pt>
                <c:pt idx="2794">
                  <c:v>0.60000567295994678</c:v>
                </c:pt>
                <c:pt idx="2795">
                  <c:v>0.59906776931490069</c:v>
                </c:pt>
                <c:pt idx="2796">
                  <c:v>0.59849820133785281</c:v>
                </c:pt>
                <c:pt idx="2797">
                  <c:v>0.59837088056366849</c:v>
                </c:pt>
                <c:pt idx="2798">
                  <c:v>0.59823722979449512</c:v>
                </c:pt>
                <c:pt idx="2799">
                  <c:v>0.5980391658192139</c:v>
                </c:pt>
                <c:pt idx="2800">
                  <c:v>0.59777301460698229</c:v>
                </c:pt>
                <c:pt idx="2801">
                  <c:v>0.59743497031630455</c:v>
                </c:pt>
                <c:pt idx="2802">
                  <c:v>0.59729019622358692</c:v>
                </c:pt>
                <c:pt idx="2803">
                  <c:v>0.59734046524635331</c:v>
                </c:pt>
                <c:pt idx="2804">
                  <c:v>0.59787927406256713</c:v>
                </c:pt>
                <c:pt idx="2805">
                  <c:v>0.59862071311458354</c:v>
                </c:pt>
                <c:pt idx="2806">
                  <c:v>0.6005517011079865</c:v>
                </c:pt>
                <c:pt idx="2807">
                  <c:v>0.60320652313423806</c:v>
                </c:pt>
                <c:pt idx="2808">
                  <c:v>0.60665806706370928</c:v>
                </c:pt>
                <c:pt idx="2809">
                  <c:v>0.61064079438743979</c:v>
                </c:pt>
                <c:pt idx="2810">
                  <c:v>0.61563492500216821</c:v>
                </c:pt>
                <c:pt idx="2811">
                  <c:v>0.62129149038157261</c:v>
                </c:pt>
                <c:pt idx="2812">
                  <c:v>0.62759693484145829</c:v>
                </c:pt>
                <c:pt idx="2813">
                  <c:v>0.63455910946359384</c:v>
                </c:pt>
                <c:pt idx="2814">
                  <c:v>0.64163476576468925</c:v>
                </c:pt>
                <c:pt idx="2815">
                  <c:v>0.64905421439629396</c:v>
                </c:pt>
                <c:pt idx="2816">
                  <c:v>0.65628255205969643</c:v>
                </c:pt>
                <c:pt idx="2817">
                  <c:v>0.66349627562447022</c:v>
                </c:pt>
                <c:pt idx="2818">
                  <c:v>0.67057918050629739</c:v>
                </c:pt>
                <c:pt idx="2819">
                  <c:v>0.67770659861832838</c:v>
                </c:pt>
                <c:pt idx="2820">
                  <c:v>0.68471765818379693</c:v>
                </c:pt>
                <c:pt idx="2821">
                  <c:v>0.69066879356966437</c:v>
                </c:pt>
                <c:pt idx="2822">
                  <c:v>0.69472275150527174</c:v>
                </c:pt>
                <c:pt idx="2823">
                  <c:v>0.6968755861798096</c:v>
                </c:pt>
                <c:pt idx="2824">
                  <c:v>0.69819898362092059</c:v>
                </c:pt>
                <c:pt idx="2825">
                  <c:v>0.69770986081144881</c:v>
                </c:pt>
                <c:pt idx="2826">
                  <c:v>0.6964237331520895</c:v>
                </c:pt>
                <c:pt idx="2827">
                  <c:v>0.69520254084267552</c:v>
                </c:pt>
                <c:pt idx="2828">
                  <c:v>0.69385479436581621</c:v>
                </c:pt>
                <c:pt idx="2829">
                  <c:v>0.69277008984407062</c:v>
                </c:pt>
                <c:pt idx="2830">
                  <c:v>0.69182810715829568</c:v>
                </c:pt>
                <c:pt idx="2831">
                  <c:v>0.69127307403181737</c:v>
                </c:pt>
                <c:pt idx="2832">
                  <c:v>0.69098678641781741</c:v>
                </c:pt>
                <c:pt idx="2833">
                  <c:v>0.69085850002705484</c:v>
                </c:pt>
                <c:pt idx="2834">
                  <c:v>0.69105961253127535</c:v>
                </c:pt>
                <c:pt idx="2835">
                  <c:v>0.69165559175803693</c:v>
                </c:pt>
                <c:pt idx="2836">
                  <c:v>0.6923499009322861</c:v>
                </c:pt>
                <c:pt idx="2837">
                  <c:v>0.69315988901770942</c:v>
                </c:pt>
                <c:pt idx="2838">
                  <c:v>0.69427311560461547</c:v>
                </c:pt>
                <c:pt idx="2839">
                  <c:v>0.69543804454129454</c:v>
                </c:pt>
                <c:pt idx="2840">
                  <c:v>0.69663082482859051</c:v>
                </c:pt>
                <c:pt idx="2841">
                  <c:v>0.69797296794005992</c:v>
                </c:pt>
                <c:pt idx="2842">
                  <c:v>0.69943433355305695</c:v>
                </c:pt>
                <c:pt idx="2843">
                  <c:v>0.7011197083870353</c:v>
                </c:pt>
                <c:pt idx="2844">
                  <c:v>0.70308424281566306</c:v>
                </c:pt>
                <c:pt idx="2845">
                  <c:v>0.70503762995906416</c:v>
                </c:pt>
                <c:pt idx="2846">
                  <c:v>0.70706570692685267</c:v>
                </c:pt>
                <c:pt idx="2847">
                  <c:v>0.70938485381780059</c:v>
                </c:pt>
                <c:pt idx="2848">
                  <c:v>0.71154924349889614</c:v>
                </c:pt>
                <c:pt idx="2849">
                  <c:v>0.71365589838863897</c:v>
                </c:pt>
                <c:pt idx="2850">
                  <c:v>0.71572438361917912</c:v>
                </c:pt>
                <c:pt idx="2851">
                  <c:v>0.71794627017573953</c:v>
                </c:pt>
                <c:pt idx="2852">
                  <c:v>0.72023166048940446</c:v>
                </c:pt>
                <c:pt idx="2853">
                  <c:v>0.72257455446433438</c:v>
                </c:pt>
                <c:pt idx="2854">
                  <c:v>0.72505808894097079</c:v>
                </c:pt>
                <c:pt idx="2855">
                  <c:v>0.72775055958238477</c:v>
                </c:pt>
                <c:pt idx="2856">
                  <c:v>0.73070672799817349</c:v>
                </c:pt>
                <c:pt idx="2857">
                  <c:v>0.73419335385414819</c:v>
                </c:pt>
                <c:pt idx="2858">
                  <c:v>0.73767653170267888</c:v>
                </c:pt>
                <c:pt idx="2859">
                  <c:v>0.74153218753861783</c:v>
                </c:pt>
                <c:pt idx="2860">
                  <c:v>0.74559255371487865</c:v>
                </c:pt>
                <c:pt idx="2861">
                  <c:v>0.74975825710369781</c:v>
                </c:pt>
                <c:pt idx="2862">
                  <c:v>0.75411672292992249</c:v>
                </c:pt>
                <c:pt idx="2863">
                  <c:v>0.75842454833069495</c:v>
                </c:pt>
                <c:pt idx="2864">
                  <c:v>0.76222397405477671</c:v>
                </c:pt>
                <c:pt idx="2865">
                  <c:v>0.76518595307443493</c:v>
                </c:pt>
                <c:pt idx="2866">
                  <c:v>0.76651424918454358</c:v>
                </c:pt>
                <c:pt idx="2867">
                  <c:v>0.76551218034905621</c:v>
                </c:pt>
                <c:pt idx="2868">
                  <c:v>0.76247175529891931</c:v>
                </c:pt>
                <c:pt idx="2869">
                  <c:v>0.75723156008297376</c:v>
                </c:pt>
                <c:pt idx="2870">
                  <c:v>0.75100001547979334</c:v>
                </c:pt>
                <c:pt idx="2871">
                  <c:v>0.74389381826127499</c:v>
                </c:pt>
                <c:pt idx="2872">
                  <c:v>0.73745397592198381</c:v>
                </c:pt>
                <c:pt idx="2873">
                  <c:v>0.73223768029252367</c:v>
                </c:pt>
                <c:pt idx="2874">
                  <c:v>0.7288268856669653</c:v>
                </c:pt>
                <c:pt idx="2875">
                  <c:v>0.72708192159683316</c:v>
                </c:pt>
                <c:pt idx="2876">
                  <c:v>0.72624389691203728</c:v>
                </c:pt>
                <c:pt idx="2877">
                  <c:v>0.72575603034806102</c:v>
                </c:pt>
                <c:pt idx="2878">
                  <c:v>0.72500153029263803</c:v>
                </c:pt>
                <c:pt idx="2879">
                  <c:v>0.72370292972760453</c:v>
                </c:pt>
                <c:pt idx="2880">
                  <c:v>0.72156621673485499</c:v>
                </c:pt>
                <c:pt idx="2881">
                  <c:v>0.71798132225191691</c:v>
                </c:pt>
                <c:pt idx="2882">
                  <c:v>0.71330952961326033</c:v>
                </c:pt>
                <c:pt idx="2883">
                  <c:v>0.70666709040829889</c:v>
                </c:pt>
                <c:pt idx="2884">
                  <c:v>0.69855264163598418</c:v>
                </c:pt>
                <c:pt idx="2885">
                  <c:v>0.68946460068823967</c:v>
                </c:pt>
                <c:pt idx="2886">
                  <c:v>0.67967064635970464</c:v>
                </c:pt>
                <c:pt idx="2887">
                  <c:v>0.67000322882809438</c:v>
                </c:pt>
                <c:pt idx="2888">
                  <c:v>0.66099765112554409</c:v>
                </c:pt>
                <c:pt idx="2889">
                  <c:v>0.65249320665824351</c:v>
                </c:pt>
                <c:pt idx="2890">
                  <c:v>0.64501760870674041</c:v>
                </c:pt>
                <c:pt idx="2891">
                  <c:v>0.63900824128577138</c:v>
                </c:pt>
                <c:pt idx="2892">
                  <c:v>0.63513927411346394</c:v>
                </c:pt>
                <c:pt idx="2893">
                  <c:v>0.63483626177763919</c:v>
                </c:pt>
                <c:pt idx="2894">
                  <c:v>0.64008430269310135</c:v>
                </c:pt>
                <c:pt idx="2895">
                  <c:v>0.65292369896808788</c:v>
                </c:pt>
                <c:pt idx="2896">
                  <c:v>0.65499332037914859</c:v>
                </c:pt>
                <c:pt idx="2897">
                  <c:v>0.61744091421959546</c:v>
                </c:pt>
                <c:pt idx="2898">
                  <c:v>0.58960263970481863</c:v>
                </c:pt>
                <c:pt idx="2899">
                  <c:v>0.58284644702773214</c:v>
                </c:pt>
                <c:pt idx="2900">
                  <c:v>0.58573908175440503</c:v>
                </c:pt>
                <c:pt idx="2901">
                  <c:v>0.59205064211207081</c:v>
                </c:pt>
                <c:pt idx="2902">
                  <c:v>0.59533588672368654</c:v>
                </c:pt>
                <c:pt idx="2903">
                  <c:v>0.5883482868558183</c:v>
                </c:pt>
                <c:pt idx="2904">
                  <c:v>0.56972422453460281</c:v>
                </c:pt>
                <c:pt idx="2905">
                  <c:v>0.5488118847588811</c:v>
                </c:pt>
                <c:pt idx="2906">
                  <c:v>0.53307344041133142</c:v>
                </c:pt>
                <c:pt idx="2907">
                  <c:v>0.52372530275928619</c:v>
                </c:pt>
                <c:pt idx="2908">
                  <c:v>0.51945736036530876</c:v>
                </c:pt>
                <c:pt idx="2909">
                  <c:v>0.51889588102450313</c:v>
                </c:pt>
                <c:pt idx="2910">
                  <c:v>0.52063004182042849</c:v>
                </c:pt>
                <c:pt idx="2911">
                  <c:v>0.52386331505271233</c:v>
                </c:pt>
                <c:pt idx="2912">
                  <c:v>0.5279327027365146</c:v>
                </c:pt>
                <c:pt idx="2913">
                  <c:v>0.53260378033636524</c:v>
                </c:pt>
                <c:pt idx="2914">
                  <c:v>0.53747122166160399</c:v>
                </c:pt>
                <c:pt idx="2915">
                  <c:v>0.54282533300469105</c:v>
                </c:pt>
                <c:pt idx="2916">
                  <c:v>0.54811780699718904</c:v>
                </c:pt>
                <c:pt idx="2917">
                  <c:v>0.55384473066976303</c:v>
                </c:pt>
                <c:pt idx="2918">
                  <c:v>0.55981389409864335</c:v>
                </c:pt>
                <c:pt idx="2919">
                  <c:v>0.56512358244250571</c:v>
                </c:pt>
                <c:pt idx="2920">
                  <c:v>0.57011055283984879</c:v>
                </c:pt>
                <c:pt idx="2921">
                  <c:v>0.57461086621046076</c:v>
                </c:pt>
                <c:pt idx="2922">
                  <c:v>0.57869043801313014</c:v>
                </c:pt>
                <c:pt idx="2923">
                  <c:v>0.58178986509220376</c:v>
                </c:pt>
                <c:pt idx="2924">
                  <c:v>0.58490440885632777</c:v>
                </c:pt>
                <c:pt idx="2925">
                  <c:v>0.58782796149371941</c:v>
                </c:pt>
                <c:pt idx="2926">
                  <c:v>0.59069251163367731</c:v>
                </c:pt>
                <c:pt idx="2927">
                  <c:v>0.59393715296304461</c:v>
                </c:pt>
                <c:pt idx="2928">
                  <c:v>0.59738930369682974</c:v>
                </c:pt>
                <c:pt idx="2929">
                  <c:v>0.60135347196832711</c:v>
                </c:pt>
                <c:pt idx="2930">
                  <c:v>0.60592652835771066</c:v>
                </c:pt>
                <c:pt idx="2931">
                  <c:v>0.61149895148997446</c:v>
                </c:pt>
                <c:pt idx="2932">
                  <c:v>0.61795622796073679</c:v>
                </c:pt>
                <c:pt idx="2933">
                  <c:v>0.6252605144224701</c:v>
                </c:pt>
                <c:pt idx="2934">
                  <c:v>0.63345019413513914</c:v>
                </c:pt>
                <c:pt idx="2935">
                  <c:v>0.64248143068967467</c:v>
                </c:pt>
                <c:pt idx="2936">
                  <c:v>0.65237125265345375</c:v>
                </c:pt>
                <c:pt idx="2937">
                  <c:v>0.66267987969348052</c:v>
                </c:pt>
                <c:pt idx="2938">
                  <c:v>0.67317343554596365</c:v>
                </c:pt>
                <c:pt idx="2939">
                  <c:v>0.6837098297927573</c:v>
                </c:pt>
                <c:pt idx="2940">
                  <c:v>0.69430192557817061</c:v>
                </c:pt>
                <c:pt idx="2941">
                  <c:v>0.70497354227026687</c:v>
                </c:pt>
                <c:pt idx="2942">
                  <c:v>0.71570221589198502</c:v>
                </c:pt>
                <c:pt idx="2943">
                  <c:v>0.72616556347155292</c:v>
                </c:pt>
                <c:pt idx="2944">
                  <c:v>0.73700791276461575</c:v>
                </c:pt>
                <c:pt idx="2945">
                  <c:v>0.74795699241985103</c:v>
                </c:pt>
                <c:pt idx="2946">
                  <c:v>0.75863706757283333</c:v>
                </c:pt>
                <c:pt idx="2947">
                  <c:v>0.76886838962553172</c:v>
                </c:pt>
                <c:pt idx="2948">
                  <c:v>0.77839318469818064</c:v>
                </c:pt>
                <c:pt idx="2949">
                  <c:v>0.7871114616103112</c:v>
                </c:pt>
                <c:pt idx="2950">
                  <c:v>0.7948010028401814</c:v>
                </c:pt>
                <c:pt idx="2951">
                  <c:v>0.80134441738033368</c:v>
                </c:pt>
                <c:pt idx="2952">
                  <c:v>0.80622417171737637</c:v>
                </c:pt>
                <c:pt idx="2953">
                  <c:v>0.80949158181363479</c:v>
                </c:pt>
                <c:pt idx="2954">
                  <c:v>0.81075667318745626</c:v>
                </c:pt>
                <c:pt idx="2955">
                  <c:v>0.80984235101556534</c:v>
                </c:pt>
                <c:pt idx="2956">
                  <c:v>0.80679423406718154</c:v>
                </c:pt>
                <c:pt idx="2957">
                  <c:v>0.80158868744530964</c:v>
                </c:pt>
                <c:pt idx="2958">
                  <c:v>0.79432515438966156</c:v>
                </c:pt>
                <c:pt idx="2959">
                  <c:v>0.78519364409748471</c:v>
                </c:pt>
                <c:pt idx="2960">
                  <c:v>0.77457219381881548</c:v>
                </c:pt>
                <c:pt idx="2961">
                  <c:v>0.76250303589442081</c:v>
                </c:pt>
                <c:pt idx="2962">
                  <c:v>0.74922536380597438</c:v>
                </c:pt>
                <c:pt idx="2963">
                  <c:v>0.73490330807895354</c:v>
                </c:pt>
                <c:pt idx="2964">
                  <c:v>0.71984737090601603</c:v>
                </c:pt>
                <c:pt idx="2965">
                  <c:v>0.704362576010646</c:v>
                </c:pt>
                <c:pt idx="2966">
                  <c:v>0.6881614405172547</c:v>
                </c:pt>
                <c:pt idx="2967">
                  <c:v>0.67223313393921247</c:v>
                </c:pt>
                <c:pt idx="2968">
                  <c:v>0.6563060664856053</c:v>
                </c:pt>
                <c:pt idx="2969">
                  <c:v>0.64085817854423244</c:v>
                </c:pt>
                <c:pt idx="2970">
                  <c:v>0.62593064034240442</c:v>
                </c:pt>
                <c:pt idx="2971">
                  <c:v>0.61217924245373356</c:v>
                </c:pt>
                <c:pt idx="2972">
                  <c:v>0.59915384494991497</c:v>
                </c:pt>
                <c:pt idx="2973">
                  <c:v>0.58732330511519715</c:v>
                </c:pt>
                <c:pt idx="2974">
                  <c:v>0.57627211892484576</c:v>
                </c:pt>
                <c:pt idx="2975">
                  <c:v>0.56642315737925542</c:v>
                </c:pt>
                <c:pt idx="2976">
                  <c:v>0.55734036344519289</c:v>
                </c:pt>
                <c:pt idx="2977">
                  <c:v>0.54898095721450324</c:v>
                </c:pt>
                <c:pt idx="2978">
                  <c:v>0.54111751037208056</c:v>
                </c:pt>
                <c:pt idx="2979">
                  <c:v>0.5335523203588135</c:v>
                </c:pt>
                <c:pt idx="2980">
                  <c:v>0.52615595416606764</c:v>
                </c:pt>
                <c:pt idx="2981">
                  <c:v>0.51883751230313047</c:v>
                </c:pt>
                <c:pt idx="2982">
                  <c:v>0.51136410436879165</c:v>
                </c:pt>
                <c:pt idx="2983">
                  <c:v>0.5039521227608641</c:v>
                </c:pt>
                <c:pt idx="2984">
                  <c:v>0.49628528380394232</c:v>
                </c:pt>
                <c:pt idx="2985">
                  <c:v>0.48902252522586709</c:v>
                </c:pt>
                <c:pt idx="2986">
                  <c:v>0.48193381413337982</c:v>
                </c:pt>
                <c:pt idx="2987">
                  <c:v>0.47552240523255856</c:v>
                </c:pt>
                <c:pt idx="2988">
                  <c:v>0.46951232221358125</c:v>
                </c:pt>
                <c:pt idx="2989">
                  <c:v>0.46417972056473444</c:v>
                </c:pt>
                <c:pt idx="2990">
                  <c:v>0.45985766295303587</c:v>
                </c:pt>
                <c:pt idx="2991">
                  <c:v>0.45627121406609389</c:v>
                </c:pt>
                <c:pt idx="2992">
                  <c:v>0.45333900593757032</c:v>
                </c:pt>
                <c:pt idx="2993">
                  <c:v>0.45114484222052231</c:v>
                </c:pt>
                <c:pt idx="2994">
                  <c:v>0.45155471279838455</c:v>
                </c:pt>
                <c:pt idx="2995">
                  <c:v>0.45002106224203609</c:v>
                </c:pt>
                <c:pt idx="2996">
                  <c:v>0.44982541271098503</c:v>
                </c:pt>
                <c:pt idx="2997">
                  <c:v>0.45035757571375767</c:v>
                </c:pt>
                <c:pt idx="2998">
                  <c:v>0.4508866764541794</c:v>
                </c:pt>
                <c:pt idx="2999">
                  <c:v>0.4522685274402361</c:v>
                </c:pt>
                <c:pt idx="3000">
                  <c:v>0.45408078233763699</c:v>
                </c:pt>
                <c:pt idx="3001">
                  <c:v>0.4561634960646751</c:v>
                </c:pt>
                <c:pt idx="3002">
                  <c:v>0.4586877497017629</c:v>
                </c:pt>
                <c:pt idx="3003">
                  <c:v>0.46171386649282381</c:v>
                </c:pt>
                <c:pt idx="3004">
                  <c:v>0.46510000871281004</c:v>
                </c:pt>
                <c:pt idx="3005">
                  <c:v>0.4688111831000224</c:v>
                </c:pt>
                <c:pt idx="3006">
                  <c:v>0.47279030540445133</c:v>
                </c:pt>
                <c:pt idx="3007">
                  <c:v>0.47738340799204931</c:v>
                </c:pt>
                <c:pt idx="3008">
                  <c:v>0.48235810197005397</c:v>
                </c:pt>
                <c:pt idx="3009">
                  <c:v>0.48803636802083</c:v>
                </c:pt>
                <c:pt idx="3010">
                  <c:v>0.49422481147484204</c:v>
                </c:pt>
                <c:pt idx="3011">
                  <c:v>0.50108751998537016</c:v>
                </c:pt>
                <c:pt idx="3012">
                  <c:v>0.50836494393621789</c:v>
                </c:pt>
                <c:pt idx="3013">
                  <c:v>0.51620458697900207</c:v>
                </c:pt>
                <c:pt idx="3014">
                  <c:v>0.52441254920154745</c:v>
                </c:pt>
                <c:pt idx="3015">
                  <c:v>0.53271013641154852</c:v>
                </c:pt>
                <c:pt idx="3016">
                  <c:v>0.54059240076290305</c:v>
                </c:pt>
                <c:pt idx="3017">
                  <c:v>0.54740521559355138</c:v>
                </c:pt>
                <c:pt idx="3018">
                  <c:v>0.55284231270449413</c:v>
                </c:pt>
                <c:pt idx="3019">
                  <c:v>0.55682811603888172</c:v>
                </c:pt>
                <c:pt idx="3020">
                  <c:v>0.5597793961283426</c:v>
                </c:pt>
                <c:pt idx="3021">
                  <c:v>0.56118393268420097</c:v>
                </c:pt>
                <c:pt idx="3022">
                  <c:v>0.56045882242515654</c:v>
                </c:pt>
                <c:pt idx="3023">
                  <c:v>0.55775231149545079</c:v>
                </c:pt>
                <c:pt idx="3024">
                  <c:v>0.55364797780289909</c:v>
                </c:pt>
                <c:pt idx="3025">
                  <c:v>0.5488274737128177</c:v>
                </c:pt>
                <c:pt idx="3026">
                  <c:v>0.5446691190224211</c:v>
                </c:pt>
                <c:pt idx="3027">
                  <c:v>0.54164860972182027</c:v>
                </c:pt>
                <c:pt idx="3028">
                  <c:v>0.54036033695441521</c:v>
                </c:pt>
                <c:pt idx="3029">
                  <c:v>0.54023785026866233</c:v>
                </c:pt>
                <c:pt idx="3030">
                  <c:v>0.54159322986629288</c:v>
                </c:pt>
                <c:pt idx="3031">
                  <c:v>0.54431659905300689</c:v>
                </c:pt>
                <c:pt idx="3032">
                  <c:v>0.5475974098819516</c:v>
                </c:pt>
                <c:pt idx="3033">
                  <c:v>0.55191426833143664</c:v>
                </c:pt>
                <c:pt idx="3034">
                  <c:v>0.55720388117952202</c:v>
                </c:pt>
                <c:pt idx="3035">
                  <c:v>0.56304880945189939</c:v>
                </c:pt>
                <c:pt idx="3036">
                  <c:v>0.56958191810440595</c:v>
                </c:pt>
                <c:pt idx="3037">
                  <c:v>0.57688741729759219</c:v>
                </c:pt>
                <c:pt idx="3038">
                  <c:v>0.58437741745507021</c:v>
                </c:pt>
                <c:pt idx="3039">
                  <c:v>0.59263503108998805</c:v>
                </c:pt>
                <c:pt idx="3040">
                  <c:v>0.60099691846392234</c:v>
                </c:pt>
                <c:pt idx="3041">
                  <c:v>0.61029568689575775</c:v>
                </c:pt>
                <c:pt idx="3042">
                  <c:v>0.61980682968109735</c:v>
                </c:pt>
                <c:pt idx="3043">
                  <c:v>0.62893222783229563</c:v>
                </c:pt>
                <c:pt idx="3044">
                  <c:v>0.63811935191667235</c:v>
                </c:pt>
                <c:pt idx="3045">
                  <c:v>0.64733830040033935</c:v>
                </c:pt>
                <c:pt idx="3046">
                  <c:v>0.65633426673183659</c:v>
                </c:pt>
                <c:pt idx="3047">
                  <c:v>0.66508062371632526</c:v>
                </c:pt>
                <c:pt idx="3048">
                  <c:v>0.67357770600644928</c:v>
                </c:pt>
                <c:pt idx="3049">
                  <c:v>0.68139868486670707</c:v>
                </c:pt>
                <c:pt idx="3050">
                  <c:v>0.68878643804032513</c:v>
                </c:pt>
                <c:pt idx="3051">
                  <c:v>0.69562761114593008</c:v>
                </c:pt>
                <c:pt idx="3052">
                  <c:v>0.7016532626147538</c:v>
                </c:pt>
                <c:pt idx="3053">
                  <c:v>0.7070922648202882</c:v>
                </c:pt>
                <c:pt idx="3054">
                  <c:v>0.71188838567613977</c:v>
                </c:pt>
                <c:pt idx="3055">
                  <c:v>0.7161313847178008</c:v>
                </c:pt>
                <c:pt idx="3056">
                  <c:v>0.71974305082992251</c:v>
                </c:pt>
                <c:pt idx="3057">
                  <c:v>0.72294136063565517</c:v>
                </c:pt>
                <c:pt idx="3058">
                  <c:v>0.72549883800150039</c:v>
                </c:pt>
                <c:pt idx="3059">
                  <c:v>0.72730840921685713</c:v>
                </c:pt>
                <c:pt idx="3060">
                  <c:v>0.72859348103293398</c:v>
                </c:pt>
                <c:pt idx="3061">
                  <c:v>0.72929152717892187</c:v>
                </c:pt>
                <c:pt idx="3062">
                  <c:v>0.72918265233322921</c:v>
                </c:pt>
                <c:pt idx="3063">
                  <c:v>0.72847128486785306</c:v>
                </c:pt>
                <c:pt idx="3064">
                  <c:v>0.7275086041204939</c:v>
                </c:pt>
                <c:pt idx="3065">
                  <c:v>0.72572956449354875</c:v>
                </c:pt>
                <c:pt idx="3066">
                  <c:v>0.72361507134549696</c:v>
                </c:pt>
                <c:pt idx="3067">
                  <c:v>0.72094224369536641</c:v>
                </c:pt>
                <c:pt idx="3068">
                  <c:v>0.71810197800080289</c:v>
                </c:pt>
                <c:pt idx="3069">
                  <c:v>0.71497847307120799</c:v>
                </c:pt>
                <c:pt idx="3070">
                  <c:v>0.71165779368532101</c:v>
                </c:pt>
                <c:pt idx="3071">
                  <c:v>0.70817309273067608</c:v>
                </c:pt>
                <c:pt idx="3072">
                  <c:v>0.7046551296744803</c:v>
                </c:pt>
                <c:pt idx="3073">
                  <c:v>0.70124289240692361</c:v>
                </c:pt>
                <c:pt idx="3074">
                  <c:v>0.69762000485991726</c:v>
                </c:pt>
                <c:pt idx="3075">
                  <c:v>0.69425623929744007</c:v>
                </c:pt>
                <c:pt idx="3076">
                  <c:v>0.69117209742153074</c:v>
                </c:pt>
                <c:pt idx="3077">
                  <c:v>0.68831272092436213</c:v>
                </c:pt>
                <c:pt idx="3078">
                  <c:v>0.68554021669958498</c:v>
                </c:pt>
                <c:pt idx="3079">
                  <c:v>0.68336047546716916</c:v>
                </c:pt>
                <c:pt idx="3080">
                  <c:v>0.68137654478852006</c:v>
                </c:pt>
                <c:pt idx="3081">
                  <c:v>0.67913726655384732</c:v>
                </c:pt>
                <c:pt idx="3082">
                  <c:v>0.6770762856298147</c:v>
                </c:pt>
                <c:pt idx="3083">
                  <c:v>0.67484633130500593</c:v>
                </c:pt>
                <c:pt idx="3084">
                  <c:v>0.67231285334962787</c:v>
                </c:pt>
                <c:pt idx="3085">
                  <c:v>0.66973506146033857</c:v>
                </c:pt>
                <c:pt idx="3086">
                  <c:v>0.6674306646562268</c:v>
                </c:pt>
                <c:pt idx="3087">
                  <c:v>0.66515266498619785</c:v>
                </c:pt>
                <c:pt idx="3088">
                  <c:v>0.66325975570716222</c:v>
                </c:pt>
                <c:pt idx="3089">
                  <c:v>0.66199060776463226</c:v>
                </c:pt>
                <c:pt idx="3090">
                  <c:v>0.66115646401193229</c:v>
                </c:pt>
                <c:pt idx="3091">
                  <c:v>0.66117132329897199</c:v>
                </c:pt>
                <c:pt idx="3092">
                  <c:v>0.66196139620163863</c:v>
                </c:pt>
                <c:pt idx="3093">
                  <c:v>0.6634773931338025</c:v>
                </c:pt>
                <c:pt idx="3094">
                  <c:v>0.66526248929299303</c:v>
                </c:pt>
                <c:pt idx="3095">
                  <c:v>0.66783167570938373</c:v>
                </c:pt>
                <c:pt idx="3096">
                  <c:v>0.6703864290164766</c:v>
                </c:pt>
                <c:pt idx="3097">
                  <c:v>0.6732819546968869</c:v>
                </c:pt>
                <c:pt idx="3098">
                  <c:v>0.67627748133006027</c:v>
                </c:pt>
                <c:pt idx="3099">
                  <c:v>0.67930579757885767</c:v>
                </c:pt>
                <c:pt idx="3100">
                  <c:v>0.68234550885966228</c:v>
                </c:pt>
                <c:pt idx="3101">
                  <c:v>0.68548327842520818</c:v>
                </c:pt>
                <c:pt idx="3102">
                  <c:v>0.68871304451641224</c:v>
                </c:pt>
                <c:pt idx="3103">
                  <c:v>0.69234263433996412</c:v>
                </c:pt>
                <c:pt idx="3104">
                  <c:v>0.69633254747244577</c:v>
                </c:pt>
                <c:pt idx="3105">
                  <c:v>0.70110001524160581</c:v>
                </c:pt>
                <c:pt idx="3106">
                  <c:v>0.70651502269566357</c:v>
                </c:pt>
                <c:pt idx="3107">
                  <c:v>0.71276398028460819</c:v>
                </c:pt>
                <c:pt idx="3108">
                  <c:v>0.71963098611916165</c:v>
                </c:pt>
                <c:pt idx="3109">
                  <c:v>0.72702425376789392</c:v>
                </c:pt>
                <c:pt idx="3110">
                  <c:v>0.73458832959517828</c:v>
                </c:pt>
                <c:pt idx="3111">
                  <c:v>0.74193565150251861</c:v>
                </c:pt>
                <c:pt idx="3112">
                  <c:v>0.74747006584420961</c:v>
                </c:pt>
                <c:pt idx="3113">
                  <c:v>0.75261219021634873</c:v>
                </c:pt>
                <c:pt idx="3114">
                  <c:v>0.75837567425328256</c:v>
                </c:pt>
                <c:pt idx="3115">
                  <c:v>0.76383598047981871</c:v>
                </c:pt>
                <c:pt idx="3116">
                  <c:v>0.76616513193767233</c:v>
                </c:pt>
                <c:pt idx="3117">
                  <c:v>0.75994585465232634</c:v>
                </c:pt>
                <c:pt idx="3118">
                  <c:v>0.73728699051684643</c:v>
                </c:pt>
                <c:pt idx="3119">
                  <c:v>0.69494768765821002</c:v>
                </c:pt>
                <c:pt idx="3120">
                  <c:v>0.63087755628111097</c:v>
                </c:pt>
                <c:pt idx="3121">
                  <c:v>0.55137512084680318</c:v>
                </c:pt>
                <c:pt idx="3122">
                  <c:v>0.46860680276141992</c:v>
                </c:pt>
                <c:pt idx="3123">
                  <c:v>0.39588229770678446</c:v>
                </c:pt>
                <c:pt idx="3124">
                  <c:v>0.34005940849095795</c:v>
                </c:pt>
                <c:pt idx="3125">
                  <c:v>0.30249180047964802</c:v>
                </c:pt>
                <c:pt idx="3126">
                  <c:v>0.27987016736269771</c:v>
                </c:pt>
                <c:pt idx="3127">
                  <c:v>0.26822914436659862</c:v>
                </c:pt>
                <c:pt idx="3128">
                  <c:v>0.26386635068451708</c:v>
                </c:pt>
                <c:pt idx="3129">
                  <c:v>0.26447063666998361</c:v>
                </c:pt>
                <c:pt idx="3130">
                  <c:v>0.26769976392121286</c:v>
                </c:pt>
                <c:pt idx="3131">
                  <c:v>0.27285587471999401</c:v>
                </c:pt>
                <c:pt idx="3132">
                  <c:v>0.27921798147311405</c:v>
                </c:pt>
                <c:pt idx="3133">
                  <c:v>0.28574427425005156</c:v>
                </c:pt>
                <c:pt idx="3134">
                  <c:v>0.29251630763693454</c:v>
                </c:pt>
                <c:pt idx="3135">
                  <c:v>0.2991541268355653</c:v>
                </c:pt>
                <c:pt idx="3136">
                  <c:v>0.30607375612050014</c:v>
                </c:pt>
                <c:pt idx="3137">
                  <c:v>0.3121423235000727</c:v>
                </c:pt>
                <c:pt idx="3138">
                  <c:v>0.31827356348613223</c:v>
                </c:pt>
                <c:pt idx="3139">
                  <c:v>0.32448893354468467</c:v>
                </c:pt>
                <c:pt idx="3140">
                  <c:v>0.33068819853844766</c:v>
                </c:pt>
                <c:pt idx="3141">
                  <c:v>0.33655135512006884</c:v>
                </c:pt>
                <c:pt idx="3142">
                  <c:v>0.34275430743899982</c:v>
                </c:pt>
                <c:pt idx="3143">
                  <c:v>0.34886817833035688</c:v>
                </c:pt>
                <c:pt idx="3144">
                  <c:v>0.35495808110989041</c:v>
                </c:pt>
                <c:pt idx="3145">
                  <c:v>0.36092216924647552</c:v>
                </c:pt>
                <c:pt idx="3146">
                  <c:v>0.36738363717547906</c:v>
                </c:pt>
                <c:pt idx="3147">
                  <c:v>0.37381459304526299</c:v>
                </c:pt>
                <c:pt idx="3148">
                  <c:v>0.38065541014189702</c:v>
                </c:pt>
                <c:pt idx="3149">
                  <c:v>0.38752488416714204</c:v>
                </c:pt>
                <c:pt idx="3150">
                  <c:v>0.39496602878888826</c:v>
                </c:pt>
                <c:pt idx="3151">
                  <c:v>0.40267804204299373</c:v>
                </c:pt>
                <c:pt idx="3152">
                  <c:v>0.41064885201501661</c:v>
                </c:pt>
                <c:pt idx="3153">
                  <c:v>0.41909906053854745</c:v>
                </c:pt>
                <c:pt idx="3154">
                  <c:v>0.4279404499333827</c:v>
                </c:pt>
                <c:pt idx="3155">
                  <c:v>0.4371273804213629</c:v>
                </c:pt>
                <c:pt idx="3156">
                  <c:v>0.44657232745792502</c:v>
                </c:pt>
                <c:pt idx="3157">
                  <c:v>0.45641626474942748</c:v>
                </c:pt>
                <c:pt idx="3158">
                  <c:v>0.46611607438222274</c:v>
                </c:pt>
                <c:pt idx="3159">
                  <c:v>0.4756332490619623</c:v>
                </c:pt>
                <c:pt idx="3160">
                  <c:v>0.48424741882348243</c:v>
                </c:pt>
                <c:pt idx="3161">
                  <c:v>0.49146354156446714</c:v>
                </c:pt>
                <c:pt idx="3162">
                  <c:v>0.49701766523557311</c:v>
                </c:pt>
                <c:pt idx="3163">
                  <c:v>0.50097424539520641</c:v>
                </c:pt>
                <c:pt idx="3164">
                  <c:v>0.50329319956497209</c:v>
                </c:pt>
                <c:pt idx="3165">
                  <c:v>0.50410825046370356</c:v>
                </c:pt>
                <c:pt idx="3166">
                  <c:v>0.50354713661120232</c:v>
                </c:pt>
                <c:pt idx="3167">
                  <c:v>0.50216491663539464</c:v>
                </c:pt>
                <c:pt idx="3168">
                  <c:v>0.50068405771390367</c:v>
                </c:pt>
                <c:pt idx="3169">
                  <c:v>0.49895337089084796</c:v>
                </c:pt>
                <c:pt idx="3170">
                  <c:v>0.49734303773223304</c:v>
                </c:pt>
                <c:pt idx="3171">
                  <c:v>0.49618320975920932</c:v>
                </c:pt>
                <c:pt idx="3172">
                  <c:v>0.49581872543431499</c:v>
                </c:pt>
                <c:pt idx="3173">
                  <c:v>0.49504925407891615</c:v>
                </c:pt>
                <c:pt idx="3174">
                  <c:v>0.49551748637100596</c:v>
                </c:pt>
                <c:pt idx="3175">
                  <c:v>0.4961830608949529</c:v>
                </c:pt>
                <c:pt idx="3176">
                  <c:v>0.49745229466942503</c:v>
                </c:pt>
                <c:pt idx="3177">
                  <c:v>0.49929555867126529</c:v>
                </c:pt>
                <c:pt idx="3178">
                  <c:v>0.50125622446734686</c:v>
                </c:pt>
                <c:pt idx="3179">
                  <c:v>0.50385963154698454</c:v>
                </c:pt>
                <c:pt idx="3180">
                  <c:v>0.50666488937587939</c:v>
                </c:pt>
                <c:pt idx="3181">
                  <c:v>0.50972244954439905</c:v>
                </c:pt>
                <c:pt idx="3182">
                  <c:v>0.51283966908942336</c:v>
                </c:pt>
                <c:pt idx="3183">
                  <c:v>0.51591287827625698</c:v>
                </c:pt>
                <c:pt idx="3184">
                  <c:v>0.5191642998769268</c:v>
                </c:pt>
                <c:pt idx="3185">
                  <c:v>0.52239087486618951</c:v>
                </c:pt>
                <c:pt idx="3186">
                  <c:v>0.52551071646575931</c:v>
                </c:pt>
                <c:pt idx="3187">
                  <c:v>0.52878374510986748</c:v>
                </c:pt>
                <c:pt idx="3188">
                  <c:v>0.53200806618136509</c:v>
                </c:pt>
                <c:pt idx="3189">
                  <c:v>0.53537981591973194</c:v>
                </c:pt>
                <c:pt idx="3190">
                  <c:v>0.53878775040636895</c:v>
                </c:pt>
                <c:pt idx="3191">
                  <c:v>0.54189075354241778</c:v>
                </c:pt>
                <c:pt idx="3192">
                  <c:v>0.54546528130331873</c:v>
                </c:pt>
                <c:pt idx="3193">
                  <c:v>0.54885697923136822</c:v>
                </c:pt>
                <c:pt idx="3194">
                  <c:v>0.5515164004988391</c:v>
                </c:pt>
                <c:pt idx="3195">
                  <c:v>0.55337406593476868</c:v>
                </c:pt>
                <c:pt idx="3196">
                  <c:v>0.55571333848812432</c:v>
                </c:pt>
                <c:pt idx="3197">
                  <c:v>0.55742334066842636</c:v>
                </c:pt>
                <c:pt idx="3198">
                  <c:v>0.55895093372130633</c:v>
                </c:pt>
                <c:pt idx="3199">
                  <c:v>0.56044359065589078</c:v>
                </c:pt>
                <c:pt idx="3200">
                  <c:v>0.56088653233403596</c:v>
                </c:pt>
                <c:pt idx="3201">
                  <c:v>0.56105763308625156</c:v>
                </c:pt>
                <c:pt idx="3202">
                  <c:v>0.56067789718363503</c:v>
                </c:pt>
                <c:pt idx="3203">
                  <c:v>0.559637353287463</c:v>
                </c:pt>
                <c:pt idx="3204">
                  <c:v>0.55793739660721553</c:v>
                </c:pt>
                <c:pt idx="3205">
                  <c:v>0.55583824175011187</c:v>
                </c:pt>
                <c:pt idx="3206">
                  <c:v>0.55313292601436814</c:v>
                </c:pt>
                <c:pt idx="3207">
                  <c:v>0.55003550148120817</c:v>
                </c:pt>
                <c:pt idx="3208">
                  <c:v>0.54658547742040542</c:v>
                </c:pt>
                <c:pt idx="3209">
                  <c:v>0.54282522608310768</c:v>
                </c:pt>
                <c:pt idx="3210">
                  <c:v>0.53857962893061539</c:v>
                </c:pt>
                <c:pt idx="3211">
                  <c:v>0.5345968665752534</c:v>
                </c:pt>
                <c:pt idx="3212">
                  <c:v>0.5306573904192764</c:v>
                </c:pt>
                <c:pt idx="3213">
                  <c:v>0.52662609470444788</c:v>
                </c:pt>
                <c:pt idx="3214">
                  <c:v>0.52295784287145808</c:v>
                </c:pt>
                <c:pt idx="3215">
                  <c:v>0.52017478494021252</c:v>
                </c:pt>
                <c:pt idx="3216">
                  <c:v>0.51834623580320693</c:v>
                </c:pt>
                <c:pt idx="3217">
                  <c:v>0.51836218653228705</c:v>
                </c:pt>
                <c:pt idx="3218">
                  <c:v>0.52071749497985953</c:v>
                </c:pt>
                <c:pt idx="3219">
                  <c:v>0.52538987456248942</c:v>
                </c:pt>
                <c:pt idx="3220">
                  <c:v>0.53129242281324762</c:v>
                </c:pt>
                <c:pt idx="3221">
                  <c:v>0.53455227005272776</c:v>
                </c:pt>
                <c:pt idx="3222">
                  <c:v>0.53149430633323269</c:v>
                </c:pt>
                <c:pt idx="3223">
                  <c:v>0.52150028083978006</c:v>
                </c:pt>
                <c:pt idx="3224">
                  <c:v>0.50791215113817667</c:v>
                </c:pt>
                <c:pt idx="3225">
                  <c:v>0.49388062691189133</c:v>
                </c:pt>
                <c:pt idx="3226">
                  <c:v>0.48111519165486377</c:v>
                </c:pt>
                <c:pt idx="3227">
                  <c:v>0.47000866191546165</c:v>
                </c:pt>
                <c:pt idx="3228">
                  <c:v>0.46025614868847381</c:v>
                </c:pt>
                <c:pt idx="3229">
                  <c:v>0.45165983267310272</c:v>
                </c:pt>
                <c:pt idx="3230">
                  <c:v>0.44391910157161441</c:v>
                </c:pt>
                <c:pt idx="3231">
                  <c:v>0.43694422914731795</c:v>
                </c:pt>
                <c:pt idx="3232">
                  <c:v>0.43037628631550096</c:v>
                </c:pt>
                <c:pt idx="3233">
                  <c:v>0.42441772455976506</c:v>
                </c:pt>
                <c:pt idx="3234">
                  <c:v>0.41855755001334383</c:v>
                </c:pt>
                <c:pt idx="3235">
                  <c:v>0.41318973009841098</c:v>
                </c:pt>
                <c:pt idx="3236">
                  <c:v>0.4081195184060542</c:v>
                </c:pt>
                <c:pt idx="3237">
                  <c:v>0.40327046282172097</c:v>
                </c:pt>
                <c:pt idx="3238">
                  <c:v>0.39870096569007146</c:v>
                </c:pt>
                <c:pt idx="3239">
                  <c:v>0.39452572666915176</c:v>
                </c:pt>
                <c:pt idx="3240">
                  <c:v>0.39034764052950066</c:v>
                </c:pt>
                <c:pt idx="3241">
                  <c:v>0.3869924297802867</c:v>
                </c:pt>
                <c:pt idx="3242">
                  <c:v>0.38391076407169611</c:v>
                </c:pt>
                <c:pt idx="3243">
                  <c:v>0.3807984649451257</c:v>
                </c:pt>
                <c:pt idx="3244">
                  <c:v>0.37785689587588978</c:v>
                </c:pt>
                <c:pt idx="3245">
                  <c:v>0.37535095853565503</c:v>
                </c:pt>
                <c:pt idx="3246">
                  <c:v>0.37326266112899387</c:v>
                </c:pt>
                <c:pt idx="3247">
                  <c:v>0.3718789661953118</c:v>
                </c:pt>
                <c:pt idx="3248">
                  <c:v>0.36943628304089848</c:v>
                </c:pt>
                <c:pt idx="3249">
                  <c:v>0.3680398614267581</c:v>
                </c:pt>
                <c:pt idx="3250">
                  <c:v>0.36682425831018028</c:v>
                </c:pt>
                <c:pt idx="3251">
                  <c:v>0.36567485087088392</c:v>
                </c:pt>
                <c:pt idx="3252">
                  <c:v>0.36487143152175849</c:v>
                </c:pt>
                <c:pt idx="3253">
                  <c:v>0.36450166285627106</c:v>
                </c:pt>
                <c:pt idx="3254">
                  <c:v>0.36425472773560691</c:v>
                </c:pt>
                <c:pt idx="3255">
                  <c:v>0.36467031030695513</c:v>
                </c:pt>
                <c:pt idx="3256">
                  <c:v>0.36570104054205288</c:v>
                </c:pt>
                <c:pt idx="3257">
                  <c:v>0.36728583498657585</c:v>
                </c:pt>
                <c:pt idx="3258">
                  <c:v>0.36923198446045075</c:v>
                </c:pt>
                <c:pt idx="3259">
                  <c:v>0.37185467515296788</c:v>
                </c:pt>
                <c:pt idx="3260">
                  <c:v>0.37514524000013516</c:v>
                </c:pt>
                <c:pt idx="3261">
                  <c:v>0.37899984462804193</c:v>
                </c:pt>
                <c:pt idx="3262">
                  <c:v>0.38358841397677301</c:v>
                </c:pt>
                <c:pt idx="3263">
                  <c:v>0.3888334980262535</c:v>
                </c:pt>
                <c:pt idx="3264">
                  <c:v>0.39476700444475604</c:v>
                </c:pt>
                <c:pt idx="3265">
                  <c:v>0.40156631093118045</c:v>
                </c:pt>
                <c:pt idx="3266">
                  <c:v>0.40922520374182425</c:v>
                </c:pt>
                <c:pt idx="3267">
                  <c:v>0.41788581118809837</c:v>
                </c:pt>
                <c:pt idx="3268">
                  <c:v>0.42769703358801248</c:v>
                </c:pt>
                <c:pt idx="3269">
                  <c:v>0.43831599505585767</c:v>
                </c:pt>
                <c:pt idx="3270">
                  <c:v>0.4499957059159197</c:v>
                </c:pt>
                <c:pt idx="3271">
                  <c:v>0.46274531443993211</c:v>
                </c:pt>
                <c:pt idx="3272">
                  <c:v>0.47647257026147294</c:v>
                </c:pt>
                <c:pt idx="3273">
                  <c:v>0.49078451487282659</c:v>
                </c:pt>
                <c:pt idx="3274">
                  <c:v>0.50588789663339018</c:v>
                </c:pt>
                <c:pt idx="3275">
                  <c:v>0.52090382830374748</c:v>
                </c:pt>
                <c:pt idx="3276">
                  <c:v>0.53605927831133027</c:v>
                </c:pt>
                <c:pt idx="3277">
                  <c:v>0.55147892530662135</c:v>
                </c:pt>
                <c:pt idx="3278">
                  <c:v>0.56723737036004818</c:v>
                </c:pt>
                <c:pt idx="3279">
                  <c:v>0.58367968398667358</c:v>
                </c:pt>
                <c:pt idx="3280">
                  <c:v>0.60036489643199309</c:v>
                </c:pt>
                <c:pt idx="3281">
                  <c:v>0.61785202630374647</c:v>
                </c:pt>
                <c:pt idx="3282">
                  <c:v>0.63513266726060658</c:v>
                </c:pt>
                <c:pt idx="3283">
                  <c:v>0.65137766749823822</c:v>
                </c:pt>
                <c:pt idx="3284">
                  <c:v>0.66581766163937151</c:v>
                </c:pt>
                <c:pt idx="3285">
                  <c:v>0.67724787964934285</c:v>
                </c:pt>
                <c:pt idx="3286">
                  <c:v>0.68460442517992071</c:v>
                </c:pt>
                <c:pt idx="3287">
                  <c:v>0.68671956026571934</c:v>
                </c:pt>
                <c:pt idx="3288">
                  <c:v>0.68198762679958191</c:v>
                </c:pt>
                <c:pt idx="3289">
                  <c:v>0.67062747199716877</c:v>
                </c:pt>
                <c:pt idx="3290">
                  <c:v>0.65281140800229642</c:v>
                </c:pt>
                <c:pt idx="3291">
                  <c:v>0.6290654440821527</c:v>
                </c:pt>
                <c:pt idx="3292">
                  <c:v>0.59948299648655945</c:v>
                </c:pt>
                <c:pt idx="3293">
                  <c:v>0.56565622669311033</c:v>
                </c:pt>
                <c:pt idx="3294">
                  <c:v>0.5286724188786962</c:v>
                </c:pt>
                <c:pt idx="3295">
                  <c:v>0.49120734736741389</c:v>
                </c:pt>
                <c:pt idx="3296">
                  <c:v>0.45445351333555623</c:v>
                </c:pt>
                <c:pt idx="3297">
                  <c:v>0.42119866014066837</c:v>
                </c:pt>
                <c:pt idx="3298">
                  <c:v>0.39232510425071182</c:v>
                </c:pt>
                <c:pt idx="3299">
                  <c:v>0.37024420623609366</c:v>
                </c:pt>
                <c:pt idx="3300">
                  <c:v>0.35543219471236898</c:v>
                </c:pt>
                <c:pt idx="3301">
                  <c:v>0.34908863827961095</c:v>
                </c:pt>
                <c:pt idx="3302">
                  <c:v>0.35155775720695037</c:v>
                </c:pt>
                <c:pt idx="3303">
                  <c:v>0.36274107073039591</c:v>
                </c:pt>
                <c:pt idx="3304">
                  <c:v>0.3834003410461771</c:v>
                </c:pt>
                <c:pt idx="3305">
                  <c:v>0.41203021739869372</c:v>
                </c:pt>
                <c:pt idx="3306">
                  <c:v>0.44719987727127575</c:v>
                </c:pt>
                <c:pt idx="3307">
                  <c:v>0.48584705206900325</c:v>
                </c:pt>
                <c:pt idx="3308">
                  <c:v>0.52461150398818268</c:v>
                </c:pt>
                <c:pt idx="3309">
                  <c:v>0.55963573679833001</c:v>
                </c:pt>
                <c:pt idx="3310">
                  <c:v>0.58852936423187929</c:v>
                </c:pt>
                <c:pt idx="3311">
                  <c:v>0.61027178235163559</c:v>
                </c:pt>
                <c:pt idx="3312">
                  <c:v>0.62510841112945292</c:v>
                </c:pt>
                <c:pt idx="3313">
                  <c:v>0.63422512150721377</c:v>
                </c:pt>
                <c:pt idx="3314">
                  <c:v>0.63914794297012512</c:v>
                </c:pt>
                <c:pt idx="3315">
                  <c:v>0.64090502640900082</c:v>
                </c:pt>
                <c:pt idx="3316">
                  <c:v>0.64070259669036145</c:v>
                </c:pt>
                <c:pt idx="3317">
                  <c:v>0.63902387974262864</c:v>
                </c:pt>
                <c:pt idx="3318">
                  <c:v>0.63660847543046828</c:v>
                </c:pt>
                <c:pt idx="3319">
                  <c:v>0.63375597118373439</c:v>
                </c:pt>
                <c:pt idx="3320">
                  <c:v>0.63066846909768737</c:v>
                </c:pt>
                <c:pt idx="3321">
                  <c:v>0.62747938853627927</c:v>
                </c:pt>
                <c:pt idx="3322">
                  <c:v>0.62457435513431503</c:v>
                </c:pt>
                <c:pt idx="3323">
                  <c:v>0.62189102199435942</c:v>
                </c:pt>
                <c:pt idx="3324">
                  <c:v>0.61927755399737783</c:v>
                </c:pt>
                <c:pt idx="3325">
                  <c:v>0.61719813898356257</c:v>
                </c:pt>
                <c:pt idx="3326">
                  <c:v>0.61526035774664833</c:v>
                </c:pt>
                <c:pt idx="3327">
                  <c:v>0.61389752473015624</c:v>
                </c:pt>
                <c:pt idx="3328">
                  <c:v>0.61246977127054181</c:v>
                </c:pt>
                <c:pt idx="3329">
                  <c:v>0.61159365927298048</c:v>
                </c:pt>
                <c:pt idx="3330">
                  <c:v>0.61073355885870884</c:v>
                </c:pt>
                <c:pt idx="3331">
                  <c:v>0.6099185905787472</c:v>
                </c:pt>
                <c:pt idx="3332">
                  <c:v>0.60953301689281347</c:v>
                </c:pt>
                <c:pt idx="3333">
                  <c:v>0.60873769779602427</c:v>
                </c:pt>
                <c:pt idx="3334">
                  <c:v>0.60832609543741212</c:v>
                </c:pt>
                <c:pt idx="3335">
                  <c:v>0.60799064585968843</c:v>
                </c:pt>
                <c:pt idx="3336">
                  <c:v>0.60764169405022783</c:v>
                </c:pt>
                <c:pt idx="3337">
                  <c:v>0.6075456945183082</c:v>
                </c:pt>
                <c:pt idx="3338">
                  <c:v>0.60765832711702283</c:v>
                </c:pt>
                <c:pt idx="3339">
                  <c:v>0.60701100280423503</c:v>
                </c:pt>
                <c:pt idx="3340">
                  <c:v>0.60657277316327174</c:v>
                </c:pt>
                <c:pt idx="3341">
                  <c:v>0.60639890892325388</c:v>
                </c:pt>
                <c:pt idx="3342">
                  <c:v>0.60599853628935862</c:v>
                </c:pt>
                <c:pt idx="3343">
                  <c:v>0.60569907422057179</c:v>
                </c:pt>
                <c:pt idx="3344">
                  <c:v>0.60541421250438432</c:v>
                </c:pt>
                <c:pt idx="3345">
                  <c:v>0.60495579598336002</c:v>
                </c:pt>
                <c:pt idx="3346">
                  <c:v>0.60447793697255525</c:v>
                </c:pt>
                <c:pt idx="3347">
                  <c:v>0.60375432850797317</c:v>
                </c:pt>
                <c:pt idx="3348">
                  <c:v>0.60300066632885696</c:v>
                </c:pt>
                <c:pt idx="3349">
                  <c:v>0.60232280407839145</c:v>
                </c:pt>
                <c:pt idx="3350">
                  <c:v>0.60109636460917382</c:v>
                </c:pt>
                <c:pt idx="3351">
                  <c:v>0.60012865532848303</c:v>
                </c:pt>
                <c:pt idx="3352">
                  <c:v>0.59909355913375029</c:v>
                </c:pt>
                <c:pt idx="3353">
                  <c:v>0.5981606770477611</c:v>
                </c:pt>
                <c:pt idx="3354">
                  <c:v>0.59709165680898169</c:v>
                </c:pt>
                <c:pt idx="3355">
                  <c:v>0.59585561527032116</c:v>
                </c:pt>
                <c:pt idx="3356">
                  <c:v>0.59534176112946424</c:v>
                </c:pt>
                <c:pt idx="3357">
                  <c:v>0.59499929279951447</c:v>
                </c:pt>
                <c:pt idx="3358">
                  <c:v>0.59476152639444479</c:v>
                </c:pt>
                <c:pt idx="3359">
                  <c:v>0.59499543851732872</c:v>
                </c:pt>
                <c:pt idx="3360">
                  <c:v>0.59497089683811422</c:v>
                </c:pt>
                <c:pt idx="3361">
                  <c:v>0.59520756914430129</c:v>
                </c:pt>
                <c:pt idx="3362">
                  <c:v>0.59540157029905716</c:v>
                </c:pt>
                <c:pt idx="3363">
                  <c:v>0.5955805564467499</c:v>
                </c:pt>
                <c:pt idx="3364">
                  <c:v>0.59560412262251516</c:v>
                </c:pt>
                <c:pt idx="3365">
                  <c:v>0.59560129445927856</c:v>
                </c:pt>
                <c:pt idx="3366">
                  <c:v>0.59552359451689174</c:v>
                </c:pt>
                <c:pt idx="3367">
                  <c:v>0.59537059696170958</c:v>
                </c:pt>
                <c:pt idx="3368">
                  <c:v>0.59506415695399895</c:v>
                </c:pt>
                <c:pt idx="3369">
                  <c:v>0.59505329342663871</c:v>
                </c:pt>
                <c:pt idx="3370">
                  <c:v>0.5947039389167339</c:v>
                </c:pt>
                <c:pt idx="3371">
                  <c:v>0.5942130215682524</c:v>
                </c:pt>
                <c:pt idx="3372">
                  <c:v>0.59372759766168848</c:v>
                </c:pt>
                <c:pt idx="3373">
                  <c:v>0.5929640108889096</c:v>
                </c:pt>
                <c:pt idx="3374">
                  <c:v>0.59178233826380955</c:v>
                </c:pt>
                <c:pt idx="3375">
                  <c:v>0.59025222300093905</c:v>
                </c:pt>
                <c:pt idx="3376">
                  <c:v>0.58847493718404387</c:v>
                </c:pt>
                <c:pt idx="3377">
                  <c:v>0.5860411401166854</c:v>
                </c:pt>
                <c:pt idx="3378">
                  <c:v>0.58329577069840632</c:v>
                </c:pt>
                <c:pt idx="3379">
                  <c:v>0.58008739934092857</c:v>
                </c:pt>
                <c:pt idx="3380">
                  <c:v>0.57662416644229975</c:v>
                </c:pt>
                <c:pt idx="3381">
                  <c:v>0.57328848053967196</c:v>
                </c:pt>
                <c:pt idx="3382">
                  <c:v>0.57024520553835334</c:v>
                </c:pt>
                <c:pt idx="3383">
                  <c:v>0.56796094138288589</c:v>
                </c:pt>
                <c:pt idx="3384">
                  <c:v>0.5661612519782504</c:v>
                </c:pt>
                <c:pt idx="3385">
                  <c:v>0.56496054016796782</c:v>
                </c:pt>
                <c:pt idx="3386">
                  <c:v>0.56453492970721397</c:v>
                </c:pt>
                <c:pt idx="3387">
                  <c:v>0.56473814715600512</c:v>
                </c:pt>
                <c:pt idx="3388">
                  <c:v>0.56564595731643497</c:v>
                </c:pt>
                <c:pt idx="3389">
                  <c:v>0.56671735177379534</c:v>
                </c:pt>
                <c:pt idx="3390">
                  <c:v>0.56780057287106278</c:v>
                </c:pt>
                <c:pt idx="3391">
                  <c:v>0.56837951050581492</c:v>
                </c:pt>
                <c:pt idx="3392">
                  <c:v>0.56931645469767966</c:v>
                </c:pt>
                <c:pt idx="3393">
                  <c:v>0.57053817176946198</c:v>
                </c:pt>
                <c:pt idx="3394">
                  <c:v>0.57247786958843494</c:v>
                </c:pt>
                <c:pt idx="3395">
                  <c:v>0.57508583768523858</c:v>
                </c:pt>
                <c:pt idx="3396">
                  <c:v>0.57879096838705624</c:v>
                </c:pt>
                <c:pt idx="3397">
                  <c:v>0.58332882681281317</c:v>
                </c:pt>
                <c:pt idx="3398">
                  <c:v>0.58785456411088743</c:v>
                </c:pt>
                <c:pt idx="3399">
                  <c:v>0.59190347142277966</c:v>
                </c:pt>
                <c:pt idx="3400">
                  <c:v>0.59576841840622552</c:v>
                </c:pt>
                <c:pt idx="3401">
                  <c:v>0.59958614894346218</c:v>
                </c:pt>
                <c:pt idx="3402">
                  <c:v>0.60386090934143044</c:v>
                </c:pt>
                <c:pt idx="3403">
                  <c:v>0.60871073054535785</c:v>
                </c:pt>
                <c:pt idx="3404">
                  <c:v>0.61352347699871668</c:v>
                </c:pt>
                <c:pt idx="3405">
                  <c:v>0.61907368883469305</c:v>
                </c:pt>
                <c:pt idx="3406">
                  <c:v>0.62468068395830367</c:v>
                </c:pt>
                <c:pt idx="3407">
                  <c:v>0.63049678285344601</c:v>
                </c:pt>
                <c:pt idx="3408">
                  <c:v>0.63652584272787205</c:v>
                </c:pt>
                <c:pt idx="3409">
                  <c:v>0.64273532996178928</c:v>
                </c:pt>
                <c:pt idx="3410">
                  <c:v>0.64916247402203686</c:v>
                </c:pt>
                <c:pt idx="3411">
                  <c:v>0.65560136735374663</c:v>
                </c:pt>
                <c:pt idx="3412">
                  <c:v>0.66239040869500476</c:v>
                </c:pt>
                <c:pt idx="3413">
                  <c:v>0.66939020442501374</c:v>
                </c:pt>
                <c:pt idx="3414">
                  <c:v>0.67623306603845534</c:v>
                </c:pt>
                <c:pt idx="3415">
                  <c:v>0.68399229962050601</c:v>
                </c:pt>
                <c:pt idx="3416">
                  <c:v>0.69167230718082828</c:v>
                </c:pt>
                <c:pt idx="3417">
                  <c:v>0.69905585353853883</c:v>
                </c:pt>
                <c:pt idx="3418">
                  <c:v>0.70642319548174948</c:v>
                </c:pt>
                <c:pt idx="3419">
                  <c:v>0.71347096413509548</c:v>
                </c:pt>
                <c:pt idx="3420">
                  <c:v>0.72011916087214256</c:v>
                </c:pt>
                <c:pt idx="3421">
                  <c:v>0.7259974362570758</c:v>
                </c:pt>
                <c:pt idx="3422">
                  <c:v>0.73132770713115636</c:v>
                </c:pt>
                <c:pt idx="3423">
                  <c:v>0.73607411435866565</c:v>
                </c:pt>
                <c:pt idx="3424">
                  <c:v>0.74014770763260029</c:v>
                </c:pt>
                <c:pt idx="3425">
                  <c:v>0.74381320493969927</c:v>
                </c:pt>
                <c:pt idx="3426">
                  <c:v>0.74717918119629101</c:v>
                </c:pt>
                <c:pt idx="3427">
                  <c:v>0.75035747486982673</c:v>
                </c:pt>
                <c:pt idx="3428">
                  <c:v>0.75352529806831903</c:v>
                </c:pt>
                <c:pt idx="3429">
                  <c:v>0.75659700618519909</c:v>
                </c:pt>
                <c:pt idx="3430">
                  <c:v>0.75966698004833721</c:v>
                </c:pt>
                <c:pt idx="3431">
                  <c:v>0.76260463917448207</c:v>
                </c:pt>
                <c:pt idx="3432">
                  <c:v>0.76542222070053778</c:v>
                </c:pt>
                <c:pt idx="3433">
                  <c:v>0.76773614288707992</c:v>
                </c:pt>
                <c:pt idx="3434">
                  <c:v>0.76987469503205486</c:v>
                </c:pt>
                <c:pt idx="3435">
                  <c:v>0.77138196588799812</c:v>
                </c:pt>
                <c:pt idx="3436">
                  <c:v>0.7724507230663501</c:v>
                </c:pt>
                <c:pt idx="3437">
                  <c:v>0.77289915550488131</c:v>
                </c:pt>
                <c:pt idx="3438">
                  <c:v>0.77306326562643335</c:v>
                </c:pt>
                <c:pt idx="3439">
                  <c:v>0.77316352856455695</c:v>
                </c:pt>
                <c:pt idx="3440">
                  <c:v>0.77256310736285294</c:v>
                </c:pt>
                <c:pt idx="3441">
                  <c:v>0.77172487530703837</c:v>
                </c:pt>
                <c:pt idx="3442">
                  <c:v>0.77063967712987913</c:v>
                </c:pt>
                <c:pt idx="3443">
                  <c:v>0.76957848201432988</c:v>
                </c:pt>
                <c:pt idx="3444">
                  <c:v>0.76857434341772024</c:v>
                </c:pt>
                <c:pt idx="3445">
                  <c:v>0.7677568622394435</c:v>
                </c:pt>
                <c:pt idx="3446">
                  <c:v>0.76731043672896426</c:v>
                </c:pt>
                <c:pt idx="3447">
                  <c:v>0.76717953601348376</c:v>
                </c:pt>
                <c:pt idx="3448">
                  <c:v>0.76743958867181139</c:v>
                </c:pt>
                <c:pt idx="3449">
                  <c:v>0.76826947024711423</c:v>
                </c:pt>
                <c:pt idx="3450">
                  <c:v>0.76961341702149633</c:v>
                </c:pt>
                <c:pt idx="3451">
                  <c:v>0.77141996028095372</c:v>
                </c:pt>
                <c:pt idx="3452">
                  <c:v>0.7738936602781703</c:v>
                </c:pt>
                <c:pt idx="3453">
                  <c:v>0.77694065594211947</c:v>
                </c:pt>
                <c:pt idx="3454">
                  <c:v>0.7805862784738582</c:v>
                </c:pt>
                <c:pt idx="3455">
                  <c:v>0.78466895612068921</c:v>
                </c:pt>
                <c:pt idx="3456">
                  <c:v>0.78921631942763615</c:v>
                </c:pt>
                <c:pt idx="3457">
                  <c:v>0.79386013317035631</c:v>
                </c:pt>
                <c:pt idx="3458">
                  <c:v>0.79844847397164798</c:v>
                </c:pt>
                <c:pt idx="3459">
                  <c:v>0.8026901732927616</c:v>
                </c:pt>
                <c:pt idx="3460">
                  <c:v>0.80626564485011665</c:v>
                </c:pt>
                <c:pt idx="3461">
                  <c:v>0.80880943822446638</c:v>
                </c:pt>
                <c:pt idx="3462">
                  <c:v>0.81013476970211218</c:v>
                </c:pt>
                <c:pt idx="3463">
                  <c:v>0.80967526363830977</c:v>
                </c:pt>
                <c:pt idx="3464">
                  <c:v>0.80724818823949906</c:v>
                </c:pt>
                <c:pt idx="3465">
                  <c:v>0.80284399812344376</c:v>
                </c:pt>
                <c:pt idx="3466">
                  <c:v>0.79703275863124645</c:v>
                </c:pt>
                <c:pt idx="3467">
                  <c:v>0.78954880013250783</c:v>
                </c:pt>
                <c:pt idx="3468">
                  <c:v>0.7802835280576752</c:v>
                </c:pt>
                <c:pt idx="3469">
                  <c:v>0.77005948708733851</c:v>
                </c:pt>
                <c:pt idx="3470">
                  <c:v>0.75932157034871506</c:v>
                </c:pt>
                <c:pt idx="3471">
                  <c:v>0.74848501077403473</c:v>
                </c:pt>
                <c:pt idx="3472">
                  <c:v>0.73806304103350606</c:v>
                </c:pt>
                <c:pt idx="3473">
                  <c:v>0.72839346590984078</c:v>
                </c:pt>
                <c:pt idx="3474">
                  <c:v>0.71964556826261705</c:v>
                </c:pt>
                <c:pt idx="3475">
                  <c:v>0.71100181361717563</c:v>
                </c:pt>
                <c:pt idx="3476">
                  <c:v>0.70316300612916605</c:v>
                </c:pt>
                <c:pt idx="3477">
                  <c:v>0.69687777974052079</c:v>
                </c:pt>
                <c:pt idx="3478">
                  <c:v>0.69191233830142918</c:v>
                </c:pt>
                <c:pt idx="3479">
                  <c:v>0.68796453293050508</c:v>
                </c:pt>
                <c:pt idx="3480">
                  <c:v>0.68500646682539812</c:v>
                </c:pt>
                <c:pt idx="3481">
                  <c:v>0.68285018715184298</c:v>
                </c:pt>
                <c:pt idx="3482">
                  <c:v>0.68148442599312542</c:v>
                </c:pt>
                <c:pt idx="3483">
                  <c:v>0.68097934556704232</c:v>
                </c:pt>
                <c:pt idx="3484">
                  <c:v>0.68112261259738893</c:v>
                </c:pt>
                <c:pt idx="3485">
                  <c:v>0.68217607341278985</c:v>
                </c:pt>
                <c:pt idx="3486">
                  <c:v>0.68377083961232665</c:v>
                </c:pt>
                <c:pt idx="3487">
                  <c:v>0.68609553607287588</c:v>
                </c:pt>
                <c:pt idx="3488">
                  <c:v>0.68894178747874879</c:v>
                </c:pt>
                <c:pt idx="3489">
                  <c:v>0.69225054571654621</c:v>
                </c:pt>
                <c:pt idx="3490">
                  <c:v>0.69528184160394368</c:v>
                </c:pt>
                <c:pt idx="3491">
                  <c:v>0.69765935967774118</c:v>
                </c:pt>
                <c:pt idx="3492">
                  <c:v>0.6987502507410287</c:v>
                </c:pt>
                <c:pt idx="3493">
                  <c:v>0.6983372690242593</c:v>
                </c:pt>
                <c:pt idx="3494">
                  <c:v>0.69606247128018861</c:v>
                </c:pt>
                <c:pt idx="3495">
                  <c:v>0.69217431386114858</c:v>
                </c:pt>
                <c:pt idx="3496">
                  <c:v>0.68652972007715762</c:v>
                </c:pt>
                <c:pt idx="3497">
                  <c:v>0.67945340301779633</c:v>
                </c:pt>
                <c:pt idx="3498">
                  <c:v>0.67120505143037357</c:v>
                </c:pt>
                <c:pt idx="3499">
                  <c:v>0.66212373789069012</c:v>
                </c:pt>
                <c:pt idx="3500">
                  <c:v>0.65264275479310485</c:v>
                </c:pt>
                <c:pt idx="3501">
                  <c:v>0.64279644983056916</c:v>
                </c:pt>
                <c:pt idx="3502">
                  <c:v>0.63296321960116819</c:v>
                </c:pt>
                <c:pt idx="3503">
                  <c:v>0.62301950819830987</c:v>
                </c:pt>
                <c:pt idx="3504">
                  <c:v>0.61321886523430247</c:v>
                </c:pt>
                <c:pt idx="3505">
                  <c:v>0.60348851029971529</c:v>
                </c:pt>
                <c:pt idx="3506">
                  <c:v>0.59370384058846026</c:v>
                </c:pt>
                <c:pt idx="3507">
                  <c:v>0.58423116215390758</c:v>
                </c:pt>
                <c:pt idx="3508">
                  <c:v>0.57494584073753352</c:v>
                </c:pt>
                <c:pt idx="3509">
                  <c:v>0.56579032746482683</c:v>
                </c:pt>
                <c:pt idx="3510">
                  <c:v>0.55719529926501754</c:v>
                </c:pt>
                <c:pt idx="3511">
                  <c:v>0.54874506367592113</c:v>
                </c:pt>
                <c:pt idx="3512">
                  <c:v>0.54104838282230494</c:v>
                </c:pt>
                <c:pt idx="3513">
                  <c:v>0.53383113872625754</c:v>
                </c:pt>
                <c:pt idx="3514">
                  <c:v>0.52723674683010224</c:v>
                </c:pt>
                <c:pt idx="3515">
                  <c:v>0.52150678695576758</c:v>
                </c:pt>
                <c:pt idx="3516">
                  <c:v>0.51654024377853514</c:v>
                </c:pt>
                <c:pt idx="3517">
                  <c:v>0.51247872122378468</c:v>
                </c:pt>
                <c:pt idx="3518">
                  <c:v>0.50937579148220702</c:v>
                </c:pt>
                <c:pt idx="3519">
                  <c:v>0.50741961171628769</c:v>
                </c:pt>
                <c:pt idx="3520">
                  <c:v>0.50622603326318605</c:v>
                </c:pt>
                <c:pt idx="3521">
                  <c:v>0.50634137125669909</c:v>
                </c:pt>
                <c:pt idx="3522">
                  <c:v>0.50753140770736271</c:v>
                </c:pt>
                <c:pt idx="3523">
                  <c:v>0.5096263774849471</c:v>
                </c:pt>
                <c:pt idx="3524">
                  <c:v>0.51273733763649987</c:v>
                </c:pt>
                <c:pt idx="3525">
                  <c:v>0.51687239998601164</c:v>
                </c:pt>
                <c:pt idx="3526">
                  <c:v>0.52024681537260054</c:v>
                </c:pt>
                <c:pt idx="3527">
                  <c:v>0.5242448769473389</c:v>
                </c:pt>
                <c:pt idx="3528">
                  <c:v>0.52907263697112983</c:v>
                </c:pt>
                <c:pt idx="3529">
                  <c:v>0.53443468807264971</c:v>
                </c:pt>
                <c:pt idx="3530">
                  <c:v>0.54022317111327578</c:v>
                </c:pt>
                <c:pt idx="3531">
                  <c:v>0.54615759925393892</c:v>
                </c:pt>
                <c:pt idx="3532">
                  <c:v>0.55232091840568287</c:v>
                </c:pt>
                <c:pt idx="3533">
                  <c:v>0.55866852967891367</c:v>
                </c:pt>
                <c:pt idx="3534">
                  <c:v>0.56546800403717246</c:v>
                </c:pt>
                <c:pt idx="3535">
                  <c:v>0.57279877537201718</c:v>
                </c:pt>
                <c:pt idx="3536">
                  <c:v>0.58079276426998128</c:v>
                </c:pt>
                <c:pt idx="3537">
                  <c:v>0.58911125228703887</c:v>
                </c:pt>
                <c:pt idx="3538">
                  <c:v>0.59843131729532362</c:v>
                </c:pt>
                <c:pt idx="3539">
                  <c:v>0.60812719471748855</c:v>
                </c:pt>
                <c:pt idx="3540">
                  <c:v>0.61818537102878779</c:v>
                </c:pt>
                <c:pt idx="3541">
                  <c:v>0.62814293882608685</c:v>
                </c:pt>
                <c:pt idx="3542">
                  <c:v>0.63811384404812621</c:v>
                </c:pt>
                <c:pt idx="3543">
                  <c:v>0.64774253961698869</c:v>
                </c:pt>
                <c:pt idx="3544">
                  <c:v>0.65652343093871246</c:v>
                </c:pt>
                <c:pt idx="3545">
                  <c:v>0.66420308890679114</c:v>
                </c:pt>
                <c:pt idx="3546">
                  <c:v>0.67022227306553095</c:v>
                </c:pt>
                <c:pt idx="3547">
                  <c:v>0.67486106855306593</c:v>
                </c:pt>
                <c:pt idx="3548">
                  <c:v>0.67809324944145544</c:v>
                </c:pt>
                <c:pt idx="3549">
                  <c:v>0.68009139468709523</c:v>
                </c:pt>
                <c:pt idx="3550">
                  <c:v>0.6813297344062752</c:v>
                </c:pt>
                <c:pt idx="3551">
                  <c:v>0.68213530402458167</c:v>
                </c:pt>
                <c:pt idx="3552">
                  <c:v>0.68246954927109282</c:v>
                </c:pt>
                <c:pt idx="3553">
                  <c:v>0.6823633805200704</c:v>
                </c:pt>
                <c:pt idx="3554">
                  <c:v>0.68198053435936279</c:v>
                </c:pt>
                <c:pt idx="3555">
                  <c:v>0.68157529790007687</c:v>
                </c:pt>
                <c:pt idx="3556">
                  <c:v>0.68088868988852091</c:v>
                </c:pt>
                <c:pt idx="3557">
                  <c:v>0.68008197981020713</c:v>
                </c:pt>
                <c:pt idx="3558">
                  <c:v>0.67930021390387707</c:v>
                </c:pt>
                <c:pt idx="3559">
                  <c:v>0.67846733423785299</c:v>
                </c:pt>
                <c:pt idx="3560">
                  <c:v>0.67763986474228166</c:v>
                </c:pt>
                <c:pt idx="3561">
                  <c:v>0.67674103003212127</c:v>
                </c:pt>
                <c:pt idx="3562">
                  <c:v>0.67586171656504801</c:v>
                </c:pt>
                <c:pt idx="3563">
                  <c:v>0.67516616353186365</c:v>
                </c:pt>
                <c:pt idx="3564">
                  <c:v>0.6747830199616065</c:v>
                </c:pt>
                <c:pt idx="3565">
                  <c:v>0.67388919035395511</c:v>
                </c:pt>
                <c:pt idx="3566">
                  <c:v>0.67304888114104533</c:v>
                </c:pt>
                <c:pt idx="3567">
                  <c:v>0.67250993797693448</c:v>
                </c:pt>
                <c:pt idx="3568">
                  <c:v>0.67210190144979187</c:v>
                </c:pt>
                <c:pt idx="3569">
                  <c:v>0.67187560268100088</c:v>
                </c:pt>
                <c:pt idx="3570">
                  <c:v>0.671695930159946</c:v>
                </c:pt>
                <c:pt idx="3571">
                  <c:v>0.67175336725199097</c:v>
                </c:pt>
                <c:pt idx="3572">
                  <c:v>0.67169945620308613</c:v>
                </c:pt>
                <c:pt idx="3573">
                  <c:v>0.67204329780449079</c:v>
                </c:pt>
                <c:pt idx="3574">
                  <c:v>0.6722997664622774</c:v>
                </c:pt>
                <c:pt idx="3575">
                  <c:v>0.67244592129264169</c:v>
                </c:pt>
                <c:pt idx="3576">
                  <c:v>0.67267187549473717</c:v>
                </c:pt>
                <c:pt idx="3577">
                  <c:v>0.67297598709707707</c:v>
                </c:pt>
                <c:pt idx="3578">
                  <c:v>0.67278358449133402</c:v>
                </c:pt>
                <c:pt idx="3579">
                  <c:v>0.6724808641296407</c:v>
                </c:pt>
                <c:pt idx="3580">
                  <c:v>0.67173183626218569</c:v>
                </c:pt>
                <c:pt idx="3581">
                  <c:v>0.67076260636797014</c:v>
                </c:pt>
                <c:pt idx="3582">
                  <c:v>0.66913536512401017</c:v>
                </c:pt>
                <c:pt idx="3583">
                  <c:v>0.66680198137916535</c:v>
                </c:pt>
                <c:pt idx="3584">
                  <c:v>0.66376082142900983</c:v>
                </c:pt>
                <c:pt idx="3585">
                  <c:v>0.66000461573945479</c:v>
                </c:pt>
                <c:pt idx="3586">
                  <c:v>0.65525423548939721</c:v>
                </c:pt>
                <c:pt idx="3587">
                  <c:v>0.64976656011332268</c:v>
                </c:pt>
                <c:pt idx="3588">
                  <c:v>0.64343549335228023</c:v>
                </c:pt>
                <c:pt idx="3589">
                  <c:v>0.63632133666007062</c:v>
                </c:pt>
                <c:pt idx="3590">
                  <c:v>0.62820845393003011</c:v>
                </c:pt>
                <c:pt idx="3591">
                  <c:v>0.61963855554456071</c:v>
                </c:pt>
                <c:pt idx="3592">
                  <c:v>0.61054570675141784</c:v>
                </c:pt>
                <c:pt idx="3593">
                  <c:v>0.60102229905361393</c:v>
                </c:pt>
                <c:pt idx="3594">
                  <c:v>0.59125499425788908</c:v>
                </c:pt>
                <c:pt idx="3595">
                  <c:v>0.58155741329877331</c:v>
                </c:pt>
                <c:pt idx="3596">
                  <c:v>0.5721190405736829</c:v>
                </c:pt>
                <c:pt idx="3597">
                  <c:v>0.56288322377270716</c:v>
                </c:pt>
                <c:pt idx="3598">
                  <c:v>0.55386989807091846</c:v>
                </c:pt>
                <c:pt idx="3599">
                  <c:v>0.5457553800626862</c:v>
                </c:pt>
                <c:pt idx="3600">
                  <c:v>0.53781489152212303</c:v>
                </c:pt>
                <c:pt idx="3601">
                  <c:v>0.53073051327740361</c:v>
                </c:pt>
                <c:pt idx="3602">
                  <c:v>0.52418497011462306</c:v>
                </c:pt>
                <c:pt idx="3603">
                  <c:v>0.51825145917504578</c:v>
                </c:pt>
                <c:pt idx="3604">
                  <c:v>0.51275510357917542</c:v>
                </c:pt>
                <c:pt idx="3605">
                  <c:v>0.50775380862447017</c:v>
                </c:pt>
                <c:pt idx="3606">
                  <c:v>0.50355985940977754</c:v>
                </c:pt>
                <c:pt idx="3607">
                  <c:v>0.49993207351422231</c:v>
                </c:pt>
                <c:pt idx="3608">
                  <c:v>0.4968018413559524</c:v>
                </c:pt>
                <c:pt idx="3609">
                  <c:v>0.49412169552948515</c:v>
                </c:pt>
                <c:pt idx="3610">
                  <c:v>0.49214767692642147</c:v>
                </c:pt>
                <c:pt idx="3611">
                  <c:v>0.49086120633870584</c:v>
                </c:pt>
                <c:pt idx="3612">
                  <c:v>0.49013287385431298</c:v>
                </c:pt>
                <c:pt idx="3613">
                  <c:v>0.48971326046562147</c:v>
                </c:pt>
                <c:pt idx="3614">
                  <c:v>0.4900867975812464</c:v>
                </c:pt>
                <c:pt idx="3615">
                  <c:v>0.49088793818840737</c:v>
                </c:pt>
                <c:pt idx="3616">
                  <c:v>0.4921313844046164</c:v>
                </c:pt>
                <c:pt idx="3617">
                  <c:v>0.49352583904676089</c:v>
                </c:pt>
                <c:pt idx="3618">
                  <c:v>0.49492129277703889</c:v>
                </c:pt>
                <c:pt idx="3619">
                  <c:v>0.49645902827298483</c:v>
                </c:pt>
                <c:pt idx="3620">
                  <c:v>0.49760770669198945</c:v>
                </c:pt>
                <c:pt idx="3621">
                  <c:v>0.49785023846316678</c:v>
                </c:pt>
                <c:pt idx="3622">
                  <c:v>0.49799029012597568</c:v>
                </c:pt>
                <c:pt idx="3623">
                  <c:v>0.49773486918909221</c:v>
                </c:pt>
                <c:pt idx="3624">
                  <c:v>0.49678471185457324</c:v>
                </c:pt>
                <c:pt idx="3625">
                  <c:v>0.49479597942580478</c:v>
                </c:pt>
                <c:pt idx="3626">
                  <c:v>0.49211039954817165</c:v>
                </c:pt>
                <c:pt idx="3627">
                  <c:v>0.48876936706659918</c:v>
                </c:pt>
                <c:pt idx="3628">
                  <c:v>0.48479856451416137</c:v>
                </c:pt>
                <c:pt idx="3629">
                  <c:v>0.48033633218021909</c:v>
                </c:pt>
                <c:pt idx="3630">
                  <c:v>0.47533910147523833</c:v>
                </c:pt>
                <c:pt idx="3631">
                  <c:v>0.46986247760629718</c:v>
                </c:pt>
                <c:pt idx="3632">
                  <c:v>0.46429829823618396</c:v>
                </c:pt>
                <c:pt idx="3633">
                  <c:v>0.45795893702310642</c:v>
                </c:pt>
                <c:pt idx="3634">
                  <c:v>0.4516554444391731</c:v>
                </c:pt>
                <c:pt idx="3635">
                  <c:v>0.44520452271446576</c:v>
                </c:pt>
                <c:pt idx="3636">
                  <c:v>0.43854783645337253</c:v>
                </c:pt>
                <c:pt idx="3637">
                  <c:v>0.4317370403638251</c:v>
                </c:pt>
                <c:pt idx="3638">
                  <c:v>0.42484419814534197</c:v>
                </c:pt>
                <c:pt idx="3639">
                  <c:v>0.41770376697290301</c:v>
                </c:pt>
                <c:pt idx="3640">
                  <c:v>0.41069678200356091</c:v>
                </c:pt>
                <c:pt idx="3641">
                  <c:v>0.40419546123491495</c:v>
                </c:pt>
                <c:pt idx="3642">
                  <c:v>0.3976728408686715</c:v>
                </c:pt>
                <c:pt idx="3643">
                  <c:v>0.39135642543955529</c:v>
                </c:pt>
                <c:pt idx="3644">
                  <c:v>0.38530006967323516</c:v>
                </c:pt>
                <c:pt idx="3645">
                  <c:v>0.37974169328177448</c:v>
                </c:pt>
                <c:pt idx="3646">
                  <c:v>0.37459275977166262</c:v>
                </c:pt>
                <c:pt idx="3647">
                  <c:v>0.36977032710661506</c:v>
                </c:pt>
                <c:pt idx="3648">
                  <c:v>0.36571820355120732</c:v>
                </c:pt>
                <c:pt idx="3649">
                  <c:v>0.36213967081831139</c:v>
                </c:pt>
                <c:pt idx="3650">
                  <c:v>0.35887116154325566</c:v>
                </c:pt>
                <c:pt idx="3651">
                  <c:v>0.35619966447225027</c:v>
                </c:pt>
                <c:pt idx="3652">
                  <c:v>0.35436453544630875</c:v>
                </c:pt>
                <c:pt idx="3653">
                  <c:v>0.35361730346738052</c:v>
                </c:pt>
                <c:pt idx="3654">
                  <c:v>0.35419743350315469</c:v>
                </c:pt>
                <c:pt idx="3655">
                  <c:v>0.355818868290256</c:v>
                </c:pt>
                <c:pt idx="3656">
                  <c:v>0.35877527772439777</c:v>
                </c:pt>
                <c:pt idx="3657">
                  <c:v>0.36343102857858356</c:v>
                </c:pt>
                <c:pt idx="3658">
                  <c:v>0.36894374152557519</c:v>
                </c:pt>
                <c:pt idx="3659">
                  <c:v>0.37517262413350244</c:v>
                </c:pt>
                <c:pt idx="3660">
                  <c:v>0.38285066553367564</c:v>
                </c:pt>
                <c:pt idx="3661">
                  <c:v>0.39222538726387318</c:v>
                </c:pt>
                <c:pt idx="3662">
                  <c:v>0.40317109216214048</c:v>
                </c:pt>
                <c:pt idx="3663">
                  <c:v>0.41573311961264459</c:v>
                </c:pt>
                <c:pt idx="3664">
                  <c:v>0.42983694839540648</c:v>
                </c:pt>
                <c:pt idx="3665">
                  <c:v>0.44534131454286541</c:v>
                </c:pt>
                <c:pt idx="3666">
                  <c:v>0.46256014606593987</c:v>
                </c:pt>
                <c:pt idx="3667">
                  <c:v>0.48169953719747705</c:v>
                </c:pt>
                <c:pt idx="3668">
                  <c:v>0.50301599430699906</c:v>
                </c:pt>
                <c:pt idx="3669">
                  <c:v>0.52755152719269716</c:v>
                </c:pt>
                <c:pt idx="3670">
                  <c:v>0.55577956790212246</c:v>
                </c:pt>
                <c:pt idx="3671">
                  <c:v>0.58776899138419536</c:v>
                </c:pt>
                <c:pt idx="3672">
                  <c:v>0.62309200913905327</c:v>
                </c:pt>
                <c:pt idx="3673">
                  <c:v>0.66095002776052592</c:v>
                </c:pt>
                <c:pt idx="3674">
                  <c:v>0.6990008049917934</c:v>
                </c:pt>
                <c:pt idx="3675">
                  <c:v>0.73357974940289894</c:v>
                </c:pt>
                <c:pt idx="3676">
                  <c:v>0.76005383755057332</c:v>
                </c:pt>
                <c:pt idx="3677">
                  <c:v>0.77633830522649472</c:v>
                </c:pt>
                <c:pt idx="3678">
                  <c:v>0.78146576002723234</c:v>
                </c:pt>
                <c:pt idx="3679">
                  <c:v>0.77693872479611359</c:v>
                </c:pt>
                <c:pt idx="3680">
                  <c:v>0.76586714263030031</c:v>
                </c:pt>
                <c:pt idx="3681">
                  <c:v>0.75120401703195272</c:v>
                </c:pt>
                <c:pt idx="3682">
                  <c:v>0.73569468051620823</c:v>
                </c:pt>
                <c:pt idx="3683">
                  <c:v>0.72101398890537705</c:v>
                </c:pt>
                <c:pt idx="3684">
                  <c:v>0.70813104637210345</c:v>
                </c:pt>
                <c:pt idx="3685">
                  <c:v>0.69740705679950765</c:v>
                </c:pt>
                <c:pt idx="3686">
                  <c:v>0.68808555206568678</c:v>
                </c:pt>
                <c:pt idx="3687">
                  <c:v>0.68071528476491117</c:v>
                </c:pt>
                <c:pt idx="3688">
                  <c:v>0.67534913171816879</c:v>
                </c:pt>
                <c:pt idx="3689">
                  <c:v>0.67183444984646734</c:v>
                </c:pt>
                <c:pt idx="3690">
                  <c:v>0.67008018337230668</c:v>
                </c:pt>
                <c:pt idx="3691">
                  <c:v>0.66996218981336619</c:v>
                </c:pt>
                <c:pt idx="3692">
                  <c:v>0.67120608772314372</c:v>
                </c:pt>
                <c:pt idx="3693">
                  <c:v>0.67379108741215066</c:v>
                </c:pt>
                <c:pt idx="3694">
                  <c:v>0.67781296237884658</c:v>
                </c:pt>
                <c:pt idx="3695">
                  <c:v>0.68310139725218066</c:v>
                </c:pt>
                <c:pt idx="3696">
                  <c:v>0.68944758300152142</c:v>
                </c:pt>
                <c:pt idx="3697">
                  <c:v>0.69674997173056219</c:v>
                </c:pt>
                <c:pt idx="3698">
                  <c:v>0.7050989915664988</c:v>
                </c:pt>
                <c:pt idx="3699">
                  <c:v>0.71407680726487477</c:v>
                </c:pt>
                <c:pt idx="3700">
                  <c:v>0.72392228035483197</c:v>
                </c:pt>
                <c:pt idx="3701">
                  <c:v>0.73430249577472184</c:v>
                </c:pt>
                <c:pt idx="3702">
                  <c:v>0.7455071039155533</c:v>
                </c:pt>
                <c:pt idx="3703">
                  <c:v>0.75711908273491013</c:v>
                </c:pt>
                <c:pt idx="3704">
                  <c:v>0.76910836000142524</c:v>
                </c:pt>
                <c:pt idx="3705">
                  <c:v>0.78134284028365597</c:v>
                </c:pt>
                <c:pt idx="3706">
                  <c:v>0.79370524199295078</c:v>
                </c:pt>
                <c:pt idx="3707">
                  <c:v>0.80611025519965795</c:v>
                </c:pt>
                <c:pt idx="3708">
                  <c:v>0.81840145742648729</c:v>
                </c:pt>
                <c:pt idx="3709">
                  <c:v>0.830504464583393</c:v>
                </c:pt>
                <c:pt idx="3710">
                  <c:v>0.84219451455055128</c:v>
                </c:pt>
                <c:pt idx="3711">
                  <c:v>0.8534735735506932</c:v>
                </c:pt>
                <c:pt idx="3712">
                  <c:v>0.86405998982207743</c:v>
                </c:pt>
                <c:pt idx="3713">
                  <c:v>0.87401613835166314</c:v>
                </c:pt>
                <c:pt idx="3714">
                  <c:v>0.88307185916767883</c:v>
                </c:pt>
                <c:pt idx="3715">
                  <c:v>0.89107475354276044</c:v>
                </c:pt>
                <c:pt idx="3716">
                  <c:v>0.89782338939014295</c:v>
                </c:pt>
                <c:pt idx="3717">
                  <c:v>0.90329729103919698</c:v>
                </c:pt>
                <c:pt idx="3718">
                  <c:v>0.90731140163714841</c:v>
                </c:pt>
                <c:pt idx="3719">
                  <c:v>0.90977087738380702</c:v>
                </c:pt>
                <c:pt idx="3720">
                  <c:v>0.91067042546321242</c:v>
                </c:pt>
                <c:pt idx="3721">
                  <c:v>0.91003338214883867</c:v>
                </c:pt>
                <c:pt idx="3722">
                  <c:v>0.90787310197163695</c:v>
                </c:pt>
                <c:pt idx="3723">
                  <c:v>0.90430931538247672</c:v>
                </c:pt>
                <c:pt idx="3724">
                  <c:v>0.89938681920949348</c:v>
                </c:pt>
                <c:pt idx="3725">
                  <c:v>0.89319273958023004</c:v>
                </c:pt>
                <c:pt idx="3726">
                  <c:v>0.88581100435548032</c:v>
                </c:pt>
                <c:pt idx="3727">
                  <c:v>0.87762748538782864</c:v>
                </c:pt>
                <c:pt idx="3728">
                  <c:v>0.86874607169982632</c:v>
                </c:pt>
                <c:pt idx="3729">
                  <c:v>0.85940930573836682</c:v>
                </c:pt>
                <c:pt idx="3730">
                  <c:v>0.84983530906933558</c:v>
                </c:pt>
                <c:pt idx="3731">
                  <c:v>0.84033424823035097</c:v>
                </c:pt>
                <c:pt idx="3732">
                  <c:v>0.83080049089188046</c:v>
                </c:pt>
                <c:pt idx="3733">
                  <c:v>0.82133179928876054</c:v>
                </c:pt>
                <c:pt idx="3734">
                  <c:v>0.81201339167205733</c:v>
                </c:pt>
                <c:pt idx="3735">
                  <c:v>0.80300196275565972</c:v>
                </c:pt>
                <c:pt idx="3736">
                  <c:v>0.79421160801716817</c:v>
                </c:pt>
                <c:pt idx="3737">
                  <c:v>0.7859778802582581</c:v>
                </c:pt>
                <c:pt idx="3738">
                  <c:v>0.77830592809279797</c:v>
                </c:pt>
                <c:pt idx="3739">
                  <c:v>0.77098539265649702</c:v>
                </c:pt>
                <c:pt idx="3740">
                  <c:v>0.76382818594556867</c:v>
                </c:pt>
                <c:pt idx="3741">
                  <c:v>0.75651508491120323</c:v>
                </c:pt>
                <c:pt idx="3742">
                  <c:v>0.74927544994683537</c:v>
                </c:pt>
                <c:pt idx="3743">
                  <c:v>0.74185006956605226</c:v>
                </c:pt>
                <c:pt idx="3744">
                  <c:v>0.73516346759042162</c:v>
                </c:pt>
                <c:pt idx="3745">
                  <c:v>0.7304365257087938</c:v>
                </c:pt>
                <c:pt idx="3746">
                  <c:v>0.72864526770888405</c:v>
                </c:pt>
                <c:pt idx="3747">
                  <c:v>0.72835603702787277</c:v>
                </c:pt>
                <c:pt idx="3748">
                  <c:v>0.72641854940550676</c:v>
                </c:pt>
                <c:pt idx="3749">
                  <c:v>0.72539996136685092</c:v>
                </c:pt>
                <c:pt idx="3750">
                  <c:v>0.72565018196718323</c:v>
                </c:pt>
                <c:pt idx="3751">
                  <c:v>0.7282350502070627</c:v>
                </c:pt>
                <c:pt idx="3752">
                  <c:v>0.7319630881674194</c:v>
                </c:pt>
                <c:pt idx="3753">
                  <c:v>0.73613616389332936</c:v>
                </c:pt>
                <c:pt idx="3754">
                  <c:v>0.7401656590458503</c:v>
                </c:pt>
                <c:pt idx="3755">
                  <c:v>0.74286872232281032</c:v>
                </c:pt>
                <c:pt idx="3756">
                  <c:v>0.74471094365151025</c:v>
                </c:pt>
                <c:pt idx="3757">
                  <c:v>0.74600211665593164</c:v>
                </c:pt>
                <c:pt idx="3758">
                  <c:v>0.74693949640304158</c:v>
                </c:pt>
                <c:pt idx="3759">
                  <c:v>0.74798768599560472</c:v>
                </c:pt>
                <c:pt idx="3760">
                  <c:v>0.74915394756285059</c:v>
                </c:pt>
                <c:pt idx="3761">
                  <c:v>0.75061998605764446</c:v>
                </c:pt>
                <c:pt idx="3762">
                  <c:v>0.75200535381560052</c:v>
                </c:pt>
                <c:pt idx="3763">
                  <c:v>0.75378943157613565</c:v>
                </c:pt>
                <c:pt idx="3764">
                  <c:v>0.75547284107265178</c:v>
                </c:pt>
                <c:pt idx="3765">
                  <c:v>0.75734568239770861</c:v>
                </c:pt>
                <c:pt idx="3766">
                  <c:v>0.75923201394821294</c:v>
                </c:pt>
                <c:pt idx="3767">
                  <c:v>0.76057638095108582</c:v>
                </c:pt>
                <c:pt idx="3768">
                  <c:v>0.7608766823387294</c:v>
                </c:pt>
                <c:pt idx="3769">
                  <c:v>0.7593908078763536</c:v>
                </c:pt>
                <c:pt idx="3770">
                  <c:v>0.75557520525822897</c:v>
                </c:pt>
                <c:pt idx="3771">
                  <c:v>0.75049793754891314</c:v>
                </c:pt>
                <c:pt idx="3772">
                  <c:v>0.74493355240097614</c:v>
                </c:pt>
                <c:pt idx="3773">
                  <c:v>0.73897034825438768</c:v>
                </c:pt>
                <c:pt idx="3774">
                  <c:v>0.73223701355000137</c:v>
                </c:pt>
                <c:pt idx="3775">
                  <c:v>0.72491310498133776</c:v>
                </c:pt>
                <c:pt idx="3776">
                  <c:v>0.71679896054252434</c:v>
                </c:pt>
                <c:pt idx="3777">
                  <c:v>0.70854009976869847</c:v>
                </c:pt>
                <c:pt idx="3778">
                  <c:v>0.70038533208180209</c:v>
                </c:pt>
                <c:pt idx="3779">
                  <c:v>0.69236621576301749</c:v>
                </c:pt>
                <c:pt idx="3780">
                  <c:v>0.68445189482705215</c:v>
                </c:pt>
                <c:pt idx="3781">
                  <c:v>0.67742369983250683</c:v>
                </c:pt>
                <c:pt idx="3782">
                  <c:v>0.67074200099139847</c:v>
                </c:pt>
                <c:pt idx="3783">
                  <c:v>0.66536829829551025</c:v>
                </c:pt>
                <c:pt idx="3784">
                  <c:v>0.66062862115991183</c:v>
                </c:pt>
                <c:pt idx="3785">
                  <c:v>0.65707082762775348</c:v>
                </c:pt>
                <c:pt idx="3786">
                  <c:v>0.65487733827067784</c:v>
                </c:pt>
                <c:pt idx="3787">
                  <c:v>0.65368486029814465</c:v>
                </c:pt>
                <c:pt idx="3788">
                  <c:v>0.65385704281796553</c:v>
                </c:pt>
                <c:pt idx="3789">
                  <c:v>0.65572613816217884</c:v>
                </c:pt>
                <c:pt idx="3790">
                  <c:v>0.65866209053793445</c:v>
                </c:pt>
                <c:pt idx="3791">
                  <c:v>0.6631186153142129</c:v>
                </c:pt>
                <c:pt idx="3792">
                  <c:v>0.66910856888833858</c:v>
                </c:pt>
                <c:pt idx="3793">
                  <c:v>0.67597249763974587</c:v>
                </c:pt>
                <c:pt idx="3794">
                  <c:v>0.68445708761084978</c:v>
                </c:pt>
                <c:pt idx="3795">
                  <c:v>0.69355576415744469</c:v>
                </c:pt>
                <c:pt idx="3796">
                  <c:v>0.70303934731799256</c:v>
                </c:pt>
                <c:pt idx="3797">
                  <c:v>0.71299874271038599</c:v>
                </c:pt>
                <c:pt idx="3798">
                  <c:v>0.72269252193146627</c:v>
                </c:pt>
                <c:pt idx="3799">
                  <c:v>0.73210111894175367</c:v>
                </c:pt>
                <c:pt idx="3800">
                  <c:v>0.74078196605408675</c:v>
                </c:pt>
                <c:pt idx="3801">
                  <c:v>0.74888899346449134</c:v>
                </c:pt>
                <c:pt idx="3802">
                  <c:v>0.75635026157499219</c:v>
                </c:pt>
                <c:pt idx="3803">
                  <c:v>0.76320837295353461</c:v>
                </c:pt>
                <c:pt idx="3804">
                  <c:v>0.76954951738112765</c:v>
                </c:pt>
                <c:pt idx="3805">
                  <c:v>0.77540383663513657</c:v>
                </c:pt>
                <c:pt idx="3806">
                  <c:v>0.78060221325392332</c:v>
                </c:pt>
                <c:pt idx="3807">
                  <c:v>0.78522819209582817</c:v>
                </c:pt>
                <c:pt idx="3808">
                  <c:v>0.78941047608619885</c:v>
                </c:pt>
                <c:pt idx="3809">
                  <c:v>0.7930885971064483</c:v>
                </c:pt>
                <c:pt idx="3810">
                  <c:v>0.79756154798334489</c:v>
                </c:pt>
                <c:pt idx="3811">
                  <c:v>0.80167550736389925</c:v>
                </c:pt>
                <c:pt idx="3812">
                  <c:v>0.80452324475370163</c:v>
                </c:pt>
                <c:pt idx="3813">
                  <c:v>0.80716970357557416</c:v>
                </c:pt>
                <c:pt idx="3814">
                  <c:v>0.8087313845700479</c:v>
                </c:pt>
                <c:pt idx="3815">
                  <c:v>0.8095973584874725</c:v>
                </c:pt>
                <c:pt idx="3816">
                  <c:v>0.80973402895694413</c:v>
                </c:pt>
                <c:pt idx="3817">
                  <c:v>0.80930637068255606</c:v>
                </c:pt>
                <c:pt idx="3818">
                  <c:v>0.80839319257126585</c:v>
                </c:pt>
                <c:pt idx="3819">
                  <c:v>0.80702263555826415</c:v>
                </c:pt>
                <c:pt idx="3820">
                  <c:v>0.80543637023069248</c:v>
                </c:pt>
                <c:pt idx="3821">
                  <c:v>0.80376615723229416</c:v>
                </c:pt>
                <c:pt idx="3822">
                  <c:v>0.8017137825156917</c:v>
                </c:pt>
                <c:pt idx="3823">
                  <c:v>0.79931860564360813</c:v>
                </c:pt>
                <c:pt idx="3824">
                  <c:v>0.79685817437230555</c:v>
                </c:pt>
                <c:pt idx="3825">
                  <c:v>0.79652854244953475</c:v>
                </c:pt>
                <c:pt idx="3826">
                  <c:v>0.79904762093407788</c:v>
                </c:pt>
                <c:pt idx="3827">
                  <c:v>0.80323847889296984</c:v>
                </c:pt>
                <c:pt idx="3828">
                  <c:v>0.80781070114311571</c:v>
                </c:pt>
                <c:pt idx="3829">
                  <c:v>0.81224325217207616</c:v>
                </c:pt>
                <c:pt idx="3830">
                  <c:v>0.81680094898929978</c:v>
                </c:pt>
                <c:pt idx="3831">
                  <c:v>0.82140729223143105</c:v>
                </c:pt>
                <c:pt idx="3832">
                  <c:v>0.82532131839466571</c:v>
                </c:pt>
                <c:pt idx="3833">
                  <c:v>0.82726734359108889</c:v>
                </c:pt>
                <c:pt idx="3834">
                  <c:v>0.82696808810319289</c:v>
                </c:pt>
                <c:pt idx="3835">
                  <c:v>0.82563087794155732</c:v>
                </c:pt>
                <c:pt idx="3836">
                  <c:v>0.82447544382527971</c:v>
                </c:pt>
                <c:pt idx="3837">
                  <c:v>0.82382427594769381</c:v>
                </c:pt>
                <c:pt idx="3838">
                  <c:v>0.82342384043236516</c:v>
                </c:pt>
                <c:pt idx="3839">
                  <c:v>0.82326862887736096</c:v>
                </c:pt>
                <c:pt idx="3840">
                  <c:v>0.82271288470696291</c:v>
                </c:pt>
                <c:pt idx="3841">
                  <c:v>0.82196643769496747</c:v>
                </c:pt>
                <c:pt idx="3842">
                  <c:v>0.82085273041306983</c:v>
                </c:pt>
                <c:pt idx="3843">
                  <c:v>0.81912586626218786</c:v>
                </c:pt>
                <c:pt idx="3844">
                  <c:v>0.81692968309482006</c:v>
                </c:pt>
                <c:pt idx="3845">
                  <c:v>0.81403098592155421</c:v>
                </c:pt>
                <c:pt idx="3846">
                  <c:v>0.81085635656427846</c:v>
                </c:pt>
                <c:pt idx="3847">
                  <c:v>0.80720378473836263</c:v>
                </c:pt>
                <c:pt idx="3848">
                  <c:v>0.80337549498183958</c:v>
                </c:pt>
                <c:pt idx="3849">
                  <c:v>0.79914747092945471</c:v>
                </c:pt>
                <c:pt idx="3850">
                  <c:v>0.79466525464515059</c:v>
                </c:pt>
                <c:pt idx="3851">
                  <c:v>0.79014480756499705</c:v>
                </c:pt>
                <c:pt idx="3852">
                  <c:v>0.78479582982354656</c:v>
                </c:pt>
                <c:pt idx="3853">
                  <c:v>0.77959765752697774</c:v>
                </c:pt>
                <c:pt idx="3854">
                  <c:v>0.77432158439548682</c:v>
                </c:pt>
                <c:pt idx="3855">
                  <c:v>0.76850975951188061</c:v>
                </c:pt>
                <c:pt idx="3856">
                  <c:v>0.7628700605883727</c:v>
                </c:pt>
                <c:pt idx="3857">
                  <c:v>0.75739880321984465</c:v>
                </c:pt>
                <c:pt idx="3858">
                  <c:v>0.75207805382502624</c:v>
                </c:pt>
                <c:pt idx="3859">
                  <c:v>0.74698712635675513</c:v>
                </c:pt>
                <c:pt idx="3860">
                  <c:v>0.74212587334317714</c:v>
                </c:pt>
                <c:pt idx="3861">
                  <c:v>0.736806924935829</c:v>
                </c:pt>
                <c:pt idx="3862">
                  <c:v>0.73160795943695345</c:v>
                </c:pt>
                <c:pt idx="3863">
                  <c:v>0.72646385106784461</c:v>
                </c:pt>
                <c:pt idx="3864">
                  <c:v>0.72137880919461339</c:v>
                </c:pt>
                <c:pt idx="3865">
                  <c:v>0.71655157172047235</c:v>
                </c:pt>
                <c:pt idx="3866">
                  <c:v>0.71011068792164844</c:v>
                </c:pt>
                <c:pt idx="3867">
                  <c:v>0.70442202421869382</c:v>
                </c:pt>
                <c:pt idx="3868">
                  <c:v>0.69992531984473172</c:v>
                </c:pt>
                <c:pt idx="3869">
                  <c:v>0.69803905082201667</c:v>
                </c:pt>
                <c:pt idx="3870">
                  <c:v>0.69796413280531322</c:v>
                </c:pt>
                <c:pt idx="3871">
                  <c:v>0.69541588908095542</c:v>
                </c:pt>
                <c:pt idx="3872">
                  <c:v>0.69028774127222592</c:v>
                </c:pt>
                <c:pt idx="3873">
                  <c:v>0.68411968133069612</c:v>
                </c:pt>
                <c:pt idx="3874">
                  <c:v>0.67853654051408641</c:v>
                </c:pt>
                <c:pt idx="3875">
                  <c:v>0.6734049384454257</c:v>
                </c:pt>
                <c:pt idx="3876">
                  <c:v>0.66892160618060714</c:v>
                </c:pt>
                <c:pt idx="3877">
                  <c:v>0.66497640793759105</c:v>
                </c:pt>
                <c:pt idx="3878">
                  <c:v>0.66254323096575574</c:v>
                </c:pt>
                <c:pt idx="3879">
                  <c:v>0.66121347092911353</c:v>
                </c:pt>
                <c:pt idx="3880">
                  <c:v>0.66116267187991329</c:v>
                </c:pt>
                <c:pt idx="3881">
                  <c:v>0.66187562112302534</c:v>
                </c:pt>
                <c:pt idx="3882">
                  <c:v>0.6633988738331924</c:v>
                </c:pt>
                <c:pt idx="3883">
                  <c:v>0.66576168408440983</c:v>
                </c:pt>
                <c:pt idx="3884">
                  <c:v>0.66907828601800845</c:v>
                </c:pt>
                <c:pt idx="3885">
                  <c:v>0.6729335019365843</c:v>
                </c:pt>
                <c:pt idx="3886">
                  <c:v>0.67706724720127176</c:v>
                </c:pt>
                <c:pt idx="3887">
                  <c:v>0.68102206366039431</c:v>
                </c:pt>
                <c:pt idx="3888">
                  <c:v>0.6849242917695556</c:v>
                </c:pt>
                <c:pt idx="3889">
                  <c:v>0.68859674727866316</c:v>
                </c:pt>
                <c:pt idx="3890">
                  <c:v>0.69216407153122161</c:v>
                </c:pt>
                <c:pt idx="3891">
                  <c:v>0.69561346176525363</c:v>
                </c:pt>
                <c:pt idx="3892">
                  <c:v>0.69940101719855297</c:v>
                </c:pt>
                <c:pt idx="3893">
                  <c:v>0.70394626256031767</c:v>
                </c:pt>
                <c:pt idx="3894">
                  <c:v>0.70864011587845899</c:v>
                </c:pt>
                <c:pt idx="3895">
                  <c:v>0.71260274830432913</c:v>
                </c:pt>
                <c:pt idx="3896">
                  <c:v>0.71580595900510602</c:v>
                </c:pt>
                <c:pt idx="3897">
                  <c:v>0.71857787896871483</c:v>
                </c:pt>
                <c:pt idx="3898">
                  <c:v>0.7204367006035215</c:v>
                </c:pt>
                <c:pt idx="3899">
                  <c:v>0.72124825703790418</c:v>
                </c:pt>
                <c:pt idx="3900">
                  <c:v>0.72205729000579844</c:v>
                </c:pt>
                <c:pt idx="3901">
                  <c:v>0.72333787246076309</c:v>
                </c:pt>
                <c:pt idx="3902">
                  <c:v>0.72366292036307378</c:v>
                </c:pt>
                <c:pt idx="3903">
                  <c:v>0.72272700309136928</c:v>
                </c:pt>
                <c:pt idx="3904">
                  <c:v>0.7201964980026534</c:v>
                </c:pt>
                <c:pt idx="3905">
                  <c:v>0.71659706065841056</c:v>
                </c:pt>
                <c:pt idx="3906">
                  <c:v>0.71229804171043398</c:v>
                </c:pt>
                <c:pt idx="3907">
                  <c:v>0.70778886420518772</c:v>
                </c:pt>
                <c:pt idx="3908">
                  <c:v>0.70336133580412485</c:v>
                </c:pt>
                <c:pt idx="3909">
                  <c:v>0.69906066647192244</c:v>
                </c:pt>
                <c:pt idx="3910">
                  <c:v>0.69463956363650037</c:v>
                </c:pt>
                <c:pt idx="3911">
                  <c:v>0.69033182401379922</c:v>
                </c:pt>
                <c:pt idx="3912">
                  <c:v>0.68589037417428678</c:v>
                </c:pt>
                <c:pt idx="3913">
                  <c:v>0.68160807851104799</c:v>
                </c:pt>
                <c:pt idx="3914">
                  <c:v>0.67731117790698847</c:v>
                </c:pt>
                <c:pt idx="3915">
                  <c:v>0.6727881910009772</c:v>
                </c:pt>
                <c:pt idx="3916">
                  <c:v>0.66866191296439426</c:v>
                </c:pt>
                <c:pt idx="3917">
                  <c:v>0.66412456928089481</c:v>
                </c:pt>
                <c:pt idx="3918">
                  <c:v>0.65986846447434222</c:v>
                </c:pt>
                <c:pt idx="3919">
                  <c:v>0.65577179788612638</c:v>
                </c:pt>
                <c:pt idx="3920">
                  <c:v>0.65139457985068661</c:v>
                </c:pt>
                <c:pt idx="3921">
                  <c:v>0.64756588259711889</c:v>
                </c:pt>
                <c:pt idx="3922">
                  <c:v>0.64372727702495847</c:v>
                </c:pt>
                <c:pt idx="3923">
                  <c:v>0.64046226628060277</c:v>
                </c:pt>
                <c:pt idx="3924">
                  <c:v>0.63754613723409137</c:v>
                </c:pt>
                <c:pt idx="3925">
                  <c:v>0.6347818441339852</c:v>
                </c:pt>
                <c:pt idx="3926">
                  <c:v>0.63269837167668908</c:v>
                </c:pt>
                <c:pt idx="3927">
                  <c:v>0.63080092467548421</c:v>
                </c:pt>
                <c:pt idx="3928">
                  <c:v>0.62882116142940858</c:v>
                </c:pt>
                <c:pt idx="3929">
                  <c:v>0.62809893688244334</c:v>
                </c:pt>
                <c:pt idx="3930">
                  <c:v>0.62867351979635444</c:v>
                </c:pt>
                <c:pt idx="3931">
                  <c:v>0.62962987565612361</c:v>
                </c:pt>
                <c:pt idx="3932">
                  <c:v>0.63087122771440096</c:v>
                </c:pt>
                <c:pt idx="3933">
                  <c:v>0.63237244942947768</c:v>
                </c:pt>
                <c:pt idx="3934">
                  <c:v>0.63410792820387485</c:v>
                </c:pt>
                <c:pt idx="3935">
                  <c:v>0.63560371095727997</c:v>
                </c:pt>
                <c:pt idx="3936">
                  <c:v>0.63564191983851415</c:v>
                </c:pt>
                <c:pt idx="3937">
                  <c:v>0.63474694044859969</c:v>
                </c:pt>
                <c:pt idx="3938">
                  <c:v>0.63272957698419918</c:v>
                </c:pt>
                <c:pt idx="3939">
                  <c:v>0.63020132965502951</c:v>
                </c:pt>
                <c:pt idx="3940">
                  <c:v>0.62842814552836956</c:v>
                </c:pt>
                <c:pt idx="3941">
                  <c:v>0.62715508797153263</c:v>
                </c:pt>
                <c:pt idx="3942">
                  <c:v>0.62677577565439035</c:v>
                </c:pt>
                <c:pt idx="3943">
                  <c:v>0.62730772087335696</c:v>
                </c:pt>
                <c:pt idx="3944">
                  <c:v>0.62919445574049715</c:v>
                </c:pt>
                <c:pt idx="3945">
                  <c:v>0.63272174081899502</c:v>
                </c:pt>
                <c:pt idx="3946">
                  <c:v>0.63808224054695317</c:v>
                </c:pt>
                <c:pt idx="3947">
                  <c:v>0.6443161589537143</c:v>
                </c:pt>
                <c:pt idx="3948">
                  <c:v>0.65155576838221529</c:v>
                </c:pt>
                <c:pt idx="3949">
                  <c:v>0.65969563893377714</c:v>
                </c:pt>
                <c:pt idx="3950">
                  <c:v>0.66847296238454179</c:v>
                </c:pt>
                <c:pt idx="3951">
                  <c:v>0.67735533723552077</c:v>
                </c:pt>
                <c:pt idx="3952">
                  <c:v>0.68641770933652757</c:v>
                </c:pt>
                <c:pt idx="3953">
                  <c:v>0.6955528045607644</c:v>
                </c:pt>
                <c:pt idx="3954">
                  <c:v>0.70494146823471771</c:v>
                </c:pt>
                <c:pt idx="3955">
                  <c:v>0.71463816591702156</c:v>
                </c:pt>
                <c:pt idx="3956">
                  <c:v>0.72439490239901216</c:v>
                </c:pt>
                <c:pt idx="3957">
                  <c:v>0.73296968985674504</c:v>
                </c:pt>
                <c:pt idx="3958">
                  <c:v>0.74072950794123193</c:v>
                </c:pt>
                <c:pt idx="3959">
                  <c:v>0.74865070838354386</c:v>
                </c:pt>
                <c:pt idx="3960">
                  <c:v>0.75644188844204352</c:v>
                </c:pt>
                <c:pt idx="3961">
                  <c:v>0.76384721770755326</c:v>
                </c:pt>
                <c:pt idx="3962">
                  <c:v>0.77061687530482137</c:v>
                </c:pt>
                <c:pt idx="3963">
                  <c:v>0.77644070864873993</c:v>
                </c:pt>
                <c:pt idx="3964">
                  <c:v>0.78164225078767668</c:v>
                </c:pt>
                <c:pt idx="3965">
                  <c:v>0.78631568778971739</c:v>
                </c:pt>
                <c:pt idx="3966">
                  <c:v>0.79124228868958002</c:v>
                </c:pt>
                <c:pt idx="3967">
                  <c:v>0.79490404457853814</c:v>
                </c:pt>
                <c:pt idx="3968">
                  <c:v>0.79634592236598112</c:v>
                </c:pt>
                <c:pt idx="3969">
                  <c:v>0.79610528520557045</c:v>
                </c:pt>
                <c:pt idx="3970">
                  <c:v>0.79463509172048608</c:v>
                </c:pt>
                <c:pt idx="3971">
                  <c:v>0.79273038213302749</c:v>
                </c:pt>
                <c:pt idx="3972">
                  <c:v>0.79047737045473798</c:v>
                </c:pt>
                <c:pt idx="3973">
                  <c:v>0.78739609691814794</c:v>
                </c:pt>
                <c:pt idx="3974">
                  <c:v>0.78361538613113346</c:v>
                </c:pt>
                <c:pt idx="3975">
                  <c:v>0.77940782985030055</c:v>
                </c:pt>
                <c:pt idx="3976">
                  <c:v>0.77487232357018876</c:v>
                </c:pt>
                <c:pt idx="3977">
                  <c:v>0.77007212719417306</c:v>
                </c:pt>
                <c:pt idx="3978">
                  <c:v>0.7648594690991245</c:v>
                </c:pt>
                <c:pt idx="3979">
                  <c:v>0.75952804139827745</c:v>
                </c:pt>
                <c:pt idx="3980">
                  <c:v>0.75379667823041863</c:v>
                </c:pt>
                <c:pt idx="3981">
                  <c:v>0.74760962927335273</c:v>
                </c:pt>
                <c:pt idx="3982">
                  <c:v>0.74097782229272391</c:v>
                </c:pt>
                <c:pt idx="3983">
                  <c:v>0.73404665268774827</c:v>
                </c:pt>
                <c:pt idx="3984">
                  <c:v>0.72628125857167691</c:v>
                </c:pt>
                <c:pt idx="3985">
                  <c:v>0.71788986169198288</c:v>
                </c:pt>
                <c:pt idx="3986">
                  <c:v>0.70855195928870418</c:v>
                </c:pt>
                <c:pt idx="3987">
                  <c:v>0.69879450895395689</c:v>
                </c:pt>
                <c:pt idx="3988">
                  <c:v>0.68849531819967424</c:v>
                </c:pt>
                <c:pt idx="3989">
                  <c:v>0.67816491569380644</c:v>
                </c:pt>
                <c:pt idx="3990">
                  <c:v>0.66802308588680115</c:v>
                </c:pt>
                <c:pt idx="3991">
                  <c:v>0.65863260301107496</c:v>
                </c:pt>
                <c:pt idx="3992">
                  <c:v>0.65026021649515542</c:v>
                </c:pt>
                <c:pt idx="3993">
                  <c:v>0.64297098812520248</c:v>
                </c:pt>
                <c:pt idx="3994">
                  <c:v>0.63631594196545715</c:v>
                </c:pt>
                <c:pt idx="3995">
                  <c:v>0.62998696010672872</c:v>
                </c:pt>
                <c:pt idx="3996">
                  <c:v>0.62467916975115645</c:v>
                </c:pt>
                <c:pt idx="3997">
                  <c:v>0.61986948320682622</c:v>
                </c:pt>
                <c:pt idx="3998">
                  <c:v>0.61522272726153582</c:v>
                </c:pt>
                <c:pt idx="3999">
                  <c:v>0.61026536603987236</c:v>
                </c:pt>
                <c:pt idx="4000">
                  <c:v>0.60556940530714609</c:v>
                </c:pt>
                <c:pt idx="4001">
                  <c:v>0.60093952483721413</c:v>
                </c:pt>
                <c:pt idx="4002">
                  <c:v>0.59768361470939158</c:v>
                </c:pt>
                <c:pt idx="4003">
                  <c:v>0.59476703971303202</c:v>
                </c:pt>
                <c:pt idx="4004">
                  <c:v>0.59328603828974824</c:v>
                </c:pt>
                <c:pt idx="4005">
                  <c:v>0.59244602312197847</c:v>
                </c:pt>
                <c:pt idx="4006">
                  <c:v>0.59250717169248224</c:v>
                </c:pt>
                <c:pt idx="4007">
                  <c:v>0.59326803944421924</c:v>
                </c:pt>
                <c:pt idx="4008">
                  <c:v>0.59488951240349619</c:v>
                </c:pt>
                <c:pt idx="4009">
                  <c:v>0.59698330440735681</c:v>
                </c:pt>
                <c:pt idx="4010">
                  <c:v>0.59956491141211266</c:v>
                </c:pt>
                <c:pt idx="4011">
                  <c:v>0.6027471239151394</c:v>
                </c:pt>
                <c:pt idx="4012">
                  <c:v>0.60583588853952008</c:v>
                </c:pt>
                <c:pt idx="4013">
                  <c:v>0.60941148630120201</c:v>
                </c:pt>
                <c:pt idx="4014">
                  <c:v>0.61303065699310366</c:v>
                </c:pt>
                <c:pt idx="4015">
                  <c:v>0.6169466379179509</c:v>
                </c:pt>
                <c:pt idx="4016">
                  <c:v>0.62119177572980688</c:v>
                </c:pt>
                <c:pt idx="4017">
                  <c:v>0.62568745941474158</c:v>
                </c:pt>
                <c:pt idx="4018">
                  <c:v>0.62958192089127163</c:v>
                </c:pt>
                <c:pt idx="4019">
                  <c:v>0.63425162590292417</c:v>
                </c:pt>
                <c:pt idx="4020">
                  <c:v>0.64038870097224454</c:v>
                </c:pt>
                <c:pt idx="4021">
                  <c:v>0.64784270744899064</c:v>
                </c:pt>
                <c:pt idx="4022">
                  <c:v>0.65695675236462081</c:v>
                </c:pt>
                <c:pt idx="4023">
                  <c:v>0.66719170399924788</c:v>
                </c:pt>
                <c:pt idx="4024">
                  <c:v>0.67884422667876043</c:v>
                </c:pt>
                <c:pt idx="4025">
                  <c:v>0.69123469019904649</c:v>
                </c:pt>
                <c:pt idx="4026">
                  <c:v>0.70415425191442627</c:v>
                </c:pt>
                <c:pt idx="4027">
                  <c:v>0.7166884517298524</c:v>
                </c:pt>
                <c:pt idx="4028">
                  <c:v>0.72806157446633701</c:v>
                </c:pt>
                <c:pt idx="4029">
                  <c:v>0.73766122451866112</c:v>
                </c:pt>
                <c:pt idx="4030">
                  <c:v>0.74438277291801624</c:v>
                </c:pt>
                <c:pt idx="4031">
                  <c:v>0.74739431871540807</c:v>
                </c:pt>
                <c:pt idx="4032">
                  <c:v>0.74663514754026017</c:v>
                </c:pt>
                <c:pt idx="4033">
                  <c:v>0.74180869059738286</c:v>
                </c:pt>
                <c:pt idx="4034">
                  <c:v>0.73342240111342027</c:v>
                </c:pt>
                <c:pt idx="4035">
                  <c:v>0.72246183938551245</c:v>
                </c:pt>
                <c:pt idx="4036">
                  <c:v>0.70995226640466091</c:v>
                </c:pt>
                <c:pt idx="4037">
                  <c:v>0.69737089221746285</c:v>
                </c:pt>
                <c:pt idx="4038">
                  <c:v>0.68619665966000376</c:v>
                </c:pt>
                <c:pt idx="4039">
                  <c:v>0.67625496660918372</c:v>
                </c:pt>
                <c:pt idx="4040">
                  <c:v>0.6669633430993045</c:v>
                </c:pt>
                <c:pt idx="4041">
                  <c:v>0.658952358334574</c:v>
                </c:pt>
                <c:pt idx="4042">
                  <c:v>0.65407136088537321</c:v>
                </c:pt>
                <c:pt idx="4043">
                  <c:v>0.65348710931089538</c:v>
                </c:pt>
                <c:pt idx="4044">
                  <c:v>0.65779023139580262</c:v>
                </c:pt>
                <c:pt idx="4045">
                  <c:v>0.66745429960593206</c:v>
                </c:pt>
                <c:pt idx="4046">
                  <c:v>0.68061471505460625</c:v>
                </c:pt>
                <c:pt idx="4047">
                  <c:v>0.68430878538246676</c:v>
                </c:pt>
                <c:pt idx="4048">
                  <c:v>0.67560920074563779</c:v>
                </c:pt>
                <c:pt idx="4049">
                  <c:v>0.66905306621473637</c:v>
                </c:pt>
                <c:pt idx="4050">
                  <c:v>0.66658460962303723</c:v>
                </c:pt>
                <c:pt idx="4051">
                  <c:v>0.66567962127840996</c:v>
                </c:pt>
                <c:pt idx="4052">
                  <c:v>0.6651360807121306</c:v>
                </c:pt>
                <c:pt idx="4053">
                  <c:v>0.6641998207201758</c:v>
                </c:pt>
                <c:pt idx="4054">
                  <c:v>0.66318007293351955</c:v>
                </c:pt>
                <c:pt idx="4055">
                  <c:v>0.66302134318107375</c:v>
                </c:pt>
                <c:pt idx="4056">
                  <c:v>0.66294737395453551</c:v>
                </c:pt>
                <c:pt idx="4057">
                  <c:v>0.66153630139621611</c:v>
                </c:pt>
                <c:pt idx="4058">
                  <c:v>0.6597345997039209</c:v>
                </c:pt>
                <c:pt idx="4059">
                  <c:v>0.65849972672522061</c:v>
                </c:pt>
                <c:pt idx="4060">
                  <c:v>0.65799128253931971</c:v>
                </c:pt>
                <c:pt idx="4061">
                  <c:v>0.65732122349287325</c:v>
                </c:pt>
                <c:pt idx="4062">
                  <c:v>0.65684148214990756</c:v>
                </c:pt>
                <c:pt idx="4063">
                  <c:v>0.65625360775908748</c:v>
                </c:pt>
                <c:pt idx="4064">
                  <c:v>0.65606463856536323</c:v>
                </c:pt>
                <c:pt idx="4065">
                  <c:v>0.65546997129205842</c:v>
                </c:pt>
                <c:pt idx="4066">
                  <c:v>0.65501085945098136</c:v>
                </c:pt>
                <c:pt idx="4067">
                  <c:v>0.65468917297647122</c:v>
                </c:pt>
                <c:pt idx="4068">
                  <c:v>0.65424630261262018</c:v>
                </c:pt>
                <c:pt idx="4069">
                  <c:v>0.65440597520486588</c:v>
                </c:pt>
                <c:pt idx="4070">
                  <c:v>0.65499091677808741</c:v>
                </c:pt>
                <c:pt idx="4071">
                  <c:v>0.65605158381151463</c:v>
                </c:pt>
                <c:pt idx="4072">
                  <c:v>0.65767849609986317</c:v>
                </c:pt>
                <c:pt idx="4073">
                  <c:v>0.65983030193432113</c:v>
                </c:pt>
                <c:pt idx="4074">
                  <c:v>0.66259034043759835</c:v>
                </c:pt>
                <c:pt idx="4075">
                  <c:v>0.66562314705562686</c:v>
                </c:pt>
                <c:pt idx="4076">
                  <c:v>0.66915028697742696</c:v>
                </c:pt>
                <c:pt idx="4077">
                  <c:v>0.67258537326852019</c:v>
                </c:pt>
                <c:pt idx="4078">
                  <c:v>0.6762554176938409</c:v>
                </c:pt>
                <c:pt idx="4079">
                  <c:v>0.6799264589475521</c:v>
                </c:pt>
                <c:pt idx="4080">
                  <c:v>0.68410997936146922</c:v>
                </c:pt>
                <c:pt idx="4081">
                  <c:v>0.6892086815221089</c:v>
                </c:pt>
                <c:pt idx="4082">
                  <c:v>0.69558301709567916</c:v>
                </c:pt>
                <c:pt idx="4083">
                  <c:v>0.70305088967849039</c:v>
                </c:pt>
                <c:pt idx="4084">
                  <c:v>0.71123703941623373</c:v>
                </c:pt>
                <c:pt idx="4085">
                  <c:v>0.71966222237103794</c:v>
                </c:pt>
                <c:pt idx="4086">
                  <c:v>0.72822364508540272</c:v>
                </c:pt>
                <c:pt idx="4087">
                  <c:v>0.73683487647907819</c:v>
                </c:pt>
                <c:pt idx="4088">
                  <c:v>0.7453626887398026</c:v>
                </c:pt>
                <c:pt idx="4089">
                  <c:v>0.75437132237428894</c:v>
                </c:pt>
                <c:pt idx="4090">
                  <c:v>0.76358068387647138</c:v>
                </c:pt>
                <c:pt idx="4091">
                  <c:v>0.77298608786691458</c:v>
                </c:pt>
                <c:pt idx="4092">
                  <c:v>0.78258009611044499</c:v>
                </c:pt>
                <c:pt idx="4093">
                  <c:v>0.79201254417467559</c:v>
                </c:pt>
                <c:pt idx="4094">
                  <c:v>0.80043107765898958</c:v>
                </c:pt>
                <c:pt idx="4095">
                  <c:v>0.80716187357019953</c:v>
                </c:pt>
                <c:pt idx="4096">
                  <c:v>0.81254339880237125</c:v>
                </c:pt>
                <c:pt idx="4097">
                  <c:v>0.81814361487983622</c:v>
                </c:pt>
                <c:pt idx="4098">
                  <c:v>0.82317039259906521</c:v>
                </c:pt>
                <c:pt idx="4099">
                  <c:v>0.82764559554934602</c:v>
                </c:pt>
                <c:pt idx="4100">
                  <c:v>0.8309750634861951</c:v>
                </c:pt>
                <c:pt idx="4101">
                  <c:v>0.83334843488015853</c:v>
                </c:pt>
                <c:pt idx="4102">
                  <c:v>0.83511673578120071</c:v>
                </c:pt>
                <c:pt idx="4103">
                  <c:v>0.83615542418550581</c:v>
                </c:pt>
                <c:pt idx="4104">
                  <c:v>0.83685112854095722</c:v>
                </c:pt>
                <c:pt idx="4105">
                  <c:v>0.83720661652451434</c:v>
                </c:pt>
                <c:pt idx="4106">
                  <c:v>0.8372099213355515</c:v>
                </c:pt>
                <c:pt idx="4107">
                  <c:v>0.83668297997709506</c:v>
                </c:pt>
                <c:pt idx="4108">
                  <c:v>0.83566430359909805</c:v>
                </c:pt>
                <c:pt idx="4109">
                  <c:v>0.83560345294096661</c:v>
                </c:pt>
                <c:pt idx="4110">
                  <c:v>0.8376262706865033</c:v>
                </c:pt>
                <c:pt idx="4111">
                  <c:v>0.8416019909438277</c:v>
                </c:pt>
                <c:pt idx="4112">
                  <c:v>0.84635732184740697</c:v>
                </c:pt>
                <c:pt idx="4113">
                  <c:v>0.84987900006734907</c:v>
                </c:pt>
                <c:pt idx="4114">
                  <c:v>0.8514886350322981</c:v>
                </c:pt>
                <c:pt idx="4115">
                  <c:v>0.85109586691175609</c:v>
                </c:pt>
                <c:pt idx="4116">
                  <c:v>0.84958310682078708</c:v>
                </c:pt>
                <c:pt idx="4117">
                  <c:v>0.8480159977084275</c:v>
                </c:pt>
                <c:pt idx="4118">
                  <c:v>0.84722812116710955</c:v>
                </c:pt>
                <c:pt idx="4119">
                  <c:v>0.84721577628124867</c:v>
                </c:pt>
                <c:pt idx="4120">
                  <c:v>0.8470221429372502</c:v>
                </c:pt>
                <c:pt idx="4121">
                  <c:v>0.84781358841691445</c:v>
                </c:pt>
                <c:pt idx="4122">
                  <c:v>0.85035788057556405</c:v>
                </c:pt>
                <c:pt idx="4123">
                  <c:v>0.85397422105630427</c:v>
                </c:pt>
                <c:pt idx="4124">
                  <c:v>0.85740973468326376</c:v>
                </c:pt>
                <c:pt idx="4125">
                  <c:v>0.85979309198681986</c:v>
                </c:pt>
                <c:pt idx="4126">
                  <c:v>0.86003106649735728</c:v>
                </c:pt>
                <c:pt idx="4127">
                  <c:v>0.85825316510786664</c:v>
                </c:pt>
                <c:pt idx="4128">
                  <c:v>0.85500353866003476</c:v>
                </c:pt>
                <c:pt idx="4129">
                  <c:v>0.85126659795814541</c:v>
                </c:pt>
                <c:pt idx="4130">
                  <c:v>0.84817652549238665</c:v>
                </c:pt>
                <c:pt idx="4131">
                  <c:v>0.84644701288048463</c:v>
                </c:pt>
                <c:pt idx="4132">
                  <c:v>0.84603824607774103</c:v>
                </c:pt>
                <c:pt idx="4133">
                  <c:v>0.84496083692340551</c:v>
                </c:pt>
                <c:pt idx="4134">
                  <c:v>0.84260563670944943</c:v>
                </c:pt>
                <c:pt idx="4135">
                  <c:v>0.84085090182094557</c:v>
                </c:pt>
                <c:pt idx="4136">
                  <c:v>0.83978974415916796</c:v>
                </c:pt>
                <c:pt idx="4137">
                  <c:v>0.83920323131833063</c:v>
                </c:pt>
                <c:pt idx="4138">
                  <c:v>0.83867762300160309</c:v>
                </c:pt>
                <c:pt idx="4139">
                  <c:v>0.83807641182736492</c:v>
                </c:pt>
                <c:pt idx="4140">
                  <c:v>0.83707365951469304</c:v>
                </c:pt>
                <c:pt idx="4141">
                  <c:v>0.83567972178525318</c:v>
                </c:pt>
                <c:pt idx="4142">
                  <c:v>0.83383978006794168</c:v>
                </c:pt>
                <c:pt idx="4143">
                  <c:v>0.83165507199149469</c:v>
                </c:pt>
                <c:pt idx="4144">
                  <c:v>0.82943833659093491</c:v>
                </c:pt>
                <c:pt idx="4145">
                  <c:v>0.82765354243929878</c:v>
                </c:pt>
                <c:pt idx="4146">
                  <c:v>0.82621364966709265</c:v>
                </c:pt>
                <c:pt idx="4147">
                  <c:v>0.82501924867166498</c:v>
                </c:pt>
                <c:pt idx="4148">
                  <c:v>0.82365214589588054</c:v>
                </c:pt>
                <c:pt idx="4149">
                  <c:v>0.82130619955965523</c:v>
                </c:pt>
                <c:pt idx="4150">
                  <c:v>0.81766648975530998</c:v>
                </c:pt>
                <c:pt idx="4151">
                  <c:v>0.8133543303834132</c:v>
                </c:pt>
                <c:pt idx="4152">
                  <c:v>0.80894719770507517</c:v>
                </c:pt>
                <c:pt idx="4153">
                  <c:v>0.80459531063837375</c:v>
                </c:pt>
                <c:pt idx="4154">
                  <c:v>0.80060113736922001</c:v>
                </c:pt>
                <c:pt idx="4155">
                  <c:v>0.79730527424214337</c:v>
                </c:pt>
                <c:pt idx="4156">
                  <c:v>0.7953463909396995</c:v>
                </c:pt>
                <c:pt idx="4157">
                  <c:v>0.79421758017332655</c:v>
                </c:pt>
                <c:pt idx="4158">
                  <c:v>0.79211678780635464</c:v>
                </c:pt>
                <c:pt idx="4159">
                  <c:v>0.78960916964368111</c:v>
                </c:pt>
                <c:pt idx="4160">
                  <c:v>0.7891415334987979</c:v>
                </c:pt>
                <c:pt idx="4161">
                  <c:v>0.79133552559960219</c:v>
                </c:pt>
                <c:pt idx="4162">
                  <c:v>0.79394699400749413</c:v>
                </c:pt>
                <c:pt idx="4163">
                  <c:v>0.79202352380593821</c:v>
                </c:pt>
                <c:pt idx="4164">
                  <c:v>0.78806490271848251</c:v>
                </c:pt>
                <c:pt idx="4165">
                  <c:v>0.78553011459862332</c:v>
                </c:pt>
                <c:pt idx="4166">
                  <c:v>0.7843910429922234</c:v>
                </c:pt>
                <c:pt idx="4167">
                  <c:v>0.78431154643031109</c:v>
                </c:pt>
                <c:pt idx="4168">
                  <c:v>0.78419880959953892</c:v>
                </c:pt>
                <c:pt idx="4169">
                  <c:v>0.78424015483155318</c:v>
                </c:pt>
                <c:pt idx="4170">
                  <c:v>0.7837341647992947</c:v>
                </c:pt>
                <c:pt idx="4171">
                  <c:v>0.7836279354821869</c:v>
                </c:pt>
                <c:pt idx="4172">
                  <c:v>0.78386188289251835</c:v>
                </c:pt>
                <c:pt idx="4173">
                  <c:v>0.78428505115405134</c:v>
                </c:pt>
                <c:pt idx="4174">
                  <c:v>0.78381291343798232</c:v>
                </c:pt>
                <c:pt idx="4175">
                  <c:v>0.7820371389657006</c:v>
                </c:pt>
                <c:pt idx="4176">
                  <c:v>0.78031231004403867</c:v>
                </c:pt>
                <c:pt idx="4177">
                  <c:v>0.7797339360163742</c:v>
                </c:pt>
                <c:pt idx="4178">
                  <c:v>0.78005137989563345</c:v>
                </c:pt>
                <c:pt idx="4179">
                  <c:v>0.78069067962554861</c:v>
                </c:pt>
                <c:pt idx="4180">
                  <c:v>0.78151153763337611</c:v>
                </c:pt>
                <c:pt idx="4181">
                  <c:v>0.78237627756528794</c:v>
                </c:pt>
                <c:pt idx="4182">
                  <c:v>0.78390105178130942</c:v>
                </c:pt>
                <c:pt idx="4183">
                  <c:v>0.78548776053766933</c:v>
                </c:pt>
                <c:pt idx="4184">
                  <c:v>0.78698284380320227</c:v>
                </c:pt>
                <c:pt idx="4185">
                  <c:v>0.78821359572644856</c:v>
                </c:pt>
                <c:pt idx="4186">
                  <c:v>0.78931233803409362</c:v>
                </c:pt>
                <c:pt idx="4187">
                  <c:v>0.79069277483204115</c:v>
                </c:pt>
                <c:pt idx="4188">
                  <c:v>0.79257972968364865</c:v>
                </c:pt>
                <c:pt idx="4189">
                  <c:v>0.79506745610739793</c:v>
                </c:pt>
                <c:pt idx="4190">
                  <c:v>0.79823612532574895</c:v>
                </c:pt>
                <c:pt idx="4191">
                  <c:v>0.8017448961370125</c:v>
                </c:pt>
                <c:pt idx="4192">
                  <c:v>0.80601239033237371</c:v>
                </c:pt>
                <c:pt idx="4193">
                  <c:v>0.81044773750539068</c:v>
                </c:pt>
                <c:pt idx="4194">
                  <c:v>0.81530092041783253</c:v>
                </c:pt>
                <c:pt idx="4195">
                  <c:v>0.82015991073568273</c:v>
                </c:pt>
                <c:pt idx="4196">
                  <c:v>0.82502067911016497</c:v>
                </c:pt>
                <c:pt idx="4197">
                  <c:v>0.82968032960206872</c:v>
                </c:pt>
                <c:pt idx="4198">
                  <c:v>0.83474257992508638</c:v>
                </c:pt>
                <c:pt idx="4199">
                  <c:v>0.84010826623974377</c:v>
                </c:pt>
                <c:pt idx="4200">
                  <c:v>0.84538316615782949</c:v>
                </c:pt>
                <c:pt idx="4201">
                  <c:v>0.85070123353071736</c:v>
                </c:pt>
                <c:pt idx="4202">
                  <c:v>0.8558084479102317</c:v>
                </c:pt>
                <c:pt idx="4203">
                  <c:v>0.86073224306075291</c:v>
                </c:pt>
                <c:pt idx="4204">
                  <c:v>0.86518482282979614</c:v>
                </c:pt>
                <c:pt idx="4205">
                  <c:v>0.86907064285885194</c:v>
                </c:pt>
                <c:pt idx="4206">
                  <c:v>0.87241803404359808</c:v>
                </c:pt>
                <c:pt idx="4207">
                  <c:v>0.87519961738882823</c:v>
                </c:pt>
                <c:pt idx="4208">
                  <c:v>0.87758856576178945</c:v>
                </c:pt>
                <c:pt idx="4209">
                  <c:v>0.87961054673496164</c:v>
                </c:pt>
                <c:pt idx="4210">
                  <c:v>0.88096109744757345</c:v>
                </c:pt>
                <c:pt idx="4211">
                  <c:v>0.88226814942547849</c:v>
                </c:pt>
                <c:pt idx="4212">
                  <c:v>0.88263594345319574</c:v>
                </c:pt>
                <c:pt idx="4213">
                  <c:v>0.88364473782995323</c:v>
                </c:pt>
                <c:pt idx="4214">
                  <c:v>0.88412502580707364</c:v>
                </c:pt>
                <c:pt idx="4215">
                  <c:v>0.88421417090712295</c:v>
                </c:pt>
                <c:pt idx="4216">
                  <c:v>0.88410356480915542</c:v>
                </c:pt>
                <c:pt idx="4217">
                  <c:v>0.88401901062133137</c:v>
                </c:pt>
                <c:pt idx="4218">
                  <c:v>0.88419428748443663</c:v>
                </c:pt>
                <c:pt idx="4219">
                  <c:v>0.88450691142037574</c:v>
                </c:pt>
                <c:pt idx="4220">
                  <c:v>0.88495084370013977</c:v>
                </c:pt>
                <c:pt idx="4221">
                  <c:v>0.88529616437264369</c:v>
                </c:pt>
                <c:pt idx="4222">
                  <c:v>0.88535053511721329</c:v>
                </c:pt>
                <c:pt idx="4223">
                  <c:v>0.88481731110785145</c:v>
                </c:pt>
                <c:pt idx="4224">
                  <c:v>0.88367388202258812</c:v>
                </c:pt>
                <c:pt idx="4225">
                  <c:v>0.88189915794194773</c:v>
                </c:pt>
                <c:pt idx="4226">
                  <c:v>0.87956040209104125</c:v>
                </c:pt>
                <c:pt idx="4227">
                  <c:v>0.87688783784704716</c:v>
                </c:pt>
                <c:pt idx="4228">
                  <c:v>0.87330455860982026</c:v>
                </c:pt>
                <c:pt idx="4229">
                  <c:v>0.86768586398812897</c:v>
                </c:pt>
                <c:pt idx="4230">
                  <c:v>0.8627736946142377</c:v>
                </c:pt>
                <c:pt idx="4231">
                  <c:v>0.85849830631990764</c:v>
                </c:pt>
                <c:pt idx="4232">
                  <c:v>0.85467853670878613</c:v>
                </c:pt>
                <c:pt idx="4233">
                  <c:v>0.85113551240128449</c:v>
                </c:pt>
                <c:pt idx="4234">
                  <c:v>0.84764561130006111</c:v>
                </c:pt>
                <c:pt idx="4235">
                  <c:v>0.84338498718010557</c:v>
                </c:pt>
                <c:pt idx="4236">
                  <c:v>0.83757253881825577</c:v>
                </c:pt>
                <c:pt idx="4237">
                  <c:v>0.83059410790665478</c:v>
                </c:pt>
                <c:pt idx="4238">
                  <c:v>0.82315798970914211</c:v>
                </c:pt>
                <c:pt idx="4239">
                  <c:v>0.81544957783428162</c:v>
                </c:pt>
                <c:pt idx="4240">
                  <c:v>0.80737229681425748</c:v>
                </c:pt>
                <c:pt idx="4241">
                  <c:v>0.7991810801617778</c:v>
                </c:pt>
                <c:pt idx="4242">
                  <c:v>0.79106032012009286</c:v>
                </c:pt>
                <c:pt idx="4243">
                  <c:v>0.78337795871538973</c:v>
                </c:pt>
                <c:pt idx="4244">
                  <c:v>0.77695674732214859</c:v>
                </c:pt>
                <c:pt idx="4245">
                  <c:v>0.77260302959121741</c:v>
                </c:pt>
                <c:pt idx="4246">
                  <c:v>0.77053684235487319</c:v>
                </c:pt>
                <c:pt idx="4247">
                  <c:v>0.77015781404557238</c:v>
                </c:pt>
                <c:pt idx="4248">
                  <c:v>0.77031787185033651</c:v>
                </c:pt>
                <c:pt idx="4249">
                  <c:v>0.77258710729794666</c:v>
                </c:pt>
                <c:pt idx="4250">
                  <c:v>0.78022141549001112</c:v>
                </c:pt>
                <c:pt idx="4251">
                  <c:v>0.79549918792647845</c:v>
                </c:pt>
                <c:pt idx="4252">
                  <c:v>0.82056096611064999</c:v>
                </c:pt>
                <c:pt idx="4253">
                  <c:v>0.84859147898722109</c:v>
                </c:pt>
                <c:pt idx="4254">
                  <c:v>0.86072920803387343</c:v>
                </c:pt>
                <c:pt idx="4255">
                  <c:v>0.85636737535236818</c:v>
                </c:pt>
                <c:pt idx="4256">
                  <c:v>0.84987803634290282</c:v>
                </c:pt>
                <c:pt idx="4257">
                  <c:v>0.84666094812998016</c:v>
                </c:pt>
                <c:pt idx="4258">
                  <c:v>0.84697896832815434</c:v>
                </c:pt>
                <c:pt idx="4259">
                  <c:v>0.85005531695732095</c:v>
                </c:pt>
                <c:pt idx="4260">
                  <c:v>0.85513519214565037</c:v>
                </c:pt>
                <c:pt idx="4261">
                  <c:v>0.86177808935596611</c:v>
                </c:pt>
                <c:pt idx="4262">
                  <c:v>0.86959136304987394</c:v>
                </c:pt>
                <c:pt idx="4263">
                  <c:v>0.87820047138264168</c:v>
                </c:pt>
                <c:pt idx="4264">
                  <c:v>0.88734671917902552</c:v>
                </c:pt>
                <c:pt idx="4265">
                  <c:v>0.89664894277415474</c:v>
                </c:pt>
                <c:pt idx="4266">
                  <c:v>0.90585956647263088</c:v>
                </c:pt>
                <c:pt idx="4267">
                  <c:v>0.91470764706780627</c:v>
                </c:pt>
                <c:pt idx="4268">
                  <c:v>0.92205577225883151</c:v>
                </c:pt>
                <c:pt idx="4269">
                  <c:v>0.92588849709180865</c:v>
                </c:pt>
                <c:pt idx="4270">
                  <c:v>0.9275257123952062</c:v>
                </c:pt>
                <c:pt idx="4271">
                  <c:v>0.93209512671569095</c:v>
                </c:pt>
                <c:pt idx="4272">
                  <c:v>0.9429607917301136</c:v>
                </c:pt>
                <c:pt idx="4273">
                  <c:v>0.95234481130434046</c:v>
                </c:pt>
                <c:pt idx="4274">
                  <c:v>0.9481074191419534</c:v>
                </c:pt>
                <c:pt idx="4275">
                  <c:v>0.93612146242082572</c:v>
                </c:pt>
                <c:pt idx="4276">
                  <c:v>0.91896345752666109</c:v>
                </c:pt>
                <c:pt idx="4277">
                  <c:v>0.90005700521948762</c:v>
                </c:pt>
                <c:pt idx="4278">
                  <c:v>0.88099395906575872</c:v>
                </c:pt>
                <c:pt idx="4279">
                  <c:v>0.86260634819615611</c:v>
                </c:pt>
                <c:pt idx="4280">
                  <c:v>0.8455187481203682</c:v>
                </c:pt>
                <c:pt idx="4281">
                  <c:v>0.82959269020298898</c:v>
                </c:pt>
                <c:pt idx="4282">
                  <c:v>0.8151733351734689</c:v>
                </c:pt>
                <c:pt idx="4283">
                  <c:v>0.80271587438286007</c:v>
                </c:pt>
                <c:pt idx="4284">
                  <c:v>0.79269253274663376</c:v>
                </c:pt>
                <c:pt idx="4285">
                  <c:v>0.78468995562503707</c:v>
                </c:pt>
                <c:pt idx="4286">
                  <c:v>0.77848323939938557</c:v>
                </c:pt>
                <c:pt idx="4287">
                  <c:v>0.77342582729190024</c:v>
                </c:pt>
                <c:pt idx="4288">
                  <c:v>0.77024019019474377</c:v>
                </c:pt>
                <c:pt idx="4289">
                  <c:v>0.76916911689298129</c:v>
                </c:pt>
                <c:pt idx="4290">
                  <c:v>0.77029163071500806</c:v>
                </c:pt>
                <c:pt idx="4291">
                  <c:v>0.77321467430509305</c:v>
                </c:pt>
                <c:pt idx="4292">
                  <c:v>0.77726021756465313</c:v>
                </c:pt>
                <c:pt idx="4293">
                  <c:v>0.78168365095956238</c:v>
                </c:pt>
                <c:pt idx="4294">
                  <c:v>0.78646196824489556</c:v>
                </c:pt>
                <c:pt idx="4295">
                  <c:v>0.79120435835532477</c:v>
                </c:pt>
                <c:pt idx="4296">
                  <c:v>0.79595566781088722</c:v>
                </c:pt>
                <c:pt idx="4297">
                  <c:v>0.80047461770408945</c:v>
                </c:pt>
                <c:pt idx="4298">
                  <c:v>0.80482112942606832</c:v>
                </c:pt>
                <c:pt idx="4299">
                  <c:v>0.80880088007479267</c:v>
                </c:pt>
                <c:pt idx="4300">
                  <c:v>0.8134149168258038</c:v>
                </c:pt>
                <c:pt idx="4301">
                  <c:v>0.81978599168805411</c:v>
                </c:pt>
                <c:pt idx="4302">
                  <c:v>0.82717507342293617</c:v>
                </c:pt>
                <c:pt idx="4303">
                  <c:v>0.83425859223094601</c:v>
                </c:pt>
                <c:pt idx="4304">
                  <c:v>0.83844097802884121</c:v>
                </c:pt>
                <c:pt idx="4305">
                  <c:v>0.84057173550406405</c:v>
                </c:pt>
                <c:pt idx="4306">
                  <c:v>0.84217777690620621</c:v>
                </c:pt>
                <c:pt idx="4307">
                  <c:v>0.84445085807833464</c:v>
                </c:pt>
                <c:pt idx="4308">
                  <c:v>0.84762916630499774</c:v>
                </c:pt>
                <c:pt idx="4309">
                  <c:v>0.85142189614734554</c:v>
                </c:pt>
                <c:pt idx="4310">
                  <c:v>0.85524571176431763</c:v>
                </c:pt>
                <c:pt idx="4311">
                  <c:v>0.85939597059106754</c:v>
                </c:pt>
                <c:pt idx="4312">
                  <c:v>0.8635396882817008</c:v>
                </c:pt>
                <c:pt idx="4313">
                  <c:v>0.86758358454298734</c:v>
                </c:pt>
                <c:pt idx="4314">
                  <c:v>0.8716936083707203</c:v>
                </c:pt>
                <c:pt idx="4315">
                  <c:v>0.87594226787865392</c:v>
                </c:pt>
                <c:pt idx="4316">
                  <c:v>0.8806772802162296</c:v>
                </c:pt>
                <c:pt idx="4317">
                  <c:v>0.88583484392728917</c:v>
                </c:pt>
                <c:pt idx="4318">
                  <c:v>0.89157768605420173</c:v>
                </c:pt>
                <c:pt idx="4319">
                  <c:v>0.89761275257738793</c:v>
                </c:pt>
                <c:pt idx="4320">
                  <c:v>0.90391805833229211</c:v>
                </c:pt>
                <c:pt idx="4321">
                  <c:v>0.91024652724801869</c:v>
                </c:pt>
                <c:pt idx="4322">
                  <c:v>0.91652045074728505</c:v>
                </c:pt>
                <c:pt idx="4323">
                  <c:v>0.92269808992858127</c:v>
                </c:pt>
                <c:pt idx="4324">
                  <c:v>0.92886002933148926</c:v>
                </c:pt>
                <c:pt idx="4325">
                  <c:v>0.93495149157473256</c:v>
                </c:pt>
                <c:pt idx="4326">
                  <c:v>0.94105875037212405</c:v>
                </c:pt>
                <c:pt idx="4327">
                  <c:v>0.94721544104052746</c:v>
                </c:pt>
                <c:pt idx="4328">
                  <c:v>0.9536654280995811</c:v>
                </c:pt>
                <c:pt idx="4329">
                  <c:v>0.960122216709549</c:v>
                </c:pt>
                <c:pt idx="4330">
                  <c:v>0.9654966804389814</c:v>
                </c:pt>
                <c:pt idx="4331">
                  <c:v>0.97010945740265142</c:v>
                </c:pt>
                <c:pt idx="4332">
                  <c:v>0.97485323479776176</c:v>
                </c:pt>
                <c:pt idx="4333">
                  <c:v>0.97864972525620364</c:v>
                </c:pt>
                <c:pt idx="4334">
                  <c:v>0.9823278891345969</c:v>
                </c:pt>
                <c:pt idx="4335">
                  <c:v>0.98528403234442574</c:v>
                </c:pt>
                <c:pt idx="4336">
                  <c:v>0.98692794066258571</c:v>
                </c:pt>
                <c:pt idx="4337">
                  <c:v>0.98687180999331048</c:v>
                </c:pt>
                <c:pt idx="4338">
                  <c:v>0.98486632623397419</c:v>
                </c:pt>
                <c:pt idx="4339">
                  <c:v>0.98089957881809386</c:v>
                </c:pt>
                <c:pt idx="4340">
                  <c:v>0.97510600153320603</c:v>
                </c:pt>
                <c:pt idx="4341">
                  <c:v>0.96773246863477136</c:v>
                </c:pt>
                <c:pt idx="4342">
                  <c:v>0.95907843848103058</c:v>
                </c:pt>
                <c:pt idx="4343">
                  <c:v>0.9496371305163066</c:v>
                </c:pt>
                <c:pt idx="4344">
                  <c:v>0.94142274154035954</c:v>
                </c:pt>
                <c:pt idx="4345">
                  <c:v>0.93089839199802238</c:v>
                </c:pt>
                <c:pt idx="4346">
                  <c:v>0.92343443380352441</c:v>
                </c:pt>
                <c:pt idx="4347">
                  <c:v>0.92559508446035066</c:v>
                </c:pt>
                <c:pt idx="4348">
                  <c:v>0.92260297372919409</c:v>
                </c:pt>
                <c:pt idx="4349">
                  <c:v>0.91697592617650781</c:v>
                </c:pt>
                <c:pt idx="4350">
                  <c:v>0.91163639178665379</c:v>
                </c:pt>
                <c:pt idx="4351">
                  <c:v>0.90703074423051688</c:v>
                </c:pt>
                <c:pt idx="4352">
                  <c:v>0.90313424521595875</c:v>
                </c:pt>
                <c:pt idx="4353">
                  <c:v>0.89957970248811014</c:v>
                </c:pt>
                <c:pt idx="4354">
                  <c:v>0.8959291395097746</c:v>
                </c:pt>
                <c:pt idx="4355">
                  <c:v>0.89208948418780365</c:v>
                </c:pt>
                <c:pt idx="4356">
                  <c:v>0.88812841747925408</c:v>
                </c:pt>
                <c:pt idx="4357">
                  <c:v>0.88408257521256617</c:v>
                </c:pt>
                <c:pt idx="4358">
                  <c:v>0.88004196748207908</c:v>
                </c:pt>
                <c:pt idx="4359">
                  <c:v>0.8758508175956925</c:v>
                </c:pt>
                <c:pt idx="4360">
                  <c:v>0.87137872284063567</c:v>
                </c:pt>
                <c:pt idx="4361">
                  <c:v>0.86629544811301396</c:v>
                </c:pt>
                <c:pt idx="4362">
                  <c:v>0.86022437142388741</c:v>
                </c:pt>
                <c:pt idx="4363">
                  <c:v>0.85247443707850423</c:v>
                </c:pt>
                <c:pt idx="4364">
                  <c:v>0.84249404866140676</c:v>
                </c:pt>
                <c:pt idx="4365">
                  <c:v>0.82975521697735843</c:v>
                </c:pt>
                <c:pt idx="4366">
                  <c:v>0.81304365864619277</c:v>
                </c:pt>
                <c:pt idx="4367">
                  <c:v>0.79288061040623337</c:v>
                </c:pt>
                <c:pt idx="4368">
                  <c:v>0.77258306951327826</c:v>
                </c:pt>
                <c:pt idx="4369">
                  <c:v>0.75725897742777248</c:v>
                </c:pt>
                <c:pt idx="4370">
                  <c:v>0.75279975941218358</c:v>
                </c:pt>
                <c:pt idx="4371">
                  <c:v>0.76239957870632802</c:v>
                </c:pt>
                <c:pt idx="4372">
                  <c:v>0.78215240551229759</c:v>
                </c:pt>
                <c:pt idx="4373">
                  <c:v>0.80345215554388016</c:v>
                </c:pt>
                <c:pt idx="4374">
                  <c:v>0.81964231292350109</c:v>
                </c:pt>
                <c:pt idx="4375">
                  <c:v>0.82784872745836202</c:v>
                </c:pt>
                <c:pt idx="4376">
                  <c:v>0.83040488808743307</c:v>
                </c:pt>
                <c:pt idx="4377">
                  <c:v>0.82989339451273114</c:v>
                </c:pt>
                <c:pt idx="4378">
                  <c:v>0.82747608169131737</c:v>
                </c:pt>
                <c:pt idx="4379">
                  <c:v>0.82440791271434555</c:v>
                </c:pt>
                <c:pt idx="4380">
                  <c:v>0.8213551397196367</c:v>
                </c:pt>
                <c:pt idx="4381">
                  <c:v>0.81886639188812427</c:v>
                </c:pt>
                <c:pt idx="4382">
                  <c:v>0.81720823033631562</c:v>
                </c:pt>
                <c:pt idx="4383">
                  <c:v>0.81658660936141014</c:v>
                </c:pt>
                <c:pt idx="4384">
                  <c:v>0.81663203749950353</c:v>
                </c:pt>
                <c:pt idx="4385">
                  <c:v>0.81704033502687201</c:v>
                </c:pt>
                <c:pt idx="4386">
                  <c:v>0.81757876113812267</c:v>
                </c:pt>
                <c:pt idx="4387">
                  <c:v>0.81815271579514115</c:v>
                </c:pt>
                <c:pt idx="4388">
                  <c:v>0.81847162771912763</c:v>
                </c:pt>
                <c:pt idx="4389">
                  <c:v>0.81865407780298061</c:v>
                </c:pt>
                <c:pt idx="4390">
                  <c:v>0.81836896166036488</c:v>
                </c:pt>
                <c:pt idx="4391">
                  <c:v>0.81791176055829817</c:v>
                </c:pt>
                <c:pt idx="4392">
                  <c:v>0.81737959179309283</c:v>
                </c:pt>
                <c:pt idx="4393">
                  <c:v>0.81660141954782417</c:v>
                </c:pt>
                <c:pt idx="4394">
                  <c:v>0.8145148807284972</c:v>
                </c:pt>
                <c:pt idx="4395">
                  <c:v>0.81179719773554149</c:v>
                </c:pt>
                <c:pt idx="4396">
                  <c:v>0.80869946258496439</c:v>
                </c:pt>
                <c:pt idx="4397">
                  <c:v>0.80594882273417268</c:v>
                </c:pt>
                <c:pt idx="4398">
                  <c:v>0.80379526724895933</c:v>
                </c:pt>
                <c:pt idx="4399">
                  <c:v>0.80153816113530585</c:v>
                </c:pt>
                <c:pt idx="4400">
                  <c:v>0.80002483137359992</c:v>
                </c:pt>
                <c:pt idx="4401">
                  <c:v>0.79905117047891128</c:v>
                </c:pt>
                <c:pt idx="4402">
                  <c:v>0.7978079368282156</c:v>
                </c:pt>
                <c:pt idx="4403">
                  <c:v>0.79631865414719361</c:v>
                </c:pt>
                <c:pt idx="4404">
                  <c:v>0.79436561595522415</c:v>
                </c:pt>
                <c:pt idx="4405">
                  <c:v>0.79150469607253759</c:v>
                </c:pt>
                <c:pt idx="4406">
                  <c:v>0.78767804888164572</c:v>
                </c:pt>
                <c:pt idx="4407">
                  <c:v>0.78269757082240698</c:v>
                </c:pt>
                <c:pt idx="4408">
                  <c:v>0.77670603811894479</c:v>
                </c:pt>
                <c:pt idx="4409">
                  <c:v>0.77007322714696058</c:v>
                </c:pt>
                <c:pt idx="4410">
                  <c:v>0.76341926545570338</c:v>
                </c:pt>
                <c:pt idx="4411">
                  <c:v>0.75718641984311474</c:v>
                </c:pt>
                <c:pt idx="4412">
                  <c:v>0.75317525524334517</c:v>
                </c:pt>
                <c:pt idx="4413">
                  <c:v>0.75293871927763156</c:v>
                </c:pt>
                <c:pt idx="4414">
                  <c:v>0.75867555149627386</c:v>
                </c:pt>
                <c:pt idx="4415">
                  <c:v>0.7706055895616426</c:v>
                </c:pt>
                <c:pt idx="4416">
                  <c:v>0.78398359038332377</c:v>
                </c:pt>
                <c:pt idx="4417">
                  <c:v>0.80112913667705055</c:v>
                </c:pt>
                <c:pt idx="4418">
                  <c:v>0.82203517897560185</c:v>
                </c:pt>
                <c:pt idx="4419">
                  <c:v>0.84212001435707995</c:v>
                </c:pt>
                <c:pt idx="4420">
                  <c:v>0.85843455336435825</c:v>
                </c:pt>
                <c:pt idx="4421">
                  <c:v>0.86959132648683035</c:v>
                </c:pt>
                <c:pt idx="4422">
                  <c:v>0.87558473339102016</c:v>
                </c:pt>
                <c:pt idx="4423">
                  <c:v>0.87755027629419935</c:v>
                </c:pt>
                <c:pt idx="4424">
                  <c:v>0.87708885140198101</c:v>
                </c:pt>
                <c:pt idx="4425">
                  <c:v>0.87520138925775193</c:v>
                </c:pt>
                <c:pt idx="4426">
                  <c:v>0.87247051825367805</c:v>
                </c:pt>
                <c:pt idx="4427">
                  <c:v>0.86935416169627855</c:v>
                </c:pt>
                <c:pt idx="4428">
                  <c:v>0.86594842113518633</c:v>
                </c:pt>
                <c:pt idx="4429">
                  <c:v>0.86262994469369403</c:v>
                </c:pt>
                <c:pt idx="4430">
                  <c:v>0.85996806773762835</c:v>
                </c:pt>
                <c:pt idx="4431">
                  <c:v>0.85764502611332161</c:v>
                </c:pt>
                <c:pt idx="4432">
                  <c:v>0.85711969732144455</c:v>
                </c:pt>
                <c:pt idx="4433">
                  <c:v>0.85829639453772311</c:v>
                </c:pt>
                <c:pt idx="4434">
                  <c:v>0.86040164107897965</c:v>
                </c:pt>
                <c:pt idx="4435">
                  <c:v>0.86272539891731781</c:v>
                </c:pt>
                <c:pt idx="4436">
                  <c:v>0.86393076301620597</c:v>
                </c:pt>
                <c:pt idx="4437">
                  <c:v>0.86240217140369557</c:v>
                </c:pt>
                <c:pt idx="4438">
                  <c:v>0.85723853268684413</c:v>
                </c:pt>
                <c:pt idx="4439">
                  <c:v>0.84930847319778213</c:v>
                </c:pt>
                <c:pt idx="4440">
                  <c:v>0.84164428533243396</c:v>
                </c:pt>
                <c:pt idx="4441">
                  <c:v>0.83865520005477645</c:v>
                </c:pt>
                <c:pt idx="4442">
                  <c:v>0.84171737377643741</c:v>
                </c:pt>
                <c:pt idx="4443">
                  <c:v>0.85014226656988923</c:v>
                </c:pt>
                <c:pt idx="4444">
                  <c:v>0.86056184838357697</c:v>
                </c:pt>
                <c:pt idx="4445">
                  <c:v>0.86960005005377838</c:v>
                </c:pt>
                <c:pt idx="4446">
                  <c:v>0.87567834058009131</c:v>
                </c:pt>
                <c:pt idx="4447">
                  <c:v>0.87890516371933947</c:v>
                </c:pt>
                <c:pt idx="4448">
                  <c:v>0.87988124129864531</c:v>
                </c:pt>
                <c:pt idx="4449">
                  <c:v>0.87952803046630446</c:v>
                </c:pt>
                <c:pt idx="4450">
                  <c:v>0.87873909230684799</c:v>
                </c:pt>
                <c:pt idx="4451">
                  <c:v>0.8782371920552049</c:v>
                </c:pt>
                <c:pt idx="4452">
                  <c:v>0.87835067134812161</c:v>
                </c:pt>
                <c:pt idx="4453">
                  <c:v>0.87787537513297054</c:v>
                </c:pt>
                <c:pt idx="4454">
                  <c:v>0.87480916211261572</c:v>
                </c:pt>
                <c:pt idx="4455">
                  <c:v>0.86927655358963485</c:v>
                </c:pt>
                <c:pt idx="4456">
                  <c:v>0.86387679507951121</c:v>
                </c:pt>
                <c:pt idx="4457">
                  <c:v>0.86028816698295174</c:v>
                </c:pt>
                <c:pt idx="4458">
                  <c:v>0.85852635302080971</c:v>
                </c:pt>
                <c:pt idx="4459">
                  <c:v>0.8577955001150509</c:v>
                </c:pt>
                <c:pt idx="4460">
                  <c:v>0.85756618304040888</c:v>
                </c:pt>
                <c:pt idx="4461">
                  <c:v>0.85809085694326481</c:v>
                </c:pt>
                <c:pt idx="4462">
                  <c:v>0.85962311393115509</c:v>
                </c:pt>
                <c:pt idx="4463">
                  <c:v>0.86163504484183606</c:v>
                </c:pt>
                <c:pt idx="4464">
                  <c:v>0.86379423312331616</c:v>
                </c:pt>
                <c:pt idx="4465">
                  <c:v>0.86640985440677509</c:v>
                </c:pt>
                <c:pt idx="4466">
                  <c:v>0.86944309391970576</c:v>
                </c:pt>
                <c:pt idx="4467">
                  <c:v>0.87262857161678986</c:v>
                </c:pt>
                <c:pt idx="4468">
                  <c:v>0.87588685863764848</c:v>
                </c:pt>
                <c:pt idx="4469">
                  <c:v>0.87901985427027651</c:v>
                </c:pt>
                <c:pt idx="4470">
                  <c:v>0.88193582436270757</c:v>
                </c:pt>
                <c:pt idx="4471">
                  <c:v>0.88463278645484311</c:v>
                </c:pt>
                <c:pt idx="4472">
                  <c:v>0.88714724060328887</c:v>
                </c:pt>
                <c:pt idx="4473">
                  <c:v>0.88950339717735349</c:v>
                </c:pt>
                <c:pt idx="4474">
                  <c:v>0.8917777999832065</c:v>
                </c:pt>
                <c:pt idx="4475">
                  <c:v>0.89384588135318765</c:v>
                </c:pt>
                <c:pt idx="4476">
                  <c:v>0.89549213344864897</c:v>
                </c:pt>
                <c:pt idx="4477">
                  <c:v>0.8963641123879954</c:v>
                </c:pt>
                <c:pt idx="4478">
                  <c:v>0.89685941197580099</c:v>
                </c:pt>
                <c:pt idx="4479">
                  <c:v>0.89698187383474137</c:v>
                </c:pt>
                <c:pt idx="4480">
                  <c:v>0.89685792555597466</c:v>
                </c:pt>
                <c:pt idx="4481">
                  <c:v>0.89689100329823779</c:v>
                </c:pt>
                <c:pt idx="4482">
                  <c:v>0.89730636446832834</c:v>
                </c:pt>
                <c:pt idx="4483">
                  <c:v>0.89816948177649802</c:v>
                </c:pt>
                <c:pt idx="4484">
                  <c:v>0.89940095631557637</c:v>
                </c:pt>
                <c:pt idx="4485">
                  <c:v>0.90080368610598827</c:v>
                </c:pt>
                <c:pt idx="4486">
                  <c:v>0.90232544717145258</c:v>
                </c:pt>
                <c:pt idx="4487">
                  <c:v>0.90366266626573855</c:v>
                </c:pt>
                <c:pt idx="4488">
                  <c:v>0.90486167861836164</c:v>
                </c:pt>
                <c:pt idx="4489">
                  <c:v>0.90575696354385427</c:v>
                </c:pt>
                <c:pt idx="4490">
                  <c:v>0.90615173755287626</c:v>
                </c:pt>
                <c:pt idx="4491">
                  <c:v>0.90631386377880019</c:v>
                </c:pt>
                <c:pt idx="4492">
                  <c:v>0.9061116689293871</c:v>
                </c:pt>
                <c:pt idx="4493">
                  <c:v>0.90570408277353098</c:v>
                </c:pt>
                <c:pt idx="4494">
                  <c:v>0.90514892818376391</c:v>
                </c:pt>
                <c:pt idx="4495">
                  <c:v>0.90439714913449332</c:v>
                </c:pt>
                <c:pt idx="4496">
                  <c:v>0.90336233182488623</c:v>
                </c:pt>
                <c:pt idx="4497">
                  <c:v>0.90204638964303707</c:v>
                </c:pt>
                <c:pt idx="4498">
                  <c:v>0.90023232441265144</c:v>
                </c:pt>
                <c:pt idx="4499">
                  <c:v>0.89790476264074393</c:v>
                </c:pt>
                <c:pt idx="4500">
                  <c:v>0.8952750104092585</c:v>
                </c:pt>
                <c:pt idx="4501">
                  <c:v>0.89240406173069831</c:v>
                </c:pt>
                <c:pt idx="4502">
                  <c:v>0.88952300951757945</c:v>
                </c:pt>
                <c:pt idx="4503">
                  <c:v>0.88667571982350046</c:v>
                </c:pt>
                <c:pt idx="4504">
                  <c:v>0.88408470783821502</c:v>
                </c:pt>
                <c:pt idx="4505">
                  <c:v>0.88197192785324952</c:v>
                </c:pt>
                <c:pt idx="4506">
                  <c:v>0.88043775727559392</c:v>
                </c:pt>
                <c:pt idx="4507">
                  <c:v>0.87958571977166133</c:v>
                </c:pt>
                <c:pt idx="4508">
                  <c:v>0.87953082366797619</c:v>
                </c:pt>
                <c:pt idx="4509">
                  <c:v>0.88026432140434319</c:v>
                </c:pt>
                <c:pt idx="4510">
                  <c:v>0.88204204506295703</c:v>
                </c:pt>
                <c:pt idx="4511">
                  <c:v>0.88497082818302497</c:v>
                </c:pt>
                <c:pt idx="4512">
                  <c:v>0.88914887959153766</c:v>
                </c:pt>
                <c:pt idx="4513">
                  <c:v>0.89431670212446512</c:v>
                </c:pt>
                <c:pt idx="4514">
                  <c:v>0.90040472793631354</c:v>
                </c:pt>
                <c:pt idx="4515">
                  <c:v>0.90743243840746779</c:v>
                </c:pt>
                <c:pt idx="4516">
                  <c:v>0.9150775139626619</c:v>
                </c:pt>
                <c:pt idx="4517">
                  <c:v>0.92314513723774994</c:v>
                </c:pt>
                <c:pt idx="4518">
                  <c:v>0.93146419429094907</c:v>
                </c:pt>
                <c:pt idx="4519">
                  <c:v>0.93973407850306889</c:v>
                </c:pt>
                <c:pt idx="4520">
                  <c:v>0.94768255306880189</c:v>
                </c:pt>
                <c:pt idx="4521">
                  <c:v>0.95498664746605799</c:v>
                </c:pt>
                <c:pt idx="4522">
                  <c:v>0.9614926672932016</c:v>
                </c:pt>
                <c:pt idx="4523">
                  <c:v>0.96714685605052397</c:v>
                </c:pt>
                <c:pt idx="4524">
                  <c:v>0.97199341993426558</c:v>
                </c:pt>
                <c:pt idx="4525">
                  <c:v>0.97581131008854571</c:v>
                </c:pt>
                <c:pt idx="4526">
                  <c:v>0.97851474403594096</c:v>
                </c:pt>
                <c:pt idx="4527">
                  <c:v>0.98008284420533298</c:v>
                </c:pt>
                <c:pt idx="4528">
                  <c:v>0.98053270169099904</c:v>
                </c:pt>
                <c:pt idx="4529">
                  <c:v>0.97993351737540291</c:v>
                </c:pt>
                <c:pt idx="4530">
                  <c:v>0.97839766202448109</c:v>
                </c:pt>
                <c:pt idx="4531">
                  <c:v>0.97603541098918556</c:v>
                </c:pt>
                <c:pt idx="4532">
                  <c:v>0.97306095323443698</c:v>
                </c:pt>
                <c:pt idx="4533">
                  <c:v>0.96967415712201477</c:v>
                </c:pt>
                <c:pt idx="4534">
                  <c:v>0.96601760738808318</c:v>
                </c:pt>
                <c:pt idx="4535">
                  <c:v>0.96220537589138944</c:v>
                </c:pt>
                <c:pt idx="4536">
                  <c:v>0.95841911491249621</c:v>
                </c:pt>
                <c:pt idx="4537">
                  <c:v>0.95486134773063491</c:v>
                </c:pt>
                <c:pt idx="4538">
                  <c:v>0.95166413101436442</c:v>
                </c:pt>
                <c:pt idx="4539">
                  <c:v>0.94822822802683482</c:v>
                </c:pt>
                <c:pt idx="4540">
                  <c:v>0.94414962704443917</c:v>
                </c:pt>
                <c:pt idx="4541">
                  <c:v>0.93966236233059464</c:v>
                </c:pt>
                <c:pt idx="4542">
                  <c:v>0.93556129513646491</c:v>
                </c:pt>
                <c:pt idx="4543">
                  <c:v>0.93176775434624948</c:v>
                </c:pt>
                <c:pt idx="4544">
                  <c:v>0.92818951081292844</c:v>
                </c:pt>
                <c:pt idx="4545">
                  <c:v>0.92452236447103853</c:v>
                </c:pt>
                <c:pt idx="4546">
                  <c:v>0.92058759101991128</c:v>
                </c:pt>
                <c:pt idx="4547">
                  <c:v>0.9162101725895504</c:v>
                </c:pt>
                <c:pt idx="4548">
                  <c:v>0.91148666834610359</c:v>
                </c:pt>
                <c:pt idx="4549">
                  <c:v>0.90658777422516401</c:v>
                </c:pt>
                <c:pt idx="4550">
                  <c:v>0.90214641804112228</c:v>
                </c:pt>
                <c:pt idx="4551">
                  <c:v>0.89856054682683384</c:v>
                </c:pt>
                <c:pt idx="4552">
                  <c:v>0.89564141211150017</c:v>
                </c:pt>
                <c:pt idx="4553">
                  <c:v>0.89263269203439954</c:v>
                </c:pt>
                <c:pt idx="4554">
                  <c:v>0.88875125161336987</c:v>
                </c:pt>
                <c:pt idx="4555">
                  <c:v>0.88450056941169874</c:v>
                </c:pt>
                <c:pt idx="4556">
                  <c:v>0.88086345571498648</c:v>
                </c:pt>
                <c:pt idx="4557">
                  <c:v>0.87703717556624938</c:v>
                </c:pt>
                <c:pt idx="4558">
                  <c:v>0.87098584122495815</c:v>
                </c:pt>
                <c:pt idx="4559">
                  <c:v>0.86203322507781044</c:v>
                </c:pt>
                <c:pt idx="4560">
                  <c:v>0.85128629408743106</c:v>
                </c:pt>
                <c:pt idx="4561">
                  <c:v>0.84023667768709331</c:v>
                </c:pt>
                <c:pt idx="4562">
                  <c:v>0.82991975446908128</c:v>
                </c:pt>
                <c:pt idx="4563">
                  <c:v>0.8210119597394423</c:v>
                </c:pt>
                <c:pt idx="4564">
                  <c:v>0.81387505273057936</c:v>
                </c:pt>
                <c:pt idx="4565">
                  <c:v>0.80850157563620217</c:v>
                </c:pt>
                <c:pt idx="4566">
                  <c:v>0.8049472590737301</c:v>
                </c:pt>
                <c:pt idx="4567">
                  <c:v>0.80266313286776081</c:v>
                </c:pt>
                <c:pt idx="4568">
                  <c:v>0.80074069450703389</c:v>
                </c:pt>
                <c:pt idx="4569">
                  <c:v>0.79839581848761265</c:v>
                </c:pt>
                <c:pt idx="4570">
                  <c:v>0.79446516939842993</c:v>
                </c:pt>
                <c:pt idx="4571">
                  <c:v>0.78876632681782899</c:v>
                </c:pt>
                <c:pt idx="4572">
                  <c:v>0.7809737904063766</c:v>
                </c:pt>
                <c:pt idx="4573">
                  <c:v>0.77133982542754076</c:v>
                </c:pt>
                <c:pt idx="4574">
                  <c:v>0.76032534618136549</c:v>
                </c:pt>
                <c:pt idx="4575">
                  <c:v>0.749464579551956</c:v>
                </c:pt>
                <c:pt idx="4576">
                  <c:v>0.74120699748601493</c:v>
                </c:pt>
                <c:pt idx="4577">
                  <c:v>0.73959784533156281</c:v>
                </c:pt>
                <c:pt idx="4578">
                  <c:v>0.74814308002988694</c:v>
                </c:pt>
                <c:pt idx="4579">
                  <c:v>0.76974876528005243</c:v>
                </c:pt>
                <c:pt idx="4580">
                  <c:v>0.80308433551447034</c:v>
                </c:pt>
                <c:pt idx="4581">
                  <c:v>0.84194413432676585</c:v>
                </c:pt>
                <c:pt idx="4582">
                  <c:v>0.87873014298758978</c:v>
                </c:pt>
                <c:pt idx="4583">
                  <c:v>0.90774202591067854</c:v>
                </c:pt>
                <c:pt idx="4584">
                  <c:v>0.92750496561342621</c:v>
                </c:pt>
                <c:pt idx="4585">
                  <c:v>0.93896399370202777</c:v>
                </c:pt>
                <c:pt idx="4586">
                  <c:v>0.94434981910344074</c:v>
                </c:pt>
                <c:pt idx="4587">
                  <c:v>0.94579516236239336</c:v>
                </c:pt>
                <c:pt idx="4588">
                  <c:v>0.94470332084079256</c:v>
                </c:pt>
                <c:pt idx="4589">
                  <c:v>0.94207157178356504</c:v>
                </c:pt>
                <c:pt idx="4590">
                  <c:v>0.9386470449921912</c:v>
                </c:pt>
                <c:pt idx="4591">
                  <c:v>0.93483090300764093</c:v>
                </c:pt>
                <c:pt idx="4592">
                  <c:v>0.93100992420541273</c:v>
                </c:pt>
                <c:pt idx="4593">
                  <c:v>0.92750668392725777</c:v>
                </c:pt>
                <c:pt idx="4594">
                  <c:v>0.92443274073120552</c:v>
                </c:pt>
                <c:pt idx="4595">
                  <c:v>0.92184094395202765</c:v>
                </c:pt>
                <c:pt idx="4596">
                  <c:v>0.91986425109463543</c:v>
                </c:pt>
                <c:pt idx="4597">
                  <c:v>0.91840094458376986</c:v>
                </c:pt>
                <c:pt idx="4598">
                  <c:v>0.91757322716976053</c:v>
                </c:pt>
                <c:pt idx="4599">
                  <c:v>0.91741912964513983</c:v>
                </c:pt>
                <c:pt idx="4600">
                  <c:v>0.91803395358864637</c:v>
                </c:pt>
                <c:pt idx="4601">
                  <c:v>0.91925310169095364</c:v>
                </c:pt>
                <c:pt idx="4602">
                  <c:v>0.92095740400330772</c:v>
                </c:pt>
                <c:pt idx="4603">
                  <c:v>0.92306343131624902</c:v>
                </c:pt>
                <c:pt idx="4604">
                  <c:v>0.92535329097004382</c:v>
                </c:pt>
                <c:pt idx="4605">
                  <c:v>0.92776836068674295</c:v>
                </c:pt>
                <c:pt idx="4606">
                  <c:v>0.9299837114459677</c:v>
                </c:pt>
                <c:pt idx="4607">
                  <c:v>0.93207214727771237</c:v>
                </c:pt>
                <c:pt idx="4608">
                  <c:v>0.93378805559566502</c:v>
                </c:pt>
                <c:pt idx="4609">
                  <c:v>0.93499128600567627</c:v>
                </c:pt>
                <c:pt idx="4610">
                  <c:v>0.93547304582918012</c:v>
                </c:pt>
                <c:pt idx="4611">
                  <c:v>0.93481446162058812</c:v>
                </c:pt>
                <c:pt idx="4612">
                  <c:v>0.93250854863914112</c:v>
                </c:pt>
                <c:pt idx="4613">
                  <c:v>0.92836478742851769</c:v>
                </c:pt>
                <c:pt idx="4614">
                  <c:v>0.9223685441172077</c:v>
                </c:pt>
                <c:pt idx="4615">
                  <c:v>0.91497073208782875</c:v>
                </c:pt>
                <c:pt idx="4616">
                  <c:v>0.90678962584751854</c:v>
                </c:pt>
                <c:pt idx="4617">
                  <c:v>0.8985481578478004</c:v>
                </c:pt>
                <c:pt idx="4618">
                  <c:v>0.89081117435814505</c:v>
                </c:pt>
                <c:pt idx="4619">
                  <c:v>0.88419833436606832</c:v>
                </c:pt>
                <c:pt idx="4620">
                  <c:v>0.87870242545951527</c:v>
                </c:pt>
                <c:pt idx="4621">
                  <c:v>0.87440296952915297</c:v>
                </c:pt>
                <c:pt idx="4622">
                  <c:v>0.87102358530857849</c:v>
                </c:pt>
                <c:pt idx="4623">
                  <c:v>0.86816999145322604</c:v>
                </c:pt>
                <c:pt idx="4624">
                  <c:v>0.86577090207969454</c:v>
                </c:pt>
                <c:pt idx="4625">
                  <c:v>0.86385145868831714</c:v>
                </c:pt>
                <c:pt idx="4626">
                  <c:v>0.86233710019373688</c:v>
                </c:pt>
                <c:pt idx="4627">
                  <c:v>0.86121174690113234</c:v>
                </c:pt>
                <c:pt idx="4628">
                  <c:v>0.86036788566218947</c:v>
                </c:pt>
                <c:pt idx="4629">
                  <c:v>0.86004220595497916</c:v>
                </c:pt>
                <c:pt idx="4630">
                  <c:v>0.85982466367093791</c:v>
                </c:pt>
                <c:pt idx="4631">
                  <c:v>0.8599913173319399</c:v>
                </c:pt>
                <c:pt idx="4632">
                  <c:v>0.86034145751133106</c:v>
                </c:pt>
                <c:pt idx="4633">
                  <c:v>0.86076739020981219</c:v>
                </c:pt>
                <c:pt idx="4634">
                  <c:v>0.86121317477300341</c:v>
                </c:pt>
                <c:pt idx="4635">
                  <c:v>0.86132570587784563</c:v>
                </c:pt>
                <c:pt idx="4636">
                  <c:v>0.86108947316982931</c:v>
                </c:pt>
                <c:pt idx="4637">
                  <c:v>0.86050479417531889</c:v>
                </c:pt>
                <c:pt idx="4638">
                  <c:v>0.85980227307327928</c:v>
                </c:pt>
                <c:pt idx="4639">
                  <c:v>0.85905251366345303</c:v>
                </c:pt>
                <c:pt idx="4640">
                  <c:v>0.858264563461693</c:v>
                </c:pt>
                <c:pt idx="4641">
                  <c:v>0.85758372263572946</c:v>
                </c:pt>
                <c:pt idx="4642">
                  <c:v>0.8575027200607509</c:v>
                </c:pt>
                <c:pt idx="4643">
                  <c:v>0.8574927986353722</c:v>
                </c:pt>
                <c:pt idx="4644">
                  <c:v>0.85658146105223676</c:v>
                </c:pt>
                <c:pt idx="4645">
                  <c:v>0.85479638527113</c:v>
                </c:pt>
                <c:pt idx="4646">
                  <c:v>0.85467959237316937</c:v>
                </c:pt>
                <c:pt idx="4647">
                  <c:v>0.8589734143867428</c:v>
                </c:pt>
                <c:pt idx="4648">
                  <c:v>0.86375826318487914</c:v>
                </c:pt>
                <c:pt idx="4649">
                  <c:v>0.86786077259162209</c:v>
                </c:pt>
                <c:pt idx="4650">
                  <c:v>0.87174710952294965</c:v>
                </c:pt>
                <c:pt idx="4651">
                  <c:v>0.87608527531097746</c:v>
                </c:pt>
                <c:pt idx="4652">
                  <c:v>0.88113986920757248</c:v>
                </c:pt>
                <c:pt idx="4653">
                  <c:v>0.88691746005860372</c:v>
                </c:pt>
                <c:pt idx="4654">
                  <c:v>0.89305759575126609</c:v>
                </c:pt>
                <c:pt idx="4655">
                  <c:v>0.89951370782647444</c:v>
                </c:pt>
                <c:pt idx="4656">
                  <c:v>0.90604753719622322</c:v>
                </c:pt>
                <c:pt idx="4657">
                  <c:v>0.9116989008909725</c:v>
                </c:pt>
                <c:pt idx="4658">
                  <c:v>0.91576243483661968</c:v>
                </c:pt>
                <c:pt idx="4659">
                  <c:v>0.9183220618583936</c:v>
                </c:pt>
                <c:pt idx="4660">
                  <c:v>0.91861343241157134</c:v>
                </c:pt>
                <c:pt idx="4661">
                  <c:v>0.92057637593303376</c:v>
                </c:pt>
                <c:pt idx="4662">
                  <c:v>0.92374631365395932</c:v>
                </c:pt>
                <c:pt idx="4663">
                  <c:v>0.92624859669471948</c:v>
                </c:pt>
                <c:pt idx="4664">
                  <c:v>0.92853912546322981</c:v>
                </c:pt>
                <c:pt idx="4665">
                  <c:v>0.93031480452513904</c:v>
                </c:pt>
                <c:pt idx="4666">
                  <c:v>0.93148219128317367</c:v>
                </c:pt>
                <c:pt idx="4667">
                  <c:v>0.93179805995301956</c:v>
                </c:pt>
                <c:pt idx="4668">
                  <c:v>0.93144379867354055</c:v>
                </c:pt>
                <c:pt idx="4669">
                  <c:v>0.93055038595812045</c:v>
                </c:pt>
                <c:pt idx="4670">
                  <c:v>0.92946883638340727</c:v>
                </c:pt>
                <c:pt idx="4671">
                  <c:v>0.92828132518368589</c:v>
                </c:pt>
                <c:pt idx="4672">
                  <c:v>0.92732064813502124</c:v>
                </c:pt>
                <c:pt idx="4673">
                  <c:v>0.92681234275780433</c:v>
                </c:pt>
                <c:pt idx="4674">
                  <c:v>0.92674254005770085</c:v>
                </c:pt>
                <c:pt idx="4675">
                  <c:v>0.92722743749810743</c:v>
                </c:pt>
                <c:pt idx="4676">
                  <c:v>0.92817052444413173</c:v>
                </c:pt>
                <c:pt idx="4677">
                  <c:v>0.92933115127792187</c:v>
                </c:pt>
                <c:pt idx="4678">
                  <c:v>0.93045728098409652</c:v>
                </c:pt>
                <c:pt idx="4679">
                  <c:v>0.93119079770025381</c:v>
                </c:pt>
                <c:pt idx="4680">
                  <c:v>0.93119075466343926</c:v>
                </c:pt>
                <c:pt idx="4681">
                  <c:v>0.93018595637025758</c:v>
                </c:pt>
                <c:pt idx="4682">
                  <c:v>0.92809659714196102</c:v>
                </c:pt>
                <c:pt idx="4683">
                  <c:v>0.92504576795441373</c:v>
                </c:pt>
                <c:pt idx="4684">
                  <c:v>0.92152536706964394</c:v>
                </c:pt>
                <c:pt idx="4685">
                  <c:v>0.91776609305316736</c:v>
                </c:pt>
                <c:pt idx="4686">
                  <c:v>0.91417998771297371</c:v>
                </c:pt>
                <c:pt idx="4687">
                  <c:v>0.91137203784190279</c:v>
                </c:pt>
                <c:pt idx="4688">
                  <c:v>0.90963498593521397</c:v>
                </c:pt>
                <c:pt idx="4689">
                  <c:v>0.90916164973153013</c:v>
                </c:pt>
                <c:pt idx="4690">
                  <c:v>0.90965291055731545</c:v>
                </c:pt>
                <c:pt idx="4691">
                  <c:v>0.91035908719891312</c:v>
                </c:pt>
                <c:pt idx="4692">
                  <c:v>0.91034132499057485</c:v>
                </c:pt>
                <c:pt idx="4693">
                  <c:v>0.90915833185315309</c:v>
                </c:pt>
                <c:pt idx="4694">
                  <c:v>0.90671313877735049</c:v>
                </c:pt>
                <c:pt idx="4695">
                  <c:v>0.90321958359970955</c:v>
                </c:pt>
                <c:pt idx="4696">
                  <c:v>0.89917626806627438</c:v>
                </c:pt>
                <c:pt idx="4697">
                  <c:v>0.89484359665389346</c:v>
                </c:pt>
                <c:pt idx="4698">
                  <c:v>0.8904304239168066</c:v>
                </c:pt>
                <c:pt idx="4699">
                  <c:v>0.8857881655313935</c:v>
                </c:pt>
                <c:pt idx="4700">
                  <c:v>0.88086862939959998</c:v>
                </c:pt>
                <c:pt idx="4701">
                  <c:v>0.8759172298058211</c:v>
                </c:pt>
                <c:pt idx="4702">
                  <c:v>0.87082325150305395</c:v>
                </c:pt>
                <c:pt idx="4703">
                  <c:v>0.86597741726146682</c:v>
                </c:pt>
                <c:pt idx="4704">
                  <c:v>0.86128469843449218</c:v>
                </c:pt>
                <c:pt idx="4705">
                  <c:v>0.85691792840745784</c:v>
                </c:pt>
                <c:pt idx="4706">
                  <c:v>0.8527831777797994</c:v>
                </c:pt>
                <c:pt idx="4707">
                  <c:v>0.84903789963030474</c:v>
                </c:pt>
                <c:pt idx="4708">
                  <c:v>0.84560509291312624</c:v>
                </c:pt>
                <c:pt idx="4709">
                  <c:v>0.8425189435069862</c:v>
                </c:pt>
                <c:pt idx="4710">
                  <c:v>0.83975251727156874</c:v>
                </c:pt>
                <c:pt idx="4711">
                  <c:v>0.83736602579265662</c:v>
                </c:pt>
                <c:pt idx="4712">
                  <c:v>0.83549088838071417</c:v>
                </c:pt>
                <c:pt idx="4713">
                  <c:v>0.8342296946299641</c:v>
                </c:pt>
                <c:pt idx="4714">
                  <c:v>0.8333844118286956</c:v>
                </c:pt>
                <c:pt idx="4715">
                  <c:v>0.83324712359201036</c:v>
                </c:pt>
                <c:pt idx="4716">
                  <c:v>0.83357264905427353</c:v>
                </c:pt>
                <c:pt idx="4717">
                  <c:v>0.83415435513309333</c:v>
                </c:pt>
                <c:pt idx="4718">
                  <c:v>0.83479694389074233</c:v>
                </c:pt>
                <c:pt idx="4719">
                  <c:v>0.83522642005670333</c:v>
                </c:pt>
                <c:pt idx="4720">
                  <c:v>0.83551955481498086</c:v>
                </c:pt>
                <c:pt idx="4721">
                  <c:v>0.83543857222679951</c:v>
                </c:pt>
                <c:pt idx="4722">
                  <c:v>0.83471055451102572</c:v>
                </c:pt>
                <c:pt idx="4723">
                  <c:v>0.83327036593714354</c:v>
                </c:pt>
                <c:pt idx="4724">
                  <c:v>0.83123079384482046</c:v>
                </c:pt>
                <c:pt idx="4725">
                  <c:v>0.82876590708308573</c:v>
                </c:pt>
                <c:pt idx="4726">
                  <c:v>0.82634580323100071</c:v>
                </c:pt>
                <c:pt idx="4727">
                  <c:v>0.82348645450662694</c:v>
                </c:pt>
                <c:pt idx="4728">
                  <c:v>0.82060360576719904</c:v>
                </c:pt>
                <c:pt idx="4729">
                  <c:v>0.81791233234648131</c:v>
                </c:pt>
                <c:pt idx="4730">
                  <c:v>0.81525353578886561</c:v>
                </c:pt>
                <c:pt idx="4731">
                  <c:v>0.81298412801948605</c:v>
                </c:pt>
                <c:pt idx="4732">
                  <c:v>0.81121934471514012</c:v>
                </c:pt>
                <c:pt idx="4733">
                  <c:v>0.80999658016942078</c:v>
                </c:pt>
                <c:pt idx="4734">
                  <c:v>0.80923816163087037</c:v>
                </c:pt>
                <c:pt idx="4735">
                  <c:v>0.81002408694275774</c:v>
                </c:pt>
                <c:pt idx="4736">
                  <c:v>0.81220764930130063</c:v>
                </c:pt>
                <c:pt idx="4737">
                  <c:v>0.81527014466060965</c:v>
                </c:pt>
                <c:pt idx="4738">
                  <c:v>0.8191698453193611</c:v>
                </c:pt>
                <c:pt idx="4739">
                  <c:v>0.82337146806258787</c:v>
                </c:pt>
                <c:pt idx="4740">
                  <c:v>0.82796453223500976</c:v>
                </c:pt>
                <c:pt idx="4741">
                  <c:v>0.83260436258653669</c:v>
                </c:pt>
                <c:pt idx="4742">
                  <c:v>0.83731809308304894</c:v>
                </c:pt>
                <c:pt idx="4743">
                  <c:v>0.84203106181721121</c:v>
                </c:pt>
                <c:pt idx="4744">
                  <c:v>0.84671376986983993</c:v>
                </c:pt>
                <c:pt idx="4745">
                  <c:v>0.85170423822313301</c:v>
                </c:pt>
                <c:pt idx="4746">
                  <c:v>0.85704643753926746</c:v>
                </c:pt>
                <c:pt idx="4747">
                  <c:v>0.86240539672176597</c:v>
                </c:pt>
                <c:pt idx="4748">
                  <c:v>0.86686176902156653</c:v>
                </c:pt>
                <c:pt idx="4749">
                  <c:v>0.86906230649790583</c:v>
                </c:pt>
                <c:pt idx="4750">
                  <c:v>0.87007851590250851</c:v>
                </c:pt>
                <c:pt idx="4751">
                  <c:v>0.86982086472342202</c:v>
                </c:pt>
                <c:pt idx="4752">
                  <c:v>0.86886478471145456</c:v>
                </c:pt>
                <c:pt idx="4753">
                  <c:v>0.86738947773808095</c:v>
                </c:pt>
                <c:pt idx="4754">
                  <c:v>0.86557366456709051</c:v>
                </c:pt>
                <c:pt idx="4755">
                  <c:v>0.86347812751739217</c:v>
                </c:pt>
                <c:pt idx="4756">
                  <c:v>0.8611507838094079</c:v>
                </c:pt>
                <c:pt idx="4757">
                  <c:v>0.8585201460946017</c:v>
                </c:pt>
                <c:pt idx="4758">
                  <c:v>0.85566033760235982</c:v>
                </c:pt>
                <c:pt idx="4759">
                  <c:v>0.85260760759383303</c:v>
                </c:pt>
                <c:pt idx="4760">
                  <c:v>0.84920950178708676</c:v>
                </c:pt>
                <c:pt idx="4761">
                  <c:v>0.845324790071041</c:v>
                </c:pt>
                <c:pt idx="4762">
                  <c:v>0.84101384413440317</c:v>
                </c:pt>
                <c:pt idx="4763">
                  <c:v>0.83621257967499485</c:v>
                </c:pt>
                <c:pt idx="4764">
                  <c:v>0.83096673671842181</c:v>
                </c:pt>
                <c:pt idx="4765">
                  <c:v>0.8262776079614631</c:v>
                </c:pt>
                <c:pt idx="4766">
                  <c:v>0.82228879199226224</c:v>
                </c:pt>
                <c:pt idx="4767">
                  <c:v>0.81895982637768316</c:v>
                </c:pt>
                <c:pt idx="4768">
                  <c:v>0.81650488989152092</c:v>
                </c:pt>
                <c:pt idx="4769">
                  <c:v>0.81517810076897235</c:v>
                </c:pt>
                <c:pt idx="4770">
                  <c:v>0.81567339014383422</c:v>
                </c:pt>
                <c:pt idx="4771">
                  <c:v>0.81785738645216388</c:v>
                </c:pt>
                <c:pt idx="4772">
                  <c:v>0.82173564514881581</c:v>
                </c:pt>
                <c:pt idx="4773">
                  <c:v>0.82689430175954393</c:v>
                </c:pt>
                <c:pt idx="4774">
                  <c:v>0.83303983539670812</c:v>
                </c:pt>
                <c:pt idx="4775">
                  <c:v>0.83996166033596453</c:v>
                </c:pt>
                <c:pt idx="4776">
                  <c:v>0.84753092616215964</c:v>
                </c:pt>
                <c:pt idx="4777">
                  <c:v>0.85575097138686673</c:v>
                </c:pt>
                <c:pt idx="4778">
                  <c:v>0.86406960608757855</c:v>
                </c:pt>
                <c:pt idx="4779">
                  <c:v>0.87159075852320633</c:v>
                </c:pt>
                <c:pt idx="4780">
                  <c:v>0.87770683750084344</c:v>
                </c:pt>
                <c:pt idx="4781">
                  <c:v>0.88200210685460756</c:v>
                </c:pt>
                <c:pt idx="4782">
                  <c:v>0.88446028164675272</c:v>
                </c:pt>
                <c:pt idx="4783">
                  <c:v>0.88527678105852226</c:v>
                </c:pt>
                <c:pt idx="4784">
                  <c:v>0.8850172342671061</c:v>
                </c:pt>
                <c:pt idx="4785">
                  <c:v>0.88405429506532152</c:v>
                </c:pt>
                <c:pt idx="4786">
                  <c:v>0.8831210118236118</c:v>
                </c:pt>
                <c:pt idx="4787">
                  <c:v>0.88237012425334926</c:v>
                </c:pt>
                <c:pt idx="4788">
                  <c:v>0.88209453808934069</c:v>
                </c:pt>
                <c:pt idx="4789">
                  <c:v>0.88228130113275371</c:v>
                </c:pt>
                <c:pt idx="4790">
                  <c:v>0.88289811193193635</c:v>
                </c:pt>
                <c:pt idx="4791">
                  <c:v>0.88395408665194397</c:v>
                </c:pt>
                <c:pt idx="4792">
                  <c:v>0.88527628293507532</c:v>
                </c:pt>
                <c:pt idx="4793">
                  <c:v>0.88687817903324984</c:v>
                </c:pt>
                <c:pt idx="4794">
                  <c:v>0.8886276812536098</c:v>
                </c:pt>
                <c:pt idx="4795">
                  <c:v>0.8902957617530538</c:v>
                </c:pt>
                <c:pt idx="4796">
                  <c:v>0.89197481586720784</c:v>
                </c:pt>
                <c:pt idx="4797">
                  <c:v>0.89348289761330069</c:v>
                </c:pt>
                <c:pt idx="4798">
                  <c:v>0.89472755878217392</c:v>
                </c:pt>
                <c:pt idx="4799">
                  <c:v>0.89537683259563083</c:v>
                </c:pt>
                <c:pt idx="4800">
                  <c:v>0.8955542563156379</c:v>
                </c:pt>
                <c:pt idx="4801">
                  <c:v>0.89502714848209486</c:v>
                </c:pt>
                <c:pt idx="4802">
                  <c:v>0.89364632006198597</c:v>
                </c:pt>
                <c:pt idx="4803">
                  <c:v>0.89134802742494124</c:v>
                </c:pt>
                <c:pt idx="4804">
                  <c:v>0.8879648491184301</c:v>
                </c:pt>
                <c:pt idx="4805">
                  <c:v>0.88342378756709394</c:v>
                </c:pt>
                <c:pt idx="4806">
                  <c:v>0.87784672626398663</c:v>
                </c:pt>
                <c:pt idx="4807">
                  <c:v>0.87137790517574432</c:v>
                </c:pt>
                <c:pt idx="4808">
                  <c:v>0.86406799742211393</c:v>
                </c:pt>
                <c:pt idx="4809">
                  <c:v>0.85608587441430983</c:v>
                </c:pt>
                <c:pt idx="4810">
                  <c:v>0.84802992928281373</c:v>
                </c:pt>
                <c:pt idx="4811">
                  <c:v>0.83993146429421206</c:v>
                </c:pt>
                <c:pt idx="4812">
                  <c:v>0.83217445724790307</c:v>
                </c:pt>
                <c:pt idx="4813">
                  <c:v>0.82496319727811862</c:v>
                </c:pt>
                <c:pt idx="4814">
                  <c:v>0.81837762758547061</c:v>
                </c:pt>
                <c:pt idx="4815">
                  <c:v>0.81249541661433955</c:v>
                </c:pt>
                <c:pt idx="4816">
                  <c:v>0.80729869703674484</c:v>
                </c:pt>
                <c:pt idx="4817">
                  <c:v>0.80264857747041585</c:v>
                </c:pt>
                <c:pt idx="4818">
                  <c:v>0.79818254374850772</c:v>
                </c:pt>
                <c:pt idx="4819">
                  <c:v>0.79397873594378998</c:v>
                </c:pt>
                <c:pt idx="4820">
                  <c:v>0.7899128706110996</c:v>
                </c:pt>
                <c:pt idx="4821">
                  <c:v>0.78596431921876231</c:v>
                </c:pt>
                <c:pt idx="4822">
                  <c:v>0.78236272630120429</c:v>
                </c:pt>
                <c:pt idx="4823">
                  <c:v>0.77900789579627661</c:v>
                </c:pt>
                <c:pt idx="4824">
                  <c:v>0.77613512263572959</c:v>
                </c:pt>
                <c:pt idx="4825">
                  <c:v>0.77371942692022155</c:v>
                </c:pt>
                <c:pt idx="4826">
                  <c:v>0.7718249729531228</c:v>
                </c:pt>
                <c:pt idx="4827">
                  <c:v>0.77044122423680506</c:v>
                </c:pt>
                <c:pt idx="4828">
                  <c:v>0.76920962528199255</c:v>
                </c:pt>
                <c:pt idx="4829">
                  <c:v>0.76833304451938789</c:v>
                </c:pt>
                <c:pt idx="4830">
                  <c:v>0.76653416089547066</c:v>
                </c:pt>
                <c:pt idx="4831">
                  <c:v>0.76374362811712371</c:v>
                </c:pt>
                <c:pt idx="4832">
                  <c:v>0.75950205242622615</c:v>
                </c:pt>
                <c:pt idx="4833">
                  <c:v>0.75445328309946258</c:v>
                </c:pt>
                <c:pt idx="4834">
                  <c:v>0.74981714446725656</c:v>
                </c:pt>
                <c:pt idx="4835">
                  <c:v>0.74697510968406711</c:v>
                </c:pt>
                <c:pt idx="4836">
                  <c:v>0.74643511800299411</c:v>
                </c:pt>
                <c:pt idx="4837">
                  <c:v>0.7483832444698737</c:v>
                </c:pt>
                <c:pt idx="4838">
                  <c:v>0.75226200005185406</c:v>
                </c:pt>
                <c:pt idx="4839">
                  <c:v>0.75806362883434442</c:v>
                </c:pt>
                <c:pt idx="4840">
                  <c:v>0.76527082391504286</c:v>
                </c:pt>
                <c:pt idx="4841">
                  <c:v>0.77333368335761921</c:v>
                </c:pt>
                <c:pt idx="4842">
                  <c:v>0.78230970296069224</c:v>
                </c:pt>
                <c:pt idx="4843">
                  <c:v>0.79191351876487148</c:v>
                </c:pt>
                <c:pt idx="4844">
                  <c:v>0.80220524545583538</c:v>
                </c:pt>
                <c:pt idx="4845">
                  <c:v>0.81297620799786907</c:v>
                </c:pt>
                <c:pt idx="4846">
                  <c:v>0.8242575113699615</c:v>
                </c:pt>
                <c:pt idx="4847">
                  <c:v>0.83597289109675421</c:v>
                </c:pt>
                <c:pt idx="4848">
                  <c:v>0.84806778718145415</c:v>
                </c:pt>
                <c:pt idx="4849">
                  <c:v>0.8604059574695585</c:v>
                </c:pt>
                <c:pt idx="4850">
                  <c:v>0.87297675192458435</c:v>
                </c:pt>
                <c:pt idx="4851">
                  <c:v>0.88550323332503333</c:v>
                </c:pt>
                <c:pt idx="4852">
                  <c:v>0.89781153369036837</c:v>
                </c:pt>
                <c:pt idx="4853">
                  <c:v>0.90973574528193091</c:v>
                </c:pt>
                <c:pt idx="4854">
                  <c:v>0.92097204164517421</c:v>
                </c:pt>
                <c:pt idx="4855">
                  <c:v>0.93097863754596699</c:v>
                </c:pt>
                <c:pt idx="4856">
                  <c:v>0.93949609165356873</c:v>
                </c:pt>
                <c:pt idx="4857">
                  <c:v>0.94613334802145566</c:v>
                </c:pt>
                <c:pt idx="4858">
                  <c:v>0.95056599353212212</c:v>
                </c:pt>
                <c:pt idx="4859">
                  <c:v>0.9522015328148139</c:v>
                </c:pt>
                <c:pt idx="4860">
                  <c:v>0.95028915162378502</c:v>
                </c:pt>
                <c:pt idx="4861">
                  <c:v>0.94368959308554801</c:v>
                </c:pt>
                <c:pt idx="4862">
                  <c:v>0.93123598041708833</c:v>
                </c:pt>
                <c:pt idx="4863">
                  <c:v>0.91256979639892999</c:v>
                </c:pt>
                <c:pt idx="4864">
                  <c:v>0.88903659508632593</c:v>
                </c:pt>
                <c:pt idx="4865">
                  <c:v>0.86371355543214845</c:v>
                </c:pt>
                <c:pt idx="4866">
                  <c:v>0.84052864366219981</c:v>
                </c:pt>
                <c:pt idx="4867">
                  <c:v>0.82071317222586282</c:v>
                </c:pt>
                <c:pt idx="4868">
                  <c:v>0.80544184448629896</c:v>
                </c:pt>
                <c:pt idx="4869">
                  <c:v>0.79360186472942329</c:v>
                </c:pt>
                <c:pt idx="4870">
                  <c:v>0.7846853186683852</c:v>
                </c:pt>
                <c:pt idx="4871">
                  <c:v>0.77785952523305535</c:v>
                </c:pt>
                <c:pt idx="4872">
                  <c:v>0.77216765298587453</c:v>
                </c:pt>
                <c:pt idx="4873">
                  <c:v>0.76750025785055198</c:v>
                </c:pt>
                <c:pt idx="4874">
                  <c:v>0.76372884527845453</c:v>
                </c:pt>
                <c:pt idx="4875">
                  <c:v>0.76068222355180404</c:v>
                </c:pt>
                <c:pt idx="4876">
                  <c:v>0.75832666186006259</c:v>
                </c:pt>
                <c:pt idx="4877">
                  <c:v>0.75604719382228558</c:v>
                </c:pt>
                <c:pt idx="4878">
                  <c:v>0.75448557651606141</c:v>
                </c:pt>
                <c:pt idx="4879">
                  <c:v>0.75364488963599563</c:v>
                </c:pt>
                <c:pt idx="4880">
                  <c:v>0.75306145287346815</c:v>
                </c:pt>
                <c:pt idx="4881">
                  <c:v>0.75360487771574269</c:v>
                </c:pt>
                <c:pt idx="4882">
                  <c:v>0.75524931782445248</c:v>
                </c:pt>
                <c:pt idx="4883">
                  <c:v>0.75836218516162524</c:v>
                </c:pt>
                <c:pt idx="4884">
                  <c:v>0.76216976385428215</c:v>
                </c:pt>
                <c:pt idx="4885">
                  <c:v>0.76648818549634645</c:v>
                </c:pt>
                <c:pt idx="4886">
                  <c:v>0.77118589825045714</c:v>
                </c:pt>
                <c:pt idx="4887">
                  <c:v>0.77607453485187272</c:v>
                </c:pt>
                <c:pt idx="4888">
                  <c:v>0.78116797058297383</c:v>
                </c:pt>
                <c:pt idx="4889">
                  <c:v>0.78621452913516621</c:v>
                </c:pt>
                <c:pt idx="4890">
                  <c:v>0.79143302052294817</c:v>
                </c:pt>
                <c:pt idx="4891">
                  <c:v>0.79678699812095122</c:v>
                </c:pt>
                <c:pt idx="4892">
                  <c:v>0.80199564664354916</c:v>
                </c:pt>
                <c:pt idx="4893">
                  <c:v>0.80685943730056287</c:v>
                </c:pt>
                <c:pt idx="4894">
                  <c:v>0.81143955545053215</c:v>
                </c:pt>
                <c:pt idx="4895">
                  <c:v>0.81581276601974906</c:v>
                </c:pt>
                <c:pt idx="4896">
                  <c:v>0.81992325877115102</c:v>
                </c:pt>
                <c:pt idx="4897">
                  <c:v>0.82386524258134675</c:v>
                </c:pt>
                <c:pt idx="4898">
                  <c:v>0.82759305320362775</c:v>
                </c:pt>
                <c:pt idx="4899">
                  <c:v>0.83132815109302183</c:v>
                </c:pt>
                <c:pt idx="4900">
                  <c:v>0.83502519417321375</c:v>
                </c:pt>
                <c:pt idx="4901">
                  <c:v>0.8389288582871357</c:v>
                </c:pt>
                <c:pt idx="4902">
                  <c:v>0.8426574776630138</c:v>
                </c:pt>
                <c:pt idx="4903">
                  <c:v>0.84665625380174792</c:v>
                </c:pt>
                <c:pt idx="4904">
                  <c:v>0.85076985387863302</c:v>
                </c:pt>
                <c:pt idx="4905">
                  <c:v>0.85485554898175375</c:v>
                </c:pt>
                <c:pt idx="4906">
                  <c:v>0.85895025381333023</c:v>
                </c:pt>
                <c:pt idx="4907">
                  <c:v>0.86288280621202684</c:v>
                </c:pt>
                <c:pt idx="4908">
                  <c:v>0.86660070670235734</c:v>
                </c:pt>
                <c:pt idx="4909">
                  <c:v>0.870094746076296</c:v>
                </c:pt>
                <c:pt idx="4910">
                  <c:v>0.87334827952769967</c:v>
                </c:pt>
                <c:pt idx="4911">
                  <c:v>0.87639533947827553</c:v>
                </c:pt>
                <c:pt idx="4912">
                  <c:v>0.87919636780305066</c:v>
                </c:pt>
                <c:pt idx="4913">
                  <c:v>0.88173256789436349</c:v>
                </c:pt>
                <c:pt idx="4914">
                  <c:v>0.88402918273064257</c:v>
                </c:pt>
                <c:pt idx="4915">
                  <c:v>0.88617146140674086</c:v>
                </c:pt>
                <c:pt idx="4916">
                  <c:v>0.88786140275772829</c:v>
                </c:pt>
                <c:pt idx="4917">
                  <c:v>0.88929940213830616</c:v>
                </c:pt>
                <c:pt idx="4918">
                  <c:v>0.89041204605041058</c:v>
                </c:pt>
                <c:pt idx="4919">
                  <c:v>0.8913992059372724</c:v>
                </c:pt>
                <c:pt idx="4920">
                  <c:v>0.89230260260286576</c:v>
                </c:pt>
                <c:pt idx="4921">
                  <c:v>0.89292878230297912</c:v>
                </c:pt>
                <c:pt idx="4922">
                  <c:v>0.89362868599645373</c:v>
                </c:pt>
                <c:pt idx="4923">
                  <c:v>0.89402783710434153</c:v>
                </c:pt>
                <c:pt idx="4924">
                  <c:v>0.89421025134137666</c:v>
                </c:pt>
                <c:pt idx="4925">
                  <c:v>0.89450151082838103</c:v>
                </c:pt>
                <c:pt idx="4926">
                  <c:v>0.89437379388683802</c:v>
                </c:pt>
                <c:pt idx="4927">
                  <c:v>0.89383807134615223</c:v>
                </c:pt>
                <c:pt idx="4928">
                  <c:v>0.89281429119811762</c:v>
                </c:pt>
                <c:pt idx="4929">
                  <c:v>0.89105654685319524</c:v>
                </c:pt>
                <c:pt idx="4930">
                  <c:v>0.88842438084422326</c:v>
                </c:pt>
                <c:pt idx="4931">
                  <c:v>0.88539140853810505</c:v>
                </c:pt>
                <c:pt idx="4932">
                  <c:v>0.88235698888617187</c:v>
                </c:pt>
                <c:pt idx="4933">
                  <c:v>0.87922673331587298</c:v>
                </c:pt>
                <c:pt idx="4934">
                  <c:v>0.87568816573515629</c:v>
                </c:pt>
                <c:pt idx="4935">
                  <c:v>0.87168792909823334</c:v>
                </c:pt>
                <c:pt idx="4936">
                  <c:v>0.86728001079503902</c:v>
                </c:pt>
                <c:pt idx="4937">
                  <c:v>0.86258000119028888</c:v>
                </c:pt>
                <c:pt idx="4938">
                  <c:v>0.85762421217306239</c:v>
                </c:pt>
                <c:pt idx="4939">
                  <c:v>0.85249576403187266</c:v>
                </c:pt>
                <c:pt idx="4940">
                  <c:v>0.84745330646036654</c:v>
                </c:pt>
                <c:pt idx="4941">
                  <c:v>0.8422766707743472</c:v>
                </c:pt>
                <c:pt idx="4942">
                  <c:v>0.83738138865392775</c:v>
                </c:pt>
                <c:pt idx="4943">
                  <c:v>0.83278603985686339</c:v>
                </c:pt>
                <c:pt idx="4944">
                  <c:v>0.82893359078940032</c:v>
                </c:pt>
                <c:pt idx="4945">
                  <c:v>0.8260012556570866</c:v>
                </c:pt>
                <c:pt idx="4946">
                  <c:v>0.82428194837004254</c:v>
                </c:pt>
                <c:pt idx="4947">
                  <c:v>0.82397124736065896</c:v>
                </c:pt>
                <c:pt idx="4948">
                  <c:v>0.82516478997052423</c:v>
                </c:pt>
                <c:pt idx="4949">
                  <c:v>0.82783754015572519</c:v>
                </c:pt>
                <c:pt idx="4950">
                  <c:v>0.83164586088015635</c:v>
                </c:pt>
                <c:pt idx="4951">
                  <c:v>0.8364688884898539</c:v>
                </c:pt>
                <c:pt idx="4952">
                  <c:v>0.84222897134616281</c:v>
                </c:pt>
                <c:pt idx="4953">
                  <c:v>0.84846779172648645</c:v>
                </c:pt>
                <c:pt idx="4954">
                  <c:v>0.85502551422551187</c:v>
                </c:pt>
                <c:pt idx="4955">
                  <c:v>0.86180045528995297</c:v>
                </c:pt>
                <c:pt idx="4956">
                  <c:v>0.86826296490240074</c:v>
                </c:pt>
                <c:pt idx="4957">
                  <c:v>0.87429144133225922</c:v>
                </c:pt>
                <c:pt idx="4958">
                  <c:v>0.8796070917360187</c:v>
                </c:pt>
                <c:pt idx="4959">
                  <c:v>0.88389796678848864</c:v>
                </c:pt>
                <c:pt idx="4960">
                  <c:v>0.88687925582511451</c:v>
                </c:pt>
                <c:pt idx="4961">
                  <c:v>0.88861938941636165</c:v>
                </c:pt>
                <c:pt idx="4962">
                  <c:v>0.88927836534642835</c:v>
                </c:pt>
                <c:pt idx="4963">
                  <c:v>0.88916717503156939</c:v>
                </c:pt>
                <c:pt idx="4964">
                  <c:v>0.88862660740793709</c:v>
                </c:pt>
                <c:pt idx="4965">
                  <c:v>0.88767563913715408</c:v>
                </c:pt>
                <c:pt idx="4966">
                  <c:v>0.88635274782018048</c:v>
                </c:pt>
                <c:pt idx="4967">
                  <c:v>0.88460051709064003</c:v>
                </c:pt>
                <c:pt idx="4968">
                  <c:v>0.88263849759199531</c:v>
                </c:pt>
                <c:pt idx="4969">
                  <c:v>0.88065783780918683</c:v>
                </c:pt>
                <c:pt idx="4970">
                  <c:v>0.87844242481324453</c:v>
                </c:pt>
                <c:pt idx="4971">
                  <c:v>0.87642307711109657</c:v>
                </c:pt>
                <c:pt idx="4972">
                  <c:v>0.87452134893716671</c:v>
                </c:pt>
                <c:pt idx="4973">
                  <c:v>0.87274316474367586</c:v>
                </c:pt>
                <c:pt idx="4974">
                  <c:v>0.87063834049655742</c:v>
                </c:pt>
                <c:pt idx="4975">
                  <c:v>0.86824927395447493</c:v>
                </c:pt>
                <c:pt idx="4976">
                  <c:v>0.8654418704493605</c:v>
                </c:pt>
                <c:pt idx="4977">
                  <c:v>0.86234134101959192</c:v>
                </c:pt>
                <c:pt idx="4978">
                  <c:v>0.85890799874860879</c:v>
                </c:pt>
                <c:pt idx="4979">
                  <c:v>0.85496231980054493</c:v>
                </c:pt>
                <c:pt idx="4980">
                  <c:v>0.85103417670560977</c:v>
                </c:pt>
                <c:pt idx="4981">
                  <c:v>0.84746221002574418</c:v>
                </c:pt>
                <c:pt idx="4982">
                  <c:v>0.84425216493226019</c:v>
                </c:pt>
                <c:pt idx="4983">
                  <c:v>0.84072106315732809</c:v>
                </c:pt>
                <c:pt idx="4984">
                  <c:v>0.83719004549979004</c:v>
                </c:pt>
                <c:pt idx="4985">
                  <c:v>0.83367981305673522</c:v>
                </c:pt>
                <c:pt idx="4986">
                  <c:v>0.83035328780395234</c:v>
                </c:pt>
                <c:pt idx="4987">
                  <c:v>0.82715717173818692</c:v>
                </c:pt>
                <c:pt idx="4988">
                  <c:v>0.8239451348856246</c:v>
                </c:pt>
                <c:pt idx="4989">
                  <c:v>0.82087762662116492</c:v>
                </c:pt>
                <c:pt idx="4990">
                  <c:v>0.81749316026003582</c:v>
                </c:pt>
                <c:pt idx="4991">
                  <c:v>0.81428892147267851</c:v>
                </c:pt>
                <c:pt idx="4992">
                  <c:v>0.81108375989600701</c:v>
                </c:pt>
                <c:pt idx="4993">
                  <c:v>0.80788924857519007</c:v>
                </c:pt>
                <c:pt idx="4994">
                  <c:v>0.80468103734958984</c:v>
                </c:pt>
                <c:pt idx="4995">
                  <c:v>0.80146983074096712</c:v>
                </c:pt>
                <c:pt idx="4996">
                  <c:v>0.79801676539600286</c:v>
                </c:pt>
                <c:pt idx="4997">
                  <c:v>0.79396528618987139</c:v>
                </c:pt>
                <c:pt idx="4998">
                  <c:v>0.78924236460878572</c:v>
                </c:pt>
                <c:pt idx="4999">
                  <c:v>0.7841224995601811</c:v>
                </c:pt>
                <c:pt idx="5000">
                  <c:v>0.77831687163644536</c:v>
                </c:pt>
                <c:pt idx="5001">
                  <c:v>0.77250337791600288</c:v>
                </c:pt>
                <c:pt idx="5002">
                  <c:v>0.76694734268056375</c:v>
                </c:pt>
                <c:pt idx="5003">
                  <c:v>0.76235578425316686</c:v>
                </c:pt>
                <c:pt idx="5004">
                  <c:v>0.75906052893109799</c:v>
                </c:pt>
                <c:pt idx="5005">
                  <c:v>0.75711530869859223</c:v>
                </c:pt>
                <c:pt idx="5006">
                  <c:v>0.75561472471717228</c:v>
                </c:pt>
                <c:pt idx="5007">
                  <c:v>0.75254594045820444</c:v>
                </c:pt>
                <c:pt idx="5008">
                  <c:v>0.74726903559465563</c:v>
                </c:pt>
                <c:pt idx="5009">
                  <c:v>0.74067521166875494</c:v>
                </c:pt>
                <c:pt idx="5010">
                  <c:v>0.73384782419009731</c:v>
                </c:pt>
                <c:pt idx="5011">
                  <c:v>0.7274838776572069</c:v>
                </c:pt>
                <c:pt idx="5012">
                  <c:v>0.72200323527269006</c:v>
                </c:pt>
                <c:pt idx="5013">
                  <c:v>0.71743559766842513</c:v>
                </c:pt>
                <c:pt idx="5014">
                  <c:v>0.712813614906739</c:v>
                </c:pt>
                <c:pt idx="5015">
                  <c:v>0.70833240728302105</c:v>
                </c:pt>
                <c:pt idx="5016">
                  <c:v>0.70346266901180599</c:v>
                </c:pt>
                <c:pt idx="5017">
                  <c:v>0.69896195749038825</c:v>
                </c:pt>
                <c:pt idx="5018">
                  <c:v>0.69492048165068043</c:v>
                </c:pt>
                <c:pt idx="5019">
                  <c:v>0.69113405105894621</c:v>
                </c:pt>
                <c:pt idx="5020">
                  <c:v>0.686902013524466</c:v>
                </c:pt>
                <c:pt idx="5021">
                  <c:v>0.68171053831680084</c:v>
                </c:pt>
                <c:pt idx="5022">
                  <c:v>0.6756338887155553</c:v>
                </c:pt>
                <c:pt idx="5023">
                  <c:v>0.66934747155527452</c:v>
                </c:pt>
                <c:pt idx="5024">
                  <c:v>0.66289684997168719</c:v>
                </c:pt>
                <c:pt idx="5025">
                  <c:v>0.65682029569418299</c:v>
                </c:pt>
                <c:pt idx="5026">
                  <c:v>0.65247407961630832</c:v>
                </c:pt>
                <c:pt idx="5027">
                  <c:v>0.64972571575949489</c:v>
                </c:pt>
                <c:pt idx="5028">
                  <c:v>0.64909244133122124</c:v>
                </c:pt>
                <c:pt idx="5029">
                  <c:v>0.64964459373982297</c:v>
                </c:pt>
                <c:pt idx="5030">
                  <c:v>0.65007474707918078</c:v>
                </c:pt>
                <c:pt idx="5031">
                  <c:v>0.65021701679287147</c:v>
                </c:pt>
                <c:pt idx="5032">
                  <c:v>0.64994374101245755</c:v>
                </c:pt>
                <c:pt idx="5033">
                  <c:v>0.6504133616120944</c:v>
                </c:pt>
                <c:pt idx="5034">
                  <c:v>0.65126541620770928</c:v>
                </c:pt>
                <c:pt idx="5035">
                  <c:v>0.65291610978066761</c:v>
                </c:pt>
                <c:pt idx="5036">
                  <c:v>0.6549102877004167</c:v>
                </c:pt>
                <c:pt idx="5037">
                  <c:v>0.65740203530327024</c:v>
                </c:pt>
                <c:pt idx="5038">
                  <c:v>0.66007601995154119</c:v>
                </c:pt>
                <c:pt idx="5039">
                  <c:v>0.66223821290919715</c:v>
                </c:pt>
                <c:pt idx="5040">
                  <c:v>0.66266555828766438</c:v>
                </c:pt>
                <c:pt idx="5041">
                  <c:v>0.65962118870074693</c:v>
                </c:pt>
                <c:pt idx="5042">
                  <c:v>0.65247863155734276</c:v>
                </c:pt>
                <c:pt idx="5043">
                  <c:v>0.63918263683760801</c:v>
                </c:pt>
                <c:pt idx="5044">
                  <c:v>0.62239824607826078</c:v>
                </c:pt>
                <c:pt idx="5045">
                  <c:v>0.60394921172679605</c:v>
                </c:pt>
                <c:pt idx="5046">
                  <c:v>0.58670134691007092</c:v>
                </c:pt>
                <c:pt idx="5047">
                  <c:v>0.57243850242498739</c:v>
                </c:pt>
                <c:pt idx="5048">
                  <c:v>0.56208115497521172</c:v>
                </c:pt>
                <c:pt idx="5049">
                  <c:v>0.55510981778495694</c:v>
                </c:pt>
                <c:pt idx="5050">
                  <c:v>0.55076387582738329</c:v>
                </c:pt>
                <c:pt idx="5051">
                  <c:v>0.5484423030902007</c:v>
                </c:pt>
                <c:pt idx="5052">
                  <c:v>0.54669118171212416</c:v>
                </c:pt>
                <c:pt idx="5053">
                  <c:v>0.54362720981131374</c:v>
                </c:pt>
                <c:pt idx="5054">
                  <c:v>0.54201524768254139</c:v>
                </c:pt>
                <c:pt idx="5055">
                  <c:v>0.54164621262423429</c:v>
                </c:pt>
                <c:pt idx="5056">
                  <c:v>0.5418193778692264</c:v>
                </c:pt>
                <c:pt idx="5057">
                  <c:v>0.54255696229536554</c:v>
                </c:pt>
                <c:pt idx="5058">
                  <c:v>0.54403378708651018</c:v>
                </c:pt>
                <c:pt idx="5059">
                  <c:v>0.54619144793283925</c:v>
                </c:pt>
                <c:pt idx="5060">
                  <c:v>0.54913301471772891</c:v>
                </c:pt>
                <c:pt idx="5061">
                  <c:v>0.55326569072758469</c:v>
                </c:pt>
                <c:pt idx="5062">
                  <c:v>0.55848897624325333</c:v>
                </c:pt>
                <c:pt idx="5063">
                  <c:v>0.56448722263078543</c:v>
                </c:pt>
                <c:pt idx="5064">
                  <c:v>0.57153578826497453</c:v>
                </c:pt>
                <c:pt idx="5065">
                  <c:v>0.57917520025906954</c:v>
                </c:pt>
                <c:pt idx="5066">
                  <c:v>0.5871893627514343</c:v>
                </c:pt>
                <c:pt idx="5067">
                  <c:v>0.59458566209292651</c:v>
                </c:pt>
                <c:pt idx="5068">
                  <c:v>0.6024090514184538</c:v>
                </c:pt>
                <c:pt idx="5069">
                  <c:v>0.60965286575223354</c:v>
                </c:pt>
                <c:pt idx="5070">
                  <c:v>0.61630696481277769</c:v>
                </c:pt>
                <c:pt idx="5071">
                  <c:v>0.62223633902441777</c:v>
                </c:pt>
                <c:pt idx="5072">
                  <c:v>0.62706083741445695</c:v>
                </c:pt>
                <c:pt idx="5073">
                  <c:v>0.63063334014290751</c:v>
                </c:pt>
                <c:pt idx="5074">
                  <c:v>0.63260968095283721</c:v>
                </c:pt>
                <c:pt idx="5075">
                  <c:v>0.63356710127795368</c:v>
                </c:pt>
                <c:pt idx="5076">
                  <c:v>0.63331534938764034</c:v>
                </c:pt>
                <c:pt idx="5077">
                  <c:v>0.63161630634955368</c:v>
                </c:pt>
                <c:pt idx="5078">
                  <c:v>0.62930012784284783</c:v>
                </c:pt>
                <c:pt idx="5079">
                  <c:v>0.62616779438104042</c:v>
                </c:pt>
                <c:pt idx="5080">
                  <c:v>0.62268624334976186</c:v>
                </c:pt>
                <c:pt idx="5081">
                  <c:v>0.61892689408571966</c:v>
                </c:pt>
                <c:pt idx="5082">
                  <c:v>0.61501462319109845</c:v>
                </c:pt>
                <c:pt idx="5083">
                  <c:v>0.61118343426282551</c:v>
                </c:pt>
                <c:pt idx="5084">
                  <c:v>0.60767955866165402</c:v>
                </c:pt>
                <c:pt idx="5085">
                  <c:v>0.60499179897795718</c:v>
                </c:pt>
                <c:pt idx="5086">
                  <c:v>0.60339891304965054</c:v>
                </c:pt>
                <c:pt idx="5087">
                  <c:v>0.60379922951047904</c:v>
                </c:pt>
                <c:pt idx="5088">
                  <c:v>0.60659072397295077</c:v>
                </c:pt>
                <c:pt idx="5089">
                  <c:v>0.61182071216028744</c:v>
                </c:pt>
                <c:pt idx="5090">
                  <c:v>0.61982257296876841</c:v>
                </c:pt>
                <c:pt idx="5091">
                  <c:v>0.62943097213568966</c:v>
                </c:pt>
                <c:pt idx="5092">
                  <c:v>0.64103001178846375</c:v>
                </c:pt>
                <c:pt idx="5093">
                  <c:v>0.65323089940789236</c:v>
                </c:pt>
                <c:pt idx="5094">
                  <c:v>0.66613512621534743</c:v>
                </c:pt>
                <c:pt idx="5095">
                  <c:v>0.67982774612173746</c:v>
                </c:pt>
                <c:pt idx="5096">
                  <c:v>0.69454640455216443</c:v>
                </c:pt>
                <c:pt idx="5097">
                  <c:v>0.71059681978519595</c:v>
                </c:pt>
                <c:pt idx="5098">
                  <c:v>0.72803569330608531</c:v>
                </c:pt>
                <c:pt idx="5099">
                  <c:v>0.74694302427748138</c:v>
                </c:pt>
                <c:pt idx="5100">
                  <c:v>0.76671107322081955</c:v>
                </c:pt>
                <c:pt idx="5101">
                  <c:v>0.78707995115365537</c:v>
                </c:pt>
                <c:pt idx="5102">
                  <c:v>0.80734507535217848</c:v>
                </c:pt>
                <c:pt idx="5103">
                  <c:v>0.82698859948320658</c:v>
                </c:pt>
                <c:pt idx="5104">
                  <c:v>0.84547444924479453</c:v>
                </c:pt>
                <c:pt idx="5105">
                  <c:v>0.86249075862111868</c:v>
                </c:pt>
                <c:pt idx="5106">
                  <c:v>0.8774119753742452</c:v>
                </c:pt>
                <c:pt idx="5107">
                  <c:v>0.88998577767694054</c:v>
                </c:pt>
                <c:pt idx="5108">
                  <c:v>0.89991072198653932</c:v>
                </c:pt>
                <c:pt idx="5109">
                  <c:v>0.90683841737391124</c:v>
                </c:pt>
                <c:pt idx="5110">
                  <c:v>0.91028985257014605</c:v>
                </c:pt>
                <c:pt idx="5111">
                  <c:v>0.91052821057502176</c:v>
                </c:pt>
                <c:pt idx="5112">
                  <c:v>0.90992798065276015</c:v>
                </c:pt>
                <c:pt idx="5113">
                  <c:v>0.90825031140471479</c:v>
                </c:pt>
                <c:pt idx="5114">
                  <c:v>0.90536329455737297</c:v>
                </c:pt>
                <c:pt idx="5115">
                  <c:v>0.90126127904353726</c:v>
                </c:pt>
                <c:pt idx="5116">
                  <c:v>0.89555872777394607</c:v>
                </c:pt>
                <c:pt idx="5117">
                  <c:v>0.88792760385664748</c:v>
                </c:pt>
                <c:pt idx="5118">
                  <c:v>0.87835135038300938</c:v>
                </c:pt>
                <c:pt idx="5119">
                  <c:v>0.86685447832933449</c:v>
                </c:pt>
                <c:pt idx="5120">
                  <c:v>0.85403009508402905</c:v>
                </c:pt>
                <c:pt idx="5121">
                  <c:v>0.84031536571780174</c:v>
                </c:pt>
                <c:pt idx="5122">
                  <c:v>0.82617184791857712</c:v>
                </c:pt>
                <c:pt idx="5123">
                  <c:v>0.81205662973389015</c:v>
                </c:pt>
                <c:pt idx="5124">
                  <c:v>0.79811244830389005</c:v>
                </c:pt>
                <c:pt idx="5125">
                  <c:v>0.78484051397002841</c:v>
                </c:pt>
                <c:pt idx="5126">
                  <c:v>0.77240525896362766</c:v>
                </c:pt>
                <c:pt idx="5127">
                  <c:v>0.76072715070948904</c:v>
                </c:pt>
                <c:pt idx="5128">
                  <c:v>0.7503117775973992</c:v>
                </c:pt>
                <c:pt idx="5129">
                  <c:v>0.74072648599769508</c:v>
                </c:pt>
                <c:pt idx="5130">
                  <c:v>0.73201686028544344</c:v>
                </c:pt>
                <c:pt idx="5131">
                  <c:v>0.72409353574915547</c:v>
                </c:pt>
                <c:pt idx="5132">
                  <c:v>0.71689468721529714</c:v>
                </c:pt>
                <c:pt idx="5133">
                  <c:v>0.71030253162599799</c:v>
                </c:pt>
                <c:pt idx="5134">
                  <c:v>0.70436227958656938</c:v>
                </c:pt>
                <c:pt idx="5135">
                  <c:v>0.69907638438558373</c:v>
                </c:pt>
                <c:pt idx="5136">
                  <c:v>0.6948662829146649</c:v>
                </c:pt>
                <c:pt idx="5137">
                  <c:v>0.69186630752281486</c:v>
                </c:pt>
                <c:pt idx="5138">
                  <c:v>0.6901485136809451</c:v>
                </c:pt>
                <c:pt idx="5139">
                  <c:v>0.68868799443515905</c:v>
                </c:pt>
                <c:pt idx="5140">
                  <c:v>0.6870139981190484</c:v>
                </c:pt>
                <c:pt idx="5141">
                  <c:v>0.68511453876107387</c:v>
                </c:pt>
                <c:pt idx="5142">
                  <c:v>0.68275633116418422</c:v>
                </c:pt>
                <c:pt idx="5143">
                  <c:v>0.67978900002440668</c:v>
                </c:pt>
                <c:pt idx="5144">
                  <c:v>0.67743211489959454</c:v>
                </c:pt>
                <c:pt idx="5145">
                  <c:v>0.675130892869094</c:v>
                </c:pt>
                <c:pt idx="5146">
                  <c:v>0.67398495539124992</c:v>
                </c:pt>
                <c:pt idx="5147">
                  <c:v>0.67392087712364479</c:v>
                </c:pt>
                <c:pt idx="5148">
                  <c:v>0.67561732241464123</c:v>
                </c:pt>
                <c:pt idx="5149">
                  <c:v>0.67854945435906444</c:v>
                </c:pt>
                <c:pt idx="5150">
                  <c:v>0.68116621141849742</c:v>
                </c:pt>
                <c:pt idx="5151">
                  <c:v>0.68319837647081882</c:v>
                </c:pt>
                <c:pt idx="5152">
                  <c:v>0.68449217286464414</c:v>
                </c:pt>
                <c:pt idx="5153">
                  <c:v>0.6846127497724922</c:v>
                </c:pt>
                <c:pt idx="5154">
                  <c:v>0.68453517685562559</c:v>
                </c:pt>
                <c:pt idx="5155">
                  <c:v>0.68458709696897113</c:v>
                </c:pt>
                <c:pt idx="5156">
                  <c:v>0.68489606105513257</c:v>
                </c:pt>
                <c:pt idx="5157">
                  <c:v>0.68559967081066986</c:v>
                </c:pt>
                <c:pt idx="5158">
                  <c:v>0.68689074680609319</c:v>
                </c:pt>
                <c:pt idx="5159">
                  <c:v>0.68880997604711747</c:v>
                </c:pt>
                <c:pt idx="5160">
                  <c:v>0.69174122520932801</c:v>
                </c:pt>
                <c:pt idx="5161">
                  <c:v>0.69589977365690081</c:v>
                </c:pt>
                <c:pt idx="5162">
                  <c:v>0.70139749965379095</c:v>
                </c:pt>
                <c:pt idx="5163">
                  <c:v>0.70821519049265202</c:v>
                </c:pt>
                <c:pt idx="5164">
                  <c:v>0.71652109282724508</c:v>
                </c:pt>
                <c:pt idx="5165">
                  <c:v>0.72654474299380389</c:v>
                </c:pt>
                <c:pt idx="5166">
                  <c:v>0.73783508398730624</c:v>
                </c:pt>
                <c:pt idx="5167">
                  <c:v>0.750568195093542</c:v>
                </c:pt>
                <c:pt idx="5168">
                  <c:v>0.76396060329754556</c:v>
                </c:pt>
                <c:pt idx="5169">
                  <c:v>0.77694141721962606</c:v>
                </c:pt>
                <c:pt idx="5170">
                  <c:v>0.78782061328223218</c:v>
                </c:pt>
                <c:pt idx="5171">
                  <c:v>0.79420631669684971</c:v>
                </c:pt>
                <c:pt idx="5172">
                  <c:v>0.79386286067131995</c:v>
                </c:pt>
                <c:pt idx="5173">
                  <c:v>0.78689801003961146</c:v>
                </c:pt>
                <c:pt idx="5174">
                  <c:v>0.77661845496889337</c:v>
                </c:pt>
                <c:pt idx="5175">
                  <c:v>0.76790757482697736</c:v>
                </c:pt>
                <c:pt idx="5176">
                  <c:v>0.76341576512105802</c:v>
                </c:pt>
                <c:pt idx="5177">
                  <c:v>0.76198970096573448</c:v>
                </c:pt>
                <c:pt idx="5178">
                  <c:v>0.76170388724006888</c:v>
                </c:pt>
                <c:pt idx="5179">
                  <c:v>0.76061501116381369</c:v>
                </c:pt>
                <c:pt idx="5180">
                  <c:v>0.7584092309271776</c:v>
                </c:pt>
                <c:pt idx="5181">
                  <c:v>0.75494063438085657</c:v>
                </c:pt>
                <c:pt idx="5182">
                  <c:v>0.75047368689711258</c:v>
                </c:pt>
                <c:pt idx="5183">
                  <c:v>0.74531321588480104</c:v>
                </c:pt>
                <c:pt idx="5184">
                  <c:v>0.73989091842605581</c:v>
                </c:pt>
                <c:pt idx="5185">
                  <c:v>0.73456425587655749</c:v>
                </c:pt>
                <c:pt idx="5186">
                  <c:v>0.72939324372629621</c:v>
                </c:pt>
                <c:pt idx="5187">
                  <c:v>0.72470877940081391</c:v>
                </c:pt>
                <c:pt idx="5188">
                  <c:v>0.72072723677752704</c:v>
                </c:pt>
                <c:pt idx="5189">
                  <c:v>0.71727424617265567</c:v>
                </c:pt>
                <c:pt idx="5190">
                  <c:v>0.71470808668300256</c:v>
                </c:pt>
                <c:pt idx="5191">
                  <c:v>0.71258917476519823</c:v>
                </c:pt>
                <c:pt idx="5192">
                  <c:v>0.71107287897367355</c:v>
                </c:pt>
                <c:pt idx="5193">
                  <c:v>0.71018335892620943</c:v>
                </c:pt>
                <c:pt idx="5194">
                  <c:v>0.70998870488985177</c:v>
                </c:pt>
                <c:pt idx="5195">
                  <c:v>0.7105652469254029</c:v>
                </c:pt>
                <c:pt idx="5196">
                  <c:v>0.71178315598267738</c:v>
                </c:pt>
                <c:pt idx="5197">
                  <c:v>0.71342301410364095</c:v>
                </c:pt>
                <c:pt idx="5198">
                  <c:v>0.71596853862446519</c:v>
                </c:pt>
                <c:pt idx="5199">
                  <c:v>0.71930414431123135</c:v>
                </c:pt>
                <c:pt idx="5200">
                  <c:v>0.72341720341555693</c:v>
                </c:pt>
                <c:pt idx="5201">
                  <c:v>0.7283407183720032</c:v>
                </c:pt>
                <c:pt idx="5202">
                  <c:v>0.73378558771731706</c:v>
                </c:pt>
                <c:pt idx="5203">
                  <c:v>0.73991117495501779</c:v>
                </c:pt>
                <c:pt idx="5204">
                  <c:v>0.74663193546408047</c:v>
                </c:pt>
                <c:pt idx="5205">
                  <c:v>0.75397944050928112</c:v>
                </c:pt>
                <c:pt idx="5206">
                  <c:v>0.76228145986555562</c:v>
                </c:pt>
                <c:pt idx="5207">
                  <c:v>0.77179198739493104</c:v>
                </c:pt>
                <c:pt idx="5208">
                  <c:v>0.78254748950803177</c:v>
                </c:pt>
                <c:pt idx="5209">
                  <c:v>0.79481056670921557</c:v>
                </c:pt>
                <c:pt idx="5210">
                  <c:v>0.80845911494908262</c:v>
                </c:pt>
                <c:pt idx="5211">
                  <c:v>0.82120834221185846</c:v>
                </c:pt>
                <c:pt idx="5212">
                  <c:v>0.82864385145449204</c:v>
                </c:pt>
                <c:pt idx="5213">
                  <c:v>0.82677724257657603</c:v>
                </c:pt>
                <c:pt idx="5214">
                  <c:v>0.81733579072558238</c:v>
                </c:pt>
                <c:pt idx="5215">
                  <c:v>0.80537981912502732</c:v>
                </c:pt>
                <c:pt idx="5216">
                  <c:v>0.79473540609515647</c:v>
                </c:pt>
                <c:pt idx="5217">
                  <c:v>0.78603719776442116</c:v>
                </c:pt>
                <c:pt idx="5218">
                  <c:v>0.77974703453728911</c:v>
                </c:pt>
                <c:pt idx="5219">
                  <c:v>0.77471444311318693</c:v>
                </c:pt>
                <c:pt idx="5220">
                  <c:v>0.77004514025872028</c:v>
                </c:pt>
                <c:pt idx="5221">
                  <c:v>0.76531425405001574</c:v>
                </c:pt>
                <c:pt idx="5222">
                  <c:v>0.76112850087250083</c:v>
                </c:pt>
                <c:pt idx="5223">
                  <c:v>0.75724599245569935</c:v>
                </c:pt>
                <c:pt idx="5224">
                  <c:v>0.75357028021311612</c:v>
                </c:pt>
                <c:pt idx="5225">
                  <c:v>0.74996579549382558</c:v>
                </c:pt>
                <c:pt idx="5226">
                  <c:v>0.74551923690235711</c:v>
                </c:pt>
                <c:pt idx="5227">
                  <c:v>0.73971530492499094</c:v>
                </c:pt>
                <c:pt idx="5228">
                  <c:v>0.73253970605049967</c:v>
                </c:pt>
                <c:pt idx="5229">
                  <c:v>0.72443684423078947</c:v>
                </c:pt>
                <c:pt idx="5230">
                  <c:v>0.71588136174458417</c:v>
                </c:pt>
                <c:pt idx="5231">
                  <c:v>0.7073873484414186</c:v>
                </c:pt>
                <c:pt idx="5232">
                  <c:v>0.69944804665062377</c:v>
                </c:pt>
                <c:pt idx="5233">
                  <c:v>0.69143358995074555</c:v>
                </c:pt>
                <c:pt idx="5234">
                  <c:v>0.68409819357780732</c:v>
                </c:pt>
                <c:pt idx="5235">
                  <c:v>0.67721388068527788</c:v>
                </c:pt>
                <c:pt idx="5236">
                  <c:v>0.6704167146879606</c:v>
                </c:pt>
                <c:pt idx="5237">
                  <c:v>0.6642970093488213</c:v>
                </c:pt>
                <c:pt idx="5238">
                  <c:v>0.65814597049768542</c:v>
                </c:pt>
                <c:pt idx="5239">
                  <c:v>0.65333446530256012</c:v>
                </c:pt>
                <c:pt idx="5240">
                  <c:v>0.64944052977458266</c:v>
                </c:pt>
                <c:pt idx="5241">
                  <c:v>0.64701499133023155</c:v>
                </c:pt>
                <c:pt idx="5242">
                  <c:v>0.64613224292610794</c:v>
                </c:pt>
                <c:pt idx="5243">
                  <c:v>0.64610916376119576</c:v>
                </c:pt>
                <c:pt idx="5244">
                  <c:v>0.64604614830023965</c:v>
                </c:pt>
                <c:pt idx="5245">
                  <c:v>0.64458578817476242</c:v>
                </c:pt>
                <c:pt idx="5246">
                  <c:v>0.6418387702434214</c:v>
                </c:pt>
                <c:pt idx="5247">
                  <c:v>0.63861611156673015</c:v>
                </c:pt>
                <c:pt idx="5248">
                  <c:v>0.63635489498039166</c:v>
                </c:pt>
                <c:pt idx="5249">
                  <c:v>0.63558281424301566</c:v>
                </c:pt>
                <c:pt idx="5250">
                  <c:v>0.63638135469926049</c:v>
                </c:pt>
                <c:pt idx="5251">
                  <c:v>0.63851594848649917</c:v>
                </c:pt>
                <c:pt idx="5252">
                  <c:v>0.6415257154062719</c:v>
                </c:pt>
                <c:pt idx="5253">
                  <c:v>0.64581790183787957</c:v>
                </c:pt>
                <c:pt idx="5254">
                  <c:v>0.64875552045885021</c:v>
                </c:pt>
                <c:pt idx="5255">
                  <c:v>0.6504522468692886</c:v>
                </c:pt>
                <c:pt idx="5256">
                  <c:v>0.64949111112509283</c:v>
                </c:pt>
                <c:pt idx="5257">
                  <c:v>0.64864869422570037</c:v>
                </c:pt>
                <c:pt idx="5258">
                  <c:v>0.6494629191298773</c:v>
                </c:pt>
                <c:pt idx="5259">
                  <c:v>0.65279964467401352</c:v>
                </c:pt>
                <c:pt idx="5260">
                  <c:v>0.65746404519899759</c:v>
                </c:pt>
                <c:pt idx="5261">
                  <c:v>0.66277462268885068</c:v>
                </c:pt>
                <c:pt idx="5262">
                  <c:v>0.66815519092041398</c:v>
                </c:pt>
                <c:pt idx="5263">
                  <c:v>0.67384505766745939</c:v>
                </c:pt>
                <c:pt idx="5264">
                  <c:v>0.67925076633936998</c:v>
                </c:pt>
                <c:pt idx="5265">
                  <c:v>0.68408743098007085</c:v>
                </c:pt>
                <c:pt idx="5266">
                  <c:v>0.68802622711846306</c:v>
                </c:pt>
                <c:pt idx="5267">
                  <c:v>0.69086017423453383</c:v>
                </c:pt>
                <c:pt idx="5268">
                  <c:v>0.69200994330299892</c:v>
                </c:pt>
                <c:pt idx="5269">
                  <c:v>0.69189683971236038</c:v>
                </c:pt>
                <c:pt idx="5270">
                  <c:v>0.69048841836763863</c:v>
                </c:pt>
                <c:pt idx="5271">
                  <c:v>0.68797203182748046</c:v>
                </c:pt>
                <c:pt idx="5272">
                  <c:v>0.68504771033217327</c:v>
                </c:pt>
                <c:pt idx="5273">
                  <c:v>0.68185227885416344</c:v>
                </c:pt>
                <c:pt idx="5274">
                  <c:v>0.67854802352240107</c:v>
                </c:pt>
                <c:pt idx="5275">
                  <c:v>0.67583393173001527</c:v>
                </c:pt>
                <c:pt idx="5276">
                  <c:v>0.67342385740238697</c:v>
                </c:pt>
                <c:pt idx="5277">
                  <c:v>0.67143035775354099</c:v>
                </c:pt>
                <c:pt idx="5278">
                  <c:v>0.66986780643095167</c:v>
                </c:pt>
                <c:pt idx="5279">
                  <c:v>0.66868928000439964</c:v>
                </c:pt>
                <c:pt idx="5280">
                  <c:v>0.66719023501085961</c:v>
                </c:pt>
                <c:pt idx="5281">
                  <c:v>0.66649485116202523</c:v>
                </c:pt>
                <c:pt idx="5282">
                  <c:v>0.66546823900120566</c:v>
                </c:pt>
                <c:pt idx="5283">
                  <c:v>0.66484370050914587</c:v>
                </c:pt>
                <c:pt idx="5284">
                  <c:v>0.66427225336881501</c:v>
                </c:pt>
                <c:pt idx="5285">
                  <c:v>0.66381150201679473</c:v>
                </c:pt>
                <c:pt idx="5286">
                  <c:v>0.66359665721637318</c:v>
                </c:pt>
                <c:pt idx="5287">
                  <c:v>0.66336573030249113</c:v>
                </c:pt>
                <c:pt idx="5288">
                  <c:v>0.66280179328681488</c:v>
                </c:pt>
                <c:pt idx="5289">
                  <c:v>0.66210635025814346</c:v>
                </c:pt>
                <c:pt idx="5290">
                  <c:v>0.66124006669655899</c:v>
                </c:pt>
                <c:pt idx="5291">
                  <c:v>0.65997452305453297</c:v>
                </c:pt>
                <c:pt idx="5292">
                  <c:v>0.65851120366925819</c:v>
                </c:pt>
                <c:pt idx="5293">
                  <c:v>0.65636380103059999</c:v>
                </c:pt>
                <c:pt idx="5294">
                  <c:v>0.65351507828828292</c:v>
                </c:pt>
                <c:pt idx="5295">
                  <c:v>0.65004295303962456</c:v>
                </c:pt>
                <c:pt idx="5296">
                  <c:v>0.64560010142330115</c:v>
                </c:pt>
                <c:pt idx="5297">
                  <c:v>0.64063452867030379</c:v>
                </c:pt>
                <c:pt idx="5298">
                  <c:v>0.63501087768724984</c:v>
                </c:pt>
                <c:pt idx="5299">
                  <c:v>0.62782904355752644</c:v>
                </c:pt>
                <c:pt idx="5300">
                  <c:v>0.62018395708414087</c:v>
                </c:pt>
                <c:pt idx="5301">
                  <c:v>0.61167203453311347</c:v>
                </c:pt>
                <c:pt idx="5302">
                  <c:v>0.60196338797990701</c:v>
                </c:pt>
                <c:pt idx="5303">
                  <c:v>0.59125210744944656</c:v>
                </c:pt>
                <c:pt idx="5304">
                  <c:v>0.58008262903336527</c:v>
                </c:pt>
                <c:pt idx="5305">
                  <c:v>0.56828133935314562</c:v>
                </c:pt>
                <c:pt idx="5306">
                  <c:v>0.5565986806991674</c:v>
                </c:pt>
                <c:pt idx="5307">
                  <c:v>0.54502135251179462</c:v>
                </c:pt>
                <c:pt idx="5308">
                  <c:v>0.53353753459687625</c:v>
                </c:pt>
                <c:pt idx="5309">
                  <c:v>0.52290291344080952</c:v>
                </c:pt>
                <c:pt idx="5310">
                  <c:v>0.513118671977145</c:v>
                </c:pt>
                <c:pt idx="5311">
                  <c:v>0.50366976840827959</c:v>
                </c:pt>
                <c:pt idx="5312">
                  <c:v>0.49533317352917094</c:v>
                </c:pt>
                <c:pt idx="5313">
                  <c:v>0.48821114326416237</c:v>
                </c:pt>
                <c:pt idx="5314">
                  <c:v>0.48090632238988307</c:v>
                </c:pt>
                <c:pt idx="5315">
                  <c:v>0.47473510013510739</c:v>
                </c:pt>
                <c:pt idx="5316">
                  <c:v>0.46803503777847699</c:v>
                </c:pt>
                <c:pt idx="5317">
                  <c:v>0.46251834142820686</c:v>
                </c:pt>
                <c:pt idx="5318">
                  <c:v>0.45697389196195953</c:v>
                </c:pt>
                <c:pt idx="5319">
                  <c:v>0.45140523314802938</c:v>
                </c:pt>
                <c:pt idx="5320">
                  <c:v>0.44578106344223445</c:v>
                </c:pt>
                <c:pt idx="5321">
                  <c:v>0.44086332776233023</c:v>
                </c:pt>
                <c:pt idx="5322">
                  <c:v>0.4361701502912001</c:v>
                </c:pt>
                <c:pt idx="5323">
                  <c:v>0.43190125603131468</c:v>
                </c:pt>
                <c:pt idx="5324">
                  <c:v>0.42609655810803626</c:v>
                </c:pt>
                <c:pt idx="5325">
                  <c:v>0.42137426553238849</c:v>
                </c:pt>
                <c:pt idx="5326">
                  <c:v>0.4182228604000468</c:v>
                </c:pt>
                <c:pt idx="5327">
                  <c:v>0.41610942069415596</c:v>
                </c:pt>
                <c:pt idx="5328">
                  <c:v>0.41449366988157144</c:v>
                </c:pt>
                <c:pt idx="5329">
                  <c:v>0.41358307372455544</c:v>
                </c:pt>
                <c:pt idx="5330">
                  <c:v>0.41237233026330683</c:v>
                </c:pt>
                <c:pt idx="5331">
                  <c:v>0.41210107641262766</c:v>
                </c:pt>
                <c:pt idx="5332">
                  <c:v>0.41249386764374152</c:v>
                </c:pt>
                <c:pt idx="5333">
                  <c:v>0.4143477001862384</c:v>
                </c:pt>
                <c:pt idx="5334">
                  <c:v>0.41706749566620693</c:v>
                </c:pt>
                <c:pt idx="5335">
                  <c:v>0.42158215229622231</c:v>
                </c:pt>
                <c:pt idx="5336">
                  <c:v>0.4265717371534184</c:v>
                </c:pt>
                <c:pt idx="5337">
                  <c:v>0.43035447807040234</c:v>
                </c:pt>
                <c:pt idx="5338">
                  <c:v>0.43346438908797985</c:v>
                </c:pt>
                <c:pt idx="5339">
                  <c:v>0.43507050917436019</c:v>
                </c:pt>
                <c:pt idx="5340">
                  <c:v>0.43560205525079376</c:v>
                </c:pt>
                <c:pt idx="5341">
                  <c:v>0.43549520088400961</c:v>
                </c:pt>
                <c:pt idx="5342">
                  <c:v>0.43464826765753495</c:v>
                </c:pt>
                <c:pt idx="5343">
                  <c:v>0.43422599959381253</c:v>
                </c:pt>
                <c:pt idx="5344">
                  <c:v>0.43367176230463989</c:v>
                </c:pt>
                <c:pt idx="5345">
                  <c:v>0.4346012086662131</c:v>
                </c:pt>
                <c:pt idx="5346">
                  <c:v>0.43572568636760323</c:v>
                </c:pt>
                <c:pt idx="5347">
                  <c:v>0.43687151439679711</c:v>
                </c:pt>
                <c:pt idx="5348">
                  <c:v>0.43827715540251166</c:v>
                </c:pt>
                <c:pt idx="5349">
                  <c:v>0.43928951988604298</c:v>
                </c:pt>
                <c:pt idx="5350">
                  <c:v>0.44096598093515049</c:v>
                </c:pt>
                <c:pt idx="5351">
                  <c:v>0.44286725248294867</c:v>
                </c:pt>
                <c:pt idx="5352">
                  <c:v>0.44517145525298563</c:v>
                </c:pt>
                <c:pt idx="5353">
                  <c:v>0.44862629196982939</c:v>
                </c:pt>
                <c:pt idx="5354">
                  <c:v>0.45232675131243261</c:v>
                </c:pt>
                <c:pt idx="5355">
                  <c:v>0.45708388486924401</c:v>
                </c:pt>
                <c:pt idx="5356">
                  <c:v>0.46197225386497653</c:v>
                </c:pt>
                <c:pt idx="5357">
                  <c:v>0.46687612303669584</c:v>
                </c:pt>
                <c:pt idx="5358">
                  <c:v>0.472645740539829</c:v>
                </c:pt>
                <c:pt idx="5359">
                  <c:v>0.47851044583110447</c:v>
                </c:pt>
                <c:pt idx="5360">
                  <c:v>0.48515063362873112</c:v>
                </c:pt>
                <c:pt idx="5361">
                  <c:v>0.49182645188702767</c:v>
                </c:pt>
                <c:pt idx="5362">
                  <c:v>0.49876229877556849</c:v>
                </c:pt>
                <c:pt idx="5363">
                  <c:v>0.5061731875965827</c:v>
                </c:pt>
                <c:pt idx="5364">
                  <c:v>0.51417612007815372</c:v>
                </c:pt>
                <c:pt idx="5365">
                  <c:v>0.52237616269670795</c:v>
                </c:pt>
                <c:pt idx="5366">
                  <c:v>0.53048667290898821</c:v>
                </c:pt>
                <c:pt idx="5367">
                  <c:v>0.5390584428191918</c:v>
                </c:pt>
                <c:pt idx="5368">
                  <c:v>0.54736087151040935</c:v>
                </c:pt>
                <c:pt idx="5369">
                  <c:v>0.5559206758444184</c:v>
                </c:pt>
                <c:pt idx="5370">
                  <c:v>0.56423629710928314</c:v>
                </c:pt>
                <c:pt idx="5371">
                  <c:v>0.57243192662554754</c:v>
                </c:pt>
                <c:pt idx="5372">
                  <c:v>0.57984278111468113</c:v>
                </c:pt>
                <c:pt idx="5373">
                  <c:v>0.58610285808208817</c:v>
                </c:pt>
                <c:pt idx="5374">
                  <c:v>0.59168472944595951</c:v>
                </c:pt>
                <c:pt idx="5375">
                  <c:v>0.59699267475378326</c:v>
                </c:pt>
                <c:pt idx="5376">
                  <c:v>0.60188962298631687</c:v>
                </c:pt>
                <c:pt idx="5377">
                  <c:v>0.60617230515316134</c:v>
                </c:pt>
                <c:pt idx="5378">
                  <c:v>0.6103185975241967</c:v>
                </c:pt>
                <c:pt idx="5379">
                  <c:v>0.61427238484850832</c:v>
                </c:pt>
                <c:pt idx="5380">
                  <c:v>0.61728301934544649</c:v>
                </c:pt>
                <c:pt idx="5381">
                  <c:v>0.620286854330381</c:v>
                </c:pt>
                <c:pt idx="5382">
                  <c:v>0.62288824930349329</c:v>
                </c:pt>
                <c:pt idx="5383">
                  <c:v>0.62562550976059128</c:v>
                </c:pt>
                <c:pt idx="5384">
                  <c:v>0.6280331975794502</c:v>
                </c:pt>
                <c:pt idx="5385">
                  <c:v>0.63030498166452553</c:v>
                </c:pt>
                <c:pt idx="5386">
                  <c:v>0.63156951542015993</c:v>
                </c:pt>
                <c:pt idx="5387">
                  <c:v>0.632310539138629</c:v>
                </c:pt>
                <c:pt idx="5388">
                  <c:v>0.63194772845933089</c:v>
                </c:pt>
                <c:pt idx="5389">
                  <c:v>0.63065656810643378</c:v>
                </c:pt>
                <c:pt idx="5390">
                  <c:v>0.62791167621423472</c:v>
                </c:pt>
                <c:pt idx="5391">
                  <c:v>0.62500373083292315</c:v>
                </c:pt>
                <c:pt idx="5392">
                  <c:v>0.62142640353991041</c:v>
                </c:pt>
                <c:pt idx="5393">
                  <c:v>0.61727750090694022</c:v>
                </c:pt>
                <c:pt idx="5394">
                  <c:v>0.61367967853375172</c:v>
                </c:pt>
                <c:pt idx="5395">
                  <c:v>0.60949559252578522</c:v>
                </c:pt>
                <c:pt idx="5396">
                  <c:v>0.60583204700928783</c:v>
                </c:pt>
                <c:pt idx="5397">
                  <c:v>0.60228119554924786</c:v>
                </c:pt>
                <c:pt idx="5398">
                  <c:v>0.59908346297688686</c:v>
                </c:pt>
                <c:pt idx="5399">
                  <c:v>0.59636452580932264</c:v>
                </c:pt>
                <c:pt idx="5400">
                  <c:v>0.59394415938193168</c:v>
                </c:pt>
                <c:pt idx="5401">
                  <c:v>0.59201727690208694</c:v>
                </c:pt>
                <c:pt idx="5402">
                  <c:v>0.5902213956772171</c:v>
                </c:pt>
                <c:pt idx="5403">
                  <c:v>0.58869602344412164</c:v>
                </c:pt>
                <c:pt idx="5404">
                  <c:v>0.58721901389170528</c:v>
                </c:pt>
                <c:pt idx="5405">
                  <c:v>0.58632205879011934</c:v>
                </c:pt>
                <c:pt idx="5406">
                  <c:v>0.58534809571578961</c:v>
                </c:pt>
                <c:pt idx="5407">
                  <c:v>0.58488477626006219</c:v>
                </c:pt>
                <c:pt idx="5408">
                  <c:v>0.58534048388935345</c:v>
                </c:pt>
                <c:pt idx="5409">
                  <c:v>0.58614909228572554</c:v>
                </c:pt>
                <c:pt idx="5410">
                  <c:v>0.58806510690223657</c:v>
                </c:pt>
                <c:pt idx="5411">
                  <c:v>0.59083432526757718</c:v>
                </c:pt>
                <c:pt idx="5412">
                  <c:v>0.59519547660827521</c:v>
                </c:pt>
                <c:pt idx="5413">
                  <c:v>0.60006840660426441</c:v>
                </c:pt>
                <c:pt idx="5414">
                  <c:v>0.60574532461640507</c:v>
                </c:pt>
                <c:pt idx="5415">
                  <c:v>0.61131698535302481</c:v>
                </c:pt>
                <c:pt idx="5416">
                  <c:v>0.61615624366126398</c:v>
                </c:pt>
                <c:pt idx="5417">
                  <c:v>0.61991797091862466</c:v>
                </c:pt>
                <c:pt idx="5418">
                  <c:v>0.62332558195291488</c:v>
                </c:pt>
                <c:pt idx="5419">
                  <c:v>0.62708383029966752</c:v>
                </c:pt>
                <c:pt idx="5420">
                  <c:v>0.63138210471688117</c:v>
                </c:pt>
                <c:pt idx="5421">
                  <c:v>0.63621787037014177</c:v>
                </c:pt>
                <c:pt idx="5422">
                  <c:v>0.64109096264260246</c:v>
                </c:pt>
                <c:pt idx="5423">
                  <c:v>0.64580986614575842</c:v>
                </c:pt>
                <c:pt idx="5424">
                  <c:v>0.64972329985605515</c:v>
                </c:pt>
                <c:pt idx="5425">
                  <c:v>0.65254159446458537</c:v>
                </c:pt>
                <c:pt idx="5426">
                  <c:v>0.65443165356477118</c:v>
                </c:pt>
                <c:pt idx="5427">
                  <c:v>0.65603028520044893</c:v>
                </c:pt>
                <c:pt idx="5428">
                  <c:v>0.65725569132571926</c:v>
                </c:pt>
                <c:pt idx="5429">
                  <c:v>0.65876369046473893</c:v>
                </c:pt>
                <c:pt idx="5430">
                  <c:v>0.66010255367078996</c:v>
                </c:pt>
                <c:pt idx="5431">
                  <c:v>0.66105949588830759</c:v>
                </c:pt>
                <c:pt idx="5432">
                  <c:v>0.66198509014344209</c:v>
                </c:pt>
                <c:pt idx="5433">
                  <c:v>0.66276945640106444</c:v>
                </c:pt>
                <c:pt idx="5434">
                  <c:v>0.66349268476278533</c:v>
                </c:pt>
                <c:pt idx="5435">
                  <c:v>0.66465419898613565</c:v>
                </c:pt>
                <c:pt idx="5436">
                  <c:v>0.66642801143166364</c:v>
                </c:pt>
                <c:pt idx="5437">
                  <c:v>0.66860111634201702</c:v>
                </c:pt>
                <c:pt idx="5438">
                  <c:v>0.67136310056645709</c:v>
                </c:pt>
                <c:pt idx="5439">
                  <c:v>0.67425110513225006</c:v>
                </c:pt>
                <c:pt idx="5440">
                  <c:v>0.67735312007125514</c:v>
                </c:pt>
                <c:pt idx="5441">
                  <c:v>0.68016081091235758</c:v>
                </c:pt>
                <c:pt idx="5442">
                  <c:v>0.6831947110279204</c:v>
                </c:pt>
                <c:pt idx="5443">
                  <c:v>0.6858120384242673</c:v>
                </c:pt>
                <c:pt idx="5444">
                  <c:v>0.68862127340562196</c:v>
                </c:pt>
                <c:pt idx="5445">
                  <c:v>0.69161725563067344</c:v>
                </c:pt>
                <c:pt idx="5446">
                  <c:v>0.69455225919919805</c:v>
                </c:pt>
                <c:pt idx="5447">
                  <c:v>0.69779796477015166</c:v>
                </c:pt>
                <c:pt idx="5448">
                  <c:v>0.7014921595897613</c:v>
                </c:pt>
                <c:pt idx="5449">
                  <c:v>0.70516740090582331</c:v>
                </c:pt>
                <c:pt idx="5450">
                  <c:v>0.70903436245551577</c:v>
                </c:pt>
                <c:pt idx="5451">
                  <c:v>0.71302340168680889</c:v>
                </c:pt>
                <c:pt idx="5452">
                  <c:v>0.71712285354271654</c:v>
                </c:pt>
                <c:pt idx="5453">
                  <c:v>0.72148733539441623</c:v>
                </c:pt>
                <c:pt idx="5454">
                  <c:v>0.72582407747400446</c:v>
                </c:pt>
                <c:pt idx="5455">
                  <c:v>0.72998411466076041</c:v>
                </c:pt>
                <c:pt idx="5456">
                  <c:v>0.73434155856932493</c:v>
                </c:pt>
                <c:pt idx="5457">
                  <c:v>0.73876051995298742</c:v>
                </c:pt>
                <c:pt idx="5458">
                  <c:v>0.74333133072619362</c:v>
                </c:pt>
                <c:pt idx="5459">
                  <c:v>0.7480831903615246</c:v>
                </c:pt>
                <c:pt idx="5460">
                  <c:v>0.75296641700423617</c:v>
                </c:pt>
                <c:pt idx="5461">
                  <c:v>0.75721320082694765</c:v>
                </c:pt>
                <c:pt idx="5462">
                  <c:v>0.76067509782026199</c:v>
                </c:pt>
                <c:pt idx="5463">
                  <c:v>0.76258217919544424</c:v>
                </c:pt>
                <c:pt idx="5464">
                  <c:v>0.76355748113640476</c:v>
                </c:pt>
                <c:pt idx="5465">
                  <c:v>0.76318166657576958</c:v>
                </c:pt>
                <c:pt idx="5466">
                  <c:v>0.76212060472205312</c:v>
                </c:pt>
                <c:pt idx="5467">
                  <c:v>0.76113971036885486</c:v>
                </c:pt>
                <c:pt idx="5468">
                  <c:v>0.75961992633179942</c:v>
                </c:pt>
                <c:pt idx="5469">
                  <c:v>0.75855546596981738</c:v>
                </c:pt>
                <c:pt idx="5470">
                  <c:v>0.75719217034579045</c:v>
                </c:pt>
                <c:pt idx="5471">
                  <c:v>0.75563673280563814</c:v>
                </c:pt>
                <c:pt idx="5472">
                  <c:v>0.75401897450813016</c:v>
                </c:pt>
                <c:pt idx="5473">
                  <c:v>0.75205318176029512</c:v>
                </c:pt>
                <c:pt idx="5474">
                  <c:v>0.74946785781146108</c:v>
                </c:pt>
                <c:pt idx="5475">
                  <c:v>0.74653063788736085</c:v>
                </c:pt>
                <c:pt idx="5476">
                  <c:v>0.74304124067276833</c:v>
                </c:pt>
                <c:pt idx="5477">
                  <c:v>0.73865716636491241</c:v>
                </c:pt>
                <c:pt idx="5478">
                  <c:v>0.7326229061406756</c:v>
                </c:pt>
                <c:pt idx="5479">
                  <c:v>0.72568658700320343</c:v>
                </c:pt>
                <c:pt idx="5480">
                  <c:v>0.71830627577466633</c:v>
                </c:pt>
                <c:pt idx="5481">
                  <c:v>0.71116447642947467</c:v>
                </c:pt>
                <c:pt idx="5482">
                  <c:v>0.70390380474681458</c:v>
                </c:pt>
                <c:pt idx="5483">
                  <c:v>0.69660549558621132</c:v>
                </c:pt>
                <c:pt idx="5484">
                  <c:v>0.68979708278377494</c:v>
                </c:pt>
                <c:pt idx="5485">
                  <c:v>0.68273573619888972</c:v>
                </c:pt>
                <c:pt idx="5486">
                  <c:v>0.67623780827843749</c:v>
                </c:pt>
                <c:pt idx="5487">
                  <c:v>0.67055701529669809</c:v>
                </c:pt>
                <c:pt idx="5488">
                  <c:v>0.66600751702887262</c:v>
                </c:pt>
                <c:pt idx="5489">
                  <c:v>0.66211640100757352</c:v>
                </c:pt>
                <c:pt idx="5490">
                  <c:v>0.65963555551307351</c:v>
                </c:pt>
                <c:pt idx="5491">
                  <c:v>0.65730338870991112</c:v>
                </c:pt>
                <c:pt idx="5492">
                  <c:v>0.65637706336149459</c:v>
                </c:pt>
                <c:pt idx="5493">
                  <c:v>0.6558368103157789</c:v>
                </c:pt>
                <c:pt idx="5494">
                  <c:v>0.65524799269660494</c:v>
                </c:pt>
                <c:pt idx="5495">
                  <c:v>0.6556313383952268</c:v>
                </c:pt>
                <c:pt idx="5496">
                  <c:v>0.65649560036208143</c:v>
                </c:pt>
                <c:pt idx="5497">
                  <c:v>0.65772765891383556</c:v>
                </c:pt>
                <c:pt idx="5498">
                  <c:v>0.65974523669467455</c:v>
                </c:pt>
                <c:pt idx="5499">
                  <c:v>0.66205976711012382</c:v>
                </c:pt>
                <c:pt idx="5500">
                  <c:v>0.66495234176503959</c:v>
                </c:pt>
                <c:pt idx="5501">
                  <c:v>0.66714488305515096</c:v>
                </c:pt>
                <c:pt idx="5502">
                  <c:v>0.66893690442547871</c:v>
                </c:pt>
                <c:pt idx="5503">
                  <c:v>0.67007194764689015</c:v>
                </c:pt>
                <c:pt idx="5504">
                  <c:v>0.67040590799100719</c:v>
                </c:pt>
                <c:pt idx="5505">
                  <c:v>0.66952341176201391</c:v>
                </c:pt>
                <c:pt idx="5506">
                  <c:v>0.66702087048711611</c:v>
                </c:pt>
                <c:pt idx="5507">
                  <c:v>0.66370720391430993</c:v>
                </c:pt>
                <c:pt idx="5508">
                  <c:v>0.6594187331084258</c:v>
                </c:pt>
                <c:pt idx="5509">
                  <c:v>0.65378839225437702</c:v>
                </c:pt>
                <c:pt idx="5510">
                  <c:v>0.64785094820107014</c:v>
                </c:pt>
                <c:pt idx="5511">
                  <c:v>0.64063583349586295</c:v>
                </c:pt>
                <c:pt idx="5512">
                  <c:v>0.63299396644891281</c:v>
                </c:pt>
                <c:pt idx="5513">
                  <c:v>0.62398427714964833</c:v>
                </c:pt>
                <c:pt idx="5514">
                  <c:v>0.61479327706547626</c:v>
                </c:pt>
                <c:pt idx="5515">
                  <c:v>0.6048462879825538</c:v>
                </c:pt>
                <c:pt idx="5516">
                  <c:v>0.59501534114847532</c:v>
                </c:pt>
                <c:pt idx="5517">
                  <c:v>0.58529451429212398</c:v>
                </c:pt>
                <c:pt idx="5518">
                  <c:v>0.57517865471313767</c:v>
                </c:pt>
                <c:pt idx="5519">
                  <c:v>0.56517901008763949</c:v>
                </c:pt>
                <c:pt idx="5520">
                  <c:v>0.5558550745876587</c:v>
                </c:pt>
                <c:pt idx="5521">
                  <c:v>0.54664542918007641</c:v>
                </c:pt>
                <c:pt idx="5522">
                  <c:v>0.53820709717281701</c:v>
                </c:pt>
                <c:pt idx="5523">
                  <c:v>0.52975535858757561</c:v>
                </c:pt>
                <c:pt idx="5524">
                  <c:v>0.52225855257254949</c:v>
                </c:pt>
                <c:pt idx="5525">
                  <c:v>0.51491197501371722</c:v>
                </c:pt>
                <c:pt idx="5526">
                  <c:v>0.50760205643403034</c:v>
                </c:pt>
                <c:pt idx="5527">
                  <c:v>0.50137310273915014</c:v>
                </c:pt>
                <c:pt idx="5528">
                  <c:v>0.49554480692666758</c:v>
                </c:pt>
                <c:pt idx="5529">
                  <c:v>0.4905735720635413</c:v>
                </c:pt>
                <c:pt idx="5530">
                  <c:v>0.48692667378086046</c:v>
                </c:pt>
                <c:pt idx="5531">
                  <c:v>0.48437331981383491</c:v>
                </c:pt>
                <c:pt idx="5532">
                  <c:v>0.48310393210495045</c:v>
                </c:pt>
                <c:pt idx="5533">
                  <c:v>0.48293420612054011</c:v>
                </c:pt>
                <c:pt idx="5534">
                  <c:v>0.48444734826644137</c:v>
                </c:pt>
                <c:pt idx="5535">
                  <c:v>0.48780896460554019</c:v>
                </c:pt>
                <c:pt idx="5536">
                  <c:v>0.49215053622563198</c:v>
                </c:pt>
                <c:pt idx="5537">
                  <c:v>0.49847349445026595</c:v>
                </c:pt>
                <c:pt idx="5538">
                  <c:v>0.50592098603734204</c:v>
                </c:pt>
                <c:pt idx="5539">
                  <c:v>0.51448719568160373</c:v>
                </c:pt>
                <c:pt idx="5540">
                  <c:v>0.52303811841620595</c:v>
                </c:pt>
                <c:pt idx="5541">
                  <c:v>0.53222471895725476</c:v>
                </c:pt>
                <c:pt idx="5542">
                  <c:v>0.54146896198079819</c:v>
                </c:pt>
                <c:pt idx="5543">
                  <c:v>0.55035273539590612</c:v>
                </c:pt>
                <c:pt idx="5544">
                  <c:v>0.55838549974935647</c:v>
                </c:pt>
                <c:pt idx="5545">
                  <c:v>0.56591542620039315</c:v>
                </c:pt>
                <c:pt idx="5546">
                  <c:v>0.57279387509801705</c:v>
                </c:pt>
                <c:pt idx="5547">
                  <c:v>0.57848088326758029</c:v>
                </c:pt>
                <c:pt idx="5548">
                  <c:v>0.58367294260103519</c:v>
                </c:pt>
                <c:pt idx="5549">
                  <c:v>0.5880472997850561</c:v>
                </c:pt>
                <c:pt idx="5550">
                  <c:v>0.59120724019951076</c:v>
                </c:pt>
                <c:pt idx="5551">
                  <c:v>0.59389169789467366</c:v>
                </c:pt>
                <c:pt idx="5552">
                  <c:v>0.59584915509656389</c:v>
                </c:pt>
                <c:pt idx="5553">
                  <c:v>0.59676760677546292</c:v>
                </c:pt>
                <c:pt idx="5554">
                  <c:v>0.598045085748794</c:v>
                </c:pt>
                <c:pt idx="5555">
                  <c:v>0.59938272949312088</c:v>
                </c:pt>
                <c:pt idx="5556">
                  <c:v>0.60087155833581085</c:v>
                </c:pt>
                <c:pt idx="5557">
                  <c:v>0.60354728813158709</c:v>
                </c:pt>
                <c:pt idx="5558">
                  <c:v>0.60702998139181719</c:v>
                </c:pt>
                <c:pt idx="5559">
                  <c:v>0.61155361150411403</c:v>
                </c:pt>
                <c:pt idx="5560">
                  <c:v>0.61813592064675349</c:v>
                </c:pt>
                <c:pt idx="5561">
                  <c:v>0.62560593672594433</c:v>
                </c:pt>
                <c:pt idx="5562">
                  <c:v>0.63540123388659775</c:v>
                </c:pt>
                <c:pt idx="5563">
                  <c:v>0.64643082248167993</c:v>
                </c:pt>
                <c:pt idx="5564">
                  <c:v>0.65866467323650402</c:v>
                </c:pt>
                <c:pt idx="5565">
                  <c:v>0.67051922966240496</c:v>
                </c:pt>
                <c:pt idx="5566">
                  <c:v>0.68164964948013462</c:v>
                </c:pt>
                <c:pt idx="5567">
                  <c:v>0.69058307489777182</c:v>
                </c:pt>
                <c:pt idx="5568">
                  <c:v>0.69675694040067948</c:v>
                </c:pt>
                <c:pt idx="5569">
                  <c:v>0.69936639955288227</c:v>
                </c:pt>
                <c:pt idx="5570">
                  <c:v>0.69829506749680348</c:v>
                </c:pt>
                <c:pt idx="5571">
                  <c:v>0.69400116189878402</c:v>
                </c:pt>
                <c:pt idx="5572">
                  <c:v>0.68699969573622433</c:v>
                </c:pt>
                <c:pt idx="5573">
                  <c:v>0.67863409571052291</c:v>
                </c:pt>
                <c:pt idx="5574">
                  <c:v>0.67001306558821638</c:v>
                </c:pt>
                <c:pt idx="5575">
                  <c:v>0.66123649192488287</c:v>
                </c:pt>
                <c:pt idx="5576">
                  <c:v>0.65414388066836304</c:v>
                </c:pt>
                <c:pt idx="5577">
                  <c:v>0.64795316023971528</c:v>
                </c:pt>
                <c:pt idx="5578">
                  <c:v>0.64299542481262417</c:v>
                </c:pt>
                <c:pt idx="5579">
                  <c:v>0.6391765542112986</c:v>
                </c:pt>
                <c:pt idx="5580">
                  <c:v>0.63727266030327967</c:v>
                </c:pt>
                <c:pt idx="5581">
                  <c:v>0.63615668326192853</c:v>
                </c:pt>
                <c:pt idx="5582">
                  <c:v>0.63621589631482334</c:v>
                </c:pt>
                <c:pt idx="5583">
                  <c:v>0.63676602841809804</c:v>
                </c:pt>
                <c:pt idx="5584">
                  <c:v>0.63798778200290651</c:v>
                </c:pt>
                <c:pt idx="5585">
                  <c:v>0.6398795017193093</c:v>
                </c:pt>
                <c:pt idx="5586">
                  <c:v>0.64152918635622214</c:v>
                </c:pt>
                <c:pt idx="5587">
                  <c:v>0.64373076171355315</c:v>
                </c:pt>
                <c:pt idx="5588">
                  <c:v>0.64609394238386031</c:v>
                </c:pt>
                <c:pt idx="5589">
                  <c:v>0.64863143576795967</c:v>
                </c:pt>
                <c:pt idx="5590">
                  <c:v>0.6515755856783747</c:v>
                </c:pt>
                <c:pt idx="5591">
                  <c:v>0.65454278393268317</c:v>
                </c:pt>
                <c:pt idx="5592">
                  <c:v>0.65773842622604295</c:v>
                </c:pt>
                <c:pt idx="5593">
                  <c:v>0.66104150803519257</c:v>
                </c:pt>
                <c:pt idx="5594">
                  <c:v>0.66421102773353291</c:v>
                </c:pt>
                <c:pt idx="5595">
                  <c:v>0.66749925860846593</c:v>
                </c:pt>
                <c:pt idx="5596">
                  <c:v>0.67032410330405456</c:v>
                </c:pt>
                <c:pt idx="5597">
                  <c:v>0.67343226288764235</c:v>
                </c:pt>
                <c:pt idx="5598">
                  <c:v>0.67567362595475022</c:v>
                </c:pt>
                <c:pt idx="5599">
                  <c:v>0.67833616339995251</c:v>
                </c:pt>
                <c:pt idx="5600">
                  <c:v>0.68023171476943411</c:v>
                </c:pt>
                <c:pt idx="5601">
                  <c:v>0.68244925543278545</c:v>
                </c:pt>
                <c:pt idx="5602">
                  <c:v>0.68431623654353824</c:v>
                </c:pt>
                <c:pt idx="5603">
                  <c:v>0.68558367619212846</c:v>
                </c:pt>
                <c:pt idx="5604">
                  <c:v>0.68611914010993469</c:v>
                </c:pt>
                <c:pt idx="5605">
                  <c:v>0.68604007384385202</c:v>
                </c:pt>
                <c:pt idx="5606">
                  <c:v>0.68543864907865171</c:v>
                </c:pt>
                <c:pt idx="5607">
                  <c:v>0.68356542355371619</c:v>
                </c:pt>
                <c:pt idx="5608">
                  <c:v>0.6811385914318846</c:v>
                </c:pt>
                <c:pt idx="5609">
                  <c:v>0.67824762642149627</c:v>
                </c:pt>
                <c:pt idx="5610">
                  <c:v>0.67464492009414745</c:v>
                </c:pt>
                <c:pt idx="5611">
                  <c:v>0.67065396787337961</c:v>
                </c:pt>
                <c:pt idx="5612">
                  <c:v>0.66584849163332049</c:v>
                </c:pt>
                <c:pt idx="5613">
                  <c:v>0.66090345379869908</c:v>
                </c:pt>
                <c:pt idx="5614">
                  <c:v>0.65582748454981421</c:v>
                </c:pt>
                <c:pt idx="5615">
                  <c:v>0.65068852386801113</c:v>
                </c:pt>
                <c:pt idx="5616">
                  <c:v>0.64551665490598786</c:v>
                </c:pt>
                <c:pt idx="5617">
                  <c:v>0.64062670762411811</c:v>
                </c:pt>
                <c:pt idx="5618">
                  <c:v>0.6358750675678162</c:v>
                </c:pt>
                <c:pt idx="5619">
                  <c:v>0.63123305233011784</c:v>
                </c:pt>
                <c:pt idx="5620">
                  <c:v>0.62652469587685944</c:v>
                </c:pt>
                <c:pt idx="5621">
                  <c:v>0.62171214116613827</c:v>
                </c:pt>
                <c:pt idx="5622">
                  <c:v>0.61638177074028899</c:v>
                </c:pt>
                <c:pt idx="5623">
                  <c:v>0.60964543462840892</c:v>
                </c:pt>
                <c:pt idx="5624">
                  <c:v>0.6010228788008728</c:v>
                </c:pt>
                <c:pt idx="5625">
                  <c:v>0.59268397241199111</c:v>
                </c:pt>
                <c:pt idx="5626">
                  <c:v>0.58550065276694641</c:v>
                </c:pt>
                <c:pt idx="5627">
                  <c:v>0.5803742885477754</c:v>
                </c:pt>
                <c:pt idx="5628">
                  <c:v>0.57676868889883881</c:v>
                </c:pt>
                <c:pt idx="5629">
                  <c:v>0.57441977782368681</c:v>
                </c:pt>
                <c:pt idx="5630">
                  <c:v>0.57290156007004611</c:v>
                </c:pt>
                <c:pt idx="5631">
                  <c:v>0.57218985072273942</c:v>
                </c:pt>
                <c:pt idx="5632">
                  <c:v>0.57164314807487449</c:v>
                </c:pt>
                <c:pt idx="5633">
                  <c:v>0.57114762294360144</c:v>
                </c:pt>
                <c:pt idx="5634">
                  <c:v>0.57135736814011007</c:v>
                </c:pt>
                <c:pt idx="5635">
                  <c:v>0.57181530132825564</c:v>
                </c:pt>
                <c:pt idx="5636">
                  <c:v>0.57407413712381861</c:v>
                </c:pt>
                <c:pt idx="5637">
                  <c:v>0.57786586238046134</c:v>
                </c:pt>
                <c:pt idx="5638">
                  <c:v>0.58390800480577065</c:v>
                </c:pt>
                <c:pt idx="5639">
                  <c:v>0.59172414912930194</c:v>
                </c:pt>
                <c:pt idx="5640">
                  <c:v>0.60180755696292465</c:v>
                </c:pt>
                <c:pt idx="5641">
                  <c:v>0.61259119356561054</c:v>
                </c:pt>
                <c:pt idx="5642">
                  <c:v>0.62492902885622814</c:v>
                </c:pt>
                <c:pt idx="5643">
                  <c:v>0.6374685249466131</c:v>
                </c:pt>
                <c:pt idx="5644">
                  <c:v>0.64933997049235903</c:v>
                </c:pt>
                <c:pt idx="5645">
                  <c:v>0.65928386076400569</c:v>
                </c:pt>
                <c:pt idx="5646">
                  <c:v>0.66798702421403622</c:v>
                </c:pt>
                <c:pt idx="5647">
                  <c:v>0.67573999604348756</c:v>
                </c:pt>
                <c:pt idx="5648">
                  <c:v>0.68244545266741896</c:v>
                </c:pt>
                <c:pt idx="5649">
                  <c:v>0.68967296536044542</c:v>
                </c:pt>
                <c:pt idx="5650">
                  <c:v>0.69695456092936758</c:v>
                </c:pt>
                <c:pt idx="5651">
                  <c:v>0.70386285438740237</c:v>
                </c:pt>
                <c:pt idx="5652">
                  <c:v>0.71030379755245177</c:v>
                </c:pt>
                <c:pt idx="5653">
                  <c:v>0.71834522547389335</c:v>
                </c:pt>
                <c:pt idx="5654">
                  <c:v>0.72480323584871453</c:v>
                </c:pt>
                <c:pt idx="5655">
                  <c:v>0.73117636204244774</c:v>
                </c:pt>
                <c:pt idx="5656">
                  <c:v>0.73716260809523704</c:v>
                </c:pt>
                <c:pt idx="5657">
                  <c:v>0.74334183559214506</c:v>
                </c:pt>
                <c:pt idx="5658">
                  <c:v>0.74926973857255863</c:v>
                </c:pt>
                <c:pt idx="5659">
                  <c:v>0.75525200120868052</c:v>
                </c:pt>
                <c:pt idx="5660">
                  <c:v>0.76082877587801934</c:v>
                </c:pt>
                <c:pt idx="5661">
                  <c:v>0.7663697336980646</c:v>
                </c:pt>
                <c:pt idx="5662">
                  <c:v>0.77078687104175114</c:v>
                </c:pt>
                <c:pt idx="5663">
                  <c:v>0.774654522562221</c:v>
                </c:pt>
                <c:pt idx="5664">
                  <c:v>0.77802302920565247</c:v>
                </c:pt>
                <c:pt idx="5665">
                  <c:v>0.78097899695009021</c:v>
                </c:pt>
                <c:pt idx="5666">
                  <c:v>0.78363427344987191</c:v>
                </c:pt>
                <c:pt idx="5667">
                  <c:v>0.78609860167188383</c:v>
                </c:pt>
                <c:pt idx="5668">
                  <c:v>0.78842218805905628</c:v>
                </c:pt>
                <c:pt idx="5669">
                  <c:v>0.7908994853117971</c:v>
                </c:pt>
                <c:pt idx="5670">
                  <c:v>0.79337494925291985</c:v>
                </c:pt>
                <c:pt idx="5671">
                  <c:v>0.79599083935581494</c:v>
                </c:pt>
                <c:pt idx="5672">
                  <c:v>0.79847375933984222</c:v>
                </c:pt>
                <c:pt idx="5673">
                  <c:v>0.80087465588432583</c:v>
                </c:pt>
                <c:pt idx="5674">
                  <c:v>0.80291913791345859</c:v>
                </c:pt>
                <c:pt idx="5675">
                  <c:v>0.80502081724980301</c:v>
                </c:pt>
                <c:pt idx="5676">
                  <c:v>0.80636141892307989</c:v>
                </c:pt>
                <c:pt idx="5677">
                  <c:v>0.80788859462631657</c:v>
                </c:pt>
                <c:pt idx="5678">
                  <c:v>0.80903296846484218</c:v>
                </c:pt>
                <c:pt idx="5679">
                  <c:v>0.80986606506201553</c:v>
                </c:pt>
                <c:pt idx="5680">
                  <c:v>0.81042210070518994</c:v>
                </c:pt>
                <c:pt idx="5681">
                  <c:v>0.81050176080579528</c:v>
                </c:pt>
                <c:pt idx="5682">
                  <c:v>0.81026597613787832</c:v>
                </c:pt>
                <c:pt idx="5683">
                  <c:v>0.80995023912566688</c:v>
                </c:pt>
                <c:pt idx="5684">
                  <c:v>0.80934829608644754</c:v>
                </c:pt>
                <c:pt idx="5685">
                  <c:v>0.8089873372004972</c:v>
                </c:pt>
                <c:pt idx="5686">
                  <c:v>0.80855514904276005</c:v>
                </c:pt>
                <c:pt idx="5687">
                  <c:v>0.80829231360413489</c:v>
                </c:pt>
                <c:pt idx="5688">
                  <c:v>0.80786970594091101</c:v>
                </c:pt>
                <c:pt idx="5689">
                  <c:v>0.80714941828074416</c:v>
                </c:pt>
                <c:pt idx="5690">
                  <c:v>0.80619897234633542</c:v>
                </c:pt>
                <c:pt idx="5691">
                  <c:v>0.80489246980105666</c:v>
                </c:pt>
                <c:pt idx="5692">
                  <c:v>0.80340845038004061</c:v>
                </c:pt>
                <c:pt idx="5693">
                  <c:v>0.80144491024931097</c:v>
                </c:pt>
                <c:pt idx="5694">
                  <c:v>0.79928669790272344</c:v>
                </c:pt>
                <c:pt idx="5695">
                  <c:v>0.79705554154180935</c:v>
                </c:pt>
                <c:pt idx="5696">
                  <c:v>0.79452944699253325</c:v>
                </c:pt>
                <c:pt idx="5697">
                  <c:v>0.79169713630296479</c:v>
                </c:pt>
                <c:pt idx="5698">
                  <c:v>0.78875974598507248</c:v>
                </c:pt>
                <c:pt idx="5699">
                  <c:v>0.78584331849108846</c:v>
                </c:pt>
                <c:pt idx="5700">
                  <c:v>0.78292253525555611</c:v>
                </c:pt>
                <c:pt idx="5701">
                  <c:v>0.77982375510718482</c:v>
                </c:pt>
                <c:pt idx="5702">
                  <c:v>0.77717178718877533</c:v>
                </c:pt>
                <c:pt idx="5703">
                  <c:v>0.7745501737772833</c:v>
                </c:pt>
                <c:pt idx="5704">
                  <c:v>0.77192003669948361</c:v>
                </c:pt>
                <c:pt idx="5705">
                  <c:v>0.76866148543776425</c:v>
                </c:pt>
                <c:pt idx="5706">
                  <c:v>0.76491225261818152</c:v>
                </c:pt>
                <c:pt idx="5707">
                  <c:v>0.76027719326483234</c:v>
                </c:pt>
                <c:pt idx="5708">
                  <c:v>0.75469792372193656</c:v>
                </c:pt>
                <c:pt idx="5709">
                  <c:v>0.74829320747894545</c:v>
                </c:pt>
                <c:pt idx="5710">
                  <c:v>0.74056976033300081</c:v>
                </c:pt>
                <c:pt idx="5711">
                  <c:v>0.7319550698027516</c:v>
                </c:pt>
                <c:pt idx="5712">
                  <c:v>0.72243870170983171</c:v>
                </c:pt>
                <c:pt idx="5713">
                  <c:v>0.71205635564937864</c:v>
                </c:pt>
                <c:pt idx="5714">
                  <c:v>0.70136961498929395</c:v>
                </c:pt>
                <c:pt idx="5715">
                  <c:v>0.69077442892191221</c:v>
                </c:pt>
                <c:pt idx="5716">
                  <c:v>0.68019765214372019</c:v>
                </c:pt>
                <c:pt idx="5717">
                  <c:v>0.67083452833542501</c:v>
                </c:pt>
                <c:pt idx="5718">
                  <c:v>0.66191669570767897</c:v>
                </c:pt>
                <c:pt idx="5719">
                  <c:v>0.65465498094391095</c:v>
                </c:pt>
                <c:pt idx="5720">
                  <c:v>0.64929711024034908</c:v>
                </c:pt>
                <c:pt idx="5721">
                  <c:v>0.64658757114264886</c:v>
                </c:pt>
                <c:pt idx="5722">
                  <c:v>0.64667265380764993</c:v>
                </c:pt>
                <c:pt idx="5723">
                  <c:v>0.64985146712778297</c:v>
                </c:pt>
                <c:pt idx="5724">
                  <c:v>0.65580497436256679</c:v>
                </c:pt>
                <c:pt idx="5725">
                  <c:v>0.66389092868007393</c:v>
                </c:pt>
                <c:pt idx="5726">
                  <c:v>0.67358580992950068</c:v>
                </c:pt>
                <c:pt idx="5727">
                  <c:v>0.68413751105232201</c:v>
                </c:pt>
                <c:pt idx="5728">
                  <c:v>0.69506262690446086</c:v>
                </c:pt>
                <c:pt idx="5729">
                  <c:v>0.70618399169508628</c:v>
                </c:pt>
                <c:pt idx="5730">
                  <c:v>0.71738767165162542</c:v>
                </c:pt>
                <c:pt idx="5731">
                  <c:v>0.72771272033206269</c:v>
                </c:pt>
                <c:pt idx="5732">
                  <c:v>0.73751040749183672</c:v>
                </c:pt>
                <c:pt idx="5733">
                  <c:v>0.74603211882860909</c:v>
                </c:pt>
                <c:pt idx="5734">
                  <c:v>0.75390789978404182</c:v>
                </c:pt>
                <c:pt idx="5735">
                  <c:v>0.7607642981787397</c:v>
                </c:pt>
                <c:pt idx="5736">
                  <c:v>0.76677234059177746</c:v>
                </c:pt>
                <c:pt idx="5737">
                  <c:v>0.77156388168068402</c:v>
                </c:pt>
                <c:pt idx="5738">
                  <c:v>0.77535341470504371</c:v>
                </c:pt>
                <c:pt idx="5739">
                  <c:v>0.77830564953257542</c:v>
                </c:pt>
                <c:pt idx="5740">
                  <c:v>0.78032280186995329</c:v>
                </c:pt>
                <c:pt idx="5741">
                  <c:v>0.78145568489389527</c:v>
                </c:pt>
                <c:pt idx="5742">
                  <c:v>0.7821492170100447</c:v>
                </c:pt>
                <c:pt idx="5743">
                  <c:v>0.78236540640445629</c:v>
                </c:pt>
                <c:pt idx="5744">
                  <c:v>0.78255959738023895</c:v>
                </c:pt>
                <c:pt idx="5745">
                  <c:v>0.78259563699236379</c:v>
                </c:pt>
                <c:pt idx="5746">
                  <c:v>0.78319787591929457</c:v>
                </c:pt>
                <c:pt idx="5747">
                  <c:v>0.78426675430045711</c:v>
                </c:pt>
                <c:pt idx="5748">
                  <c:v>0.78564662411960517</c:v>
                </c:pt>
                <c:pt idx="5749">
                  <c:v>0.78759774635379121</c:v>
                </c:pt>
                <c:pt idx="5750">
                  <c:v>0.78987533240289509</c:v>
                </c:pt>
                <c:pt idx="5751">
                  <c:v>0.79238054912205169</c:v>
                </c:pt>
                <c:pt idx="5752">
                  <c:v>0.79519192803549277</c:v>
                </c:pt>
                <c:pt idx="5753">
                  <c:v>0.79766373062040041</c:v>
                </c:pt>
                <c:pt idx="5754">
                  <c:v>0.79975132810436944</c:v>
                </c:pt>
                <c:pt idx="5755">
                  <c:v>0.80140654268044209</c:v>
                </c:pt>
                <c:pt idx="5756">
                  <c:v>0.80268867534008748</c:v>
                </c:pt>
                <c:pt idx="5757">
                  <c:v>0.80383813881848354</c:v>
                </c:pt>
                <c:pt idx="5758">
                  <c:v>0.80507712297947254</c:v>
                </c:pt>
                <c:pt idx="5759">
                  <c:v>0.80623738712265491</c:v>
                </c:pt>
                <c:pt idx="5760">
                  <c:v>0.80717664229740105</c:v>
                </c:pt>
                <c:pt idx="5761">
                  <c:v>0.80793185800308598</c:v>
                </c:pt>
                <c:pt idx="5762">
                  <c:v>0.80886456926557759</c:v>
                </c:pt>
                <c:pt idx="5763">
                  <c:v>0.81008309404765189</c:v>
                </c:pt>
                <c:pt idx="5764">
                  <c:v>0.81139383689343814</c:v>
                </c:pt>
                <c:pt idx="5765">
                  <c:v>0.81302792793867085</c:v>
                </c:pt>
                <c:pt idx="5766">
                  <c:v>0.81460623013563216</c:v>
                </c:pt>
                <c:pt idx="5767">
                  <c:v>0.81632474805017785</c:v>
                </c:pt>
                <c:pt idx="5768">
                  <c:v>0.8182735679218387</c:v>
                </c:pt>
                <c:pt idx="5769">
                  <c:v>0.82031060159903635</c:v>
                </c:pt>
                <c:pt idx="5770">
                  <c:v>0.82190868942986661</c:v>
                </c:pt>
                <c:pt idx="5771">
                  <c:v>0.82332076906637308</c:v>
                </c:pt>
                <c:pt idx="5772">
                  <c:v>0.82435982634899707</c:v>
                </c:pt>
                <c:pt idx="5773">
                  <c:v>0.82459300793551427</c:v>
                </c:pt>
                <c:pt idx="5774">
                  <c:v>0.82372560364083536</c:v>
                </c:pt>
                <c:pt idx="5775">
                  <c:v>0.8219060485551285</c:v>
                </c:pt>
                <c:pt idx="5776">
                  <c:v>0.81845131867446252</c:v>
                </c:pt>
                <c:pt idx="5777">
                  <c:v>0.81344642379520915</c:v>
                </c:pt>
                <c:pt idx="5778">
                  <c:v>0.80681494589226743</c:v>
                </c:pt>
                <c:pt idx="5779">
                  <c:v>0.7993355619434741</c:v>
                </c:pt>
                <c:pt idx="5780">
                  <c:v>0.79259082363621014</c:v>
                </c:pt>
                <c:pt idx="5781">
                  <c:v>0.78752289174556811</c:v>
                </c:pt>
                <c:pt idx="5782">
                  <c:v>0.7841301325324409</c:v>
                </c:pt>
                <c:pt idx="5783">
                  <c:v>0.78308226487517574</c:v>
                </c:pt>
                <c:pt idx="5784">
                  <c:v>0.78336096233082553</c:v>
                </c:pt>
                <c:pt idx="5785">
                  <c:v>0.78450902506025744</c:v>
                </c:pt>
                <c:pt idx="5786">
                  <c:v>0.78667300718765132</c:v>
                </c:pt>
                <c:pt idx="5787">
                  <c:v>0.7899339858697102</c:v>
                </c:pt>
                <c:pt idx="5788">
                  <c:v>0.79301809210609919</c:v>
                </c:pt>
                <c:pt idx="5789">
                  <c:v>0.79578560500958384</c:v>
                </c:pt>
                <c:pt idx="5790">
                  <c:v>0.79834472535620205</c:v>
                </c:pt>
                <c:pt idx="5791">
                  <c:v>0.80096771996309646</c:v>
                </c:pt>
                <c:pt idx="5792">
                  <c:v>0.80318725504988442</c:v>
                </c:pt>
                <c:pt idx="5793">
                  <c:v>0.80503327089894872</c:v>
                </c:pt>
                <c:pt idx="5794">
                  <c:v>0.80695927567567316</c:v>
                </c:pt>
                <c:pt idx="5795">
                  <c:v>0.80892573840598592</c:v>
                </c:pt>
                <c:pt idx="5796">
                  <c:v>0.81109063865765962</c:v>
                </c:pt>
                <c:pt idx="5797">
                  <c:v>0.81375314712105873</c:v>
                </c:pt>
                <c:pt idx="5798">
                  <c:v>0.81703531802247287</c:v>
                </c:pt>
                <c:pt idx="5799">
                  <c:v>0.82088776724804935</c:v>
                </c:pt>
                <c:pt idx="5800">
                  <c:v>0.82522392006317991</c:v>
                </c:pt>
                <c:pt idx="5801">
                  <c:v>0.82946597020185109</c:v>
                </c:pt>
                <c:pt idx="5802">
                  <c:v>0.83399858462835796</c:v>
                </c:pt>
                <c:pt idx="5803">
                  <c:v>0.83919233584273967</c:v>
                </c:pt>
                <c:pt idx="5804">
                  <c:v>0.84479312039843879</c:v>
                </c:pt>
                <c:pt idx="5805">
                  <c:v>0.85101377599787587</c:v>
                </c:pt>
                <c:pt idx="5806">
                  <c:v>0.85767976162346315</c:v>
                </c:pt>
                <c:pt idx="5807">
                  <c:v>0.86496181422090934</c:v>
                </c:pt>
                <c:pt idx="5808">
                  <c:v>0.87289872002538971</c:v>
                </c:pt>
                <c:pt idx="5809">
                  <c:v>0.88144534077692493</c:v>
                </c:pt>
                <c:pt idx="5810">
                  <c:v>0.89070662800133182</c:v>
                </c:pt>
                <c:pt idx="5811">
                  <c:v>0.9004715268967356</c:v>
                </c:pt>
                <c:pt idx="5812">
                  <c:v>0.91048422533746831</c:v>
                </c:pt>
                <c:pt idx="5813">
                  <c:v>0.92050420910540343</c:v>
                </c:pt>
                <c:pt idx="5814">
                  <c:v>0.93004550245560969</c:v>
                </c:pt>
                <c:pt idx="5815">
                  <c:v>0.93859605214328912</c:v>
                </c:pt>
                <c:pt idx="5816">
                  <c:v>0.94532037525423418</c:v>
                </c:pt>
                <c:pt idx="5817">
                  <c:v>0.95021602416618778</c:v>
                </c:pt>
                <c:pt idx="5818">
                  <c:v>0.95345691013400824</c:v>
                </c:pt>
                <c:pt idx="5819">
                  <c:v>0.95531969813588435</c:v>
                </c:pt>
                <c:pt idx="5820">
                  <c:v>0.95609251598395439</c:v>
                </c:pt>
                <c:pt idx="5821">
                  <c:v>0.95578389667603658</c:v>
                </c:pt>
                <c:pt idx="5822">
                  <c:v>0.95431142007257241</c:v>
                </c:pt>
                <c:pt idx="5823">
                  <c:v>0.95157920195289158</c:v>
                </c:pt>
                <c:pt idx="5824">
                  <c:v>0.94809951702278528</c:v>
                </c:pt>
                <c:pt idx="5825">
                  <c:v>0.94409531650549317</c:v>
                </c:pt>
                <c:pt idx="5826">
                  <c:v>0.93816155623302044</c:v>
                </c:pt>
                <c:pt idx="5827">
                  <c:v>0.93203844568379846</c:v>
                </c:pt>
                <c:pt idx="5828">
                  <c:v>0.92604024724381151</c:v>
                </c:pt>
                <c:pt idx="5829">
                  <c:v>0.9202859584258487</c:v>
                </c:pt>
                <c:pt idx="5830">
                  <c:v>0.91479060636875154</c:v>
                </c:pt>
                <c:pt idx="5831">
                  <c:v>0.90966965930022148</c:v>
                </c:pt>
                <c:pt idx="5832">
                  <c:v>0.90497894746411933</c:v>
                </c:pt>
                <c:pt idx="5833">
                  <c:v>0.90133951782540056</c:v>
                </c:pt>
                <c:pt idx="5834">
                  <c:v>0.89896359175472595</c:v>
                </c:pt>
                <c:pt idx="5835">
                  <c:v>0.8977566760387421</c:v>
                </c:pt>
                <c:pt idx="5836">
                  <c:v>0.89747771775825802</c:v>
                </c:pt>
                <c:pt idx="5837">
                  <c:v>0.89805288370033598</c:v>
                </c:pt>
                <c:pt idx="5838">
                  <c:v>0.89936510163665251</c:v>
                </c:pt>
                <c:pt idx="5839">
                  <c:v>0.90121326070298713</c:v>
                </c:pt>
                <c:pt idx="5840">
                  <c:v>0.9033242793366385</c:v>
                </c:pt>
                <c:pt idx="5841">
                  <c:v>0.90537452355796477</c:v>
                </c:pt>
                <c:pt idx="5842">
                  <c:v>0.90741450433796511</c:v>
                </c:pt>
                <c:pt idx="5843">
                  <c:v>0.90934266327369162</c:v>
                </c:pt>
                <c:pt idx="5844">
                  <c:v>0.91101190879224314</c:v>
                </c:pt>
                <c:pt idx="5845">
                  <c:v>0.91250798904264641</c:v>
                </c:pt>
                <c:pt idx="5846">
                  <c:v>0.91378782691516958</c:v>
                </c:pt>
                <c:pt idx="5847">
                  <c:v>0.91472524312962489</c:v>
                </c:pt>
                <c:pt idx="5848">
                  <c:v>0.91550425495475807</c:v>
                </c:pt>
                <c:pt idx="5849">
                  <c:v>0.91631312221183114</c:v>
                </c:pt>
                <c:pt idx="5850">
                  <c:v>0.91742263547349223</c:v>
                </c:pt>
                <c:pt idx="5851">
                  <c:v>0.9179742681324633</c:v>
                </c:pt>
                <c:pt idx="5852">
                  <c:v>0.91789322129691642</c:v>
                </c:pt>
                <c:pt idx="5853">
                  <c:v>0.91789918539533111</c:v>
                </c:pt>
                <c:pt idx="5854">
                  <c:v>0.91837409579072915</c:v>
                </c:pt>
                <c:pt idx="5855">
                  <c:v>0.91950514421346841</c:v>
                </c:pt>
                <c:pt idx="5856">
                  <c:v>0.92065184806195555</c:v>
                </c:pt>
                <c:pt idx="5857">
                  <c:v>0.92268821313513016</c:v>
                </c:pt>
                <c:pt idx="5858">
                  <c:v>0.92513607227291983</c:v>
                </c:pt>
                <c:pt idx="5859">
                  <c:v>0.92750427851847006</c:v>
                </c:pt>
                <c:pt idx="5860">
                  <c:v>0.93010901497462262</c:v>
                </c:pt>
                <c:pt idx="5861">
                  <c:v>0.93258007833645284</c:v>
                </c:pt>
                <c:pt idx="5862">
                  <c:v>0.93483952567043171</c:v>
                </c:pt>
                <c:pt idx="5863">
                  <c:v>0.93685893300602219</c:v>
                </c:pt>
                <c:pt idx="5864">
                  <c:v>0.93852531591191357</c:v>
                </c:pt>
                <c:pt idx="5865">
                  <c:v>0.94019273231806555</c:v>
                </c:pt>
                <c:pt idx="5866">
                  <c:v>0.94175031474969861</c:v>
                </c:pt>
                <c:pt idx="5867">
                  <c:v>0.94349594042191198</c:v>
                </c:pt>
                <c:pt idx="5868">
                  <c:v>0.94524550630324122</c:v>
                </c:pt>
                <c:pt idx="5869">
                  <c:v>0.94707448235929892</c:v>
                </c:pt>
                <c:pt idx="5870">
                  <c:v>0.94868875256418461</c:v>
                </c:pt>
                <c:pt idx="5871">
                  <c:v>0.95017285361237014</c:v>
                </c:pt>
                <c:pt idx="5872">
                  <c:v>0.9513688784563088</c:v>
                </c:pt>
                <c:pt idx="5873">
                  <c:v>0.95236043019788186</c:v>
                </c:pt>
                <c:pt idx="5874">
                  <c:v>0.9531323222799345</c:v>
                </c:pt>
                <c:pt idx="5875">
                  <c:v>0.95365927108620563</c:v>
                </c:pt>
                <c:pt idx="5876">
                  <c:v>0.95403304843270964</c:v>
                </c:pt>
                <c:pt idx="5877">
                  <c:v>0.95426486807891997</c:v>
                </c:pt>
                <c:pt idx="5878">
                  <c:v>0.95458892396712924</c:v>
                </c:pt>
                <c:pt idx="5879">
                  <c:v>0.95516376067552755</c:v>
                </c:pt>
                <c:pt idx="5880">
                  <c:v>0.95608027452165911</c:v>
                </c:pt>
                <c:pt idx="5881">
                  <c:v>0.95752831571099928</c:v>
                </c:pt>
                <c:pt idx="5882">
                  <c:v>0.95947176118298272</c:v>
                </c:pt>
                <c:pt idx="5883">
                  <c:v>0.96166766531506065</c:v>
                </c:pt>
                <c:pt idx="5884">
                  <c:v>0.96399416627032619</c:v>
                </c:pt>
                <c:pt idx="5885">
                  <c:v>0.96616354114832603</c:v>
                </c:pt>
                <c:pt idx="5886">
                  <c:v>0.96801177150723761</c:v>
                </c:pt>
                <c:pt idx="5887">
                  <c:v>0.96959472243767231</c:v>
                </c:pt>
                <c:pt idx="5888">
                  <c:v>0.97090970485095995</c:v>
                </c:pt>
                <c:pt idx="5889">
                  <c:v>0.97205696412599574</c:v>
                </c:pt>
                <c:pt idx="5890">
                  <c:v>0.97314029504327915</c:v>
                </c:pt>
                <c:pt idx="5891">
                  <c:v>0.97394806127501055</c:v>
                </c:pt>
                <c:pt idx="5892">
                  <c:v>0.97441399273874418</c:v>
                </c:pt>
                <c:pt idx="5893">
                  <c:v>0.97453851571591343</c:v>
                </c:pt>
                <c:pt idx="5894">
                  <c:v>0.97424436781059764</c:v>
                </c:pt>
                <c:pt idx="5895">
                  <c:v>0.97346385983728179</c:v>
                </c:pt>
                <c:pt idx="5896">
                  <c:v>0.97223457991702866</c:v>
                </c:pt>
                <c:pt idx="5897">
                  <c:v>0.9705386811993012</c:v>
                </c:pt>
                <c:pt idx="5898">
                  <c:v>0.96839604846186011</c:v>
                </c:pt>
                <c:pt idx="5899">
                  <c:v>0.96576141075645972</c:v>
                </c:pt>
                <c:pt idx="5900">
                  <c:v>0.96259468458702524</c:v>
                </c:pt>
                <c:pt idx="5901">
                  <c:v>0.95887206254801194</c:v>
                </c:pt>
                <c:pt idx="5902">
                  <c:v>0.95461960171333382</c:v>
                </c:pt>
                <c:pt idx="5903">
                  <c:v>0.95000821180746742</c:v>
                </c:pt>
                <c:pt idx="5904">
                  <c:v>0.94538794883951593</c:v>
                </c:pt>
                <c:pt idx="5905">
                  <c:v>0.94107442463213731</c:v>
                </c:pt>
                <c:pt idx="5906">
                  <c:v>0.93698765668714779</c:v>
                </c:pt>
                <c:pt idx="5907">
                  <c:v>0.93302771316860567</c:v>
                </c:pt>
                <c:pt idx="5908">
                  <c:v>0.92931886166726041</c:v>
                </c:pt>
                <c:pt idx="5909">
                  <c:v>0.92600299813392595</c:v>
                </c:pt>
                <c:pt idx="5910">
                  <c:v>0.92311851380835541</c:v>
                </c:pt>
                <c:pt idx="5911">
                  <c:v>0.92077853139612897</c:v>
                </c:pt>
                <c:pt idx="5912">
                  <c:v>0.91901205522071949</c:v>
                </c:pt>
                <c:pt idx="5913">
                  <c:v>0.91799416881723295</c:v>
                </c:pt>
                <c:pt idx="5914">
                  <c:v>0.91766038242640724</c:v>
                </c:pt>
                <c:pt idx="5915">
                  <c:v>0.91794777962032092</c:v>
                </c:pt>
                <c:pt idx="5916">
                  <c:v>0.91893901430864677</c:v>
                </c:pt>
                <c:pt idx="5917">
                  <c:v>0.92046068284929272</c:v>
                </c:pt>
                <c:pt idx="5918">
                  <c:v>0.92227658392233614</c:v>
                </c:pt>
                <c:pt idx="5919">
                  <c:v>0.92457073521195432</c:v>
                </c:pt>
                <c:pt idx="5920">
                  <c:v>0.92722313317844196</c:v>
                </c:pt>
                <c:pt idx="5921">
                  <c:v>0.93031054016367642</c:v>
                </c:pt>
                <c:pt idx="5922">
                  <c:v>0.93376788273768141</c:v>
                </c:pt>
                <c:pt idx="5923">
                  <c:v>0.93752942867423517</c:v>
                </c:pt>
                <c:pt idx="5924">
                  <c:v>0.9417233547093018</c:v>
                </c:pt>
                <c:pt idx="5925">
                  <c:v>0.94619973276980329</c:v>
                </c:pt>
                <c:pt idx="5926">
                  <c:v>0.95077452590417411</c:v>
                </c:pt>
                <c:pt idx="5927">
                  <c:v>0.95537183442808216</c:v>
                </c:pt>
                <c:pt idx="5928">
                  <c:v>0.95978119059623979</c:v>
                </c:pt>
                <c:pt idx="5929">
                  <c:v>0.96401388825261358</c:v>
                </c:pt>
                <c:pt idx="5930">
                  <c:v>0.96771774108349051</c:v>
                </c:pt>
                <c:pt idx="5931">
                  <c:v>0.97114084182576732</c:v>
                </c:pt>
                <c:pt idx="5932">
                  <c:v>0.97431609273120334</c:v>
                </c:pt>
                <c:pt idx="5933">
                  <c:v>0.97711637885713143</c:v>
                </c:pt>
                <c:pt idx="5934">
                  <c:v>0.97958925716367817</c:v>
                </c:pt>
                <c:pt idx="5935">
                  <c:v>0.98178665595800585</c:v>
                </c:pt>
                <c:pt idx="5936">
                  <c:v>0.98376136554493865</c:v>
                </c:pt>
                <c:pt idx="5937">
                  <c:v>0.98559280938449878</c:v>
                </c:pt>
                <c:pt idx="5938">
                  <c:v>0.98723240124020684</c:v>
                </c:pt>
                <c:pt idx="5939">
                  <c:v>0.98865243319928164</c:v>
                </c:pt>
                <c:pt idx="5940">
                  <c:v>0.98984138598646587</c:v>
                </c:pt>
                <c:pt idx="5941">
                  <c:v>0.99075344811521093</c:v>
                </c:pt>
                <c:pt idx="5942">
                  <c:v>0.99138750906359374</c:v>
                </c:pt>
                <c:pt idx="5943">
                  <c:v>0.99172935258118522</c:v>
                </c:pt>
                <c:pt idx="5944">
                  <c:v>0.99171517613932414</c:v>
                </c:pt>
                <c:pt idx="5945">
                  <c:v>0.99133848854919049</c:v>
                </c:pt>
                <c:pt idx="5946">
                  <c:v>0.99053620423511024</c:v>
                </c:pt>
                <c:pt idx="5947">
                  <c:v>0.98936072633740468</c:v>
                </c:pt>
                <c:pt idx="5948">
                  <c:v>0.98779421669435052</c:v>
                </c:pt>
                <c:pt idx="5949">
                  <c:v>0.98590987560243637</c:v>
                </c:pt>
                <c:pt idx="5950">
                  <c:v>0.9838529908987077</c:v>
                </c:pt>
                <c:pt idx="5951">
                  <c:v>0.98151275377867164</c:v>
                </c:pt>
                <c:pt idx="5952">
                  <c:v>0.97861199024421397</c:v>
                </c:pt>
                <c:pt idx="5953">
                  <c:v>0.97517469810400792</c:v>
                </c:pt>
                <c:pt idx="5954">
                  <c:v>0.97124457768968186</c:v>
                </c:pt>
                <c:pt idx="5955">
                  <c:v>0.96690015817349328</c:v>
                </c:pt>
                <c:pt idx="5956">
                  <c:v>0.96221892171110401</c:v>
                </c:pt>
                <c:pt idx="5957">
                  <c:v>0.95719944367768761</c:v>
                </c:pt>
                <c:pt idx="5958">
                  <c:v>0.95194763377411629</c:v>
                </c:pt>
                <c:pt idx="5959">
                  <c:v>0.94621384000749098</c:v>
                </c:pt>
                <c:pt idx="5960">
                  <c:v>0.93988934026317217</c:v>
                </c:pt>
                <c:pt idx="5961">
                  <c:v>0.93311106551861722</c:v>
                </c:pt>
                <c:pt idx="5962">
                  <c:v>0.92598655912925154</c:v>
                </c:pt>
                <c:pt idx="5963">
                  <c:v>0.91852213565474672</c:v>
                </c:pt>
                <c:pt idx="5964">
                  <c:v>0.9105870805250138</c:v>
                </c:pt>
                <c:pt idx="5965">
                  <c:v>0.90222309485426777</c:v>
                </c:pt>
                <c:pt idx="5966">
                  <c:v>0.89366600744307811</c:v>
                </c:pt>
                <c:pt idx="5967">
                  <c:v>0.8850506787607485</c:v>
                </c:pt>
                <c:pt idx="5968">
                  <c:v>0.87646057341486683</c:v>
                </c:pt>
                <c:pt idx="5969">
                  <c:v>0.86820057480223156</c:v>
                </c:pt>
                <c:pt idx="5970">
                  <c:v>0.86075112292863154</c:v>
                </c:pt>
                <c:pt idx="5971">
                  <c:v>0.85369382705745878</c:v>
                </c:pt>
                <c:pt idx="5972">
                  <c:v>0.84729344804652806</c:v>
                </c:pt>
                <c:pt idx="5973">
                  <c:v>0.84177405967047125</c:v>
                </c:pt>
                <c:pt idx="5974">
                  <c:v>0.83689608434929497</c:v>
                </c:pt>
                <c:pt idx="5975">
                  <c:v>0.83368823400765379</c:v>
                </c:pt>
                <c:pt idx="5976">
                  <c:v>0.83127528236176929</c:v>
                </c:pt>
                <c:pt idx="5977">
                  <c:v>0.82967810014500742</c:v>
                </c:pt>
                <c:pt idx="5978">
                  <c:v>0.82890978876233212</c:v>
                </c:pt>
                <c:pt idx="5979">
                  <c:v>0.82919977343260731</c:v>
                </c:pt>
                <c:pt idx="5980">
                  <c:v>0.83065486480160211</c:v>
                </c:pt>
                <c:pt idx="5981">
                  <c:v>0.83309744978625389</c:v>
                </c:pt>
                <c:pt idx="5982">
                  <c:v>0.83650647326057548</c:v>
                </c:pt>
                <c:pt idx="5983">
                  <c:v>0.8405192928344396</c:v>
                </c:pt>
                <c:pt idx="5984">
                  <c:v>0.8448094290897662</c:v>
                </c:pt>
                <c:pt idx="5985">
                  <c:v>0.84948799375862227</c:v>
                </c:pt>
                <c:pt idx="5986">
                  <c:v>0.85457549983452163</c:v>
                </c:pt>
                <c:pt idx="5987">
                  <c:v>0.85990799797922157</c:v>
                </c:pt>
                <c:pt idx="5988">
                  <c:v>0.86499223141715986</c:v>
                </c:pt>
                <c:pt idx="5989">
                  <c:v>0.86945944334611136</c:v>
                </c:pt>
                <c:pt idx="5990">
                  <c:v>0.87326586792220606</c:v>
                </c:pt>
                <c:pt idx="5991">
                  <c:v>0.87621037150814951</c:v>
                </c:pt>
                <c:pt idx="5992">
                  <c:v>0.87842648271349344</c:v>
                </c:pt>
                <c:pt idx="5993">
                  <c:v>0.88021489189166868</c:v>
                </c:pt>
                <c:pt idx="5994">
                  <c:v>0.88168458393599525</c:v>
                </c:pt>
                <c:pt idx="5995">
                  <c:v>0.8831955519584398</c:v>
                </c:pt>
                <c:pt idx="5996">
                  <c:v>0.88466545005932462</c:v>
                </c:pt>
                <c:pt idx="5997">
                  <c:v>0.88624502924656112</c:v>
                </c:pt>
                <c:pt idx="5998">
                  <c:v>0.88776793730397385</c:v>
                </c:pt>
                <c:pt idx="5999">
                  <c:v>0.88930969976994201</c:v>
                </c:pt>
                <c:pt idx="6000">
                  <c:v>0.89052924187437932</c:v>
                </c:pt>
                <c:pt idx="6001">
                  <c:v>0.89107328108830486</c:v>
                </c:pt>
                <c:pt idx="6002">
                  <c:v>0.89106606434071978</c:v>
                </c:pt>
                <c:pt idx="6003">
                  <c:v>0.89044484626511966</c:v>
                </c:pt>
                <c:pt idx="6004">
                  <c:v>0.88861818680855709</c:v>
                </c:pt>
                <c:pt idx="6005">
                  <c:v>0.88574237040661441</c:v>
                </c:pt>
                <c:pt idx="6006">
                  <c:v>0.88186129290321613</c:v>
                </c:pt>
                <c:pt idx="6007">
                  <c:v>0.87721947645952769</c:v>
                </c:pt>
                <c:pt idx="6008">
                  <c:v>0.87180437232626817</c:v>
                </c:pt>
                <c:pt idx="6009">
                  <c:v>0.86581999293860012</c:v>
                </c:pt>
                <c:pt idx="6010">
                  <c:v>0.85951457433539247</c:v>
                </c:pt>
                <c:pt idx="6011">
                  <c:v>0.853018289627686</c:v>
                </c:pt>
                <c:pt idx="6012">
                  <c:v>0.84647414697845236</c:v>
                </c:pt>
                <c:pt idx="6013">
                  <c:v>0.84027361416914281</c:v>
                </c:pt>
                <c:pt idx="6014">
                  <c:v>0.83456201135165142</c:v>
                </c:pt>
                <c:pt idx="6015">
                  <c:v>0.82919640984613796</c:v>
                </c:pt>
                <c:pt idx="6016">
                  <c:v>0.82410574645268764</c:v>
                </c:pt>
                <c:pt idx="6017">
                  <c:v>0.81867011515661625</c:v>
                </c:pt>
                <c:pt idx="6018">
                  <c:v>0.81270334919353604</c:v>
                </c:pt>
                <c:pt idx="6019">
                  <c:v>0.8063991342830682</c:v>
                </c:pt>
                <c:pt idx="6020">
                  <c:v>0.8009735970186489</c:v>
                </c:pt>
                <c:pt idx="6021">
                  <c:v>0.79675445843912718</c:v>
                </c:pt>
                <c:pt idx="6022">
                  <c:v>0.79158481114345047</c:v>
                </c:pt>
                <c:pt idx="6023">
                  <c:v>0.78609765619331384</c:v>
                </c:pt>
                <c:pt idx="6024">
                  <c:v>0.78092077258532366</c:v>
                </c:pt>
                <c:pt idx="6025">
                  <c:v>0.77607057110591693</c:v>
                </c:pt>
                <c:pt idx="6026">
                  <c:v>0.7714590855443989</c:v>
                </c:pt>
                <c:pt idx="6027">
                  <c:v>0.76700043663678852</c:v>
                </c:pt>
                <c:pt idx="6028">
                  <c:v>0.76269316764278894</c:v>
                </c:pt>
                <c:pt idx="6029">
                  <c:v>0.75841755355409457</c:v>
                </c:pt>
                <c:pt idx="6030">
                  <c:v>0.75407033972265181</c:v>
                </c:pt>
                <c:pt idx="6031">
                  <c:v>0.74927806152330068</c:v>
                </c:pt>
                <c:pt idx="6032">
                  <c:v>0.74513780132073315</c:v>
                </c:pt>
                <c:pt idx="6033">
                  <c:v>0.74130751871955969</c:v>
                </c:pt>
                <c:pt idx="6034">
                  <c:v>0.73852768204414743</c:v>
                </c:pt>
                <c:pt idx="6035">
                  <c:v>0.73795596550283793</c:v>
                </c:pt>
                <c:pt idx="6036">
                  <c:v>0.73971924052774973</c:v>
                </c:pt>
                <c:pt idx="6037">
                  <c:v>0.74408523654636316</c:v>
                </c:pt>
                <c:pt idx="6038">
                  <c:v>0.75202060170417107</c:v>
                </c:pt>
                <c:pt idx="6039">
                  <c:v>0.76255483114043465</c:v>
                </c:pt>
                <c:pt idx="6040">
                  <c:v>0.77571188003569458</c:v>
                </c:pt>
                <c:pt idx="6041">
                  <c:v>0.78950569460308373</c:v>
                </c:pt>
                <c:pt idx="6042">
                  <c:v>0.80255269343057356</c:v>
                </c:pt>
                <c:pt idx="6043">
                  <c:v>0.81389917864361883</c:v>
                </c:pt>
                <c:pt idx="6044">
                  <c:v>0.82319447946850532</c:v>
                </c:pt>
                <c:pt idx="6045">
                  <c:v>0.83066272060626478</c:v>
                </c:pt>
                <c:pt idx="6046">
                  <c:v>0.83713681113300187</c:v>
                </c:pt>
                <c:pt idx="6047">
                  <c:v>0.84369140204439197</c:v>
                </c:pt>
                <c:pt idx="6048">
                  <c:v>0.85119629920341466</c:v>
                </c:pt>
                <c:pt idx="6049">
                  <c:v>0.86072344650904864</c:v>
                </c:pt>
                <c:pt idx="6050">
                  <c:v>0.87200392157928586</c:v>
                </c:pt>
                <c:pt idx="6051">
                  <c:v>0.88518052014571391</c:v>
                </c:pt>
                <c:pt idx="6052">
                  <c:v>0.89955495346223502</c:v>
                </c:pt>
                <c:pt idx="6053">
                  <c:v>0.91445923737463997</c:v>
                </c:pt>
                <c:pt idx="6054">
                  <c:v>0.92940567889126069</c:v>
                </c:pt>
                <c:pt idx="6055">
                  <c:v>0.94319845599059315</c:v>
                </c:pt>
                <c:pt idx="6056">
                  <c:v>0.95500378621664261</c:v>
                </c:pt>
                <c:pt idx="6057">
                  <c:v>0.96440116486563399</c:v>
                </c:pt>
                <c:pt idx="6058">
                  <c:v>0.97111963594700768</c:v>
                </c:pt>
                <c:pt idx="6059">
                  <c:v>0.97539321971986415</c:v>
                </c:pt>
                <c:pt idx="6060">
                  <c:v>0.97753981038794013</c:v>
                </c:pt>
                <c:pt idx="6061">
                  <c:v>0.97803666604063788</c:v>
                </c:pt>
                <c:pt idx="6062">
                  <c:v>0.97730466438574226</c:v>
                </c:pt>
                <c:pt idx="6063">
                  <c:v>0.97568915156830627</c:v>
                </c:pt>
                <c:pt idx="6064">
                  <c:v>0.97351691085992564</c:v>
                </c:pt>
                <c:pt idx="6065">
                  <c:v>0.97099388523136376</c:v>
                </c:pt>
                <c:pt idx="6066">
                  <c:v>0.96833785052771049</c:v>
                </c:pt>
                <c:pt idx="6067">
                  <c:v>0.96578197668086607</c:v>
                </c:pt>
                <c:pt idx="6068">
                  <c:v>0.96339336008186494</c:v>
                </c:pt>
                <c:pt idx="6069">
                  <c:v>0.96107787431137237</c:v>
                </c:pt>
                <c:pt idx="6070">
                  <c:v>0.95886022347007871</c:v>
                </c:pt>
                <c:pt idx="6071">
                  <c:v>0.95693013415215589</c:v>
                </c:pt>
                <c:pt idx="6072">
                  <c:v>0.95545394673415307</c:v>
                </c:pt>
                <c:pt idx="6073">
                  <c:v>0.95465354856079798</c:v>
                </c:pt>
                <c:pt idx="6074">
                  <c:v>0.95460254116356602</c:v>
                </c:pt>
                <c:pt idx="6075">
                  <c:v>0.95513120386373129</c:v>
                </c:pt>
                <c:pt idx="6076">
                  <c:v>0.95582265707528835</c:v>
                </c:pt>
                <c:pt idx="6077">
                  <c:v>0.95606318999272832</c:v>
                </c:pt>
                <c:pt idx="6078">
                  <c:v>0.95510112106936174</c:v>
                </c:pt>
                <c:pt idx="6079">
                  <c:v>0.95235753878167706</c:v>
                </c:pt>
                <c:pt idx="6080">
                  <c:v>0.9479029956435312</c:v>
                </c:pt>
                <c:pt idx="6081">
                  <c:v>0.94210261107496018</c:v>
                </c:pt>
                <c:pt idx="6082">
                  <c:v>0.93467955504700906</c:v>
                </c:pt>
                <c:pt idx="6083">
                  <c:v>0.9250144429890772</c:v>
                </c:pt>
                <c:pt idx="6084">
                  <c:v>0.91388866573369809</c:v>
                </c:pt>
                <c:pt idx="6085">
                  <c:v>0.90184208286139067</c:v>
                </c:pt>
                <c:pt idx="6086">
                  <c:v>0.8889961872794484</c:v>
                </c:pt>
                <c:pt idx="6087">
                  <c:v>0.87576044147436105</c:v>
                </c:pt>
                <c:pt idx="6088">
                  <c:v>0.86249019821884976</c:v>
                </c:pt>
                <c:pt idx="6089">
                  <c:v>0.84913316345480683</c:v>
                </c:pt>
                <c:pt idx="6090">
                  <c:v>0.83596332227220738</c:v>
                </c:pt>
                <c:pt idx="6091">
                  <c:v>0.82365073298271374</c:v>
                </c:pt>
                <c:pt idx="6092">
                  <c:v>0.81249651510985454</c:v>
                </c:pt>
                <c:pt idx="6093">
                  <c:v>0.80259491763203528</c:v>
                </c:pt>
                <c:pt idx="6094">
                  <c:v>0.7945357549677825</c:v>
                </c:pt>
                <c:pt idx="6095">
                  <c:v>0.78805450159671964</c:v>
                </c:pt>
                <c:pt idx="6096">
                  <c:v>0.78355860589294202</c:v>
                </c:pt>
                <c:pt idx="6097">
                  <c:v>0.78111129429291637</c:v>
                </c:pt>
                <c:pt idx="6098">
                  <c:v>0.78025602968706109</c:v>
                </c:pt>
                <c:pt idx="6099">
                  <c:v>0.78102251884435736</c:v>
                </c:pt>
                <c:pt idx="6100">
                  <c:v>0.78326570761771896</c:v>
                </c:pt>
                <c:pt idx="6101">
                  <c:v>0.78657872608686674</c:v>
                </c:pt>
                <c:pt idx="6102">
                  <c:v>0.79099461655193437</c:v>
                </c:pt>
                <c:pt idx="6103">
                  <c:v>0.79602166802391638</c:v>
                </c:pt>
                <c:pt idx="6104">
                  <c:v>0.80145546129309442</c:v>
                </c:pt>
                <c:pt idx="6105">
                  <c:v>0.80682772485757814</c:v>
                </c:pt>
                <c:pt idx="6106">
                  <c:v>0.81195018674753605</c:v>
                </c:pt>
                <c:pt idx="6107">
                  <c:v>0.81638522583802553</c:v>
                </c:pt>
                <c:pt idx="6108">
                  <c:v>0.82039207658959479</c:v>
                </c:pt>
                <c:pt idx="6109">
                  <c:v>0.8236250109270421</c:v>
                </c:pt>
                <c:pt idx="6110">
                  <c:v>0.82639852386211732</c:v>
                </c:pt>
                <c:pt idx="6111">
                  <c:v>0.8289898637768004</c:v>
                </c:pt>
                <c:pt idx="6112">
                  <c:v>0.83167630212916377</c:v>
                </c:pt>
                <c:pt idx="6113">
                  <c:v>0.83423466873652874</c:v>
                </c:pt>
                <c:pt idx="6114">
                  <c:v>0.83663823069075471</c:v>
                </c:pt>
                <c:pt idx="6115">
                  <c:v>0.83852774785704454</c:v>
                </c:pt>
                <c:pt idx="6116">
                  <c:v>0.83973918481086351</c:v>
                </c:pt>
                <c:pt idx="6117">
                  <c:v>0.84028170134188662</c:v>
                </c:pt>
                <c:pt idx="6118">
                  <c:v>0.83957764977802141</c:v>
                </c:pt>
                <c:pt idx="6119">
                  <c:v>0.83763879291704968</c:v>
                </c:pt>
                <c:pt idx="6120">
                  <c:v>0.83451410741576071</c:v>
                </c:pt>
                <c:pt idx="6121">
                  <c:v>0.83017458553258772</c:v>
                </c:pt>
                <c:pt idx="6122">
                  <c:v>0.82486421670815657</c:v>
                </c:pt>
                <c:pt idx="6123">
                  <c:v>0.81859650037750564</c:v>
                </c:pt>
                <c:pt idx="6124">
                  <c:v>0.81195230860333589</c:v>
                </c:pt>
                <c:pt idx="6125">
                  <c:v>0.80468684203776708</c:v>
                </c:pt>
                <c:pt idx="6126">
                  <c:v>0.79685004012118821</c:v>
                </c:pt>
                <c:pt idx="6127">
                  <c:v>0.78918570480925399</c:v>
                </c:pt>
                <c:pt idx="6128">
                  <c:v>0.78096968449557469</c:v>
                </c:pt>
                <c:pt idx="6129">
                  <c:v>0.77226736576498634</c:v>
                </c:pt>
                <c:pt idx="6130">
                  <c:v>0.76301497888413305</c:v>
                </c:pt>
                <c:pt idx="6131">
                  <c:v>0.75344569209131507</c:v>
                </c:pt>
                <c:pt idx="6132">
                  <c:v>0.74402497608360729</c:v>
                </c:pt>
                <c:pt idx="6133">
                  <c:v>0.73492818851976138</c:v>
                </c:pt>
                <c:pt idx="6134">
                  <c:v>0.72642679885559303</c:v>
                </c:pt>
                <c:pt idx="6135">
                  <c:v>0.71832732053658199</c:v>
                </c:pt>
                <c:pt idx="6136">
                  <c:v>0.70991538386218211</c:v>
                </c:pt>
                <c:pt idx="6137">
                  <c:v>0.70060356811501534</c:v>
                </c:pt>
                <c:pt idx="6138">
                  <c:v>0.68963170161117016</c:v>
                </c:pt>
                <c:pt idx="6139">
                  <c:v>0.67811804217836746</c:v>
                </c:pt>
                <c:pt idx="6140">
                  <c:v>0.66596766906149785</c:v>
                </c:pt>
                <c:pt idx="6141">
                  <c:v>0.65360443800515633</c:v>
                </c:pt>
                <c:pt idx="6142">
                  <c:v>0.64111145870749631</c:v>
                </c:pt>
                <c:pt idx="6143">
                  <c:v>0.62950763870549498</c:v>
                </c:pt>
                <c:pt idx="6144">
                  <c:v>0.61935527649971767</c:v>
                </c:pt>
                <c:pt idx="6145">
                  <c:v>0.61041203262663479</c:v>
                </c:pt>
                <c:pt idx="6146">
                  <c:v>0.60255640850303527</c:v>
                </c:pt>
                <c:pt idx="6147">
                  <c:v>0.59607183164234767</c:v>
                </c:pt>
                <c:pt idx="6148">
                  <c:v>0.58954513735072411</c:v>
                </c:pt>
                <c:pt idx="6149">
                  <c:v>0.58376966362787097</c:v>
                </c:pt>
                <c:pt idx="6150">
                  <c:v>0.57870650497510034</c:v>
                </c:pt>
                <c:pt idx="6151">
                  <c:v>0.57344217834015276</c:v>
                </c:pt>
                <c:pt idx="6152">
                  <c:v>0.56880796618592977</c:v>
                </c:pt>
                <c:pt idx="6153">
                  <c:v>0.56394555524542533</c:v>
                </c:pt>
                <c:pt idx="6154">
                  <c:v>0.55979532322965131</c:v>
                </c:pt>
                <c:pt idx="6155">
                  <c:v>0.5570093626249264</c:v>
                </c:pt>
                <c:pt idx="6156">
                  <c:v>0.55528012275355088</c:v>
                </c:pt>
                <c:pt idx="6157">
                  <c:v>0.5547672480499295</c:v>
                </c:pt>
                <c:pt idx="6158">
                  <c:v>0.55565644329598052</c:v>
                </c:pt>
                <c:pt idx="6159">
                  <c:v>0.55761388469818496</c:v>
                </c:pt>
                <c:pt idx="6160">
                  <c:v>0.56117269722397178</c:v>
                </c:pt>
                <c:pt idx="6161">
                  <c:v>0.56537900687067688</c:v>
                </c:pt>
                <c:pt idx="6162">
                  <c:v>0.56990958040954931</c:v>
                </c:pt>
                <c:pt idx="6163">
                  <c:v>0.57456873278291598</c:v>
                </c:pt>
                <c:pt idx="6164">
                  <c:v>0.57916459109712226</c:v>
                </c:pt>
                <c:pt idx="6165">
                  <c:v>0.58425476126343734</c:v>
                </c:pt>
                <c:pt idx="6166">
                  <c:v>0.59102804436572309</c:v>
                </c:pt>
                <c:pt idx="6167">
                  <c:v>0.59801663402963434</c:v>
                </c:pt>
                <c:pt idx="6168">
                  <c:v>0.60603726106070477</c:v>
                </c:pt>
                <c:pt idx="6169">
                  <c:v>0.61455035302351613</c:v>
                </c:pt>
                <c:pt idx="6170">
                  <c:v>0.62429563273223976</c:v>
                </c:pt>
                <c:pt idx="6171">
                  <c:v>0.63469503473226863</c:v>
                </c:pt>
                <c:pt idx="6172">
                  <c:v>0.64541990166809604</c:v>
                </c:pt>
                <c:pt idx="6173">
                  <c:v>0.65630153657321455</c:v>
                </c:pt>
                <c:pt idx="6174">
                  <c:v>0.66721936131619108</c:v>
                </c:pt>
                <c:pt idx="6175">
                  <c:v>0.67839009480274026</c:v>
                </c:pt>
                <c:pt idx="6176">
                  <c:v>0.68957963303645475</c:v>
                </c:pt>
                <c:pt idx="6177">
                  <c:v>0.7005454982136754</c:v>
                </c:pt>
                <c:pt idx="6178">
                  <c:v>0.71163679184425488</c:v>
                </c:pt>
                <c:pt idx="6179">
                  <c:v>0.72222012499730925</c:v>
                </c:pt>
                <c:pt idx="6180">
                  <c:v>0.73280809658933488</c:v>
                </c:pt>
                <c:pt idx="6181">
                  <c:v>0.74278199333398187</c:v>
                </c:pt>
                <c:pt idx="6182">
                  <c:v>0.75289064452346943</c:v>
                </c:pt>
                <c:pt idx="6183">
                  <c:v>0.76240606446925818</c:v>
                </c:pt>
                <c:pt idx="6184">
                  <c:v>0.77164315427010333</c:v>
                </c:pt>
                <c:pt idx="6185">
                  <c:v>0.78042527722254951</c:v>
                </c:pt>
                <c:pt idx="6186">
                  <c:v>0.78892694665843321</c:v>
                </c:pt>
                <c:pt idx="6187">
                  <c:v>0.79699973476145136</c:v>
                </c:pt>
                <c:pt idx="6188">
                  <c:v>0.80418056672855698</c:v>
                </c:pt>
                <c:pt idx="6189">
                  <c:v>0.81019100690890489</c:v>
                </c:pt>
                <c:pt idx="6190">
                  <c:v>0.81502512218342915</c:v>
                </c:pt>
                <c:pt idx="6191">
                  <c:v>0.81858372859140094</c:v>
                </c:pt>
                <c:pt idx="6192">
                  <c:v>0.8204402589835843</c:v>
                </c:pt>
                <c:pt idx="6193">
                  <c:v>0.8209593280369708</c:v>
                </c:pt>
                <c:pt idx="6194">
                  <c:v>0.82002799745755239</c:v>
                </c:pt>
                <c:pt idx="6195">
                  <c:v>0.81731282221404333</c:v>
                </c:pt>
                <c:pt idx="6196">
                  <c:v>0.81335289064060368</c:v>
                </c:pt>
                <c:pt idx="6197">
                  <c:v>0.80814821538700343</c:v>
                </c:pt>
                <c:pt idx="6198">
                  <c:v>0.80206615039890716</c:v>
                </c:pt>
                <c:pt idx="6199">
                  <c:v>0.79510339117661843</c:v>
                </c:pt>
                <c:pt idx="6200">
                  <c:v>0.78777730836029869</c:v>
                </c:pt>
                <c:pt idx="6201">
                  <c:v>0.7801478733883398</c:v>
                </c:pt>
                <c:pt idx="6202">
                  <c:v>0.77205052671689978</c:v>
                </c:pt>
                <c:pt idx="6203">
                  <c:v>0.76381322629492121</c:v>
                </c:pt>
                <c:pt idx="6204">
                  <c:v>0.75507551529332451</c:v>
                </c:pt>
                <c:pt idx="6205">
                  <c:v>0.7458555382057751</c:v>
                </c:pt>
                <c:pt idx="6206">
                  <c:v>0.73627296720889068</c:v>
                </c:pt>
                <c:pt idx="6207">
                  <c:v>0.7265012113503182</c:v>
                </c:pt>
                <c:pt idx="6208">
                  <c:v>0.71707136354538858</c:v>
                </c:pt>
                <c:pt idx="6209">
                  <c:v>0.70821509707470809</c:v>
                </c:pt>
                <c:pt idx="6210">
                  <c:v>0.70089438203876986</c:v>
                </c:pt>
                <c:pt idx="6211">
                  <c:v>0.69183530415507533</c:v>
                </c:pt>
                <c:pt idx="6212">
                  <c:v>0.68258119767936187</c:v>
                </c:pt>
                <c:pt idx="6213">
                  <c:v>0.67432325399424153</c:v>
                </c:pt>
                <c:pt idx="6214">
                  <c:v>0.66677867693073734</c:v>
                </c:pt>
                <c:pt idx="6215">
                  <c:v>0.65992722876632781</c:v>
                </c:pt>
                <c:pt idx="6216">
                  <c:v>0.65343938503935162</c:v>
                </c:pt>
                <c:pt idx="6217">
                  <c:v>0.64730132347715663</c:v>
                </c:pt>
                <c:pt idx="6218">
                  <c:v>0.64131253720947679</c:v>
                </c:pt>
                <c:pt idx="6219">
                  <c:v>0.63544500237678159</c:v>
                </c:pt>
                <c:pt idx="6220">
                  <c:v>0.62980357041718071</c:v>
                </c:pt>
                <c:pt idx="6221">
                  <c:v>0.62443067558717047</c:v>
                </c:pt>
                <c:pt idx="6222">
                  <c:v>0.62021178733973292</c:v>
                </c:pt>
                <c:pt idx="6223">
                  <c:v>0.61668862160672777</c:v>
                </c:pt>
                <c:pt idx="6224">
                  <c:v>0.61401417221215682</c:v>
                </c:pt>
                <c:pt idx="6225">
                  <c:v>0.61204869680484131</c:v>
                </c:pt>
                <c:pt idx="6226">
                  <c:v>0.61017988128838241</c:v>
                </c:pt>
                <c:pt idx="6227">
                  <c:v>0.60891045709310532</c:v>
                </c:pt>
                <c:pt idx="6228">
                  <c:v>0.6084515032917146</c:v>
                </c:pt>
                <c:pt idx="6229">
                  <c:v>0.60847538223479403</c:v>
                </c:pt>
                <c:pt idx="6230">
                  <c:v>0.60930558718203565</c:v>
                </c:pt>
                <c:pt idx="6231">
                  <c:v>0.61108777218086729</c:v>
                </c:pt>
                <c:pt idx="6232">
                  <c:v>0.6138831346614233</c:v>
                </c:pt>
                <c:pt idx="6233">
                  <c:v>0.61716897598386911</c:v>
                </c:pt>
                <c:pt idx="6234">
                  <c:v>0.6211770591977186</c:v>
                </c:pt>
                <c:pt idx="6235">
                  <c:v>0.62575855161234628</c:v>
                </c:pt>
                <c:pt idx="6236">
                  <c:v>0.63087789904134084</c:v>
                </c:pt>
                <c:pt idx="6237">
                  <c:v>0.63621315940262935</c:v>
                </c:pt>
                <c:pt idx="6238">
                  <c:v>0.6414059256924145</c:v>
                </c:pt>
                <c:pt idx="6239">
                  <c:v>0.64658691579356176</c:v>
                </c:pt>
                <c:pt idx="6240">
                  <c:v>0.65121925293965743</c:v>
                </c:pt>
                <c:pt idx="6241">
                  <c:v>0.65587885470286911</c:v>
                </c:pt>
                <c:pt idx="6242">
                  <c:v>0.65980908408541539</c:v>
                </c:pt>
                <c:pt idx="6243">
                  <c:v>0.66401383321488883</c:v>
                </c:pt>
                <c:pt idx="6244">
                  <c:v>0.66822759704396906</c:v>
                </c:pt>
                <c:pt idx="6245">
                  <c:v>0.67272219058521809</c:v>
                </c:pt>
                <c:pt idx="6246">
                  <c:v>0.67704354516441878</c:v>
                </c:pt>
                <c:pt idx="6247">
                  <c:v>0.68143707087093619</c:v>
                </c:pt>
                <c:pt idx="6248">
                  <c:v>0.68543615490600218</c:v>
                </c:pt>
                <c:pt idx="6249">
                  <c:v>0.68928427760091004</c:v>
                </c:pt>
                <c:pt idx="6250">
                  <c:v>0.69291960457908508</c:v>
                </c:pt>
                <c:pt idx="6251">
                  <c:v>0.69607212418816522</c:v>
                </c:pt>
                <c:pt idx="6252">
                  <c:v>0.69880284695708217</c:v>
                </c:pt>
                <c:pt idx="6253">
                  <c:v>0.70110744405378922</c:v>
                </c:pt>
                <c:pt idx="6254">
                  <c:v>0.70318067560217667</c:v>
                </c:pt>
                <c:pt idx="6255">
                  <c:v>0.70534602238259936</c:v>
                </c:pt>
                <c:pt idx="6256">
                  <c:v>0.70807906691084077</c:v>
                </c:pt>
                <c:pt idx="6257">
                  <c:v>0.71137261971269017</c:v>
                </c:pt>
                <c:pt idx="6258">
                  <c:v>0.71535962005086029</c:v>
                </c:pt>
                <c:pt idx="6259">
                  <c:v>0.71994554461671567</c:v>
                </c:pt>
                <c:pt idx="6260">
                  <c:v>0.7252674645562065</c:v>
                </c:pt>
                <c:pt idx="6261">
                  <c:v>0.73030032596609618</c:v>
                </c:pt>
                <c:pt idx="6262">
                  <c:v>0.73443229312158254</c:v>
                </c:pt>
                <c:pt idx="6263">
                  <c:v>0.73887992888072274</c:v>
                </c:pt>
                <c:pt idx="6264">
                  <c:v>0.74322454724031084</c:v>
                </c:pt>
                <c:pt idx="6265">
                  <c:v>0.74701783150479484</c:v>
                </c:pt>
                <c:pt idx="6266">
                  <c:v>0.74961737027120845</c:v>
                </c:pt>
                <c:pt idx="6267">
                  <c:v>0.75113269665655091</c:v>
                </c:pt>
                <c:pt idx="6268">
                  <c:v>0.75168819086383598</c:v>
                </c:pt>
                <c:pt idx="6269">
                  <c:v>0.75153520986463307</c:v>
                </c:pt>
                <c:pt idx="6270">
                  <c:v>0.75105465805392757</c:v>
                </c:pt>
                <c:pt idx="6271">
                  <c:v>0.75052342456582033</c:v>
                </c:pt>
                <c:pt idx="6272">
                  <c:v>0.74941466918085164</c:v>
                </c:pt>
                <c:pt idx="6273">
                  <c:v>0.74830715638276069</c:v>
                </c:pt>
                <c:pt idx="6274">
                  <c:v>0.74727984620409416</c:v>
                </c:pt>
                <c:pt idx="6275">
                  <c:v>0.74659329763795412</c:v>
                </c:pt>
                <c:pt idx="6276">
                  <c:v>0.74534269315599699</c:v>
                </c:pt>
                <c:pt idx="6277">
                  <c:v>0.74334909075223921</c:v>
                </c:pt>
                <c:pt idx="6278">
                  <c:v>0.73973857463313319</c:v>
                </c:pt>
                <c:pt idx="6279">
                  <c:v>0.73421213231874682</c:v>
                </c:pt>
                <c:pt idx="6280">
                  <c:v>0.72595572661183416</c:v>
                </c:pt>
                <c:pt idx="6281">
                  <c:v>0.71470247573083057</c:v>
                </c:pt>
                <c:pt idx="6282">
                  <c:v>0.70142158415679068</c:v>
                </c:pt>
                <c:pt idx="6283">
                  <c:v>0.68734973989400105</c:v>
                </c:pt>
                <c:pt idx="6284">
                  <c:v>0.67361374878237812</c:v>
                </c:pt>
                <c:pt idx="6285">
                  <c:v>0.66121779331389974</c:v>
                </c:pt>
                <c:pt idx="6286">
                  <c:v>0.65066362347450291</c:v>
                </c:pt>
                <c:pt idx="6287">
                  <c:v>0.64241217012183527</c:v>
                </c:pt>
                <c:pt idx="6288">
                  <c:v>0.63646552538309409</c:v>
                </c:pt>
                <c:pt idx="6289">
                  <c:v>0.63314663758126555</c:v>
                </c:pt>
                <c:pt idx="6290">
                  <c:v>0.63332799837052267</c:v>
                </c:pt>
                <c:pt idx="6291">
                  <c:v>0.63254890939153152</c:v>
                </c:pt>
                <c:pt idx="6292">
                  <c:v>0.62567814686137335</c:v>
                </c:pt>
                <c:pt idx="6293">
                  <c:v>0.62425628489678719</c:v>
                </c:pt>
                <c:pt idx="6294">
                  <c:v>0.62388224505505097</c:v>
                </c:pt>
                <c:pt idx="6295">
                  <c:v>0.62502768595907821</c:v>
                </c:pt>
                <c:pt idx="6296">
                  <c:v>0.6270478420849861</c:v>
                </c:pt>
                <c:pt idx="6297">
                  <c:v>0.63013494569060091</c:v>
                </c:pt>
                <c:pt idx="6298">
                  <c:v>0.63377630695314457</c:v>
                </c:pt>
                <c:pt idx="6299">
                  <c:v>0.63837640212837765</c:v>
                </c:pt>
                <c:pt idx="6300">
                  <c:v>0.64438820673214869</c:v>
                </c:pt>
                <c:pt idx="6301">
                  <c:v>0.65180127740417004</c:v>
                </c:pt>
                <c:pt idx="6302">
                  <c:v>0.65966648311416742</c:v>
                </c:pt>
                <c:pt idx="6303">
                  <c:v>0.66671014658051209</c:v>
                </c:pt>
                <c:pt idx="6304">
                  <c:v>0.67436270528518438</c:v>
                </c:pt>
                <c:pt idx="6305">
                  <c:v>0.68269921797913513</c:v>
                </c:pt>
                <c:pt idx="6306">
                  <c:v>0.69095634354053936</c:v>
                </c:pt>
                <c:pt idx="6307">
                  <c:v>0.6988472855262583</c:v>
                </c:pt>
                <c:pt idx="6308">
                  <c:v>0.70621103909936656</c:v>
                </c:pt>
                <c:pt idx="6309">
                  <c:v>0.71305126792616869</c:v>
                </c:pt>
                <c:pt idx="6310">
                  <c:v>0.71955496083939996</c:v>
                </c:pt>
                <c:pt idx="6311">
                  <c:v>0.72629419081395641</c:v>
                </c:pt>
                <c:pt idx="6312">
                  <c:v>0.73276810890208721</c:v>
                </c:pt>
                <c:pt idx="6313">
                  <c:v>0.73857012645547493</c:v>
                </c:pt>
                <c:pt idx="6314">
                  <c:v>0.74305493235848663</c:v>
                </c:pt>
                <c:pt idx="6315">
                  <c:v>0.74549235534843006</c:v>
                </c:pt>
                <c:pt idx="6316">
                  <c:v>0.74526819457485949</c:v>
                </c:pt>
                <c:pt idx="6317">
                  <c:v>0.74257887270429701</c:v>
                </c:pt>
                <c:pt idx="6318">
                  <c:v>0.73722807091634146</c:v>
                </c:pt>
                <c:pt idx="6319">
                  <c:v>0.73012642117145898</c:v>
                </c:pt>
                <c:pt idx="6320">
                  <c:v>0.72163051769781095</c:v>
                </c:pt>
                <c:pt idx="6321">
                  <c:v>0.71299880736505061</c:v>
                </c:pt>
                <c:pt idx="6322">
                  <c:v>0.70517287520299476</c:v>
                </c:pt>
                <c:pt idx="6323">
                  <c:v>0.6976303202488332</c:v>
                </c:pt>
                <c:pt idx="6324">
                  <c:v>0.69085763835216407</c:v>
                </c:pt>
                <c:pt idx="6325">
                  <c:v>0.68370202130553226</c:v>
                </c:pt>
                <c:pt idx="6326">
                  <c:v>0.67738400627749507</c:v>
                </c:pt>
                <c:pt idx="6327">
                  <c:v>0.67254987594195803</c:v>
                </c:pt>
                <c:pt idx="6328">
                  <c:v>0.66829904690694497</c:v>
                </c:pt>
                <c:pt idx="6329">
                  <c:v>0.66537442102401478</c:v>
                </c:pt>
                <c:pt idx="6330">
                  <c:v>0.66315652923336355</c:v>
                </c:pt>
                <c:pt idx="6331">
                  <c:v>0.66283762534397883</c:v>
                </c:pt>
                <c:pt idx="6332">
                  <c:v>0.66417435676930769</c:v>
                </c:pt>
                <c:pt idx="6333">
                  <c:v>0.66690790694392443</c:v>
                </c:pt>
                <c:pt idx="6334">
                  <c:v>0.67084682399126128</c:v>
                </c:pt>
                <c:pt idx="6335">
                  <c:v>0.67504585393568206</c:v>
                </c:pt>
                <c:pt idx="6336">
                  <c:v>0.67956831499751058</c:v>
                </c:pt>
                <c:pt idx="6337">
                  <c:v>0.68410677034157386</c:v>
                </c:pt>
                <c:pt idx="6338">
                  <c:v>0.68842281759222657</c:v>
                </c:pt>
                <c:pt idx="6339">
                  <c:v>0.69214163460673028</c:v>
                </c:pt>
                <c:pt idx="6340">
                  <c:v>0.69515160924581154</c:v>
                </c:pt>
                <c:pt idx="6341">
                  <c:v>0.69746846058682888</c:v>
                </c:pt>
                <c:pt idx="6342">
                  <c:v>0.69914434705391448</c:v>
                </c:pt>
                <c:pt idx="6343">
                  <c:v>0.70055297462424604</c:v>
                </c:pt>
                <c:pt idx="6344">
                  <c:v>0.70210773253414405</c:v>
                </c:pt>
                <c:pt idx="6345">
                  <c:v>0.70369375019362457</c:v>
                </c:pt>
                <c:pt idx="6346">
                  <c:v>0.70522098009058665</c:v>
                </c:pt>
                <c:pt idx="6347">
                  <c:v>0.7075622971729173</c:v>
                </c:pt>
                <c:pt idx="6348">
                  <c:v>0.71043675215238322</c:v>
                </c:pt>
                <c:pt idx="6349">
                  <c:v>0.71289938774308703</c:v>
                </c:pt>
                <c:pt idx="6350">
                  <c:v>0.71525632051956434</c:v>
                </c:pt>
                <c:pt idx="6351">
                  <c:v>0.71847802694657781</c:v>
                </c:pt>
                <c:pt idx="6352">
                  <c:v>0.72093013393994532</c:v>
                </c:pt>
                <c:pt idx="6353">
                  <c:v>0.7233437870780326</c:v>
                </c:pt>
                <c:pt idx="6354">
                  <c:v>0.72538075642101663</c:v>
                </c:pt>
                <c:pt idx="6355">
                  <c:v>0.7264717742372051</c:v>
                </c:pt>
                <c:pt idx="6356">
                  <c:v>0.72680730568904295</c:v>
                </c:pt>
                <c:pt idx="6357">
                  <c:v>0.72626440629009759</c:v>
                </c:pt>
                <c:pt idx="6358">
                  <c:v>0.72495231307236752</c:v>
                </c:pt>
                <c:pt idx="6359">
                  <c:v>0.72274463213540241</c:v>
                </c:pt>
                <c:pt idx="6360">
                  <c:v>0.71996274097569024</c:v>
                </c:pt>
                <c:pt idx="6361">
                  <c:v>0.71650207558990742</c:v>
                </c:pt>
                <c:pt idx="6362">
                  <c:v>0.71246344232124281</c:v>
                </c:pt>
                <c:pt idx="6363">
                  <c:v>0.70798873589787981</c:v>
                </c:pt>
                <c:pt idx="6364">
                  <c:v>0.70268285992625434</c:v>
                </c:pt>
                <c:pt idx="6365">
                  <c:v>0.69688973148070843</c:v>
                </c:pt>
                <c:pt idx="6366">
                  <c:v>0.69048628027764669</c:v>
                </c:pt>
                <c:pt idx="6367">
                  <c:v>0.68396113751808252</c:v>
                </c:pt>
                <c:pt idx="6368">
                  <c:v>0.67722158793222109</c:v>
                </c:pt>
                <c:pt idx="6369">
                  <c:v>0.67030283311269168</c:v>
                </c:pt>
                <c:pt idx="6370">
                  <c:v>0.66376299352286061</c:v>
                </c:pt>
                <c:pt idx="6371">
                  <c:v>0.65768258055944062</c:v>
                </c:pt>
                <c:pt idx="6372">
                  <c:v>0.65196432623828737</c:v>
                </c:pt>
                <c:pt idx="6373">
                  <c:v>0.64723877842889299</c:v>
                </c:pt>
                <c:pt idx="6374">
                  <c:v>0.64339699635656777</c:v>
                </c:pt>
                <c:pt idx="6375">
                  <c:v>0.63989394863504123</c:v>
                </c:pt>
                <c:pt idx="6376">
                  <c:v>0.63748716264095995</c:v>
                </c:pt>
                <c:pt idx="6377">
                  <c:v>0.6358983304444642</c:v>
                </c:pt>
                <c:pt idx="6378">
                  <c:v>0.63532655499427304</c:v>
                </c:pt>
                <c:pt idx="6379">
                  <c:v>0.63547188166707658</c:v>
                </c:pt>
                <c:pt idx="6380">
                  <c:v>0.63793382444536539</c:v>
                </c:pt>
                <c:pt idx="6381">
                  <c:v>0.64106929224681608</c:v>
                </c:pt>
                <c:pt idx="6382">
                  <c:v>0.64479527877989262</c:v>
                </c:pt>
                <c:pt idx="6383">
                  <c:v>0.64927866313040072</c:v>
                </c:pt>
                <c:pt idx="6384">
                  <c:v>0.65410876242504257</c:v>
                </c:pt>
                <c:pt idx="6385">
                  <c:v>0.65908104166131687</c:v>
                </c:pt>
                <c:pt idx="6386">
                  <c:v>0.66436616951666283</c:v>
                </c:pt>
                <c:pt idx="6387">
                  <c:v>0.66962188652399768</c:v>
                </c:pt>
                <c:pt idx="6388">
                  <c:v>0.67510679473443758</c:v>
                </c:pt>
                <c:pt idx="6389">
                  <c:v>0.68062823119949911</c:v>
                </c:pt>
                <c:pt idx="6390">
                  <c:v>0.68636908934186103</c:v>
                </c:pt>
                <c:pt idx="6391">
                  <c:v>0.69209252797472431</c:v>
                </c:pt>
                <c:pt idx="6392">
                  <c:v>0.69789292730349095</c:v>
                </c:pt>
                <c:pt idx="6393">
                  <c:v>0.70372267804736111</c:v>
                </c:pt>
                <c:pt idx="6394">
                  <c:v>0.70960172765944018</c:v>
                </c:pt>
                <c:pt idx="6395">
                  <c:v>0.71496491788022143</c:v>
                </c:pt>
                <c:pt idx="6396">
                  <c:v>0.72043474719335054</c:v>
                </c:pt>
                <c:pt idx="6397">
                  <c:v>0.72549574079945978</c:v>
                </c:pt>
                <c:pt idx="6398">
                  <c:v>0.7305124895748254</c:v>
                </c:pt>
                <c:pt idx="6399">
                  <c:v>0.73485402879626416</c:v>
                </c:pt>
                <c:pt idx="6400">
                  <c:v>0.7388681228702505</c:v>
                </c:pt>
              </c:numCache>
            </c:numRef>
          </c:yVal>
          <c:smooth val="1"/>
          <c:extLst xmlns:c16r2="http://schemas.microsoft.com/office/drawing/2015/06/chart">
            <c:ext xmlns:c16="http://schemas.microsoft.com/office/drawing/2014/chart" uri="{C3380CC4-5D6E-409C-BE32-E72D297353CC}">
              <c16:uniqueId val="{00000000-055C-4C54-84D9-BA56EB44FCD2}"/>
            </c:ext>
          </c:extLst>
        </c:ser>
        <c:dLbls>
          <c:showLegendKey val="0"/>
          <c:showVal val="0"/>
          <c:showCatName val="0"/>
          <c:showSerName val="0"/>
          <c:showPercent val="0"/>
          <c:showBubbleSize val="0"/>
        </c:dLbls>
        <c:axId val="909006544"/>
        <c:axId val="909007632"/>
      </c:scatterChart>
      <c:valAx>
        <c:axId val="909006544"/>
        <c:scaling>
          <c:orientation val="minMax"/>
          <c:max val="10"/>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ltLang="zh-CN" sz="1600" b="1" dirty="0"/>
                  <a:t>frequency</a:t>
                </a:r>
                <a:r>
                  <a:rPr lang="en-US" altLang="zh-CN" sz="1600" b="1" baseline="0" dirty="0"/>
                  <a:t> (GHz)</a:t>
                </a:r>
                <a:endParaRPr lang="zh-CN" altLang="en-US" sz="1600" b="1" dirty="0"/>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zh-CN"/>
          </a:p>
        </c:txPr>
        <c:crossAx val="909007632"/>
        <c:crosses val="autoZero"/>
        <c:crossBetween val="midCat"/>
      </c:valAx>
      <c:valAx>
        <c:axId val="90900763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zh-CN"/>
          </a:p>
        </c:txPr>
        <c:crossAx val="909006544"/>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input power</c:v>
          </c:tx>
          <c:spPr>
            <a:ln w="19050" cap="rnd">
              <a:solidFill>
                <a:schemeClr val="accent1"/>
              </a:solidFill>
              <a:round/>
            </a:ln>
            <a:effectLst/>
          </c:spPr>
          <c:marker>
            <c:symbol val="none"/>
          </c:marker>
          <c:xVal>
            <c:numRef>
              <c:f>Sheet1!$B$3:$B$13</c:f>
              <c:numCache>
                <c:formatCode>General</c:formatCode>
                <c:ptCount val="11"/>
                <c:pt idx="0">
                  <c:v>0</c:v>
                </c:pt>
                <c:pt idx="1">
                  <c:v>9</c:v>
                </c:pt>
                <c:pt idx="2">
                  <c:v>22</c:v>
                </c:pt>
                <c:pt idx="3">
                  <c:v>35</c:v>
                </c:pt>
                <c:pt idx="4">
                  <c:v>46</c:v>
                </c:pt>
                <c:pt idx="5">
                  <c:v>57</c:v>
                </c:pt>
                <c:pt idx="6">
                  <c:v>68</c:v>
                </c:pt>
                <c:pt idx="7">
                  <c:v>80</c:v>
                </c:pt>
                <c:pt idx="8">
                  <c:v>92</c:v>
                </c:pt>
                <c:pt idx="9">
                  <c:v>101</c:v>
                </c:pt>
                <c:pt idx="10">
                  <c:v>127</c:v>
                </c:pt>
              </c:numCache>
            </c:numRef>
          </c:xVal>
          <c:yVal>
            <c:numRef>
              <c:f>Sheet1!$C$3:$C$13</c:f>
              <c:numCache>
                <c:formatCode>General</c:formatCode>
                <c:ptCount val="11"/>
                <c:pt idx="0">
                  <c:v>102</c:v>
                </c:pt>
                <c:pt idx="1">
                  <c:v>201</c:v>
                </c:pt>
                <c:pt idx="2">
                  <c:v>352</c:v>
                </c:pt>
                <c:pt idx="3">
                  <c:v>500</c:v>
                </c:pt>
                <c:pt idx="4">
                  <c:v>702</c:v>
                </c:pt>
                <c:pt idx="5">
                  <c:v>1010</c:v>
                </c:pt>
                <c:pt idx="6">
                  <c:v>1230</c:v>
                </c:pt>
                <c:pt idx="7">
                  <c:v>1530</c:v>
                </c:pt>
                <c:pt idx="8">
                  <c:v>1800</c:v>
                </c:pt>
                <c:pt idx="9">
                  <c:v>2030</c:v>
                </c:pt>
                <c:pt idx="10">
                  <c:v>2020</c:v>
                </c:pt>
              </c:numCache>
            </c:numRef>
          </c:yVal>
          <c:smooth val="1"/>
          <c:extLst xmlns:c16r2="http://schemas.microsoft.com/office/drawing/2015/06/chart">
            <c:ext xmlns:c16="http://schemas.microsoft.com/office/drawing/2014/chart" uri="{C3380CC4-5D6E-409C-BE32-E72D297353CC}">
              <c16:uniqueId val="{00000000-545E-465F-8559-13C883FB48A4}"/>
            </c:ext>
          </c:extLst>
        </c:ser>
        <c:ser>
          <c:idx val="1"/>
          <c:order val="1"/>
          <c:tx>
            <c:v>reflect power</c:v>
          </c:tx>
          <c:spPr>
            <a:ln w="19050" cap="rnd">
              <a:solidFill>
                <a:schemeClr val="accent2"/>
              </a:solidFill>
              <a:round/>
            </a:ln>
            <a:effectLst/>
          </c:spPr>
          <c:marker>
            <c:symbol val="none"/>
          </c:marker>
          <c:xVal>
            <c:numRef>
              <c:f>Sheet1!$B$3:$B$13</c:f>
              <c:numCache>
                <c:formatCode>General</c:formatCode>
                <c:ptCount val="11"/>
                <c:pt idx="0">
                  <c:v>0</c:v>
                </c:pt>
                <c:pt idx="1">
                  <c:v>9</c:v>
                </c:pt>
                <c:pt idx="2">
                  <c:v>22</c:v>
                </c:pt>
                <c:pt idx="3">
                  <c:v>35</c:v>
                </c:pt>
                <c:pt idx="4">
                  <c:v>46</c:v>
                </c:pt>
                <c:pt idx="5">
                  <c:v>57</c:v>
                </c:pt>
                <c:pt idx="6">
                  <c:v>68</c:v>
                </c:pt>
                <c:pt idx="7">
                  <c:v>80</c:v>
                </c:pt>
                <c:pt idx="8">
                  <c:v>92</c:v>
                </c:pt>
                <c:pt idx="9">
                  <c:v>101</c:v>
                </c:pt>
                <c:pt idx="10">
                  <c:v>127</c:v>
                </c:pt>
              </c:numCache>
            </c:numRef>
          </c:xVal>
          <c:yVal>
            <c:numRef>
              <c:f>Sheet1!$D$3:$D$13</c:f>
              <c:numCache>
                <c:formatCode>General</c:formatCode>
                <c:ptCount val="11"/>
                <c:pt idx="0">
                  <c:v>51</c:v>
                </c:pt>
                <c:pt idx="1">
                  <c:v>99.5</c:v>
                </c:pt>
                <c:pt idx="2">
                  <c:v>172</c:v>
                </c:pt>
                <c:pt idx="3">
                  <c:v>244</c:v>
                </c:pt>
                <c:pt idx="4">
                  <c:v>341</c:v>
                </c:pt>
                <c:pt idx="5">
                  <c:v>487</c:v>
                </c:pt>
                <c:pt idx="6">
                  <c:v>592</c:v>
                </c:pt>
                <c:pt idx="7">
                  <c:v>729</c:v>
                </c:pt>
                <c:pt idx="8">
                  <c:v>852</c:v>
                </c:pt>
                <c:pt idx="9">
                  <c:v>943</c:v>
                </c:pt>
                <c:pt idx="10">
                  <c:v>943</c:v>
                </c:pt>
              </c:numCache>
            </c:numRef>
          </c:yVal>
          <c:smooth val="1"/>
          <c:extLst xmlns:c16r2="http://schemas.microsoft.com/office/drawing/2015/06/chart">
            <c:ext xmlns:c16="http://schemas.microsoft.com/office/drawing/2014/chart" uri="{C3380CC4-5D6E-409C-BE32-E72D297353CC}">
              <c16:uniqueId val="{00000001-545E-465F-8559-13C883FB48A4}"/>
            </c:ext>
          </c:extLst>
        </c:ser>
        <c:ser>
          <c:idx val="2"/>
          <c:order val="2"/>
          <c:tx>
            <c:v>damper absorbing power</c:v>
          </c:tx>
          <c:spPr>
            <a:ln w="19050" cap="rnd">
              <a:solidFill>
                <a:srgbClr val="00B050"/>
              </a:solidFill>
              <a:round/>
            </a:ln>
            <a:effectLst/>
          </c:spPr>
          <c:marker>
            <c:symbol val="none"/>
          </c:marker>
          <c:xVal>
            <c:numRef>
              <c:f>Sheet1!$B$3:$B$13</c:f>
              <c:numCache>
                <c:formatCode>General</c:formatCode>
                <c:ptCount val="11"/>
                <c:pt idx="0">
                  <c:v>0</c:v>
                </c:pt>
                <c:pt idx="1">
                  <c:v>9</c:v>
                </c:pt>
                <c:pt idx="2">
                  <c:v>22</c:v>
                </c:pt>
                <c:pt idx="3">
                  <c:v>35</c:v>
                </c:pt>
                <c:pt idx="4">
                  <c:v>46</c:v>
                </c:pt>
                <c:pt idx="5">
                  <c:v>57</c:v>
                </c:pt>
                <c:pt idx="6">
                  <c:v>68</c:v>
                </c:pt>
                <c:pt idx="7">
                  <c:v>80</c:v>
                </c:pt>
                <c:pt idx="8">
                  <c:v>92</c:v>
                </c:pt>
                <c:pt idx="9">
                  <c:v>101</c:v>
                </c:pt>
                <c:pt idx="10">
                  <c:v>127</c:v>
                </c:pt>
              </c:numCache>
            </c:numRef>
          </c:xVal>
          <c:yVal>
            <c:numRef>
              <c:f>Sheet1!$E$3:$E$13</c:f>
              <c:numCache>
                <c:formatCode>General</c:formatCode>
                <c:ptCount val="11"/>
                <c:pt idx="0">
                  <c:v>51</c:v>
                </c:pt>
                <c:pt idx="1">
                  <c:v>101.5</c:v>
                </c:pt>
                <c:pt idx="2">
                  <c:v>180</c:v>
                </c:pt>
                <c:pt idx="3">
                  <c:v>256</c:v>
                </c:pt>
                <c:pt idx="4">
                  <c:v>361</c:v>
                </c:pt>
                <c:pt idx="5">
                  <c:v>523</c:v>
                </c:pt>
                <c:pt idx="6">
                  <c:v>638</c:v>
                </c:pt>
                <c:pt idx="7">
                  <c:v>801</c:v>
                </c:pt>
                <c:pt idx="8">
                  <c:v>948</c:v>
                </c:pt>
                <c:pt idx="9">
                  <c:v>1087</c:v>
                </c:pt>
                <c:pt idx="10">
                  <c:v>1077</c:v>
                </c:pt>
              </c:numCache>
            </c:numRef>
          </c:yVal>
          <c:smooth val="1"/>
          <c:extLst xmlns:c16r2="http://schemas.microsoft.com/office/drawing/2015/06/chart">
            <c:ext xmlns:c16="http://schemas.microsoft.com/office/drawing/2014/chart" uri="{C3380CC4-5D6E-409C-BE32-E72D297353CC}">
              <c16:uniqueId val="{00000002-545E-465F-8559-13C883FB48A4}"/>
            </c:ext>
          </c:extLst>
        </c:ser>
        <c:dLbls>
          <c:showLegendKey val="0"/>
          <c:showVal val="0"/>
          <c:showCatName val="0"/>
          <c:showSerName val="0"/>
          <c:showPercent val="0"/>
          <c:showBubbleSize val="0"/>
        </c:dLbls>
        <c:axId val="908997296"/>
        <c:axId val="909008720"/>
      </c:scatterChart>
      <c:scatterChart>
        <c:scatterStyle val="smoothMarker"/>
        <c:varyColors val="0"/>
        <c:ser>
          <c:idx val="3"/>
          <c:order val="3"/>
          <c:tx>
            <c:v>absorbing efficiency</c:v>
          </c:tx>
          <c:spPr>
            <a:ln w="19050" cap="rnd">
              <a:solidFill>
                <a:srgbClr val="7030A0"/>
              </a:solidFill>
              <a:round/>
            </a:ln>
            <a:effectLst/>
          </c:spPr>
          <c:marker>
            <c:symbol val="none"/>
          </c:marker>
          <c:xVal>
            <c:numRef>
              <c:f>Sheet1!$B$3:$B$13</c:f>
              <c:numCache>
                <c:formatCode>General</c:formatCode>
                <c:ptCount val="11"/>
                <c:pt idx="0">
                  <c:v>0</c:v>
                </c:pt>
                <c:pt idx="1">
                  <c:v>9</c:v>
                </c:pt>
                <c:pt idx="2">
                  <c:v>22</c:v>
                </c:pt>
                <c:pt idx="3">
                  <c:v>35</c:v>
                </c:pt>
                <c:pt idx="4">
                  <c:v>46</c:v>
                </c:pt>
                <c:pt idx="5">
                  <c:v>57</c:v>
                </c:pt>
                <c:pt idx="6">
                  <c:v>68</c:v>
                </c:pt>
                <c:pt idx="7">
                  <c:v>80</c:v>
                </c:pt>
                <c:pt idx="8">
                  <c:v>92</c:v>
                </c:pt>
                <c:pt idx="9">
                  <c:v>101</c:v>
                </c:pt>
                <c:pt idx="10">
                  <c:v>127</c:v>
                </c:pt>
              </c:numCache>
            </c:numRef>
          </c:xVal>
          <c:yVal>
            <c:numRef>
              <c:f>Sheet1!$F$3:$F$13</c:f>
              <c:numCache>
                <c:formatCode>0.0%</c:formatCode>
                <c:ptCount val="11"/>
                <c:pt idx="0">
                  <c:v>0.5</c:v>
                </c:pt>
                <c:pt idx="1">
                  <c:v>0.50497512437810943</c:v>
                </c:pt>
                <c:pt idx="2">
                  <c:v>0.51136363636363635</c:v>
                </c:pt>
                <c:pt idx="3">
                  <c:v>0.51200000000000001</c:v>
                </c:pt>
                <c:pt idx="4">
                  <c:v>0.51424501424501423</c:v>
                </c:pt>
                <c:pt idx="5">
                  <c:v>0.51782178217821784</c:v>
                </c:pt>
                <c:pt idx="6">
                  <c:v>0.5186991869918699</c:v>
                </c:pt>
                <c:pt idx="7">
                  <c:v>0.52352941176470591</c:v>
                </c:pt>
                <c:pt idx="8">
                  <c:v>0.52666666666666662</c:v>
                </c:pt>
                <c:pt idx="9">
                  <c:v>0.53546798029556653</c:v>
                </c:pt>
                <c:pt idx="10">
                  <c:v>0.5331683168316832</c:v>
                </c:pt>
              </c:numCache>
            </c:numRef>
          </c:yVal>
          <c:smooth val="1"/>
          <c:extLst xmlns:c16r2="http://schemas.microsoft.com/office/drawing/2015/06/chart">
            <c:ext xmlns:c16="http://schemas.microsoft.com/office/drawing/2014/chart" uri="{C3380CC4-5D6E-409C-BE32-E72D297353CC}">
              <c16:uniqueId val="{00000003-545E-465F-8559-13C883FB48A4}"/>
            </c:ext>
          </c:extLst>
        </c:ser>
        <c:dLbls>
          <c:showLegendKey val="0"/>
          <c:showVal val="0"/>
          <c:showCatName val="0"/>
          <c:showSerName val="0"/>
          <c:showPercent val="0"/>
          <c:showBubbleSize val="0"/>
        </c:dLbls>
        <c:axId val="908996208"/>
        <c:axId val="909009264"/>
      </c:scatterChart>
      <c:valAx>
        <c:axId val="908997296"/>
        <c:scaling>
          <c:orientation val="minMax"/>
          <c:max val="13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ltLang="zh-CN" sz="1600" b="1"/>
                  <a:t>time (minute)</a:t>
                </a:r>
                <a:endParaRPr lang="zh-CN" altLang="en-US" sz="1600" b="1"/>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zh-CN"/>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zh-CN"/>
          </a:p>
        </c:txPr>
        <c:crossAx val="909008720"/>
        <c:crosses val="autoZero"/>
        <c:crossBetween val="midCat"/>
        <c:majorUnit val="10"/>
      </c:valAx>
      <c:valAx>
        <c:axId val="909008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ltLang="zh-CN" sz="1600" b="1" dirty="0"/>
                  <a:t>Power (W)</a:t>
                </a:r>
                <a:endParaRPr lang="zh-CN" altLang="en-US" sz="1600" b="1" dirty="0"/>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zh-CN"/>
          </a:p>
        </c:txPr>
        <c:crossAx val="908997296"/>
        <c:crosses val="autoZero"/>
        <c:crossBetween val="midCat"/>
      </c:valAx>
      <c:valAx>
        <c:axId val="909009264"/>
        <c:scaling>
          <c:orientation val="minMax"/>
          <c:max val="1"/>
          <c:min val="0"/>
        </c:scaling>
        <c:delete val="0"/>
        <c:axPos val="r"/>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ltLang="zh-CN" sz="1600" b="1" dirty="0"/>
                  <a:t>percentage</a:t>
                </a:r>
                <a:endParaRPr lang="zh-CN" altLang="en-US" sz="1600" b="1" dirty="0"/>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zh-CN"/>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zh-CN"/>
          </a:p>
        </c:txPr>
        <c:crossAx val="908996208"/>
        <c:crosses val="max"/>
        <c:crossBetween val="midCat"/>
        <c:majorUnit val="0.2"/>
      </c:valAx>
      <c:valAx>
        <c:axId val="908996208"/>
        <c:scaling>
          <c:orientation val="minMax"/>
        </c:scaling>
        <c:delete val="1"/>
        <c:axPos val="b"/>
        <c:numFmt formatCode="General" sourceLinked="1"/>
        <c:majorTickMark val="out"/>
        <c:minorTickMark val="none"/>
        <c:tickLblPos val="nextTo"/>
        <c:crossAx val="909009264"/>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zh-CN" dirty="0" smtClean="0"/>
              <a:t>ε</a:t>
            </a:r>
            <a:r>
              <a:rPr lang="en-US" altLang="en-US" dirty="0" smtClean="0"/>
              <a:t>'</a:t>
            </a:r>
            <a:endParaRPr lang="en-US" altLang="en-US" dirty="0"/>
          </a:p>
        </c:rich>
      </c:tx>
      <c:layout/>
      <c:overlay val="0"/>
    </c:title>
    <c:autoTitleDeleted val="0"/>
    <c:plotArea>
      <c:layout/>
      <c:lineChart>
        <c:grouping val="standard"/>
        <c:varyColors val="0"/>
        <c:ser>
          <c:idx val="0"/>
          <c:order val="0"/>
          <c:tx>
            <c:strRef>
              <c:f>Sheet1!$C$1</c:f>
              <c:strCache>
                <c:ptCount val="1"/>
                <c:pt idx="0">
                  <c:v>e'</c:v>
                </c:pt>
              </c:strCache>
            </c:strRef>
          </c:tx>
          <c:spPr>
            <a:ln>
              <a:solidFill>
                <a:srgbClr val="FF0000"/>
              </a:solidFill>
            </a:ln>
          </c:spPr>
          <c:marker>
            <c:symbol val="none"/>
          </c:marker>
          <c:cat>
            <c:numRef>
              <c:f>Sheet1!$A$2:$A$3202</c:f>
              <c:numCache>
                <c:formatCode>General</c:formatCode>
                <c:ptCount val="3201"/>
                <c:pt idx="0">
                  <c:v>0.02</c:v>
                </c:pt>
                <c:pt idx="1">
                  <c:v>2.0618750000000002E-2</c:v>
                </c:pt>
                <c:pt idx="2">
                  <c:v>2.1237499999999999E-2</c:v>
                </c:pt>
                <c:pt idx="3">
                  <c:v>2.1856250000000001E-2</c:v>
                </c:pt>
                <c:pt idx="4">
                  <c:v>2.2474999999999998E-2</c:v>
                </c:pt>
                <c:pt idx="5">
                  <c:v>2.309375E-2</c:v>
                </c:pt>
                <c:pt idx="6">
                  <c:v>2.3712500000000001E-2</c:v>
                </c:pt>
                <c:pt idx="7">
                  <c:v>2.4331249999999999E-2</c:v>
                </c:pt>
                <c:pt idx="8">
                  <c:v>2.495E-2</c:v>
                </c:pt>
                <c:pt idx="9">
                  <c:v>2.5568750000000001E-2</c:v>
                </c:pt>
                <c:pt idx="10">
                  <c:v>2.6187499999999999E-2</c:v>
                </c:pt>
                <c:pt idx="11">
                  <c:v>2.680625E-2</c:v>
                </c:pt>
                <c:pt idx="12">
                  <c:v>2.7425000000000001E-2</c:v>
                </c:pt>
                <c:pt idx="13">
                  <c:v>2.8043749999999999E-2</c:v>
                </c:pt>
                <c:pt idx="14">
                  <c:v>2.86625E-2</c:v>
                </c:pt>
                <c:pt idx="15">
                  <c:v>2.9281250000000002E-2</c:v>
                </c:pt>
                <c:pt idx="16">
                  <c:v>2.9899999999999999E-2</c:v>
                </c:pt>
                <c:pt idx="17">
                  <c:v>3.0518750000000001E-2</c:v>
                </c:pt>
                <c:pt idx="18">
                  <c:v>3.1137499999999999E-2</c:v>
                </c:pt>
                <c:pt idx="19">
                  <c:v>3.175625E-2</c:v>
                </c:pt>
                <c:pt idx="20">
                  <c:v>3.2375000000000001E-2</c:v>
                </c:pt>
                <c:pt idx="21">
                  <c:v>3.2993750000000002E-2</c:v>
                </c:pt>
                <c:pt idx="22">
                  <c:v>3.3612499999999997E-2</c:v>
                </c:pt>
                <c:pt idx="23">
                  <c:v>3.4231249999999998E-2</c:v>
                </c:pt>
                <c:pt idx="24">
                  <c:v>3.4849999999999999E-2</c:v>
                </c:pt>
                <c:pt idx="25">
                  <c:v>3.546875E-2</c:v>
                </c:pt>
                <c:pt idx="26">
                  <c:v>3.6087500000000002E-2</c:v>
                </c:pt>
                <c:pt idx="27">
                  <c:v>3.6706250000000003E-2</c:v>
                </c:pt>
                <c:pt idx="28">
                  <c:v>3.7324999999999997E-2</c:v>
                </c:pt>
                <c:pt idx="29">
                  <c:v>3.7943749999999998E-2</c:v>
                </c:pt>
                <c:pt idx="30">
                  <c:v>3.85625E-2</c:v>
                </c:pt>
                <c:pt idx="31">
                  <c:v>3.9181250000000001E-2</c:v>
                </c:pt>
                <c:pt idx="32">
                  <c:v>3.9800000000000002E-2</c:v>
                </c:pt>
                <c:pt idx="33">
                  <c:v>4.0418750000000003E-2</c:v>
                </c:pt>
                <c:pt idx="34">
                  <c:v>4.1037499999999998E-2</c:v>
                </c:pt>
                <c:pt idx="35">
                  <c:v>4.1656249999999999E-2</c:v>
                </c:pt>
                <c:pt idx="36">
                  <c:v>4.2275E-2</c:v>
                </c:pt>
                <c:pt idx="37">
                  <c:v>4.2893750000000001E-2</c:v>
                </c:pt>
                <c:pt idx="38">
                  <c:v>4.3512500000000003E-2</c:v>
                </c:pt>
                <c:pt idx="39">
                  <c:v>4.4131249999999997E-2</c:v>
                </c:pt>
                <c:pt idx="40">
                  <c:v>4.4749999999999998E-2</c:v>
                </c:pt>
                <c:pt idx="41">
                  <c:v>4.5368749999999999E-2</c:v>
                </c:pt>
                <c:pt idx="42">
                  <c:v>4.5987500000000001E-2</c:v>
                </c:pt>
                <c:pt idx="43">
                  <c:v>4.6606250000000002E-2</c:v>
                </c:pt>
                <c:pt idx="44">
                  <c:v>4.7225000000000003E-2</c:v>
                </c:pt>
                <c:pt idx="45">
                  <c:v>4.7843749999999997E-2</c:v>
                </c:pt>
                <c:pt idx="46">
                  <c:v>4.8462499999999999E-2</c:v>
                </c:pt>
                <c:pt idx="47">
                  <c:v>4.908125E-2</c:v>
                </c:pt>
                <c:pt idx="48">
                  <c:v>4.9700000000000001E-2</c:v>
                </c:pt>
                <c:pt idx="49">
                  <c:v>5.0318750000000002E-2</c:v>
                </c:pt>
                <c:pt idx="50">
                  <c:v>5.0937499999999997E-2</c:v>
                </c:pt>
                <c:pt idx="51">
                  <c:v>5.1556249999999998E-2</c:v>
                </c:pt>
                <c:pt idx="52">
                  <c:v>5.2174999999999999E-2</c:v>
                </c:pt>
                <c:pt idx="53">
                  <c:v>5.279375E-2</c:v>
                </c:pt>
                <c:pt idx="54">
                  <c:v>5.3412500000000002E-2</c:v>
                </c:pt>
                <c:pt idx="55">
                  <c:v>5.4031250000000003E-2</c:v>
                </c:pt>
                <c:pt idx="56">
                  <c:v>5.4649999999999997E-2</c:v>
                </c:pt>
                <c:pt idx="57">
                  <c:v>5.5268749999999998E-2</c:v>
                </c:pt>
                <c:pt idx="58">
                  <c:v>5.58875E-2</c:v>
                </c:pt>
                <c:pt idx="59">
                  <c:v>5.6506250000000001E-2</c:v>
                </c:pt>
                <c:pt idx="60">
                  <c:v>5.7125000000000002E-2</c:v>
                </c:pt>
                <c:pt idx="61">
                  <c:v>5.7743750000000003E-2</c:v>
                </c:pt>
                <c:pt idx="62">
                  <c:v>5.8362499999999998E-2</c:v>
                </c:pt>
                <c:pt idx="63">
                  <c:v>5.8981249999999999E-2</c:v>
                </c:pt>
                <c:pt idx="64">
                  <c:v>5.96E-2</c:v>
                </c:pt>
                <c:pt idx="65">
                  <c:v>6.0218750000000001E-2</c:v>
                </c:pt>
                <c:pt idx="66">
                  <c:v>6.0837500000000003E-2</c:v>
                </c:pt>
                <c:pt idx="67">
                  <c:v>6.1456249999999997E-2</c:v>
                </c:pt>
                <c:pt idx="68">
                  <c:v>6.2074999999999998E-2</c:v>
                </c:pt>
                <c:pt idx="69">
                  <c:v>6.2693750000000006E-2</c:v>
                </c:pt>
                <c:pt idx="70">
                  <c:v>6.3312499999999994E-2</c:v>
                </c:pt>
                <c:pt idx="71">
                  <c:v>6.3931249999999995E-2</c:v>
                </c:pt>
                <c:pt idx="72">
                  <c:v>6.4549999999999996E-2</c:v>
                </c:pt>
                <c:pt idx="73">
                  <c:v>6.5168749999999998E-2</c:v>
                </c:pt>
                <c:pt idx="74">
                  <c:v>6.5787499999999999E-2</c:v>
                </c:pt>
                <c:pt idx="75">
                  <c:v>6.640625E-2</c:v>
                </c:pt>
                <c:pt idx="76">
                  <c:v>6.7025000000000001E-2</c:v>
                </c:pt>
                <c:pt idx="77">
                  <c:v>6.7643750000000002E-2</c:v>
                </c:pt>
                <c:pt idx="78">
                  <c:v>6.8262500000000004E-2</c:v>
                </c:pt>
                <c:pt idx="79">
                  <c:v>6.8881250000000005E-2</c:v>
                </c:pt>
                <c:pt idx="80">
                  <c:v>6.9500000000000006E-2</c:v>
                </c:pt>
                <c:pt idx="81">
                  <c:v>7.0118749999999994E-2</c:v>
                </c:pt>
                <c:pt idx="82">
                  <c:v>7.0737499999999995E-2</c:v>
                </c:pt>
                <c:pt idx="83">
                  <c:v>7.1356249999999996E-2</c:v>
                </c:pt>
                <c:pt idx="84">
                  <c:v>7.1974999999999997E-2</c:v>
                </c:pt>
                <c:pt idx="85">
                  <c:v>7.2593749999999999E-2</c:v>
                </c:pt>
                <c:pt idx="86">
                  <c:v>7.32125E-2</c:v>
                </c:pt>
                <c:pt idx="87">
                  <c:v>7.3831250000000001E-2</c:v>
                </c:pt>
                <c:pt idx="88">
                  <c:v>7.4450000000000002E-2</c:v>
                </c:pt>
                <c:pt idx="89">
                  <c:v>7.5068750000000004E-2</c:v>
                </c:pt>
                <c:pt idx="90">
                  <c:v>7.5687500000000005E-2</c:v>
                </c:pt>
                <c:pt idx="91">
                  <c:v>7.6306250000000006E-2</c:v>
                </c:pt>
                <c:pt idx="92">
                  <c:v>7.6924999999999993E-2</c:v>
                </c:pt>
                <c:pt idx="93">
                  <c:v>7.7543749999999995E-2</c:v>
                </c:pt>
                <c:pt idx="94">
                  <c:v>7.8162499999999996E-2</c:v>
                </c:pt>
                <c:pt idx="95">
                  <c:v>7.8781249999999997E-2</c:v>
                </c:pt>
                <c:pt idx="96">
                  <c:v>7.9399999999999998E-2</c:v>
                </c:pt>
                <c:pt idx="97">
                  <c:v>8.001875E-2</c:v>
                </c:pt>
                <c:pt idx="98">
                  <c:v>8.0637500000000001E-2</c:v>
                </c:pt>
                <c:pt idx="99">
                  <c:v>8.1256250000000002E-2</c:v>
                </c:pt>
                <c:pt idx="100">
                  <c:v>8.1875000000000003E-2</c:v>
                </c:pt>
                <c:pt idx="101">
                  <c:v>8.2493750000000005E-2</c:v>
                </c:pt>
                <c:pt idx="102">
                  <c:v>8.3112500000000006E-2</c:v>
                </c:pt>
                <c:pt idx="103">
                  <c:v>8.3731249999999993E-2</c:v>
                </c:pt>
                <c:pt idx="104">
                  <c:v>8.4349999999999994E-2</c:v>
                </c:pt>
                <c:pt idx="105">
                  <c:v>8.4968749999999996E-2</c:v>
                </c:pt>
                <c:pt idx="106">
                  <c:v>8.5587499999999997E-2</c:v>
                </c:pt>
                <c:pt idx="107">
                  <c:v>8.6206249999999998E-2</c:v>
                </c:pt>
                <c:pt idx="108">
                  <c:v>8.6824999999999999E-2</c:v>
                </c:pt>
                <c:pt idx="109">
                  <c:v>8.7443750000000001E-2</c:v>
                </c:pt>
                <c:pt idx="110">
                  <c:v>8.8062500000000002E-2</c:v>
                </c:pt>
                <c:pt idx="111">
                  <c:v>8.8681250000000003E-2</c:v>
                </c:pt>
                <c:pt idx="112">
                  <c:v>8.9300000000000004E-2</c:v>
                </c:pt>
                <c:pt idx="113">
                  <c:v>8.9918750000000006E-2</c:v>
                </c:pt>
                <c:pt idx="114">
                  <c:v>9.0537500000000007E-2</c:v>
                </c:pt>
                <c:pt idx="115">
                  <c:v>9.1156249999999994E-2</c:v>
                </c:pt>
                <c:pt idx="116">
                  <c:v>9.1774999999999995E-2</c:v>
                </c:pt>
                <c:pt idx="117">
                  <c:v>9.2393749999999997E-2</c:v>
                </c:pt>
                <c:pt idx="118">
                  <c:v>9.3012499999999998E-2</c:v>
                </c:pt>
                <c:pt idx="119">
                  <c:v>9.3631249999999999E-2</c:v>
                </c:pt>
                <c:pt idx="120">
                  <c:v>9.425E-2</c:v>
                </c:pt>
                <c:pt idx="121">
                  <c:v>9.4868750000000002E-2</c:v>
                </c:pt>
                <c:pt idx="122">
                  <c:v>9.5487500000000003E-2</c:v>
                </c:pt>
                <c:pt idx="123">
                  <c:v>9.6106250000000004E-2</c:v>
                </c:pt>
                <c:pt idx="124">
                  <c:v>9.6725000000000005E-2</c:v>
                </c:pt>
                <c:pt idx="125">
                  <c:v>9.7343750000000007E-2</c:v>
                </c:pt>
                <c:pt idx="126">
                  <c:v>9.7962499999999994E-2</c:v>
                </c:pt>
                <c:pt idx="127">
                  <c:v>9.8581249999999995E-2</c:v>
                </c:pt>
                <c:pt idx="128">
                  <c:v>9.9199999999999997E-2</c:v>
                </c:pt>
                <c:pt idx="129">
                  <c:v>9.9818749999999998E-2</c:v>
                </c:pt>
                <c:pt idx="130">
                  <c:v>0.1004375</c:v>
                </c:pt>
                <c:pt idx="131">
                  <c:v>0.10105625</c:v>
                </c:pt>
                <c:pt idx="132">
                  <c:v>0.101675</c:v>
                </c:pt>
                <c:pt idx="133">
                  <c:v>0.10229375</c:v>
                </c:pt>
                <c:pt idx="134">
                  <c:v>0.1029125</c:v>
                </c:pt>
                <c:pt idx="135">
                  <c:v>0.10353125000000001</c:v>
                </c:pt>
                <c:pt idx="136">
                  <c:v>0.10415000000000001</c:v>
                </c:pt>
                <c:pt idx="137">
                  <c:v>0.10476874999999999</c:v>
                </c:pt>
                <c:pt idx="138">
                  <c:v>0.1053875</c:v>
                </c:pt>
                <c:pt idx="139">
                  <c:v>0.10600625</c:v>
                </c:pt>
                <c:pt idx="140">
                  <c:v>0.106625</c:v>
                </c:pt>
                <c:pt idx="141">
                  <c:v>0.10724375</c:v>
                </c:pt>
                <c:pt idx="142">
                  <c:v>0.1078625</c:v>
                </c:pt>
                <c:pt idx="143">
                  <c:v>0.10848125</c:v>
                </c:pt>
                <c:pt idx="144">
                  <c:v>0.1091</c:v>
                </c:pt>
                <c:pt idx="145">
                  <c:v>0.10971875</c:v>
                </c:pt>
                <c:pt idx="146">
                  <c:v>0.11033750000000001</c:v>
                </c:pt>
                <c:pt idx="147">
                  <c:v>0.11095625000000001</c:v>
                </c:pt>
                <c:pt idx="148">
                  <c:v>0.11157499999999999</c:v>
                </c:pt>
                <c:pt idx="149">
                  <c:v>0.11219374999999999</c:v>
                </c:pt>
                <c:pt idx="150">
                  <c:v>0.1128125</c:v>
                </c:pt>
                <c:pt idx="151">
                  <c:v>0.11343125</c:v>
                </c:pt>
                <c:pt idx="152">
                  <c:v>0.11405</c:v>
                </c:pt>
                <c:pt idx="153">
                  <c:v>0.11466875</c:v>
                </c:pt>
                <c:pt idx="154">
                  <c:v>0.1152875</c:v>
                </c:pt>
                <c:pt idx="155">
                  <c:v>0.11590625</c:v>
                </c:pt>
                <c:pt idx="156">
                  <c:v>0.116525</c:v>
                </c:pt>
                <c:pt idx="157">
                  <c:v>0.11714375</c:v>
                </c:pt>
                <c:pt idx="158">
                  <c:v>0.11776250000000001</c:v>
                </c:pt>
                <c:pt idx="159">
                  <c:v>0.11838124999999999</c:v>
                </c:pt>
                <c:pt idx="160">
                  <c:v>0.11899999999999999</c:v>
                </c:pt>
                <c:pt idx="161">
                  <c:v>0.11961875</c:v>
                </c:pt>
                <c:pt idx="162">
                  <c:v>0.1202375</c:v>
                </c:pt>
                <c:pt idx="163">
                  <c:v>0.12085625</c:v>
                </c:pt>
                <c:pt idx="164">
                  <c:v>0.121475</c:v>
                </c:pt>
                <c:pt idx="165">
                  <c:v>0.12209375</c:v>
                </c:pt>
                <c:pt idx="166">
                  <c:v>0.1227125</c:v>
                </c:pt>
                <c:pt idx="167">
                  <c:v>0.12333125</c:v>
                </c:pt>
                <c:pt idx="168">
                  <c:v>0.12395</c:v>
                </c:pt>
                <c:pt idx="169">
                  <c:v>0.12456875000000001</c:v>
                </c:pt>
                <c:pt idx="170">
                  <c:v>0.12518750000000001</c:v>
                </c:pt>
                <c:pt idx="171">
                  <c:v>0.12580625000000001</c:v>
                </c:pt>
                <c:pt idx="172">
                  <c:v>0.12642500000000001</c:v>
                </c:pt>
                <c:pt idx="173">
                  <c:v>0.12704375000000001</c:v>
                </c:pt>
                <c:pt idx="174">
                  <c:v>0.12766250000000001</c:v>
                </c:pt>
                <c:pt idx="175">
                  <c:v>0.12828125000000001</c:v>
                </c:pt>
                <c:pt idx="176">
                  <c:v>0.12889999999999999</c:v>
                </c:pt>
                <c:pt idx="177">
                  <c:v>0.12951874999999999</c:v>
                </c:pt>
                <c:pt idx="178">
                  <c:v>0.13013749999999999</c:v>
                </c:pt>
                <c:pt idx="179">
                  <c:v>0.13075624999999999</c:v>
                </c:pt>
                <c:pt idx="180">
                  <c:v>0.13137499999999999</c:v>
                </c:pt>
                <c:pt idx="181">
                  <c:v>0.13199374999999999</c:v>
                </c:pt>
                <c:pt idx="182">
                  <c:v>0.13261249999999999</c:v>
                </c:pt>
                <c:pt idx="183">
                  <c:v>0.13323125</c:v>
                </c:pt>
                <c:pt idx="184">
                  <c:v>0.13385</c:v>
                </c:pt>
                <c:pt idx="185">
                  <c:v>0.13446875</c:v>
                </c:pt>
                <c:pt idx="186">
                  <c:v>0.1350875</c:v>
                </c:pt>
                <c:pt idx="187">
                  <c:v>0.13570625</c:v>
                </c:pt>
                <c:pt idx="188">
                  <c:v>0.136325</c:v>
                </c:pt>
                <c:pt idx="189">
                  <c:v>0.13694375</c:v>
                </c:pt>
                <c:pt idx="190">
                  <c:v>0.1375625</c:v>
                </c:pt>
                <c:pt idx="191">
                  <c:v>0.13818125000000001</c:v>
                </c:pt>
                <c:pt idx="192">
                  <c:v>0.13880000000000001</c:v>
                </c:pt>
                <c:pt idx="193">
                  <c:v>0.13941875000000001</c:v>
                </c:pt>
                <c:pt idx="194">
                  <c:v>0.14003750000000001</c:v>
                </c:pt>
                <c:pt idx="195">
                  <c:v>0.14065625000000001</c:v>
                </c:pt>
                <c:pt idx="196">
                  <c:v>0.14127500000000001</c:v>
                </c:pt>
                <c:pt idx="197">
                  <c:v>0.14189375000000001</c:v>
                </c:pt>
                <c:pt idx="198">
                  <c:v>0.14251249999999999</c:v>
                </c:pt>
                <c:pt idx="199">
                  <c:v>0.14313124999999999</c:v>
                </c:pt>
                <c:pt idx="200">
                  <c:v>0.14374999999999999</c:v>
                </c:pt>
                <c:pt idx="201">
                  <c:v>0.14436874999999999</c:v>
                </c:pt>
                <c:pt idx="202">
                  <c:v>0.14498749999999999</c:v>
                </c:pt>
                <c:pt idx="203">
                  <c:v>0.14560624999999999</c:v>
                </c:pt>
                <c:pt idx="204">
                  <c:v>0.14622499999999999</c:v>
                </c:pt>
                <c:pt idx="205">
                  <c:v>0.14684375</c:v>
                </c:pt>
                <c:pt idx="206">
                  <c:v>0.1474625</c:v>
                </c:pt>
                <c:pt idx="207">
                  <c:v>0.14808125</c:v>
                </c:pt>
                <c:pt idx="208">
                  <c:v>0.1487</c:v>
                </c:pt>
                <c:pt idx="209">
                  <c:v>0.14931875</c:v>
                </c:pt>
                <c:pt idx="210">
                  <c:v>0.1499375</c:v>
                </c:pt>
                <c:pt idx="211">
                  <c:v>0.15055625</c:v>
                </c:pt>
                <c:pt idx="212">
                  <c:v>0.151175</c:v>
                </c:pt>
                <c:pt idx="213">
                  <c:v>0.15179375000000001</c:v>
                </c:pt>
                <c:pt idx="214">
                  <c:v>0.15241250000000001</c:v>
                </c:pt>
                <c:pt idx="215">
                  <c:v>0.15303125000000001</c:v>
                </c:pt>
                <c:pt idx="216">
                  <c:v>0.15365000000000001</c:v>
                </c:pt>
                <c:pt idx="217">
                  <c:v>0.15426875000000001</c:v>
                </c:pt>
                <c:pt idx="218">
                  <c:v>0.15488750000000001</c:v>
                </c:pt>
                <c:pt idx="219">
                  <c:v>0.15550625000000001</c:v>
                </c:pt>
                <c:pt idx="220">
                  <c:v>0.15612500000000001</c:v>
                </c:pt>
                <c:pt idx="221">
                  <c:v>0.15674374999999999</c:v>
                </c:pt>
                <c:pt idx="222">
                  <c:v>0.15736249999999999</c:v>
                </c:pt>
                <c:pt idx="223">
                  <c:v>0.15798124999999999</c:v>
                </c:pt>
                <c:pt idx="224">
                  <c:v>0.15859999999999999</c:v>
                </c:pt>
                <c:pt idx="225">
                  <c:v>0.15921874999999999</c:v>
                </c:pt>
                <c:pt idx="226">
                  <c:v>0.15983749999999999</c:v>
                </c:pt>
                <c:pt idx="227">
                  <c:v>0.16045624999999999</c:v>
                </c:pt>
                <c:pt idx="228">
                  <c:v>0.161075</c:v>
                </c:pt>
                <c:pt idx="229">
                  <c:v>0.16169375</c:v>
                </c:pt>
                <c:pt idx="230">
                  <c:v>0.1623125</c:v>
                </c:pt>
                <c:pt idx="231">
                  <c:v>0.16293125</c:v>
                </c:pt>
                <c:pt idx="232">
                  <c:v>0.16355</c:v>
                </c:pt>
                <c:pt idx="233">
                  <c:v>0.16416875</c:v>
                </c:pt>
                <c:pt idx="234">
                  <c:v>0.1647875</c:v>
                </c:pt>
                <c:pt idx="235">
                  <c:v>0.16540625</c:v>
                </c:pt>
                <c:pt idx="236">
                  <c:v>0.16602500000000001</c:v>
                </c:pt>
                <c:pt idx="237">
                  <c:v>0.16664375000000001</c:v>
                </c:pt>
                <c:pt idx="238">
                  <c:v>0.16726250000000001</c:v>
                </c:pt>
                <c:pt idx="239">
                  <c:v>0.16788125000000001</c:v>
                </c:pt>
                <c:pt idx="240">
                  <c:v>0.16850000000000001</c:v>
                </c:pt>
                <c:pt idx="241">
                  <c:v>0.16911875000000001</c:v>
                </c:pt>
                <c:pt idx="242">
                  <c:v>0.16973750000000001</c:v>
                </c:pt>
                <c:pt idx="243">
                  <c:v>0.17035624999999999</c:v>
                </c:pt>
                <c:pt idx="244">
                  <c:v>0.17097499999999999</c:v>
                </c:pt>
                <c:pt idx="245">
                  <c:v>0.17159374999999999</c:v>
                </c:pt>
                <c:pt idx="246">
                  <c:v>0.17221249999999999</c:v>
                </c:pt>
                <c:pt idx="247">
                  <c:v>0.17283124999999999</c:v>
                </c:pt>
                <c:pt idx="248">
                  <c:v>0.17344999999999999</c:v>
                </c:pt>
                <c:pt idx="249">
                  <c:v>0.17406874999999999</c:v>
                </c:pt>
                <c:pt idx="250">
                  <c:v>0.1746875</c:v>
                </c:pt>
                <c:pt idx="251">
                  <c:v>0.17530625</c:v>
                </c:pt>
                <c:pt idx="252">
                  <c:v>0.175925</c:v>
                </c:pt>
                <c:pt idx="253">
                  <c:v>0.17654375</c:v>
                </c:pt>
                <c:pt idx="254">
                  <c:v>0.1771625</c:v>
                </c:pt>
                <c:pt idx="255">
                  <c:v>0.17778125</c:v>
                </c:pt>
                <c:pt idx="256">
                  <c:v>0.1784</c:v>
                </c:pt>
                <c:pt idx="257">
                  <c:v>0.17901875</c:v>
                </c:pt>
                <c:pt idx="258">
                  <c:v>0.17963750000000001</c:v>
                </c:pt>
                <c:pt idx="259">
                  <c:v>0.18025625000000001</c:v>
                </c:pt>
                <c:pt idx="260">
                  <c:v>0.18087500000000001</c:v>
                </c:pt>
                <c:pt idx="261">
                  <c:v>0.18149375000000001</c:v>
                </c:pt>
                <c:pt idx="262">
                  <c:v>0.18211250000000001</c:v>
                </c:pt>
                <c:pt idx="263">
                  <c:v>0.18273125000000001</c:v>
                </c:pt>
                <c:pt idx="264">
                  <c:v>0.18335000000000001</c:v>
                </c:pt>
                <c:pt idx="265">
                  <c:v>0.18396874999999999</c:v>
                </c:pt>
                <c:pt idx="266">
                  <c:v>0.18458749999999999</c:v>
                </c:pt>
                <c:pt idx="267">
                  <c:v>0.18520624999999999</c:v>
                </c:pt>
                <c:pt idx="268">
                  <c:v>0.18582499999999999</c:v>
                </c:pt>
                <c:pt idx="269">
                  <c:v>0.18644374999999999</c:v>
                </c:pt>
                <c:pt idx="270">
                  <c:v>0.18706249999999999</c:v>
                </c:pt>
                <c:pt idx="271">
                  <c:v>0.18768124999999999</c:v>
                </c:pt>
                <c:pt idx="272">
                  <c:v>0.1883</c:v>
                </c:pt>
                <c:pt idx="273">
                  <c:v>0.18891875</c:v>
                </c:pt>
                <c:pt idx="274">
                  <c:v>0.1895375</c:v>
                </c:pt>
                <c:pt idx="275">
                  <c:v>0.19015625</c:v>
                </c:pt>
                <c:pt idx="276">
                  <c:v>0.190775</c:v>
                </c:pt>
                <c:pt idx="277">
                  <c:v>0.19139375</c:v>
                </c:pt>
                <c:pt idx="278">
                  <c:v>0.1920125</c:v>
                </c:pt>
                <c:pt idx="279">
                  <c:v>0.19263125</c:v>
                </c:pt>
                <c:pt idx="280">
                  <c:v>0.19325000000000001</c:v>
                </c:pt>
                <c:pt idx="281">
                  <c:v>0.19386875000000001</c:v>
                </c:pt>
                <c:pt idx="282">
                  <c:v>0.19448750000000001</c:v>
                </c:pt>
                <c:pt idx="283">
                  <c:v>0.19510625000000001</c:v>
                </c:pt>
                <c:pt idx="284">
                  <c:v>0.19572500000000001</c:v>
                </c:pt>
                <c:pt idx="285">
                  <c:v>0.19634375000000001</c:v>
                </c:pt>
                <c:pt idx="286">
                  <c:v>0.19696250000000001</c:v>
                </c:pt>
                <c:pt idx="287">
                  <c:v>0.19758125000000001</c:v>
                </c:pt>
                <c:pt idx="288">
                  <c:v>0.19819999999999999</c:v>
                </c:pt>
                <c:pt idx="289">
                  <c:v>0.19881874999999999</c:v>
                </c:pt>
                <c:pt idx="290">
                  <c:v>0.19943749999999999</c:v>
                </c:pt>
                <c:pt idx="291">
                  <c:v>0.20005624999999999</c:v>
                </c:pt>
                <c:pt idx="292">
                  <c:v>0.20067499999999999</c:v>
                </c:pt>
                <c:pt idx="293">
                  <c:v>0.20129374999999999</c:v>
                </c:pt>
                <c:pt idx="294">
                  <c:v>0.20191249999999999</c:v>
                </c:pt>
                <c:pt idx="295">
                  <c:v>0.20253125</c:v>
                </c:pt>
                <c:pt idx="296">
                  <c:v>0.20315</c:v>
                </c:pt>
                <c:pt idx="297">
                  <c:v>0.20376875</c:v>
                </c:pt>
                <c:pt idx="298">
                  <c:v>0.2043875</c:v>
                </c:pt>
                <c:pt idx="299">
                  <c:v>0.20500625</c:v>
                </c:pt>
                <c:pt idx="300">
                  <c:v>0.205625</c:v>
                </c:pt>
                <c:pt idx="301">
                  <c:v>0.20624375</c:v>
                </c:pt>
                <c:pt idx="302">
                  <c:v>0.2068625</c:v>
                </c:pt>
                <c:pt idx="303">
                  <c:v>0.20748125000000001</c:v>
                </c:pt>
                <c:pt idx="304">
                  <c:v>0.20810000000000001</c:v>
                </c:pt>
                <c:pt idx="305">
                  <c:v>0.20871875000000001</c:v>
                </c:pt>
                <c:pt idx="306">
                  <c:v>0.20933750000000001</c:v>
                </c:pt>
                <c:pt idx="307">
                  <c:v>0.20995625000000001</c:v>
                </c:pt>
                <c:pt idx="308">
                  <c:v>0.21057500000000001</c:v>
                </c:pt>
                <c:pt idx="309">
                  <c:v>0.21119375000000001</c:v>
                </c:pt>
                <c:pt idx="310">
                  <c:v>0.21181249999999999</c:v>
                </c:pt>
                <c:pt idx="311">
                  <c:v>0.21243124999999999</c:v>
                </c:pt>
                <c:pt idx="312">
                  <c:v>0.21304999999999999</c:v>
                </c:pt>
                <c:pt idx="313">
                  <c:v>0.21366874999999999</c:v>
                </c:pt>
                <c:pt idx="314">
                  <c:v>0.21428749999999999</c:v>
                </c:pt>
                <c:pt idx="315">
                  <c:v>0.21490624999999999</c:v>
                </c:pt>
                <c:pt idx="316">
                  <c:v>0.21552499999999999</c:v>
                </c:pt>
                <c:pt idx="317">
                  <c:v>0.21614375</c:v>
                </c:pt>
                <c:pt idx="318">
                  <c:v>0.2167625</c:v>
                </c:pt>
                <c:pt idx="319">
                  <c:v>0.21738125</c:v>
                </c:pt>
                <c:pt idx="320">
                  <c:v>0.218</c:v>
                </c:pt>
                <c:pt idx="321">
                  <c:v>0.21861875</c:v>
                </c:pt>
                <c:pt idx="322">
                  <c:v>0.2192375</c:v>
                </c:pt>
                <c:pt idx="323">
                  <c:v>0.21985625</c:v>
                </c:pt>
                <c:pt idx="324">
                  <c:v>0.220475</c:v>
                </c:pt>
                <c:pt idx="325">
                  <c:v>0.22109375000000001</c:v>
                </c:pt>
                <c:pt idx="326">
                  <c:v>0.22171250000000001</c:v>
                </c:pt>
                <c:pt idx="327">
                  <c:v>0.22233125000000001</c:v>
                </c:pt>
                <c:pt idx="328">
                  <c:v>0.22295000000000001</c:v>
                </c:pt>
                <c:pt idx="329">
                  <c:v>0.22356875000000001</c:v>
                </c:pt>
                <c:pt idx="330">
                  <c:v>0.22418750000000001</c:v>
                </c:pt>
                <c:pt idx="331">
                  <c:v>0.22480625000000001</c:v>
                </c:pt>
                <c:pt idx="332">
                  <c:v>0.22542499999999999</c:v>
                </c:pt>
                <c:pt idx="333">
                  <c:v>0.22604374999999999</c:v>
                </c:pt>
                <c:pt idx="334">
                  <c:v>0.22666249999999999</c:v>
                </c:pt>
                <c:pt idx="335">
                  <c:v>0.22728124999999999</c:v>
                </c:pt>
                <c:pt idx="336">
                  <c:v>0.22789999999999999</c:v>
                </c:pt>
                <c:pt idx="337">
                  <c:v>0.22851874999999999</c:v>
                </c:pt>
                <c:pt idx="338">
                  <c:v>0.22913749999999999</c:v>
                </c:pt>
                <c:pt idx="339">
                  <c:v>0.22975625</c:v>
                </c:pt>
                <c:pt idx="340">
                  <c:v>0.230375</c:v>
                </c:pt>
                <c:pt idx="341">
                  <c:v>0.23099375</c:v>
                </c:pt>
                <c:pt idx="342">
                  <c:v>0.2316125</c:v>
                </c:pt>
                <c:pt idx="343">
                  <c:v>0.23223125</c:v>
                </c:pt>
                <c:pt idx="344">
                  <c:v>0.23285</c:v>
                </c:pt>
                <c:pt idx="345">
                  <c:v>0.23346875</c:v>
                </c:pt>
                <c:pt idx="346">
                  <c:v>0.2340875</c:v>
                </c:pt>
                <c:pt idx="347">
                  <c:v>0.23470625000000001</c:v>
                </c:pt>
                <c:pt idx="348">
                  <c:v>0.23532500000000001</c:v>
                </c:pt>
                <c:pt idx="349">
                  <c:v>0.23594375000000001</c:v>
                </c:pt>
                <c:pt idx="350">
                  <c:v>0.23656250000000001</c:v>
                </c:pt>
                <c:pt idx="351">
                  <c:v>0.23718125000000001</c:v>
                </c:pt>
                <c:pt idx="352">
                  <c:v>0.23780000000000001</c:v>
                </c:pt>
                <c:pt idx="353">
                  <c:v>0.23841875000000001</c:v>
                </c:pt>
                <c:pt idx="354">
                  <c:v>0.23903750000000001</c:v>
                </c:pt>
                <c:pt idx="355">
                  <c:v>0.23965624999999999</c:v>
                </c:pt>
                <c:pt idx="356">
                  <c:v>0.24027499999999999</c:v>
                </c:pt>
                <c:pt idx="357">
                  <c:v>0.24089374999999999</c:v>
                </c:pt>
                <c:pt idx="358">
                  <c:v>0.24151249999999999</c:v>
                </c:pt>
                <c:pt idx="359">
                  <c:v>0.24213124999999999</c:v>
                </c:pt>
                <c:pt idx="360">
                  <c:v>0.24274999999999999</c:v>
                </c:pt>
                <c:pt idx="361">
                  <c:v>0.24336874999999999</c:v>
                </c:pt>
                <c:pt idx="362">
                  <c:v>0.2439875</c:v>
                </c:pt>
                <c:pt idx="363">
                  <c:v>0.24460625</c:v>
                </c:pt>
                <c:pt idx="364">
                  <c:v>0.245225</c:v>
                </c:pt>
                <c:pt idx="365">
                  <c:v>0.24584375</c:v>
                </c:pt>
                <c:pt idx="366">
                  <c:v>0.2464625</c:v>
                </c:pt>
                <c:pt idx="367">
                  <c:v>0.24708125</c:v>
                </c:pt>
                <c:pt idx="368">
                  <c:v>0.2477</c:v>
                </c:pt>
                <c:pt idx="369">
                  <c:v>0.24831875</c:v>
                </c:pt>
                <c:pt idx="370">
                  <c:v>0.24893750000000001</c:v>
                </c:pt>
                <c:pt idx="371">
                  <c:v>0.24955625000000001</c:v>
                </c:pt>
                <c:pt idx="372">
                  <c:v>0.25017499999999998</c:v>
                </c:pt>
                <c:pt idx="373">
                  <c:v>0.25079374999999998</c:v>
                </c:pt>
                <c:pt idx="374">
                  <c:v>0.25141249999999998</c:v>
                </c:pt>
                <c:pt idx="375">
                  <c:v>0.25203124999999998</c:v>
                </c:pt>
                <c:pt idx="376">
                  <c:v>0.25264999999999999</c:v>
                </c:pt>
                <c:pt idx="377">
                  <c:v>0.25326874999999999</c:v>
                </c:pt>
                <c:pt idx="378">
                  <c:v>0.25388749999999999</c:v>
                </c:pt>
                <c:pt idx="379">
                  <c:v>0.25450624999999999</c:v>
                </c:pt>
                <c:pt idx="380">
                  <c:v>0.25512499999999999</c:v>
                </c:pt>
                <c:pt idx="381">
                  <c:v>0.25574374999999999</c:v>
                </c:pt>
                <c:pt idx="382">
                  <c:v>0.25636249999999999</c:v>
                </c:pt>
                <c:pt idx="383">
                  <c:v>0.25698124999999999</c:v>
                </c:pt>
                <c:pt idx="384">
                  <c:v>0.2576</c:v>
                </c:pt>
                <c:pt idx="385">
                  <c:v>0.25821875</c:v>
                </c:pt>
                <c:pt idx="386">
                  <c:v>0.2588375</c:v>
                </c:pt>
                <c:pt idx="387">
                  <c:v>0.25945625</c:v>
                </c:pt>
                <c:pt idx="388">
                  <c:v>0.260075</c:v>
                </c:pt>
                <c:pt idx="389">
                  <c:v>0.26069375</c:v>
                </c:pt>
                <c:pt idx="390">
                  <c:v>0.2613125</c:v>
                </c:pt>
                <c:pt idx="391">
                  <c:v>0.26193125</c:v>
                </c:pt>
                <c:pt idx="392">
                  <c:v>0.26255000000000001</c:v>
                </c:pt>
                <c:pt idx="393">
                  <c:v>0.26316875000000001</c:v>
                </c:pt>
                <c:pt idx="394">
                  <c:v>0.26378750000000001</c:v>
                </c:pt>
                <c:pt idx="395">
                  <c:v>0.26440625000000001</c:v>
                </c:pt>
                <c:pt idx="396">
                  <c:v>0.26502500000000001</c:v>
                </c:pt>
                <c:pt idx="397">
                  <c:v>0.26564375000000001</c:v>
                </c:pt>
                <c:pt idx="398">
                  <c:v>0.26626250000000001</c:v>
                </c:pt>
                <c:pt idx="399">
                  <c:v>0.26688125000000001</c:v>
                </c:pt>
                <c:pt idx="400">
                  <c:v>0.26750000000000002</c:v>
                </c:pt>
                <c:pt idx="401">
                  <c:v>0.26811875000000002</c:v>
                </c:pt>
                <c:pt idx="402">
                  <c:v>0.26873750000000002</c:v>
                </c:pt>
                <c:pt idx="403">
                  <c:v>0.26935625000000002</c:v>
                </c:pt>
                <c:pt idx="404">
                  <c:v>0.26997500000000002</c:v>
                </c:pt>
                <c:pt idx="405">
                  <c:v>0.27059375000000002</c:v>
                </c:pt>
                <c:pt idx="406">
                  <c:v>0.27121250000000002</c:v>
                </c:pt>
                <c:pt idx="407">
                  <c:v>0.27183125000000002</c:v>
                </c:pt>
                <c:pt idx="408">
                  <c:v>0.27245000000000003</c:v>
                </c:pt>
                <c:pt idx="409">
                  <c:v>0.27306875000000003</c:v>
                </c:pt>
                <c:pt idx="410">
                  <c:v>0.27368749999999997</c:v>
                </c:pt>
                <c:pt idx="411">
                  <c:v>0.27430624999999997</c:v>
                </c:pt>
                <c:pt idx="412">
                  <c:v>0.27492499999999997</c:v>
                </c:pt>
                <c:pt idx="413">
                  <c:v>0.27554374999999998</c:v>
                </c:pt>
                <c:pt idx="414">
                  <c:v>0.27616249999999998</c:v>
                </c:pt>
                <c:pt idx="415">
                  <c:v>0.27678124999999998</c:v>
                </c:pt>
                <c:pt idx="416">
                  <c:v>0.27739999999999998</c:v>
                </c:pt>
                <c:pt idx="417">
                  <c:v>0.27801874999999998</c:v>
                </c:pt>
                <c:pt idx="418">
                  <c:v>0.27863749999999998</c:v>
                </c:pt>
                <c:pt idx="419">
                  <c:v>0.27925624999999998</c:v>
                </c:pt>
                <c:pt idx="420">
                  <c:v>0.27987499999999998</c:v>
                </c:pt>
                <c:pt idx="421">
                  <c:v>0.28049374999999999</c:v>
                </c:pt>
                <c:pt idx="422">
                  <c:v>0.28111249999999999</c:v>
                </c:pt>
                <c:pt idx="423">
                  <c:v>0.28173124999999999</c:v>
                </c:pt>
                <c:pt idx="424">
                  <c:v>0.28234999999999999</c:v>
                </c:pt>
                <c:pt idx="425">
                  <c:v>0.28296874999999999</c:v>
                </c:pt>
                <c:pt idx="426">
                  <c:v>0.28358749999999999</c:v>
                </c:pt>
                <c:pt idx="427">
                  <c:v>0.28420624999999999</c:v>
                </c:pt>
                <c:pt idx="428">
                  <c:v>0.28482499999999999</c:v>
                </c:pt>
                <c:pt idx="429">
                  <c:v>0.28544375</c:v>
                </c:pt>
                <c:pt idx="430">
                  <c:v>0.2860625</c:v>
                </c:pt>
                <c:pt idx="431">
                  <c:v>0.28668125</c:v>
                </c:pt>
                <c:pt idx="432">
                  <c:v>0.2873</c:v>
                </c:pt>
                <c:pt idx="433">
                  <c:v>0.28791875</c:v>
                </c:pt>
                <c:pt idx="434">
                  <c:v>0.2885375</c:v>
                </c:pt>
                <c:pt idx="435">
                  <c:v>0.28915625</c:v>
                </c:pt>
                <c:pt idx="436">
                  <c:v>0.289775</c:v>
                </c:pt>
                <c:pt idx="437">
                  <c:v>0.29039375000000001</c:v>
                </c:pt>
                <c:pt idx="438">
                  <c:v>0.29101250000000001</c:v>
                </c:pt>
                <c:pt idx="439">
                  <c:v>0.29163125000000001</c:v>
                </c:pt>
                <c:pt idx="440">
                  <c:v>0.29225000000000001</c:v>
                </c:pt>
                <c:pt idx="441">
                  <c:v>0.29286875000000001</c:v>
                </c:pt>
                <c:pt idx="442">
                  <c:v>0.29348750000000001</c:v>
                </c:pt>
                <c:pt idx="443">
                  <c:v>0.29410625000000001</c:v>
                </c:pt>
                <c:pt idx="444">
                  <c:v>0.29472500000000001</c:v>
                </c:pt>
                <c:pt idx="445">
                  <c:v>0.29534375000000002</c:v>
                </c:pt>
                <c:pt idx="446">
                  <c:v>0.29596250000000002</c:v>
                </c:pt>
                <c:pt idx="447">
                  <c:v>0.29658125000000002</c:v>
                </c:pt>
                <c:pt idx="448">
                  <c:v>0.29720000000000002</c:v>
                </c:pt>
                <c:pt idx="449">
                  <c:v>0.29781875000000002</c:v>
                </c:pt>
                <c:pt idx="450">
                  <c:v>0.29843750000000002</c:v>
                </c:pt>
                <c:pt idx="451">
                  <c:v>0.29905625000000002</c:v>
                </c:pt>
                <c:pt idx="452">
                  <c:v>0.29967500000000002</c:v>
                </c:pt>
                <c:pt idx="453">
                  <c:v>0.30029375000000003</c:v>
                </c:pt>
                <c:pt idx="454">
                  <c:v>0.30091250000000003</c:v>
                </c:pt>
                <c:pt idx="455">
                  <c:v>0.30153124999999997</c:v>
                </c:pt>
                <c:pt idx="456">
                  <c:v>0.30214999999999997</c:v>
                </c:pt>
                <c:pt idx="457">
                  <c:v>0.30276874999999998</c:v>
                </c:pt>
                <c:pt idx="458">
                  <c:v>0.30338749999999998</c:v>
                </c:pt>
                <c:pt idx="459">
                  <c:v>0.30400624999999998</c:v>
                </c:pt>
                <c:pt idx="460">
                  <c:v>0.30462499999999998</c:v>
                </c:pt>
                <c:pt idx="461">
                  <c:v>0.30524374999999998</c:v>
                </c:pt>
                <c:pt idx="462">
                  <c:v>0.30586249999999998</c:v>
                </c:pt>
                <c:pt idx="463">
                  <c:v>0.30648124999999998</c:v>
                </c:pt>
                <c:pt idx="464">
                  <c:v>0.30709999999999998</c:v>
                </c:pt>
                <c:pt idx="465">
                  <c:v>0.30771874999999999</c:v>
                </c:pt>
                <c:pt idx="466">
                  <c:v>0.30833749999999999</c:v>
                </c:pt>
                <c:pt idx="467">
                  <c:v>0.30895624999999999</c:v>
                </c:pt>
                <c:pt idx="468">
                  <c:v>0.30957499999999999</c:v>
                </c:pt>
                <c:pt idx="469">
                  <c:v>0.31019374999999999</c:v>
                </c:pt>
                <c:pt idx="470">
                  <c:v>0.31081249999999999</c:v>
                </c:pt>
                <c:pt idx="471">
                  <c:v>0.31143124999999999</c:v>
                </c:pt>
                <c:pt idx="472">
                  <c:v>0.31204999999999999</c:v>
                </c:pt>
                <c:pt idx="473">
                  <c:v>0.31266875</c:v>
                </c:pt>
                <c:pt idx="474">
                  <c:v>0.3132875</c:v>
                </c:pt>
                <c:pt idx="475">
                  <c:v>0.31390625</c:v>
                </c:pt>
                <c:pt idx="476">
                  <c:v>0.314525</c:v>
                </c:pt>
                <c:pt idx="477">
                  <c:v>0.31514375</c:v>
                </c:pt>
                <c:pt idx="478">
                  <c:v>0.3157625</c:v>
                </c:pt>
                <c:pt idx="479">
                  <c:v>0.31638125</c:v>
                </c:pt>
                <c:pt idx="480">
                  <c:v>0.317</c:v>
                </c:pt>
                <c:pt idx="481">
                  <c:v>0.31761875000000001</c:v>
                </c:pt>
                <c:pt idx="482">
                  <c:v>0.31823750000000001</c:v>
                </c:pt>
                <c:pt idx="483">
                  <c:v>0.31885625000000001</c:v>
                </c:pt>
                <c:pt idx="484">
                  <c:v>0.31947500000000001</c:v>
                </c:pt>
                <c:pt idx="485">
                  <c:v>0.32009375000000001</c:v>
                </c:pt>
                <c:pt idx="486">
                  <c:v>0.32071250000000001</c:v>
                </c:pt>
                <c:pt idx="487">
                  <c:v>0.32133125000000001</c:v>
                </c:pt>
                <c:pt idx="488">
                  <c:v>0.32195000000000001</c:v>
                </c:pt>
                <c:pt idx="489">
                  <c:v>0.32256875000000002</c:v>
                </c:pt>
                <c:pt idx="490">
                  <c:v>0.32318750000000002</c:v>
                </c:pt>
                <c:pt idx="491">
                  <c:v>0.32380625000000002</c:v>
                </c:pt>
                <c:pt idx="492">
                  <c:v>0.32442500000000002</c:v>
                </c:pt>
                <c:pt idx="493">
                  <c:v>0.32504375000000002</c:v>
                </c:pt>
                <c:pt idx="494">
                  <c:v>0.32566250000000002</c:v>
                </c:pt>
                <c:pt idx="495">
                  <c:v>0.32628125000000002</c:v>
                </c:pt>
                <c:pt idx="496">
                  <c:v>0.32690000000000002</c:v>
                </c:pt>
                <c:pt idx="497">
                  <c:v>0.32751875000000003</c:v>
                </c:pt>
                <c:pt idx="498">
                  <c:v>0.32813750000000003</c:v>
                </c:pt>
                <c:pt idx="499">
                  <c:v>0.32875625000000003</c:v>
                </c:pt>
                <c:pt idx="500">
                  <c:v>0.32937499999999997</c:v>
                </c:pt>
                <c:pt idx="501">
                  <c:v>0.32999374999999997</c:v>
                </c:pt>
                <c:pt idx="502">
                  <c:v>0.33061249999999998</c:v>
                </c:pt>
                <c:pt idx="503">
                  <c:v>0.33123124999999998</c:v>
                </c:pt>
                <c:pt idx="504">
                  <c:v>0.33184999999999998</c:v>
                </c:pt>
                <c:pt idx="505">
                  <c:v>0.33246874999999998</c:v>
                </c:pt>
                <c:pt idx="506">
                  <c:v>0.33308749999999998</c:v>
                </c:pt>
                <c:pt idx="507">
                  <c:v>0.33370624999999998</c:v>
                </c:pt>
                <c:pt idx="508">
                  <c:v>0.33432499999999998</c:v>
                </c:pt>
                <c:pt idx="509">
                  <c:v>0.33494374999999998</c:v>
                </c:pt>
                <c:pt idx="510">
                  <c:v>0.33556249999999999</c:v>
                </c:pt>
                <c:pt idx="511">
                  <c:v>0.33618124999999999</c:v>
                </c:pt>
                <c:pt idx="512">
                  <c:v>0.33679999999999999</c:v>
                </c:pt>
                <c:pt idx="513">
                  <c:v>0.33741874999999999</c:v>
                </c:pt>
                <c:pt idx="514">
                  <c:v>0.33803749999999999</c:v>
                </c:pt>
                <c:pt idx="515">
                  <c:v>0.33865624999999999</c:v>
                </c:pt>
                <c:pt idx="516">
                  <c:v>0.33927499999999999</c:v>
                </c:pt>
                <c:pt idx="517">
                  <c:v>0.33989374999999999</c:v>
                </c:pt>
                <c:pt idx="518">
                  <c:v>0.3405125</c:v>
                </c:pt>
                <c:pt idx="519">
                  <c:v>0.34113125</c:v>
                </c:pt>
                <c:pt idx="520">
                  <c:v>0.34175</c:v>
                </c:pt>
                <c:pt idx="521">
                  <c:v>0.34236875</c:v>
                </c:pt>
                <c:pt idx="522">
                  <c:v>0.3429875</c:v>
                </c:pt>
                <c:pt idx="523">
                  <c:v>0.34360625</c:v>
                </c:pt>
                <c:pt idx="524">
                  <c:v>0.344225</c:v>
                </c:pt>
                <c:pt idx="525">
                  <c:v>0.34484375</c:v>
                </c:pt>
                <c:pt idx="526">
                  <c:v>0.34546250000000001</c:v>
                </c:pt>
                <c:pt idx="527">
                  <c:v>0.34608125000000001</c:v>
                </c:pt>
                <c:pt idx="528">
                  <c:v>0.34670000000000001</c:v>
                </c:pt>
                <c:pt idx="529">
                  <c:v>0.34731875000000001</c:v>
                </c:pt>
                <c:pt idx="530">
                  <c:v>0.34793750000000001</c:v>
                </c:pt>
                <c:pt idx="531">
                  <c:v>0.34855625000000001</c:v>
                </c:pt>
                <c:pt idx="532">
                  <c:v>0.34917500000000001</c:v>
                </c:pt>
                <c:pt idx="533">
                  <c:v>0.34979375000000001</c:v>
                </c:pt>
                <c:pt idx="534">
                  <c:v>0.35041250000000002</c:v>
                </c:pt>
                <c:pt idx="535">
                  <c:v>0.35103125000000002</c:v>
                </c:pt>
                <c:pt idx="536">
                  <c:v>0.35165000000000002</c:v>
                </c:pt>
                <c:pt idx="537">
                  <c:v>0.35226875000000002</c:v>
                </c:pt>
                <c:pt idx="538">
                  <c:v>0.35288750000000002</c:v>
                </c:pt>
                <c:pt idx="539">
                  <c:v>0.35350625000000002</c:v>
                </c:pt>
                <c:pt idx="540">
                  <c:v>0.35412500000000002</c:v>
                </c:pt>
                <c:pt idx="541">
                  <c:v>0.35474375000000002</c:v>
                </c:pt>
                <c:pt idx="542">
                  <c:v>0.35536250000000003</c:v>
                </c:pt>
                <c:pt idx="543">
                  <c:v>0.35598125000000003</c:v>
                </c:pt>
                <c:pt idx="544">
                  <c:v>0.35659999999999997</c:v>
                </c:pt>
                <c:pt idx="545">
                  <c:v>0.35721874999999997</c:v>
                </c:pt>
                <c:pt idx="546">
                  <c:v>0.35783749999999998</c:v>
                </c:pt>
                <c:pt idx="547">
                  <c:v>0.35845624999999998</c:v>
                </c:pt>
                <c:pt idx="548">
                  <c:v>0.35907499999999998</c:v>
                </c:pt>
                <c:pt idx="549">
                  <c:v>0.35969374999999998</c:v>
                </c:pt>
                <c:pt idx="550">
                  <c:v>0.36031249999999998</c:v>
                </c:pt>
                <c:pt idx="551">
                  <c:v>0.36093124999999998</c:v>
                </c:pt>
                <c:pt idx="552">
                  <c:v>0.36154999999999998</c:v>
                </c:pt>
                <c:pt idx="553">
                  <c:v>0.36216874999999998</c:v>
                </c:pt>
                <c:pt idx="554">
                  <c:v>0.36278749999999998</c:v>
                </c:pt>
                <c:pt idx="555">
                  <c:v>0.36340624999999999</c:v>
                </c:pt>
                <c:pt idx="556">
                  <c:v>0.36402499999999999</c:v>
                </c:pt>
                <c:pt idx="557">
                  <c:v>0.36464374999999999</c:v>
                </c:pt>
                <c:pt idx="558">
                  <c:v>0.36526249999999999</c:v>
                </c:pt>
                <c:pt idx="559">
                  <c:v>0.36588124999999999</c:v>
                </c:pt>
                <c:pt idx="560">
                  <c:v>0.36649999999999999</c:v>
                </c:pt>
                <c:pt idx="561">
                  <c:v>0.36711874999999999</c:v>
                </c:pt>
                <c:pt idx="562">
                  <c:v>0.36773749999999999</c:v>
                </c:pt>
                <c:pt idx="563">
                  <c:v>0.36835625</c:v>
                </c:pt>
                <c:pt idx="564">
                  <c:v>0.368975</c:v>
                </c:pt>
                <c:pt idx="565">
                  <c:v>0.36959375</c:v>
                </c:pt>
                <c:pt idx="566">
                  <c:v>0.3702125</c:v>
                </c:pt>
                <c:pt idx="567">
                  <c:v>0.37083125</c:v>
                </c:pt>
                <c:pt idx="568">
                  <c:v>0.37145</c:v>
                </c:pt>
                <c:pt idx="569">
                  <c:v>0.37206875</c:v>
                </c:pt>
                <c:pt idx="570">
                  <c:v>0.3726875</c:v>
                </c:pt>
                <c:pt idx="571">
                  <c:v>0.37330625000000001</c:v>
                </c:pt>
                <c:pt idx="572">
                  <c:v>0.37392500000000001</c:v>
                </c:pt>
                <c:pt idx="573">
                  <c:v>0.37454375000000001</c:v>
                </c:pt>
                <c:pt idx="574">
                  <c:v>0.37516250000000001</c:v>
                </c:pt>
                <c:pt idx="575">
                  <c:v>0.37578125000000001</c:v>
                </c:pt>
                <c:pt idx="576">
                  <c:v>0.37640000000000001</c:v>
                </c:pt>
                <c:pt idx="577">
                  <c:v>0.37701875000000001</c:v>
                </c:pt>
                <c:pt idx="578">
                  <c:v>0.37763750000000001</c:v>
                </c:pt>
                <c:pt idx="579">
                  <c:v>0.37825625000000002</c:v>
                </c:pt>
                <c:pt idx="580">
                  <c:v>0.37887500000000002</c:v>
                </c:pt>
                <c:pt idx="581">
                  <c:v>0.37949375000000002</c:v>
                </c:pt>
                <c:pt idx="582">
                  <c:v>0.38011250000000002</c:v>
                </c:pt>
                <c:pt idx="583">
                  <c:v>0.38073125000000002</c:v>
                </c:pt>
                <c:pt idx="584">
                  <c:v>0.38135000000000002</c:v>
                </c:pt>
                <c:pt idx="585">
                  <c:v>0.38196875000000002</c:v>
                </c:pt>
                <c:pt idx="586">
                  <c:v>0.38258750000000002</c:v>
                </c:pt>
                <c:pt idx="587">
                  <c:v>0.38320625000000003</c:v>
                </c:pt>
                <c:pt idx="588">
                  <c:v>0.38382500000000003</c:v>
                </c:pt>
                <c:pt idx="589">
                  <c:v>0.38444374999999997</c:v>
                </c:pt>
                <c:pt idx="590">
                  <c:v>0.38506249999999997</c:v>
                </c:pt>
                <c:pt idx="591">
                  <c:v>0.38568124999999998</c:v>
                </c:pt>
                <c:pt idx="592">
                  <c:v>0.38629999999999998</c:v>
                </c:pt>
                <c:pt idx="593">
                  <c:v>0.38691874999999998</c:v>
                </c:pt>
                <c:pt idx="594">
                  <c:v>0.38753749999999998</c:v>
                </c:pt>
                <c:pt idx="595">
                  <c:v>0.38815624999999998</c:v>
                </c:pt>
                <c:pt idx="596">
                  <c:v>0.38877499999999998</c:v>
                </c:pt>
                <c:pt idx="597">
                  <c:v>0.38939374999999998</c:v>
                </c:pt>
                <c:pt idx="598">
                  <c:v>0.39001249999999998</c:v>
                </c:pt>
                <c:pt idx="599">
                  <c:v>0.39063124999999999</c:v>
                </c:pt>
                <c:pt idx="600">
                  <c:v>0.39124999999999999</c:v>
                </c:pt>
                <c:pt idx="601">
                  <c:v>0.39186874999999999</c:v>
                </c:pt>
                <c:pt idx="602">
                  <c:v>0.39248749999999999</c:v>
                </c:pt>
                <c:pt idx="603">
                  <c:v>0.39310624999999999</c:v>
                </c:pt>
                <c:pt idx="604">
                  <c:v>0.39372499999999999</c:v>
                </c:pt>
                <c:pt idx="605">
                  <c:v>0.39434374999999999</c:v>
                </c:pt>
                <c:pt idx="606">
                  <c:v>0.39496249999999999</c:v>
                </c:pt>
                <c:pt idx="607">
                  <c:v>0.39558125</c:v>
                </c:pt>
                <c:pt idx="608">
                  <c:v>0.3962</c:v>
                </c:pt>
                <c:pt idx="609">
                  <c:v>0.39681875</c:v>
                </c:pt>
                <c:pt idx="610">
                  <c:v>0.3974375</c:v>
                </c:pt>
                <c:pt idx="611">
                  <c:v>0.39805625</c:v>
                </c:pt>
                <c:pt idx="612">
                  <c:v>0.398675</c:v>
                </c:pt>
                <c:pt idx="613">
                  <c:v>0.39929375</c:v>
                </c:pt>
                <c:pt idx="614">
                  <c:v>0.3999125</c:v>
                </c:pt>
                <c:pt idx="615">
                  <c:v>0.40053125000000001</c:v>
                </c:pt>
                <c:pt idx="616">
                  <c:v>0.40115000000000001</c:v>
                </c:pt>
                <c:pt idx="617">
                  <c:v>0.40176875000000001</c:v>
                </c:pt>
                <c:pt idx="618">
                  <c:v>0.40238750000000001</c:v>
                </c:pt>
                <c:pt idx="619">
                  <c:v>0.40300625000000001</c:v>
                </c:pt>
                <c:pt idx="620">
                  <c:v>0.40362500000000001</c:v>
                </c:pt>
                <c:pt idx="621">
                  <c:v>0.40424375000000001</c:v>
                </c:pt>
                <c:pt idx="622">
                  <c:v>0.40486250000000001</c:v>
                </c:pt>
                <c:pt idx="623">
                  <c:v>0.40548125000000002</c:v>
                </c:pt>
                <c:pt idx="624">
                  <c:v>0.40610000000000002</c:v>
                </c:pt>
                <c:pt idx="625">
                  <c:v>0.40671875000000002</c:v>
                </c:pt>
                <c:pt idx="626">
                  <c:v>0.40733750000000002</c:v>
                </c:pt>
                <c:pt idx="627">
                  <c:v>0.40795625000000002</c:v>
                </c:pt>
                <c:pt idx="628">
                  <c:v>0.40857500000000002</c:v>
                </c:pt>
                <c:pt idx="629">
                  <c:v>0.40919375000000002</c:v>
                </c:pt>
                <c:pt idx="630">
                  <c:v>0.40981250000000002</c:v>
                </c:pt>
                <c:pt idx="631">
                  <c:v>0.41043125000000003</c:v>
                </c:pt>
                <c:pt idx="632">
                  <c:v>0.41105000000000003</c:v>
                </c:pt>
                <c:pt idx="633">
                  <c:v>0.41166875000000003</c:v>
                </c:pt>
                <c:pt idx="634">
                  <c:v>0.41228749999999997</c:v>
                </c:pt>
                <c:pt idx="635">
                  <c:v>0.41290624999999997</c:v>
                </c:pt>
                <c:pt idx="636">
                  <c:v>0.41352499999999998</c:v>
                </c:pt>
                <c:pt idx="637">
                  <c:v>0.41414374999999998</c:v>
                </c:pt>
                <c:pt idx="638">
                  <c:v>0.41476249999999998</c:v>
                </c:pt>
                <c:pt idx="639">
                  <c:v>0.41538124999999998</c:v>
                </c:pt>
                <c:pt idx="640">
                  <c:v>0.41599999999999998</c:v>
                </c:pt>
                <c:pt idx="641">
                  <c:v>0.41661874999999998</c:v>
                </c:pt>
                <c:pt idx="642">
                  <c:v>0.41723749999999998</c:v>
                </c:pt>
                <c:pt idx="643">
                  <c:v>0.41785624999999998</c:v>
                </c:pt>
                <c:pt idx="644">
                  <c:v>0.41847499999999999</c:v>
                </c:pt>
                <c:pt idx="645">
                  <c:v>0.41909374999999999</c:v>
                </c:pt>
                <c:pt idx="646">
                  <c:v>0.41971249999999999</c:v>
                </c:pt>
                <c:pt idx="647">
                  <c:v>0.42033124999999999</c:v>
                </c:pt>
                <c:pt idx="648">
                  <c:v>0.42094999999999999</c:v>
                </c:pt>
                <c:pt idx="649">
                  <c:v>0.42156874999999999</c:v>
                </c:pt>
                <c:pt idx="650">
                  <c:v>0.42218749999999999</c:v>
                </c:pt>
                <c:pt idx="651">
                  <c:v>0.42280624999999999</c:v>
                </c:pt>
                <c:pt idx="652">
                  <c:v>0.423425</c:v>
                </c:pt>
                <c:pt idx="653">
                  <c:v>0.42404375</c:v>
                </c:pt>
                <c:pt idx="654">
                  <c:v>0.4246625</c:v>
                </c:pt>
                <c:pt idx="655">
                  <c:v>0.42528125</c:v>
                </c:pt>
                <c:pt idx="656">
                  <c:v>0.4259</c:v>
                </c:pt>
                <c:pt idx="657">
                  <c:v>0.42651875</c:v>
                </c:pt>
                <c:pt idx="658">
                  <c:v>0.4271375</c:v>
                </c:pt>
                <c:pt idx="659">
                  <c:v>0.42775625</c:v>
                </c:pt>
                <c:pt idx="660">
                  <c:v>0.42837500000000001</c:v>
                </c:pt>
                <c:pt idx="661">
                  <c:v>0.42899375000000001</c:v>
                </c:pt>
                <c:pt idx="662">
                  <c:v>0.42961250000000001</c:v>
                </c:pt>
                <c:pt idx="663">
                  <c:v>0.43023125000000001</c:v>
                </c:pt>
                <c:pt idx="664">
                  <c:v>0.43085000000000001</c:v>
                </c:pt>
                <c:pt idx="665">
                  <c:v>0.43146875000000001</c:v>
                </c:pt>
                <c:pt idx="666">
                  <c:v>0.43208750000000001</c:v>
                </c:pt>
                <c:pt idx="667">
                  <c:v>0.43270625000000001</c:v>
                </c:pt>
                <c:pt idx="668">
                  <c:v>0.43332500000000002</c:v>
                </c:pt>
                <c:pt idx="669">
                  <c:v>0.43394375000000002</c:v>
                </c:pt>
                <c:pt idx="670">
                  <c:v>0.43456250000000002</c:v>
                </c:pt>
                <c:pt idx="671">
                  <c:v>0.43518125000000002</c:v>
                </c:pt>
                <c:pt idx="672">
                  <c:v>0.43580000000000002</c:v>
                </c:pt>
                <c:pt idx="673">
                  <c:v>0.43641875000000002</c:v>
                </c:pt>
                <c:pt idx="674">
                  <c:v>0.43703750000000002</c:v>
                </c:pt>
                <c:pt idx="675">
                  <c:v>0.43765625000000002</c:v>
                </c:pt>
                <c:pt idx="676">
                  <c:v>0.43827500000000003</c:v>
                </c:pt>
                <c:pt idx="677">
                  <c:v>0.43889375000000003</c:v>
                </c:pt>
                <c:pt idx="678">
                  <c:v>0.43951249999999997</c:v>
                </c:pt>
                <c:pt idx="679">
                  <c:v>0.44013124999999997</c:v>
                </c:pt>
                <c:pt idx="680">
                  <c:v>0.44074999999999998</c:v>
                </c:pt>
                <c:pt idx="681">
                  <c:v>0.44136874999999998</c:v>
                </c:pt>
                <c:pt idx="682">
                  <c:v>0.44198749999999998</c:v>
                </c:pt>
                <c:pt idx="683">
                  <c:v>0.44260624999999998</c:v>
                </c:pt>
                <c:pt idx="684">
                  <c:v>0.44322499999999998</c:v>
                </c:pt>
                <c:pt idx="685">
                  <c:v>0.44384374999999998</c:v>
                </c:pt>
                <c:pt idx="686">
                  <c:v>0.44446249999999998</c:v>
                </c:pt>
                <c:pt idx="687">
                  <c:v>0.44508124999999998</c:v>
                </c:pt>
                <c:pt idx="688">
                  <c:v>0.44569999999999999</c:v>
                </c:pt>
                <c:pt idx="689">
                  <c:v>0.44631874999999999</c:v>
                </c:pt>
                <c:pt idx="690">
                  <c:v>0.44693749999999999</c:v>
                </c:pt>
                <c:pt idx="691">
                  <c:v>0.44755624999999999</c:v>
                </c:pt>
                <c:pt idx="692">
                  <c:v>0.44817499999999999</c:v>
                </c:pt>
                <c:pt idx="693">
                  <c:v>0.44879374999999999</c:v>
                </c:pt>
                <c:pt idx="694">
                  <c:v>0.44941249999999999</c:v>
                </c:pt>
                <c:pt idx="695">
                  <c:v>0.45003124999999999</c:v>
                </c:pt>
                <c:pt idx="696">
                  <c:v>0.45065</c:v>
                </c:pt>
                <c:pt idx="697">
                  <c:v>0.45126875</c:v>
                </c:pt>
                <c:pt idx="698">
                  <c:v>0.4518875</c:v>
                </c:pt>
                <c:pt idx="699">
                  <c:v>0.45250625</c:v>
                </c:pt>
                <c:pt idx="700">
                  <c:v>0.453125</c:v>
                </c:pt>
                <c:pt idx="701">
                  <c:v>0.45374375</c:v>
                </c:pt>
                <c:pt idx="702">
                  <c:v>0.4543625</c:v>
                </c:pt>
                <c:pt idx="703">
                  <c:v>0.45498125</c:v>
                </c:pt>
                <c:pt idx="704">
                  <c:v>0.4556</c:v>
                </c:pt>
                <c:pt idx="705">
                  <c:v>0.45621875000000001</c:v>
                </c:pt>
                <c:pt idx="706">
                  <c:v>0.45683750000000001</c:v>
                </c:pt>
                <c:pt idx="707">
                  <c:v>0.45745625000000001</c:v>
                </c:pt>
                <c:pt idx="708">
                  <c:v>0.45807500000000001</c:v>
                </c:pt>
                <c:pt idx="709">
                  <c:v>0.45869375000000001</c:v>
                </c:pt>
                <c:pt idx="710">
                  <c:v>0.45931250000000001</c:v>
                </c:pt>
                <c:pt idx="711">
                  <c:v>0.45993125000000001</c:v>
                </c:pt>
                <c:pt idx="712">
                  <c:v>0.46055000000000001</c:v>
                </c:pt>
                <c:pt idx="713">
                  <c:v>0.46116875000000002</c:v>
                </c:pt>
                <c:pt idx="714">
                  <c:v>0.46178750000000002</c:v>
                </c:pt>
                <c:pt idx="715">
                  <c:v>0.46240625000000002</c:v>
                </c:pt>
                <c:pt idx="716">
                  <c:v>0.46302500000000002</c:v>
                </c:pt>
                <c:pt idx="717">
                  <c:v>0.46364375000000002</c:v>
                </c:pt>
                <c:pt idx="718">
                  <c:v>0.46426250000000002</c:v>
                </c:pt>
                <c:pt idx="719">
                  <c:v>0.46488125000000002</c:v>
                </c:pt>
                <c:pt idx="720">
                  <c:v>0.46550000000000002</c:v>
                </c:pt>
                <c:pt idx="721">
                  <c:v>0.46611875000000003</c:v>
                </c:pt>
                <c:pt idx="722">
                  <c:v>0.46673750000000003</c:v>
                </c:pt>
                <c:pt idx="723">
                  <c:v>0.46735624999999997</c:v>
                </c:pt>
                <c:pt idx="724">
                  <c:v>0.46797499999999997</c:v>
                </c:pt>
                <c:pt idx="725">
                  <c:v>0.46859374999999998</c:v>
                </c:pt>
                <c:pt idx="726">
                  <c:v>0.46921249999999998</c:v>
                </c:pt>
                <c:pt idx="727">
                  <c:v>0.46983124999999998</c:v>
                </c:pt>
                <c:pt idx="728">
                  <c:v>0.47044999999999998</c:v>
                </c:pt>
                <c:pt idx="729">
                  <c:v>0.47106874999999998</c:v>
                </c:pt>
                <c:pt idx="730">
                  <c:v>0.47168749999999998</c:v>
                </c:pt>
                <c:pt idx="731">
                  <c:v>0.47230624999999998</c:v>
                </c:pt>
                <c:pt idx="732">
                  <c:v>0.47292499999999998</c:v>
                </c:pt>
                <c:pt idx="733">
                  <c:v>0.47354374999999999</c:v>
                </c:pt>
                <c:pt idx="734">
                  <c:v>0.47416249999999999</c:v>
                </c:pt>
                <c:pt idx="735">
                  <c:v>0.47478124999999999</c:v>
                </c:pt>
                <c:pt idx="736">
                  <c:v>0.47539999999999999</c:v>
                </c:pt>
                <c:pt idx="737">
                  <c:v>0.47601874999999999</c:v>
                </c:pt>
                <c:pt idx="738">
                  <c:v>0.47663749999999999</c:v>
                </c:pt>
                <c:pt idx="739">
                  <c:v>0.47725624999999999</c:v>
                </c:pt>
                <c:pt idx="740">
                  <c:v>0.47787499999999999</c:v>
                </c:pt>
                <c:pt idx="741">
                  <c:v>0.47849375</c:v>
                </c:pt>
                <c:pt idx="742">
                  <c:v>0.4791125</c:v>
                </c:pt>
                <c:pt idx="743">
                  <c:v>0.47973125</c:v>
                </c:pt>
                <c:pt idx="744">
                  <c:v>0.48035</c:v>
                </c:pt>
                <c:pt idx="745">
                  <c:v>0.48096875</c:v>
                </c:pt>
                <c:pt idx="746">
                  <c:v>0.4815875</c:v>
                </c:pt>
                <c:pt idx="747">
                  <c:v>0.48220625</c:v>
                </c:pt>
                <c:pt idx="748">
                  <c:v>0.482825</c:v>
                </c:pt>
                <c:pt idx="749">
                  <c:v>0.48344375000000001</c:v>
                </c:pt>
                <c:pt idx="750">
                  <c:v>0.48406250000000001</c:v>
                </c:pt>
                <c:pt idx="751">
                  <c:v>0.48468125000000001</c:v>
                </c:pt>
                <c:pt idx="752">
                  <c:v>0.48530000000000001</c:v>
                </c:pt>
                <c:pt idx="753">
                  <c:v>0.48591875000000001</c:v>
                </c:pt>
                <c:pt idx="754">
                  <c:v>0.48653750000000001</c:v>
                </c:pt>
                <c:pt idx="755">
                  <c:v>0.48715625000000001</c:v>
                </c:pt>
                <c:pt idx="756">
                  <c:v>0.48777500000000001</c:v>
                </c:pt>
                <c:pt idx="757">
                  <c:v>0.48839375000000002</c:v>
                </c:pt>
                <c:pt idx="758">
                  <c:v>0.48901250000000002</c:v>
                </c:pt>
                <c:pt idx="759">
                  <c:v>0.48963125000000002</c:v>
                </c:pt>
                <c:pt idx="760">
                  <c:v>0.49025000000000002</c:v>
                </c:pt>
                <c:pt idx="761">
                  <c:v>0.49086875000000002</c:v>
                </c:pt>
                <c:pt idx="762">
                  <c:v>0.49148750000000002</c:v>
                </c:pt>
                <c:pt idx="763">
                  <c:v>0.49210625000000002</c:v>
                </c:pt>
                <c:pt idx="764">
                  <c:v>0.49272500000000002</c:v>
                </c:pt>
                <c:pt idx="765">
                  <c:v>0.49334375000000003</c:v>
                </c:pt>
                <c:pt idx="766">
                  <c:v>0.49396250000000003</c:v>
                </c:pt>
                <c:pt idx="767">
                  <c:v>0.49458124999999997</c:v>
                </c:pt>
                <c:pt idx="768">
                  <c:v>0.49519999999999997</c:v>
                </c:pt>
                <c:pt idx="769">
                  <c:v>0.49581874999999997</c:v>
                </c:pt>
                <c:pt idx="770">
                  <c:v>0.49643749999999998</c:v>
                </c:pt>
                <c:pt idx="771">
                  <c:v>0.49705624999999998</c:v>
                </c:pt>
                <c:pt idx="772">
                  <c:v>0.49767499999999998</c:v>
                </c:pt>
                <c:pt idx="773">
                  <c:v>0.49829374999999998</c:v>
                </c:pt>
                <c:pt idx="774">
                  <c:v>0.49891249999999998</c:v>
                </c:pt>
                <c:pt idx="775">
                  <c:v>0.49953124999999998</c:v>
                </c:pt>
                <c:pt idx="776">
                  <c:v>0.50014999999999998</c:v>
                </c:pt>
                <c:pt idx="777">
                  <c:v>0.50076874999999998</c:v>
                </c:pt>
                <c:pt idx="778">
                  <c:v>0.50138749999999999</c:v>
                </c:pt>
                <c:pt idx="779">
                  <c:v>0.50200624999999999</c:v>
                </c:pt>
                <c:pt idx="780">
                  <c:v>0.50262499999999999</c:v>
                </c:pt>
                <c:pt idx="781">
                  <c:v>0.50324374999999999</c:v>
                </c:pt>
                <c:pt idx="782">
                  <c:v>0.50386249999999999</c:v>
                </c:pt>
                <c:pt idx="783">
                  <c:v>0.50448124999999999</c:v>
                </c:pt>
                <c:pt idx="784">
                  <c:v>0.50509999999999999</c:v>
                </c:pt>
                <c:pt idx="785">
                  <c:v>0.50571874999999999</c:v>
                </c:pt>
                <c:pt idx="786">
                  <c:v>0.5063375</c:v>
                </c:pt>
                <c:pt idx="787">
                  <c:v>0.50695625</c:v>
                </c:pt>
                <c:pt idx="788">
                  <c:v>0.507575</c:v>
                </c:pt>
                <c:pt idx="789">
                  <c:v>0.50819375</c:v>
                </c:pt>
                <c:pt idx="790">
                  <c:v>0.5088125</c:v>
                </c:pt>
                <c:pt idx="791">
                  <c:v>0.50943125</c:v>
                </c:pt>
                <c:pt idx="792">
                  <c:v>0.51005</c:v>
                </c:pt>
                <c:pt idx="793">
                  <c:v>0.51066875</c:v>
                </c:pt>
                <c:pt idx="794">
                  <c:v>0.51128750000000001</c:v>
                </c:pt>
                <c:pt idx="795">
                  <c:v>0.51190625000000001</c:v>
                </c:pt>
                <c:pt idx="796">
                  <c:v>0.51252500000000001</c:v>
                </c:pt>
                <c:pt idx="797">
                  <c:v>0.51314375000000001</c:v>
                </c:pt>
                <c:pt idx="798">
                  <c:v>0.51376250000000001</c:v>
                </c:pt>
                <c:pt idx="799">
                  <c:v>0.51438125000000001</c:v>
                </c:pt>
                <c:pt idx="800">
                  <c:v>0.51500000000000001</c:v>
                </c:pt>
                <c:pt idx="801">
                  <c:v>0.51561875000000001</c:v>
                </c:pt>
                <c:pt idx="802">
                  <c:v>0.51623750000000002</c:v>
                </c:pt>
                <c:pt idx="803">
                  <c:v>0.51685625000000002</c:v>
                </c:pt>
                <c:pt idx="804">
                  <c:v>0.51747500000000002</c:v>
                </c:pt>
                <c:pt idx="805">
                  <c:v>0.51809375000000002</c:v>
                </c:pt>
                <c:pt idx="806">
                  <c:v>0.51871250000000002</c:v>
                </c:pt>
                <c:pt idx="807">
                  <c:v>0.51933125000000002</c:v>
                </c:pt>
                <c:pt idx="808">
                  <c:v>0.51995000000000002</c:v>
                </c:pt>
                <c:pt idx="809">
                  <c:v>0.52056875000000002</c:v>
                </c:pt>
                <c:pt idx="810">
                  <c:v>0.52118750000000003</c:v>
                </c:pt>
                <c:pt idx="811">
                  <c:v>0.52180625000000003</c:v>
                </c:pt>
                <c:pt idx="812">
                  <c:v>0.52242500000000003</c:v>
                </c:pt>
                <c:pt idx="813">
                  <c:v>0.52304375000000003</c:v>
                </c:pt>
                <c:pt idx="814">
                  <c:v>0.52366250000000003</c:v>
                </c:pt>
                <c:pt idx="815">
                  <c:v>0.52428125000000003</c:v>
                </c:pt>
                <c:pt idx="816">
                  <c:v>0.52490000000000003</c:v>
                </c:pt>
                <c:pt idx="817">
                  <c:v>0.52551875000000003</c:v>
                </c:pt>
                <c:pt idx="818">
                  <c:v>0.52613750000000004</c:v>
                </c:pt>
                <c:pt idx="819">
                  <c:v>0.52675625000000004</c:v>
                </c:pt>
                <c:pt idx="820">
                  <c:v>0.52737500000000004</c:v>
                </c:pt>
                <c:pt idx="821">
                  <c:v>0.52799375000000004</c:v>
                </c:pt>
                <c:pt idx="822">
                  <c:v>0.52861250000000004</c:v>
                </c:pt>
                <c:pt idx="823">
                  <c:v>0.52923125000000004</c:v>
                </c:pt>
                <c:pt idx="824">
                  <c:v>0.52985000000000004</c:v>
                </c:pt>
                <c:pt idx="825">
                  <c:v>0.53046875000000004</c:v>
                </c:pt>
                <c:pt idx="826">
                  <c:v>0.53108750000000005</c:v>
                </c:pt>
                <c:pt idx="827">
                  <c:v>0.53170625000000005</c:v>
                </c:pt>
                <c:pt idx="828">
                  <c:v>0.53232500000000005</c:v>
                </c:pt>
                <c:pt idx="829">
                  <c:v>0.53294375000000005</c:v>
                </c:pt>
                <c:pt idx="830">
                  <c:v>0.53356250000000005</c:v>
                </c:pt>
                <c:pt idx="831">
                  <c:v>0.53418125000000005</c:v>
                </c:pt>
                <c:pt idx="832">
                  <c:v>0.53480000000000005</c:v>
                </c:pt>
                <c:pt idx="833">
                  <c:v>0.53541875000000005</c:v>
                </c:pt>
                <c:pt idx="834">
                  <c:v>0.53603749999999994</c:v>
                </c:pt>
                <c:pt idx="835">
                  <c:v>0.53665624999999995</c:v>
                </c:pt>
                <c:pt idx="836">
                  <c:v>0.53727499999999995</c:v>
                </c:pt>
                <c:pt idx="837">
                  <c:v>0.53789374999999995</c:v>
                </c:pt>
                <c:pt idx="838">
                  <c:v>0.53851249999999995</c:v>
                </c:pt>
                <c:pt idx="839">
                  <c:v>0.53913124999999995</c:v>
                </c:pt>
                <c:pt idx="840">
                  <c:v>0.53974999999999995</c:v>
                </c:pt>
                <c:pt idx="841">
                  <c:v>0.54036874999999995</c:v>
                </c:pt>
                <c:pt idx="842">
                  <c:v>0.54098749999999995</c:v>
                </c:pt>
                <c:pt idx="843">
                  <c:v>0.54160624999999996</c:v>
                </c:pt>
                <c:pt idx="844">
                  <c:v>0.54222499999999996</c:v>
                </c:pt>
                <c:pt idx="845">
                  <c:v>0.54284374999999996</c:v>
                </c:pt>
                <c:pt idx="846">
                  <c:v>0.54346249999999996</c:v>
                </c:pt>
                <c:pt idx="847">
                  <c:v>0.54408124999999996</c:v>
                </c:pt>
                <c:pt idx="848">
                  <c:v>0.54469999999999996</c:v>
                </c:pt>
                <c:pt idx="849">
                  <c:v>0.54531874999999996</c:v>
                </c:pt>
                <c:pt idx="850">
                  <c:v>0.54593749999999996</c:v>
                </c:pt>
                <c:pt idx="851">
                  <c:v>0.54655624999999997</c:v>
                </c:pt>
                <c:pt idx="852">
                  <c:v>0.54717499999999997</c:v>
                </c:pt>
                <c:pt idx="853">
                  <c:v>0.54779374999999997</c:v>
                </c:pt>
                <c:pt idx="854">
                  <c:v>0.54841249999999997</c:v>
                </c:pt>
                <c:pt idx="855">
                  <c:v>0.54903124999999997</c:v>
                </c:pt>
                <c:pt idx="856">
                  <c:v>0.54964999999999997</c:v>
                </c:pt>
                <c:pt idx="857">
                  <c:v>0.55026874999999997</c:v>
                </c:pt>
                <c:pt idx="858">
                  <c:v>0.55088749999999997</c:v>
                </c:pt>
                <c:pt idx="859">
                  <c:v>0.55150624999999998</c:v>
                </c:pt>
                <c:pt idx="860">
                  <c:v>0.55212499999999998</c:v>
                </c:pt>
                <c:pt idx="861">
                  <c:v>0.55274374999999998</c:v>
                </c:pt>
                <c:pt idx="862">
                  <c:v>0.55336249999999998</c:v>
                </c:pt>
                <c:pt idx="863">
                  <c:v>0.55398124999999998</c:v>
                </c:pt>
                <c:pt idx="864">
                  <c:v>0.55459999999999998</c:v>
                </c:pt>
                <c:pt idx="865">
                  <c:v>0.55521874999999998</c:v>
                </c:pt>
                <c:pt idx="866">
                  <c:v>0.55583749999999998</c:v>
                </c:pt>
                <c:pt idx="867">
                  <c:v>0.55645624999999999</c:v>
                </c:pt>
                <c:pt idx="868">
                  <c:v>0.55707499999999999</c:v>
                </c:pt>
                <c:pt idx="869">
                  <c:v>0.55769374999999999</c:v>
                </c:pt>
                <c:pt idx="870">
                  <c:v>0.55831249999999999</c:v>
                </c:pt>
                <c:pt idx="871">
                  <c:v>0.55893124999999999</c:v>
                </c:pt>
                <c:pt idx="872">
                  <c:v>0.55954999999999999</c:v>
                </c:pt>
                <c:pt idx="873">
                  <c:v>0.56016874999999999</c:v>
                </c:pt>
                <c:pt idx="874">
                  <c:v>0.56078749999999999</c:v>
                </c:pt>
                <c:pt idx="875">
                  <c:v>0.56140625</c:v>
                </c:pt>
                <c:pt idx="876">
                  <c:v>0.562025</c:v>
                </c:pt>
                <c:pt idx="877">
                  <c:v>0.56264375</c:v>
                </c:pt>
                <c:pt idx="878">
                  <c:v>0.5632625</c:v>
                </c:pt>
                <c:pt idx="879">
                  <c:v>0.56388125</c:v>
                </c:pt>
                <c:pt idx="880">
                  <c:v>0.5645</c:v>
                </c:pt>
                <c:pt idx="881">
                  <c:v>0.56511875</c:v>
                </c:pt>
                <c:pt idx="882">
                  <c:v>0.5657375</c:v>
                </c:pt>
                <c:pt idx="883">
                  <c:v>0.56635625000000001</c:v>
                </c:pt>
                <c:pt idx="884">
                  <c:v>0.56697500000000001</c:v>
                </c:pt>
                <c:pt idx="885">
                  <c:v>0.56759375000000001</c:v>
                </c:pt>
                <c:pt idx="886">
                  <c:v>0.56821250000000001</c:v>
                </c:pt>
                <c:pt idx="887">
                  <c:v>0.56883125000000001</c:v>
                </c:pt>
                <c:pt idx="888">
                  <c:v>0.56945000000000001</c:v>
                </c:pt>
                <c:pt idx="889">
                  <c:v>0.57006875000000001</c:v>
                </c:pt>
                <c:pt idx="890">
                  <c:v>0.57068750000000001</c:v>
                </c:pt>
                <c:pt idx="891">
                  <c:v>0.57130625000000002</c:v>
                </c:pt>
                <c:pt idx="892">
                  <c:v>0.57192500000000002</c:v>
                </c:pt>
                <c:pt idx="893">
                  <c:v>0.57254375000000002</c:v>
                </c:pt>
                <c:pt idx="894">
                  <c:v>0.57316250000000002</c:v>
                </c:pt>
                <c:pt idx="895">
                  <c:v>0.57378125000000002</c:v>
                </c:pt>
                <c:pt idx="896">
                  <c:v>0.57440000000000002</c:v>
                </c:pt>
                <c:pt idx="897">
                  <c:v>0.57501875000000002</c:v>
                </c:pt>
                <c:pt idx="898">
                  <c:v>0.57563750000000002</c:v>
                </c:pt>
                <c:pt idx="899">
                  <c:v>0.57625625000000003</c:v>
                </c:pt>
                <c:pt idx="900">
                  <c:v>0.57687500000000003</c:v>
                </c:pt>
                <c:pt idx="901">
                  <c:v>0.57749375000000003</c:v>
                </c:pt>
                <c:pt idx="902">
                  <c:v>0.57811250000000003</c:v>
                </c:pt>
                <c:pt idx="903">
                  <c:v>0.57873125000000003</c:v>
                </c:pt>
                <c:pt idx="904">
                  <c:v>0.57935000000000003</c:v>
                </c:pt>
                <c:pt idx="905">
                  <c:v>0.57996875000000003</c:v>
                </c:pt>
                <c:pt idx="906">
                  <c:v>0.58058750000000003</c:v>
                </c:pt>
                <c:pt idx="907">
                  <c:v>0.58120625000000004</c:v>
                </c:pt>
                <c:pt idx="908">
                  <c:v>0.58182500000000004</c:v>
                </c:pt>
                <c:pt idx="909">
                  <c:v>0.58244375000000004</c:v>
                </c:pt>
                <c:pt idx="910">
                  <c:v>0.58306250000000004</c:v>
                </c:pt>
                <c:pt idx="911">
                  <c:v>0.58368125000000004</c:v>
                </c:pt>
                <c:pt idx="912">
                  <c:v>0.58430000000000004</c:v>
                </c:pt>
                <c:pt idx="913">
                  <c:v>0.58491875000000004</c:v>
                </c:pt>
                <c:pt idx="914">
                  <c:v>0.58553750000000004</c:v>
                </c:pt>
                <c:pt idx="915">
                  <c:v>0.58615625000000005</c:v>
                </c:pt>
                <c:pt idx="916">
                  <c:v>0.58677500000000005</c:v>
                </c:pt>
                <c:pt idx="917">
                  <c:v>0.58739375000000005</c:v>
                </c:pt>
                <c:pt idx="918">
                  <c:v>0.58801250000000005</c:v>
                </c:pt>
                <c:pt idx="919">
                  <c:v>0.58863125000000005</c:v>
                </c:pt>
                <c:pt idx="920">
                  <c:v>0.58925000000000005</c:v>
                </c:pt>
                <c:pt idx="921">
                  <c:v>0.58986875000000005</c:v>
                </c:pt>
                <c:pt idx="922">
                  <c:v>0.59048750000000005</c:v>
                </c:pt>
                <c:pt idx="923">
                  <c:v>0.59110625000000006</c:v>
                </c:pt>
                <c:pt idx="924">
                  <c:v>0.59172499999999995</c:v>
                </c:pt>
                <c:pt idx="925">
                  <c:v>0.59234374999999995</c:v>
                </c:pt>
                <c:pt idx="926">
                  <c:v>0.59296249999999995</c:v>
                </c:pt>
                <c:pt idx="927">
                  <c:v>0.59358124999999995</c:v>
                </c:pt>
                <c:pt idx="928">
                  <c:v>0.59419999999999995</c:v>
                </c:pt>
                <c:pt idx="929">
                  <c:v>0.59481874999999995</c:v>
                </c:pt>
                <c:pt idx="930">
                  <c:v>0.59543749999999995</c:v>
                </c:pt>
                <c:pt idx="931">
                  <c:v>0.59605624999999995</c:v>
                </c:pt>
                <c:pt idx="932">
                  <c:v>0.59667499999999996</c:v>
                </c:pt>
                <c:pt idx="933">
                  <c:v>0.59729374999999996</c:v>
                </c:pt>
                <c:pt idx="934">
                  <c:v>0.59791249999999996</c:v>
                </c:pt>
                <c:pt idx="935">
                  <c:v>0.59853124999999996</c:v>
                </c:pt>
                <c:pt idx="936">
                  <c:v>0.59914999999999996</c:v>
                </c:pt>
                <c:pt idx="937">
                  <c:v>0.59976874999999996</c:v>
                </c:pt>
                <c:pt idx="938">
                  <c:v>0.60038749999999996</c:v>
                </c:pt>
                <c:pt idx="939">
                  <c:v>0.60100624999999996</c:v>
                </c:pt>
                <c:pt idx="940">
                  <c:v>0.60162499999999997</c:v>
                </c:pt>
                <c:pt idx="941">
                  <c:v>0.60224374999999997</c:v>
                </c:pt>
                <c:pt idx="942">
                  <c:v>0.60286249999999997</c:v>
                </c:pt>
                <c:pt idx="943">
                  <c:v>0.60348124999999997</c:v>
                </c:pt>
                <c:pt idx="944">
                  <c:v>0.60409999999999997</c:v>
                </c:pt>
                <c:pt idx="945">
                  <c:v>0.60471874999999997</c:v>
                </c:pt>
                <c:pt idx="946">
                  <c:v>0.60533749999999997</c:v>
                </c:pt>
                <c:pt idx="947">
                  <c:v>0.60595624999999997</c:v>
                </c:pt>
                <c:pt idx="948">
                  <c:v>0.60657499999999998</c:v>
                </c:pt>
                <c:pt idx="949">
                  <c:v>0.60719374999999998</c:v>
                </c:pt>
                <c:pt idx="950">
                  <c:v>0.60781249999999998</c:v>
                </c:pt>
                <c:pt idx="951">
                  <c:v>0.60843124999999998</c:v>
                </c:pt>
                <c:pt idx="952">
                  <c:v>0.60904999999999998</c:v>
                </c:pt>
                <c:pt idx="953">
                  <c:v>0.60966874999999998</c:v>
                </c:pt>
                <c:pt idx="954">
                  <c:v>0.61028749999999998</c:v>
                </c:pt>
                <c:pt idx="955">
                  <c:v>0.61090624999999998</c:v>
                </c:pt>
                <c:pt idx="956">
                  <c:v>0.61152499999999999</c:v>
                </c:pt>
                <c:pt idx="957">
                  <c:v>0.61214374999999999</c:v>
                </c:pt>
                <c:pt idx="958">
                  <c:v>0.61276249999999999</c:v>
                </c:pt>
                <c:pt idx="959">
                  <c:v>0.61338124999999999</c:v>
                </c:pt>
                <c:pt idx="960">
                  <c:v>0.61399999999999999</c:v>
                </c:pt>
                <c:pt idx="961">
                  <c:v>0.61461874999999999</c:v>
                </c:pt>
                <c:pt idx="962">
                  <c:v>0.61523749999999999</c:v>
                </c:pt>
                <c:pt idx="963">
                  <c:v>0.61585624999999999</c:v>
                </c:pt>
                <c:pt idx="964">
                  <c:v>0.616475</c:v>
                </c:pt>
                <c:pt idx="965">
                  <c:v>0.61709375</c:v>
                </c:pt>
                <c:pt idx="966">
                  <c:v>0.6177125</c:v>
                </c:pt>
                <c:pt idx="967">
                  <c:v>0.61833125</c:v>
                </c:pt>
                <c:pt idx="968">
                  <c:v>0.61895</c:v>
                </c:pt>
                <c:pt idx="969">
                  <c:v>0.61956875</c:v>
                </c:pt>
                <c:pt idx="970">
                  <c:v>0.6201875</c:v>
                </c:pt>
                <c:pt idx="971">
                  <c:v>0.62080625</c:v>
                </c:pt>
                <c:pt idx="972">
                  <c:v>0.62142500000000001</c:v>
                </c:pt>
                <c:pt idx="973">
                  <c:v>0.62204375000000001</c:v>
                </c:pt>
                <c:pt idx="974">
                  <c:v>0.62266250000000001</c:v>
                </c:pt>
                <c:pt idx="975">
                  <c:v>0.62328125000000001</c:v>
                </c:pt>
                <c:pt idx="976">
                  <c:v>0.62390000000000001</c:v>
                </c:pt>
                <c:pt idx="977">
                  <c:v>0.62451875000000001</c:v>
                </c:pt>
                <c:pt idx="978">
                  <c:v>0.62513750000000001</c:v>
                </c:pt>
                <c:pt idx="979">
                  <c:v>0.62575625000000001</c:v>
                </c:pt>
                <c:pt idx="980">
                  <c:v>0.62637500000000002</c:v>
                </c:pt>
                <c:pt idx="981">
                  <c:v>0.62699375000000002</c:v>
                </c:pt>
                <c:pt idx="982">
                  <c:v>0.62761250000000002</c:v>
                </c:pt>
                <c:pt idx="983">
                  <c:v>0.62823125000000002</c:v>
                </c:pt>
                <c:pt idx="984">
                  <c:v>0.62885000000000002</c:v>
                </c:pt>
                <c:pt idx="985">
                  <c:v>0.62946875000000002</c:v>
                </c:pt>
                <c:pt idx="986">
                  <c:v>0.63008750000000002</c:v>
                </c:pt>
                <c:pt idx="987">
                  <c:v>0.63070625000000002</c:v>
                </c:pt>
                <c:pt idx="988">
                  <c:v>0.63132500000000003</c:v>
                </c:pt>
                <c:pt idx="989">
                  <c:v>0.63194375000000003</c:v>
                </c:pt>
                <c:pt idx="990">
                  <c:v>0.63256250000000003</c:v>
                </c:pt>
                <c:pt idx="991">
                  <c:v>0.63318125000000003</c:v>
                </c:pt>
                <c:pt idx="992">
                  <c:v>0.63380000000000003</c:v>
                </c:pt>
                <c:pt idx="993">
                  <c:v>0.63441875000000003</c:v>
                </c:pt>
                <c:pt idx="994">
                  <c:v>0.63503750000000003</c:v>
                </c:pt>
                <c:pt idx="995">
                  <c:v>0.63565625000000003</c:v>
                </c:pt>
                <c:pt idx="996">
                  <c:v>0.63627500000000003</c:v>
                </c:pt>
                <c:pt idx="997">
                  <c:v>0.63689375000000004</c:v>
                </c:pt>
                <c:pt idx="998">
                  <c:v>0.63751250000000004</c:v>
                </c:pt>
                <c:pt idx="999">
                  <c:v>0.63813125000000004</c:v>
                </c:pt>
                <c:pt idx="1000">
                  <c:v>0.63875000000000004</c:v>
                </c:pt>
                <c:pt idx="1001">
                  <c:v>0.63936875000000004</c:v>
                </c:pt>
                <c:pt idx="1002">
                  <c:v>0.63998750000000004</c:v>
                </c:pt>
                <c:pt idx="1003">
                  <c:v>0.64060625000000004</c:v>
                </c:pt>
                <c:pt idx="1004">
                  <c:v>0.64122500000000004</c:v>
                </c:pt>
                <c:pt idx="1005">
                  <c:v>0.64184375000000005</c:v>
                </c:pt>
                <c:pt idx="1006">
                  <c:v>0.64246250000000005</c:v>
                </c:pt>
                <c:pt idx="1007">
                  <c:v>0.64308125000000005</c:v>
                </c:pt>
                <c:pt idx="1008">
                  <c:v>0.64370000000000005</c:v>
                </c:pt>
                <c:pt idx="1009">
                  <c:v>0.64431875000000005</c:v>
                </c:pt>
                <c:pt idx="1010">
                  <c:v>0.64493750000000005</c:v>
                </c:pt>
                <c:pt idx="1011">
                  <c:v>0.64555625000000005</c:v>
                </c:pt>
                <c:pt idx="1012">
                  <c:v>0.64617500000000005</c:v>
                </c:pt>
                <c:pt idx="1013">
                  <c:v>0.64679374999999995</c:v>
                </c:pt>
                <c:pt idx="1014">
                  <c:v>0.64741249999999995</c:v>
                </c:pt>
                <c:pt idx="1015">
                  <c:v>0.64803124999999995</c:v>
                </c:pt>
                <c:pt idx="1016">
                  <c:v>0.64864999999999995</c:v>
                </c:pt>
                <c:pt idx="1017">
                  <c:v>0.64926874999999995</c:v>
                </c:pt>
                <c:pt idx="1018">
                  <c:v>0.64988749999999995</c:v>
                </c:pt>
                <c:pt idx="1019">
                  <c:v>0.65050624999999995</c:v>
                </c:pt>
                <c:pt idx="1020">
                  <c:v>0.65112499999999995</c:v>
                </c:pt>
                <c:pt idx="1021">
                  <c:v>0.65174374999999996</c:v>
                </c:pt>
                <c:pt idx="1022">
                  <c:v>0.65236249999999996</c:v>
                </c:pt>
                <c:pt idx="1023">
                  <c:v>0.65298124999999996</c:v>
                </c:pt>
                <c:pt idx="1024">
                  <c:v>0.65359999999999996</c:v>
                </c:pt>
                <c:pt idx="1025">
                  <c:v>0.65421874999999996</c:v>
                </c:pt>
                <c:pt idx="1026">
                  <c:v>0.65483749999999996</c:v>
                </c:pt>
                <c:pt idx="1027">
                  <c:v>0.65545624999999996</c:v>
                </c:pt>
                <c:pt idx="1028">
                  <c:v>0.65607499999999996</c:v>
                </c:pt>
                <c:pt idx="1029">
                  <c:v>0.65669374999999997</c:v>
                </c:pt>
                <c:pt idx="1030">
                  <c:v>0.65731249999999997</c:v>
                </c:pt>
                <c:pt idx="1031">
                  <c:v>0.65793124999999997</c:v>
                </c:pt>
                <c:pt idx="1032">
                  <c:v>0.65854999999999997</c:v>
                </c:pt>
                <c:pt idx="1033">
                  <c:v>0.65916874999999997</c:v>
                </c:pt>
                <c:pt idx="1034">
                  <c:v>0.65978749999999997</c:v>
                </c:pt>
                <c:pt idx="1035">
                  <c:v>0.66040624999999997</c:v>
                </c:pt>
                <c:pt idx="1036">
                  <c:v>0.66102499999999997</c:v>
                </c:pt>
                <c:pt idx="1037">
                  <c:v>0.66164374999999997</c:v>
                </c:pt>
                <c:pt idx="1038">
                  <c:v>0.66226249999999998</c:v>
                </c:pt>
                <c:pt idx="1039">
                  <c:v>0.66288124999999998</c:v>
                </c:pt>
                <c:pt idx="1040">
                  <c:v>0.66349999999999998</c:v>
                </c:pt>
                <c:pt idx="1041">
                  <c:v>0.66411874999999998</c:v>
                </c:pt>
                <c:pt idx="1042">
                  <c:v>0.66473749999999998</c:v>
                </c:pt>
                <c:pt idx="1043">
                  <c:v>0.66535624999999998</c:v>
                </c:pt>
                <c:pt idx="1044">
                  <c:v>0.66597499999999998</c:v>
                </c:pt>
                <c:pt idx="1045">
                  <c:v>0.66659374999999998</c:v>
                </c:pt>
                <c:pt idx="1046">
                  <c:v>0.66721249999999999</c:v>
                </c:pt>
                <c:pt idx="1047">
                  <c:v>0.66783124999999999</c:v>
                </c:pt>
                <c:pt idx="1048">
                  <c:v>0.66844999999999999</c:v>
                </c:pt>
                <c:pt idx="1049">
                  <c:v>0.66906874999999999</c:v>
                </c:pt>
                <c:pt idx="1050">
                  <c:v>0.66968749999999999</c:v>
                </c:pt>
                <c:pt idx="1051">
                  <c:v>0.67030624999999999</c:v>
                </c:pt>
                <c:pt idx="1052">
                  <c:v>0.67092499999999999</c:v>
                </c:pt>
                <c:pt idx="1053">
                  <c:v>0.67154374999999999</c:v>
                </c:pt>
                <c:pt idx="1054">
                  <c:v>0.6721625</c:v>
                </c:pt>
                <c:pt idx="1055">
                  <c:v>0.67278125</c:v>
                </c:pt>
                <c:pt idx="1056">
                  <c:v>0.6734</c:v>
                </c:pt>
                <c:pt idx="1057">
                  <c:v>0.67401875</c:v>
                </c:pt>
                <c:pt idx="1058">
                  <c:v>0.6746375</c:v>
                </c:pt>
                <c:pt idx="1059">
                  <c:v>0.67525625</c:v>
                </c:pt>
                <c:pt idx="1060">
                  <c:v>0.675875</c:v>
                </c:pt>
                <c:pt idx="1061">
                  <c:v>0.67649375</c:v>
                </c:pt>
                <c:pt idx="1062">
                  <c:v>0.67711250000000001</c:v>
                </c:pt>
                <c:pt idx="1063">
                  <c:v>0.67773125000000001</c:v>
                </c:pt>
                <c:pt idx="1064">
                  <c:v>0.67835000000000001</c:v>
                </c:pt>
                <c:pt idx="1065">
                  <c:v>0.67896875000000001</c:v>
                </c:pt>
                <c:pt idx="1066">
                  <c:v>0.67958750000000001</c:v>
                </c:pt>
                <c:pt idx="1067">
                  <c:v>0.68020625000000001</c:v>
                </c:pt>
                <c:pt idx="1068">
                  <c:v>0.68082500000000001</c:v>
                </c:pt>
                <c:pt idx="1069">
                  <c:v>0.68144375000000001</c:v>
                </c:pt>
                <c:pt idx="1070">
                  <c:v>0.68206250000000002</c:v>
                </c:pt>
                <c:pt idx="1071">
                  <c:v>0.68268125000000002</c:v>
                </c:pt>
                <c:pt idx="1072">
                  <c:v>0.68330000000000002</c:v>
                </c:pt>
                <c:pt idx="1073">
                  <c:v>0.68391875000000002</c:v>
                </c:pt>
                <c:pt idx="1074">
                  <c:v>0.68453750000000002</c:v>
                </c:pt>
                <c:pt idx="1075">
                  <c:v>0.68515625000000002</c:v>
                </c:pt>
                <c:pt idx="1076">
                  <c:v>0.68577500000000002</c:v>
                </c:pt>
                <c:pt idx="1077">
                  <c:v>0.68639375000000002</c:v>
                </c:pt>
                <c:pt idx="1078">
                  <c:v>0.68701250000000003</c:v>
                </c:pt>
                <c:pt idx="1079">
                  <c:v>0.68763125000000003</c:v>
                </c:pt>
                <c:pt idx="1080">
                  <c:v>0.68825000000000003</c:v>
                </c:pt>
                <c:pt idx="1081">
                  <c:v>0.68886875000000003</c:v>
                </c:pt>
                <c:pt idx="1082">
                  <c:v>0.68948750000000003</c:v>
                </c:pt>
                <c:pt idx="1083">
                  <c:v>0.69010625000000003</c:v>
                </c:pt>
                <c:pt idx="1084">
                  <c:v>0.69072500000000003</c:v>
                </c:pt>
                <c:pt idx="1085">
                  <c:v>0.69134375000000003</c:v>
                </c:pt>
                <c:pt idx="1086">
                  <c:v>0.69196250000000004</c:v>
                </c:pt>
                <c:pt idx="1087">
                  <c:v>0.69258125000000004</c:v>
                </c:pt>
                <c:pt idx="1088">
                  <c:v>0.69320000000000004</c:v>
                </c:pt>
                <c:pt idx="1089">
                  <c:v>0.69381875000000004</c:v>
                </c:pt>
                <c:pt idx="1090">
                  <c:v>0.69443750000000004</c:v>
                </c:pt>
                <c:pt idx="1091">
                  <c:v>0.69505625000000004</c:v>
                </c:pt>
                <c:pt idx="1092">
                  <c:v>0.69567500000000004</c:v>
                </c:pt>
                <c:pt idx="1093">
                  <c:v>0.69629375000000004</c:v>
                </c:pt>
                <c:pt idx="1094">
                  <c:v>0.69691250000000005</c:v>
                </c:pt>
                <c:pt idx="1095">
                  <c:v>0.69753125000000005</c:v>
                </c:pt>
                <c:pt idx="1096">
                  <c:v>0.69815000000000005</c:v>
                </c:pt>
                <c:pt idx="1097">
                  <c:v>0.69876875000000005</c:v>
                </c:pt>
                <c:pt idx="1098">
                  <c:v>0.69938750000000005</c:v>
                </c:pt>
                <c:pt idx="1099">
                  <c:v>0.70000625000000005</c:v>
                </c:pt>
                <c:pt idx="1100">
                  <c:v>0.70062500000000005</c:v>
                </c:pt>
                <c:pt idx="1101">
                  <c:v>0.70124375000000005</c:v>
                </c:pt>
                <c:pt idx="1102">
                  <c:v>0.70186249999999994</c:v>
                </c:pt>
                <c:pt idx="1103">
                  <c:v>0.70248124999999995</c:v>
                </c:pt>
                <c:pt idx="1104">
                  <c:v>0.70309999999999995</c:v>
                </c:pt>
                <c:pt idx="1105">
                  <c:v>0.70371874999999995</c:v>
                </c:pt>
                <c:pt idx="1106">
                  <c:v>0.70433749999999995</c:v>
                </c:pt>
                <c:pt idx="1107">
                  <c:v>0.70495624999999995</c:v>
                </c:pt>
                <c:pt idx="1108">
                  <c:v>0.70557499999999995</c:v>
                </c:pt>
                <c:pt idx="1109">
                  <c:v>0.70619374999999995</c:v>
                </c:pt>
                <c:pt idx="1110">
                  <c:v>0.70681249999999995</c:v>
                </c:pt>
                <c:pt idx="1111">
                  <c:v>0.70743124999999996</c:v>
                </c:pt>
                <c:pt idx="1112">
                  <c:v>0.70804999999999996</c:v>
                </c:pt>
                <c:pt idx="1113">
                  <c:v>0.70866874999999996</c:v>
                </c:pt>
                <c:pt idx="1114">
                  <c:v>0.70928749999999996</c:v>
                </c:pt>
                <c:pt idx="1115">
                  <c:v>0.70990624999999996</c:v>
                </c:pt>
                <c:pt idx="1116">
                  <c:v>0.71052499999999996</c:v>
                </c:pt>
                <c:pt idx="1117">
                  <c:v>0.71114374999999996</c:v>
                </c:pt>
                <c:pt idx="1118">
                  <c:v>0.71176249999999996</c:v>
                </c:pt>
                <c:pt idx="1119">
                  <c:v>0.71238124999999997</c:v>
                </c:pt>
                <c:pt idx="1120">
                  <c:v>0.71299999999999997</c:v>
                </c:pt>
                <c:pt idx="1121">
                  <c:v>0.71361874999999997</c:v>
                </c:pt>
                <c:pt idx="1122">
                  <c:v>0.71423749999999997</c:v>
                </c:pt>
                <c:pt idx="1123">
                  <c:v>0.71485624999999997</c:v>
                </c:pt>
                <c:pt idx="1124">
                  <c:v>0.71547499999999997</c:v>
                </c:pt>
                <c:pt idx="1125">
                  <c:v>0.71609374999999997</c:v>
                </c:pt>
                <c:pt idx="1126">
                  <c:v>0.71671249999999997</c:v>
                </c:pt>
                <c:pt idx="1127">
                  <c:v>0.71733124999999998</c:v>
                </c:pt>
                <c:pt idx="1128">
                  <c:v>0.71794999999999998</c:v>
                </c:pt>
                <c:pt idx="1129">
                  <c:v>0.71856874999999998</c:v>
                </c:pt>
                <c:pt idx="1130">
                  <c:v>0.71918749999999998</c:v>
                </c:pt>
                <c:pt idx="1131">
                  <c:v>0.71980624999999998</c:v>
                </c:pt>
                <c:pt idx="1132">
                  <c:v>0.72042499999999998</c:v>
                </c:pt>
                <c:pt idx="1133">
                  <c:v>0.72104374999999998</c:v>
                </c:pt>
                <c:pt idx="1134">
                  <c:v>0.72166249999999998</c:v>
                </c:pt>
                <c:pt idx="1135">
                  <c:v>0.72228124999999999</c:v>
                </c:pt>
                <c:pt idx="1136">
                  <c:v>0.72289999999999999</c:v>
                </c:pt>
                <c:pt idx="1137">
                  <c:v>0.72351874999999999</c:v>
                </c:pt>
                <c:pt idx="1138">
                  <c:v>0.72413749999999999</c:v>
                </c:pt>
                <c:pt idx="1139">
                  <c:v>0.72475624999999999</c:v>
                </c:pt>
                <c:pt idx="1140">
                  <c:v>0.72537499999999999</c:v>
                </c:pt>
                <c:pt idx="1141">
                  <c:v>0.72599374999999999</c:v>
                </c:pt>
                <c:pt idx="1142">
                  <c:v>0.72661249999999999</c:v>
                </c:pt>
                <c:pt idx="1143">
                  <c:v>0.72723125</c:v>
                </c:pt>
                <c:pt idx="1144">
                  <c:v>0.72785</c:v>
                </c:pt>
                <c:pt idx="1145">
                  <c:v>0.72846875</c:v>
                </c:pt>
                <c:pt idx="1146">
                  <c:v>0.7290875</c:v>
                </c:pt>
                <c:pt idx="1147">
                  <c:v>0.72970625</c:v>
                </c:pt>
                <c:pt idx="1148">
                  <c:v>0.730325</c:v>
                </c:pt>
                <c:pt idx="1149">
                  <c:v>0.73094375</c:v>
                </c:pt>
                <c:pt idx="1150">
                  <c:v>0.7315625</c:v>
                </c:pt>
                <c:pt idx="1151">
                  <c:v>0.73218125000000001</c:v>
                </c:pt>
                <c:pt idx="1152">
                  <c:v>0.73280000000000001</c:v>
                </c:pt>
                <c:pt idx="1153">
                  <c:v>0.73341875000000001</c:v>
                </c:pt>
                <c:pt idx="1154">
                  <c:v>0.73403750000000001</c:v>
                </c:pt>
                <c:pt idx="1155">
                  <c:v>0.73465625000000001</c:v>
                </c:pt>
                <c:pt idx="1156">
                  <c:v>0.73527500000000001</c:v>
                </c:pt>
                <c:pt idx="1157">
                  <c:v>0.73589375000000001</c:v>
                </c:pt>
                <c:pt idx="1158">
                  <c:v>0.73651250000000001</c:v>
                </c:pt>
                <c:pt idx="1159">
                  <c:v>0.73713125000000002</c:v>
                </c:pt>
                <c:pt idx="1160">
                  <c:v>0.73775000000000002</c:v>
                </c:pt>
                <c:pt idx="1161">
                  <c:v>0.73836875000000002</c:v>
                </c:pt>
                <c:pt idx="1162">
                  <c:v>0.73898750000000002</c:v>
                </c:pt>
                <c:pt idx="1163">
                  <c:v>0.73960625000000002</c:v>
                </c:pt>
                <c:pt idx="1164">
                  <c:v>0.74022500000000002</c:v>
                </c:pt>
                <c:pt idx="1165">
                  <c:v>0.74084375000000002</c:v>
                </c:pt>
                <c:pt idx="1166">
                  <c:v>0.74146250000000002</c:v>
                </c:pt>
                <c:pt idx="1167">
                  <c:v>0.74208125000000003</c:v>
                </c:pt>
                <c:pt idx="1168">
                  <c:v>0.74270000000000003</c:v>
                </c:pt>
                <c:pt idx="1169">
                  <c:v>0.74331875000000003</c:v>
                </c:pt>
                <c:pt idx="1170">
                  <c:v>0.74393750000000003</c:v>
                </c:pt>
                <c:pt idx="1171">
                  <c:v>0.74455625000000003</c:v>
                </c:pt>
                <c:pt idx="1172">
                  <c:v>0.74517500000000003</c:v>
                </c:pt>
                <c:pt idx="1173">
                  <c:v>0.74579375000000003</c:v>
                </c:pt>
                <c:pt idx="1174">
                  <c:v>0.74641250000000003</c:v>
                </c:pt>
                <c:pt idx="1175">
                  <c:v>0.74703125000000004</c:v>
                </c:pt>
                <c:pt idx="1176">
                  <c:v>0.74765000000000004</c:v>
                </c:pt>
                <c:pt idx="1177">
                  <c:v>0.74826875000000004</c:v>
                </c:pt>
                <c:pt idx="1178">
                  <c:v>0.74888750000000004</c:v>
                </c:pt>
                <c:pt idx="1179">
                  <c:v>0.74950625000000004</c:v>
                </c:pt>
                <c:pt idx="1180">
                  <c:v>0.75012500000000004</c:v>
                </c:pt>
                <c:pt idx="1181">
                  <c:v>0.75074375000000004</c:v>
                </c:pt>
                <c:pt idx="1182">
                  <c:v>0.75136250000000004</c:v>
                </c:pt>
                <c:pt idx="1183">
                  <c:v>0.75198125000000005</c:v>
                </c:pt>
                <c:pt idx="1184">
                  <c:v>0.75260000000000005</c:v>
                </c:pt>
                <c:pt idx="1185">
                  <c:v>0.75321875000000005</c:v>
                </c:pt>
                <c:pt idx="1186">
                  <c:v>0.75383750000000005</c:v>
                </c:pt>
                <c:pt idx="1187">
                  <c:v>0.75445625000000005</c:v>
                </c:pt>
                <c:pt idx="1188">
                  <c:v>0.75507500000000005</c:v>
                </c:pt>
                <c:pt idx="1189">
                  <c:v>0.75569375000000005</c:v>
                </c:pt>
                <c:pt idx="1190">
                  <c:v>0.75631250000000005</c:v>
                </c:pt>
                <c:pt idx="1191">
                  <c:v>0.75693125000000006</c:v>
                </c:pt>
                <c:pt idx="1192">
                  <c:v>0.75754999999999995</c:v>
                </c:pt>
                <c:pt idx="1193">
                  <c:v>0.75816874999999995</c:v>
                </c:pt>
                <c:pt idx="1194">
                  <c:v>0.75878749999999995</c:v>
                </c:pt>
                <c:pt idx="1195">
                  <c:v>0.75940624999999995</c:v>
                </c:pt>
                <c:pt idx="1196">
                  <c:v>0.76002499999999995</c:v>
                </c:pt>
                <c:pt idx="1197">
                  <c:v>0.76064374999999995</c:v>
                </c:pt>
                <c:pt idx="1198">
                  <c:v>0.76126249999999995</c:v>
                </c:pt>
                <c:pt idx="1199">
                  <c:v>0.76188124999999995</c:v>
                </c:pt>
                <c:pt idx="1200">
                  <c:v>0.76249999999999996</c:v>
                </c:pt>
                <c:pt idx="1201">
                  <c:v>0.76311874999999996</c:v>
                </c:pt>
                <c:pt idx="1202">
                  <c:v>0.76373749999999996</c:v>
                </c:pt>
                <c:pt idx="1203">
                  <c:v>0.76435624999999996</c:v>
                </c:pt>
                <c:pt idx="1204">
                  <c:v>0.76497499999999996</c:v>
                </c:pt>
                <c:pt idx="1205">
                  <c:v>0.76559374999999996</c:v>
                </c:pt>
                <c:pt idx="1206">
                  <c:v>0.76621249999999996</c:v>
                </c:pt>
                <c:pt idx="1207">
                  <c:v>0.76683124999999996</c:v>
                </c:pt>
                <c:pt idx="1208">
                  <c:v>0.76744999999999997</c:v>
                </c:pt>
                <c:pt idx="1209">
                  <c:v>0.76806874999999997</c:v>
                </c:pt>
                <c:pt idx="1210">
                  <c:v>0.76868749999999997</c:v>
                </c:pt>
                <c:pt idx="1211">
                  <c:v>0.76930624999999997</c:v>
                </c:pt>
                <c:pt idx="1212">
                  <c:v>0.76992499999999997</c:v>
                </c:pt>
                <c:pt idx="1213">
                  <c:v>0.77054374999999997</c:v>
                </c:pt>
                <c:pt idx="1214">
                  <c:v>0.77116249999999997</c:v>
                </c:pt>
                <c:pt idx="1215">
                  <c:v>0.77178124999999997</c:v>
                </c:pt>
                <c:pt idx="1216">
                  <c:v>0.77239999999999998</c:v>
                </c:pt>
                <c:pt idx="1217">
                  <c:v>0.77301874999999998</c:v>
                </c:pt>
                <c:pt idx="1218">
                  <c:v>0.77363749999999998</c:v>
                </c:pt>
                <c:pt idx="1219">
                  <c:v>0.77425624999999998</c:v>
                </c:pt>
                <c:pt idx="1220">
                  <c:v>0.77487499999999998</c:v>
                </c:pt>
                <c:pt idx="1221">
                  <c:v>0.77549374999999998</c:v>
                </c:pt>
                <c:pt idx="1222">
                  <c:v>0.77611249999999998</c:v>
                </c:pt>
                <c:pt idx="1223">
                  <c:v>0.77673124999999998</c:v>
                </c:pt>
                <c:pt idx="1224">
                  <c:v>0.77734999999999999</c:v>
                </c:pt>
                <c:pt idx="1225">
                  <c:v>0.77796874999999999</c:v>
                </c:pt>
                <c:pt idx="1226">
                  <c:v>0.77858749999999999</c:v>
                </c:pt>
                <c:pt idx="1227">
                  <c:v>0.77920624999999999</c:v>
                </c:pt>
                <c:pt idx="1228">
                  <c:v>0.77982499999999999</c:v>
                </c:pt>
                <c:pt idx="1229">
                  <c:v>0.78044374999999999</c:v>
                </c:pt>
                <c:pt idx="1230">
                  <c:v>0.78106249999999999</c:v>
                </c:pt>
                <c:pt idx="1231">
                  <c:v>0.78168124999999999</c:v>
                </c:pt>
                <c:pt idx="1232">
                  <c:v>0.7823</c:v>
                </c:pt>
                <c:pt idx="1233">
                  <c:v>0.78291875</c:v>
                </c:pt>
                <c:pt idx="1234">
                  <c:v>0.7835375</c:v>
                </c:pt>
                <c:pt idx="1235">
                  <c:v>0.78415625</c:v>
                </c:pt>
                <c:pt idx="1236">
                  <c:v>0.784775</c:v>
                </c:pt>
                <c:pt idx="1237">
                  <c:v>0.78539375</c:v>
                </c:pt>
                <c:pt idx="1238">
                  <c:v>0.7860125</c:v>
                </c:pt>
                <c:pt idx="1239">
                  <c:v>0.78663125</c:v>
                </c:pt>
                <c:pt idx="1240">
                  <c:v>0.78725000000000001</c:v>
                </c:pt>
                <c:pt idx="1241">
                  <c:v>0.78786875000000001</c:v>
                </c:pt>
                <c:pt idx="1242">
                  <c:v>0.78848750000000001</c:v>
                </c:pt>
                <c:pt idx="1243">
                  <c:v>0.78910625000000001</c:v>
                </c:pt>
                <c:pt idx="1244">
                  <c:v>0.78972500000000001</c:v>
                </c:pt>
                <c:pt idx="1245">
                  <c:v>0.79034375000000001</c:v>
                </c:pt>
                <c:pt idx="1246">
                  <c:v>0.79096250000000001</c:v>
                </c:pt>
                <c:pt idx="1247">
                  <c:v>0.79158125000000001</c:v>
                </c:pt>
                <c:pt idx="1248">
                  <c:v>0.79220000000000002</c:v>
                </c:pt>
                <c:pt idx="1249">
                  <c:v>0.79281875000000002</c:v>
                </c:pt>
                <c:pt idx="1250">
                  <c:v>0.79343750000000002</c:v>
                </c:pt>
                <c:pt idx="1251">
                  <c:v>0.79405625000000002</c:v>
                </c:pt>
                <c:pt idx="1252">
                  <c:v>0.79467500000000002</c:v>
                </c:pt>
                <c:pt idx="1253">
                  <c:v>0.79529375000000002</c:v>
                </c:pt>
                <c:pt idx="1254">
                  <c:v>0.79591250000000002</c:v>
                </c:pt>
                <c:pt idx="1255">
                  <c:v>0.79653125000000002</c:v>
                </c:pt>
                <c:pt idx="1256">
                  <c:v>0.79715000000000003</c:v>
                </c:pt>
                <c:pt idx="1257">
                  <c:v>0.79776875000000003</c:v>
                </c:pt>
                <c:pt idx="1258">
                  <c:v>0.79838750000000003</c:v>
                </c:pt>
                <c:pt idx="1259">
                  <c:v>0.79900625000000003</c:v>
                </c:pt>
                <c:pt idx="1260">
                  <c:v>0.79962500000000003</c:v>
                </c:pt>
                <c:pt idx="1261">
                  <c:v>0.80024375000000003</c:v>
                </c:pt>
                <c:pt idx="1262">
                  <c:v>0.80086250000000003</c:v>
                </c:pt>
                <c:pt idx="1263">
                  <c:v>0.80148125000000003</c:v>
                </c:pt>
                <c:pt idx="1264">
                  <c:v>0.80210000000000004</c:v>
                </c:pt>
                <c:pt idx="1265">
                  <c:v>0.80271875000000004</c:v>
                </c:pt>
                <c:pt idx="1266">
                  <c:v>0.80333750000000004</c:v>
                </c:pt>
                <c:pt idx="1267">
                  <c:v>0.80395625000000004</c:v>
                </c:pt>
                <c:pt idx="1268">
                  <c:v>0.80457500000000004</c:v>
                </c:pt>
                <c:pt idx="1269">
                  <c:v>0.80519375000000004</c:v>
                </c:pt>
                <c:pt idx="1270">
                  <c:v>0.80581250000000004</c:v>
                </c:pt>
                <c:pt idx="1271">
                  <c:v>0.80643125000000004</c:v>
                </c:pt>
                <c:pt idx="1272">
                  <c:v>0.80705000000000005</c:v>
                </c:pt>
                <c:pt idx="1273">
                  <c:v>0.80766875000000005</c:v>
                </c:pt>
                <c:pt idx="1274">
                  <c:v>0.80828750000000005</c:v>
                </c:pt>
                <c:pt idx="1275">
                  <c:v>0.80890625000000005</c:v>
                </c:pt>
                <c:pt idx="1276">
                  <c:v>0.80952500000000005</c:v>
                </c:pt>
                <c:pt idx="1277">
                  <c:v>0.81014375000000005</c:v>
                </c:pt>
                <c:pt idx="1278">
                  <c:v>0.81076250000000005</c:v>
                </c:pt>
                <c:pt idx="1279">
                  <c:v>0.81138125000000005</c:v>
                </c:pt>
                <c:pt idx="1280">
                  <c:v>0.81200000000000006</c:v>
                </c:pt>
                <c:pt idx="1281">
                  <c:v>0.81261874999999995</c:v>
                </c:pt>
                <c:pt idx="1282">
                  <c:v>0.81323749999999995</c:v>
                </c:pt>
                <c:pt idx="1283">
                  <c:v>0.81385624999999995</c:v>
                </c:pt>
                <c:pt idx="1284">
                  <c:v>0.81447499999999995</c:v>
                </c:pt>
                <c:pt idx="1285">
                  <c:v>0.81509374999999995</c:v>
                </c:pt>
                <c:pt idx="1286">
                  <c:v>0.81571249999999995</c:v>
                </c:pt>
                <c:pt idx="1287">
                  <c:v>0.81633124999999995</c:v>
                </c:pt>
                <c:pt idx="1288">
                  <c:v>0.81694999999999995</c:v>
                </c:pt>
                <c:pt idx="1289">
                  <c:v>0.81756874999999996</c:v>
                </c:pt>
                <c:pt idx="1290">
                  <c:v>0.81818749999999996</c:v>
                </c:pt>
                <c:pt idx="1291">
                  <c:v>0.81880624999999996</c:v>
                </c:pt>
                <c:pt idx="1292">
                  <c:v>0.81942499999999996</c:v>
                </c:pt>
                <c:pt idx="1293">
                  <c:v>0.82004374999999996</c:v>
                </c:pt>
                <c:pt idx="1294">
                  <c:v>0.82066249999999996</c:v>
                </c:pt>
                <c:pt idx="1295">
                  <c:v>0.82128124999999996</c:v>
                </c:pt>
                <c:pt idx="1296">
                  <c:v>0.82189999999999996</c:v>
                </c:pt>
                <c:pt idx="1297">
                  <c:v>0.82251874999999997</c:v>
                </c:pt>
                <c:pt idx="1298">
                  <c:v>0.82313749999999997</c:v>
                </c:pt>
                <c:pt idx="1299">
                  <c:v>0.82375624999999997</c:v>
                </c:pt>
                <c:pt idx="1300">
                  <c:v>0.82437499999999997</c:v>
                </c:pt>
                <c:pt idx="1301">
                  <c:v>0.82499374999999997</c:v>
                </c:pt>
                <c:pt idx="1302">
                  <c:v>0.82561249999999997</c:v>
                </c:pt>
                <c:pt idx="1303">
                  <c:v>0.82623124999999997</c:v>
                </c:pt>
                <c:pt idx="1304">
                  <c:v>0.82684999999999997</c:v>
                </c:pt>
                <c:pt idx="1305">
                  <c:v>0.82746874999999998</c:v>
                </c:pt>
                <c:pt idx="1306">
                  <c:v>0.82808749999999998</c:v>
                </c:pt>
                <c:pt idx="1307">
                  <c:v>0.82870624999999998</c:v>
                </c:pt>
                <c:pt idx="1308">
                  <c:v>0.82932499999999998</c:v>
                </c:pt>
                <c:pt idx="1309">
                  <c:v>0.82994374999999998</c:v>
                </c:pt>
                <c:pt idx="1310">
                  <c:v>0.83056249999999998</c:v>
                </c:pt>
                <c:pt idx="1311">
                  <c:v>0.83118124999999998</c:v>
                </c:pt>
                <c:pt idx="1312">
                  <c:v>0.83179999999999998</c:v>
                </c:pt>
                <c:pt idx="1313">
                  <c:v>0.83241874999999999</c:v>
                </c:pt>
                <c:pt idx="1314">
                  <c:v>0.83303749999999999</c:v>
                </c:pt>
                <c:pt idx="1315">
                  <c:v>0.83365624999999999</c:v>
                </c:pt>
                <c:pt idx="1316">
                  <c:v>0.83427499999999999</c:v>
                </c:pt>
                <c:pt idx="1317">
                  <c:v>0.83489374999999999</c:v>
                </c:pt>
                <c:pt idx="1318">
                  <c:v>0.83551249999999999</c:v>
                </c:pt>
                <c:pt idx="1319">
                  <c:v>0.83613124999999999</c:v>
                </c:pt>
                <c:pt idx="1320">
                  <c:v>0.83674999999999999</c:v>
                </c:pt>
                <c:pt idx="1321">
                  <c:v>0.83736875</c:v>
                </c:pt>
                <c:pt idx="1322">
                  <c:v>0.8379875</c:v>
                </c:pt>
                <c:pt idx="1323">
                  <c:v>0.83860625</c:v>
                </c:pt>
                <c:pt idx="1324">
                  <c:v>0.839225</c:v>
                </c:pt>
                <c:pt idx="1325">
                  <c:v>0.83984375</c:v>
                </c:pt>
                <c:pt idx="1326">
                  <c:v>0.8404625</c:v>
                </c:pt>
                <c:pt idx="1327">
                  <c:v>0.84108125</c:v>
                </c:pt>
                <c:pt idx="1328">
                  <c:v>0.8417</c:v>
                </c:pt>
                <c:pt idx="1329">
                  <c:v>0.84231875</c:v>
                </c:pt>
                <c:pt idx="1330">
                  <c:v>0.84293750000000001</c:v>
                </c:pt>
                <c:pt idx="1331">
                  <c:v>0.84355625000000001</c:v>
                </c:pt>
                <c:pt idx="1332">
                  <c:v>0.84417500000000001</c:v>
                </c:pt>
                <c:pt idx="1333">
                  <c:v>0.84479375000000001</c:v>
                </c:pt>
                <c:pt idx="1334">
                  <c:v>0.84541250000000001</c:v>
                </c:pt>
                <c:pt idx="1335">
                  <c:v>0.84603125000000001</c:v>
                </c:pt>
                <c:pt idx="1336">
                  <c:v>0.84665000000000001</c:v>
                </c:pt>
                <c:pt idx="1337">
                  <c:v>0.84726875000000001</c:v>
                </c:pt>
                <c:pt idx="1338">
                  <c:v>0.84788750000000002</c:v>
                </c:pt>
                <c:pt idx="1339">
                  <c:v>0.84850625000000002</c:v>
                </c:pt>
                <c:pt idx="1340">
                  <c:v>0.84912500000000002</c:v>
                </c:pt>
                <c:pt idx="1341">
                  <c:v>0.84974375000000002</c:v>
                </c:pt>
                <c:pt idx="1342">
                  <c:v>0.85036250000000002</c:v>
                </c:pt>
                <c:pt idx="1343">
                  <c:v>0.85098125000000002</c:v>
                </c:pt>
                <c:pt idx="1344">
                  <c:v>0.85160000000000002</c:v>
                </c:pt>
                <c:pt idx="1345">
                  <c:v>0.85221875000000002</c:v>
                </c:pt>
                <c:pt idx="1346">
                  <c:v>0.85283750000000003</c:v>
                </c:pt>
                <c:pt idx="1347">
                  <c:v>0.85345625000000003</c:v>
                </c:pt>
                <c:pt idx="1348">
                  <c:v>0.85407500000000003</c:v>
                </c:pt>
                <c:pt idx="1349">
                  <c:v>0.85469375000000003</c:v>
                </c:pt>
                <c:pt idx="1350">
                  <c:v>0.85531250000000003</c:v>
                </c:pt>
                <c:pt idx="1351">
                  <c:v>0.85593125000000003</c:v>
                </c:pt>
                <c:pt idx="1352">
                  <c:v>0.85655000000000003</c:v>
                </c:pt>
                <c:pt idx="1353">
                  <c:v>0.85716875000000003</c:v>
                </c:pt>
                <c:pt idx="1354">
                  <c:v>0.85778750000000004</c:v>
                </c:pt>
                <c:pt idx="1355">
                  <c:v>0.85840625000000004</c:v>
                </c:pt>
                <c:pt idx="1356">
                  <c:v>0.85902500000000004</c:v>
                </c:pt>
                <c:pt idx="1357">
                  <c:v>0.85964375000000004</c:v>
                </c:pt>
                <c:pt idx="1358">
                  <c:v>0.86026250000000004</c:v>
                </c:pt>
                <c:pt idx="1359">
                  <c:v>0.86088125000000004</c:v>
                </c:pt>
                <c:pt idx="1360">
                  <c:v>0.86150000000000004</c:v>
                </c:pt>
                <c:pt idx="1361">
                  <c:v>0.86211875000000004</c:v>
                </c:pt>
                <c:pt idx="1362">
                  <c:v>0.86273750000000005</c:v>
                </c:pt>
                <c:pt idx="1363">
                  <c:v>0.86335625000000005</c:v>
                </c:pt>
                <c:pt idx="1364">
                  <c:v>0.86397500000000005</c:v>
                </c:pt>
                <c:pt idx="1365">
                  <c:v>0.86459375000000005</c:v>
                </c:pt>
                <c:pt idx="1366">
                  <c:v>0.86521250000000005</c:v>
                </c:pt>
                <c:pt idx="1367">
                  <c:v>0.86583125000000005</c:v>
                </c:pt>
                <c:pt idx="1368">
                  <c:v>0.86645000000000005</c:v>
                </c:pt>
                <c:pt idx="1369">
                  <c:v>0.86706875000000005</c:v>
                </c:pt>
                <c:pt idx="1370">
                  <c:v>0.86768749999999994</c:v>
                </c:pt>
                <c:pt idx="1371">
                  <c:v>0.86830624999999995</c:v>
                </c:pt>
                <c:pt idx="1372">
                  <c:v>0.86892499999999995</c:v>
                </c:pt>
                <c:pt idx="1373">
                  <c:v>0.86954374999999995</c:v>
                </c:pt>
                <c:pt idx="1374">
                  <c:v>0.87016249999999995</c:v>
                </c:pt>
                <c:pt idx="1375">
                  <c:v>0.87078124999999995</c:v>
                </c:pt>
                <c:pt idx="1376">
                  <c:v>0.87139999999999995</c:v>
                </c:pt>
                <c:pt idx="1377">
                  <c:v>0.87201874999999995</c:v>
                </c:pt>
                <c:pt idx="1378">
                  <c:v>0.87263749999999995</c:v>
                </c:pt>
                <c:pt idx="1379">
                  <c:v>0.87325624999999996</c:v>
                </c:pt>
                <c:pt idx="1380">
                  <c:v>0.87387499999999996</c:v>
                </c:pt>
                <c:pt idx="1381">
                  <c:v>0.87449374999999996</c:v>
                </c:pt>
                <c:pt idx="1382">
                  <c:v>0.87511249999999996</c:v>
                </c:pt>
                <c:pt idx="1383">
                  <c:v>0.87573124999999996</c:v>
                </c:pt>
                <c:pt idx="1384">
                  <c:v>0.87634999999999996</c:v>
                </c:pt>
                <c:pt idx="1385">
                  <c:v>0.87696874999999996</c:v>
                </c:pt>
                <c:pt idx="1386">
                  <c:v>0.87758749999999996</c:v>
                </c:pt>
                <c:pt idx="1387">
                  <c:v>0.87820624999999997</c:v>
                </c:pt>
                <c:pt idx="1388">
                  <c:v>0.87882499999999997</c:v>
                </c:pt>
                <c:pt idx="1389">
                  <c:v>0.87944374999999997</c:v>
                </c:pt>
                <c:pt idx="1390">
                  <c:v>0.88006249999999997</c:v>
                </c:pt>
                <c:pt idx="1391">
                  <c:v>0.88068124999999997</c:v>
                </c:pt>
                <c:pt idx="1392">
                  <c:v>0.88129999999999997</c:v>
                </c:pt>
                <c:pt idx="1393">
                  <c:v>0.88191874999999997</c:v>
                </c:pt>
                <c:pt idx="1394">
                  <c:v>0.88253749999999997</c:v>
                </c:pt>
                <c:pt idx="1395">
                  <c:v>0.88315624999999998</c:v>
                </c:pt>
                <c:pt idx="1396">
                  <c:v>0.88377499999999998</c:v>
                </c:pt>
                <c:pt idx="1397">
                  <c:v>0.88439374999999998</c:v>
                </c:pt>
                <c:pt idx="1398">
                  <c:v>0.88501249999999998</c:v>
                </c:pt>
                <c:pt idx="1399">
                  <c:v>0.88563124999999998</c:v>
                </c:pt>
                <c:pt idx="1400">
                  <c:v>0.88624999999999998</c:v>
                </c:pt>
                <c:pt idx="1401">
                  <c:v>0.88686874999999998</c:v>
                </c:pt>
                <c:pt idx="1402">
                  <c:v>0.88748749999999998</c:v>
                </c:pt>
                <c:pt idx="1403">
                  <c:v>0.88810624999999999</c:v>
                </c:pt>
                <c:pt idx="1404">
                  <c:v>0.88872499999999999</c:v>
                </c:pt>
                <c:pt idx="1405">
                  <c:v>0.88934374999999999</c:v>
                </c:pt>
                <c:pt idx="1406">
                  <c:v>0.88996249999999999</c:v>
                </c:pt>
                <c:pt idx="1407">
                  <c:v>0.89058124999999999</c:v>
                </c:pt>
                <c:pt idx="1408">
                  <c:v>0.89119999999999999</c:v>
                </c:pt>
                <c:pt idx="1409">
                  <c:v>0.89181874999999999</c:v>
                </c:pt>
                <c:pt idx="1410">
                  <c:v>0.89243749999999999</c:v>
                </c:pt>
                <c:pt idx="1411">
                  <c:v>0.89305625</c:v>
                </c:pt>
                <c:pt idx="1412">
                  <c:v>0.893675</c:v>
                </c:pt>
                <c:pt idx="1413">
                  <c:v>0.89429375</c:v>
                </c:pt>
                <c:pt idx="1414">
                  <c:v>0.8949125</c:v>
                </c:pt>
                <c:pt idx="1415">
                  <c:v>0.89553125</c:v>
                </c:pt>
                <c:pt idx="1416">
                  <c:v>0.89615</c:v>
                </c:pt>
                <c:pt idx="1417">
                  <c:v>0.89676875</c:v>
                </c:pt>
                <c:pt idx="1418">
                  <c:v>0.8973875</c:v>
                </c:pt>
                <c:pt idx="1419">
                  <c:v>0.89800625000000001</c:v>
                </c:pt>
                <c:pt idx="1420">
                  <c:v>0.89862500000000001</c:v>
                </c:pt>
                <c:pt idx="1421">
                  <c:v>0.89924375000000001</c:v>
                </c:pt>
                <c:pt idx="1422">
                  <c:v>0.89986250000000001</c:v>
                </c:pt>
                <c:pt idx="1423">
                  <c:v>0.90048125000000001</c:v>
                </c:pt>
                <c:pt idx="1424">
                  <c:v>0.90110000000000001</c:v>
                </c:pt>
                <c:pt idx="1425">
                  <c:v>0.90171875000000001</c:v>
                </c:pt>
                <c:pt idx="1426">
                  <c:v>0.90233750000000001</c:v>
                </c:pt>
                <c:pt idx="1427">
                  <c:v>0.90295625000000002</c:v>
                </c:pt>
                <c:pt idx="1428">
                  <c:v>0.90357500000000002</c:v>
                </c:pt>
                <c:pt idx="1429">
                  <c:v>0.90419375000000002</c:v>
                </c:pt>
                <c:pt idx="1430">
                  <c:v>0.90481250000000002</c:v>
                </c:pt>
                <c:pt idx="1431">
                  <c:v>0.90543125000000002</c:v>
                </c:pt>
                <c:pt idx="1432">
                  <c:v>0.90605000000000002</c:v>
                </c:pt>
                <c:pt idx="1433">
                  <c:v>0.90666875000000002</c:v>
                </c:pt>
                <c:pt idx="1434">
                  <c:v>0.90728750000000002</c:v>
                </c:pt>
                <c:pt idx="1435">
                  <c:v>0.90790625000000003</c:v>
                </c:pt>
                <c:pt idx="1436">
                  <c:v>0.90852500000000003</c:v>
                </c:pt>
                <c:pt idx="1437">
                  <c:v>0.90914375000000003</c:v>
                </c:pt>
                <c:pt idx="1438">
                  <c:v>0.90976250000000003</c:v>
                </c:pt>
                <c:pt idx="1439">
                  <c:v>0.91038125000000003</c:v>
                </c:pt>
                <c:pt idx="1440">
                  <c:v>0.91100000000000003</c:v>
                </c:pt>
                <c:pt idx="1441">
                  <c:v>0.91161875000000003</c:v>
                </c:pt>
                <c:pt idx="1442">
                  <c:v>0.91223750000000003</c:v>
                </c:pt>
                <c:pt idx="1443">
                  <c:v>0.91285625000000004</c:v>
                </c:pt>
                <c:pt idx="1444">
                  <c:v>0.91347500000000004</c:v>
                </c:pt>
                <c:pt idx="1445">
                  <c:v>0.91409375000000004</c:v>
                </c:pt>
                <c:pt idx="1446">
                  <c:v>0.91471250000000004</c:v>
                </c:pt>
                <c:pt idx="1447">
                  <c:v>0.91533125000000004</c:v>
                </c:pt>
                <c:pt idx="1448">
                  <c:v>0.91595000000000004</c:v>
                </c:pt>
                <c:pt idx="1449">
                  <c:v>0.91656875000000004</c:v>
                </c:pt>
                <c:pt idx="1450">
                  <c:v>0.91718750000000004</c:v>
                </c:pt>
                <c:pt idx="1451">
                  <c:v>0.91780625000000005</c:v>
                </c:pt>
                <c:pt idx="1452">
                  <c:v>0.91842500000000005</c:v>
                </c:pt>
                <c:pt idx="1453">
                  <c:v>0.91904375000000005</c:v>
                </c:pt>
                <c:pt idx="1454">
                  <c:v>0.91966250000000005</c:v>
                </c:pt>
                <c:pt idx="1455">
                  <c:v>0.92028125000000005</c:v>
                </c:pt>
                <c:pt idx="1456">
                  <c:v>0.92090000000000005</c:v>
                </c:pt>
                <c:pt idx="1457">
                  <c:v>0.92151875000000005</c:v>
                </c:pt>
                <c:pt idx="1458">
                  <c:v>0.92213750000000005</c:v>
                </c:pt>
                <c:pt idx="1459">
                  <c:v>0.92275624999999994</c:v>
                </c:pt>
                <c:pt idx="1460">
                  <c:v>0.92337499999999995</c:v>
                </c:pt>
                <c:pt idx="1461">
                  <c:v>0.92399374999999995</c:v>
                </c:pt>
                <c:pt idx="1462">
                  <c:v>0.92461249999999995</c:v>
                </c:pt>
                <c:pt idx="1463">
                  <c:v>0.92523124999999995</c:v>
                </c:pt>
                <c:pt idx="1464">
                  <c:v>0.92584999999999995</c:v>
                </c:pt>
                <c:pt idx="1465">
                  <c:v>0.92646874999999995</c:v>
                </c:pt>
                <c:pt idx="1466">
                  <c:v>0.92708749999999995</c:v>
                </c:pt>
                <c:pt idx="1467">
                  <c:v>0.92770624999999995</c:v>
                </c:pt>
                <c:pt idx="1468">
                  <c:v>0.92832499999999996</c:v>
                </c:pt>
                <c:pt idx="1469">
                  <c:v>0.92894374999999996</c:v>
                </c:pt>
                <c:pt idx="1470">
                  <c:v>0.92956249999999996</c:v>
                </c:pt>
                <c:pt idx="1471">
                  <c:v>0.93018124999999996</c:v>
                </c:pt>
                <c:pt idx="1472">
                  <c:v>0.93079999999999996</c:v>
                </c:pt>
                <c:pt idx="1473">
                  <c:v>0.93141874999999996</c:v>
                </c:pt>
                <c:pt idx="1474">
                  <c:v>0.93203749999999996</c:v>
                </c:pt>
                <c:pt idx="1475">
                  <c:v>0.93265624999999996</c:v>
                </c:pt>
                <c:pt idx="1476">
                  <c:v>0.93327499999999997</c:v>
                </c:pt>
                <c:pt idx="1477">
                  <c:v>0.93389374999999997</c:v>
                </c:pt>
                <c:pt idx="1478">
                  <c:v>0.93451249999999997</c:v>
                </c:pt>
                <c:pt idx="1479">
                  <c:v>0.93513124999999997</c:v>
                </c:pt>
                <c:pt idx="1480">
                  <c:v>0.93574999999999997</c:v>
                </c:pt>
                <c:pt idx="1481">
                  <c:v>0.93636874999999997</c:v>
                </c:pt>
                <c:pt idx="1482">
                  <c:v>0.93698749999999997</c:v>
                </c:pt>
                <c:pt idx="1483">
                  <c:v>0.93760624999999997</c:v>
                </c:pt>
                <c:pt idx="1484">
                  <c:v>0.93822499999999998</c:v>
                </c:pt>
                <c:pt idx="1485">
                  <c:v>0.93884374999999998</c:v>
                </c:pt>
                <c:pt idx="1486">
                  <c:v>0.93946249999999998</c:v>
                </c:pt>
                <c:pt idx="1487">
                  <c:v>0.94008124999999998</c:v>
                </c:pt>
                <c:pt idx="1488">
                  <c:v>0.94069999999999998</c:v>
                </c:pt>
                <c:pt idx="1489">
                  <c:v>0.94131874999999998</c:v>
                </c:pt>
                <c:pt idx="1490">
                  <c:v>0.94193749999999998</c:v>
                </c:pt>
                <c:pt idx="1491">
                  <c:v>0.94255624999999998</c:v>
                </c:pt>
                <c:pt idx="1492">
                  <c:v>0.94317499999999999</c:v>
                </c:pt>
                <c:pt idx="1493">
                  <c:v>0.94379374999999999</c:v>
                </c:pt>
                <c:pt idx="1494">
                  <c:v>0.94441249999999999</c:v>
                </c:pt>
                <c:pt idx="1495">
                  <c:v>0.94503124999999999</c:v>
                </c:pt>
                <c:pt idx="1496">
                  <c:v>0.94564999999999999</c:v>
                </c:pt>
                <c:pt idx="1497">
                  <c:v>0.94626874999999999</c:v>
                </c:pt>
                <c:pt idx="1498">
                  <c:v>0.94688749999999999</c:v>
                </c:pt>
                <c:pt idx="1499">
                  <c:v>0.94750624999999999</c:v>
                </c:pt>
                <c:pt idx="1500">
                  <c:v>0.948125</c:v>
                </c:pt>
                <c:pt idx="1501">
                  <c:v>0.94874375</c:v>
                </c:pt>
                <c:pt idx="1502">
                  <c:v>0.9493625</c:v>
                </c:pt>
                <c:pt idx="1503">
                  <c:v>0.94998125</c:v>
                </c:pt>
                <c:pt idx="1504">
                  <c:v>0.9506</c:v>
                </c:pt>
                <c:pt idx="1505">
                  <c:v>0.95121875</c:v>
                </c:pt>
                <c:pt idx="1506">
                  <c:v>0.9518375</c:v>
                </c:pt>
                <c:pt idx="1507">
                  <c:v>0.95245625</c:v>
                </c:pt>
                <c:pt idx="1508">
                  <c:v>0.95307500000000001</c:v>
                </c:pt>
                <c:pt idx="1509">
                  <c:v>0.95369375000000001</c:v>
                </c:pt>
                <c:pt idx="1510">
                  <c:v>0.95431250000000001</c:v>
                </c:pt>
                <c:pt idx="1511">
                  <c:v>0.95493125000000001</c:v>
                </c:pt>
                <c:pt idx="1512">
                  <c:v>0.95555000000000001</c:v>
                </c:pt>
                <c:pt idx="1513">
                  <c:v>0.95616875000000001</c:v>
                </c:pt>
                <c:pt idx="1514">
                  <c:v>0.95678750000000001</c:v>
                </c:pt>
                <c:pt idx="1515">
                  <c:v>0.95740625000000001</c:v>
                </c:pt>
                <c:pt idx="1516">
                  <c:v>0.95802500000000002</c:v>
                </c:pt>
                <c:pt idx="1517">
                  <c:v>0.95864375000000002</c:v>
                </c:pt>
                <c:pt idx="1518">
                  <c:v>0.95926250000000002</c:v>
                </c:pt>
                <c:pt idx="1519">
                  <c:v>0.95988125000000002</c:v>
                </c:pt>
                <c:pt idx="1520">
                  <c:v>0.96050000000000002</c:v>
                </c:pt>
                <c:pt idx="1521">
                  <c:v>0.96111875000000002</c:v>
                </c:pt>
                <c:pt idx="1522">
                  <c:v>0.96173750000000002</c:v>
                </c:pt>
                <c:pt idx="1523">
                  <c:v>0.96235625000000002</c:v>
                </c:pt>
                <c:pt idx="1524">
                  <c:v>0.96297500000000003</c:v>
                </c:pt>
                <c:pt idx="1525">
                  <c:v>0.96359375000000003</c:v>
                </c:pt>
                <c:pt idx="1526">
                  <c:v>0.96421250000000003</c:v>
                </c:pt>
                <c:pt idx="1527">
                  <c:v>0.96483125000000003</c:v>
                </c:pt>
                <c:pt idx="1528">
                  <c:v>0.96545000000000003</c:v>
                </c:pt>
                <c:pt idx="1529">
                  <c:v>0.96606875000000003</c:v>
                </c:pt>
                <c:pt idx="1530">
                  <c:v>0.96668750000000003</c:v>
                </c:pt>
                <c:pt idx="1531">
                  <c:v>0.96730625000000003</c:v>
                </c:pt>
                <c:pt idx="1532">
                  <c:v>0.96792500000000004</c:v>
                </c:pt>
                <c:pt idx="1533">
                  <c:v>0.96854375000000004</c:v>
                </c:pt>
                <c:pt idx="1534">
                  <c:v>0.96916250000000004</c:v>
                </c:pt>
                <c:pt idx="1535">
                  <c:v>0.96978125000000004</c:v>
                </c:pt>
                <c:pt idx="1536">
                  <c:v>0.97040000000000004</c:v>
                </c:pt>
                <c:pt idx="1537">
                  <c:v>0.97101875000000004</c:v>
                </c:pt>
                <c:pt idx="1538">
                  <c:v>0.97163750000000004</c:v>
                </c:pt>
                <c:pt idx="1539">
                  <c:v>0.97225625000000004</c:v>
                </c:pt>
                <c:pt idx="1540">
                  <c:v>0.97287500000000005</c:v>
                </c:pt>
                <c:pt idx="1541">
                  <c:v>0.97349375000000005</c:v>
                </c:pt>
                <c:pt idx="1542">
                  <c:v>0.97411250000000005</c:v>
                </c:pt>
                <c:pt idx="1543">
                  <c:v>0.97473125000000005</c:v>
                </c:pt>
                <c:pt idx="1544">
                  <c:v>0.97535000000000005</c:v>
                </c:pt>
                <c:pt idx="1545">
                  <c:v>0.97596875000000005</c:v>
                </c:pt>
                <c:pt idx="1546">
                  <c:v>0.97658750000000005</c:v>
                </c:pt>
                <c:pt idx="1547">
                  <c:v>0.97720625000000005</c:v>
                </c:pt>
                <c:pt idx="1548">
                  <c:v>0.97782500000000006</c:v>
                </c:pt>
                <c:pt idx="1549">
                  <c:v>0.97844374999999995</c:v>
                </c:pt>
                <c:pt idx="1550">
                  <c:v>0.97906249999999995</c:v>
                </c:pt>
                <c:pt idx="1551">
                  <c:v>0.97968124999999995</c:v>
                </c:pt>
                <c:pt idx="1552">
                  <c:v>0.98029999999999995</c:v>
                </c:pt>
                <c:pt idx="1553">
                  <c:v>0.98091874999999995</c:v>
                </c:pt>
                <c:pt idx="1554">
                  <c:v>0.98153749999999995</c:v>
                </c:pt>
                <c:pt idx="1555">
                  <c:v>0.98215624999999995</c:v>
                </c:pt>
                <c:pt idx="1556">
                  <c:v>0.98277499999999995</c:v>
                </c:pt>
                <c:pt idx="1557">
                  <c:v>0.98339374999999996</c:v>
                </c:pt>
                <c:pt idx="1558">
                  <c:v>0.98401249999999996</c:v>
                </c:pt>
                <c:pt idx="1559">
                  <c:v>0.98463124999999996</c:v>
                </c:pt>
                <c:pt idx="1560">
                  <c:v>0.98524999999999996</c:v>
                </c:pt>
                <c:pt idx="1561">
                  <c:v>0.98586874999999996</c:v>
                </c:pt>
                <c:pt idx="1562">
                  <c:v>0.98648749999999996</c:v>
                </c:pt>
                <c:pt idx="1563">
                  <c:v>0.98710624999999996</c:v>
                </c:pt>
                <c:pt idx="1564">
                  <c:v>0.98772499999999996</c:v>
                </c:pt>
                <c:pt idx="1565">
                  <c:v>0.98834374999999997</c:v>
                </c:pt>
                <c:pt idx="1566">
                  <c:v>0.98896249999999997</c:v>
                </c:pt>
                <c:pt idx="1567">
                  <c:v>0.98958124999999997</c:v>
                </c:pt>
                <c:pt idx="1568">
                  <c:v>0.99019999999999997</c:v>
                </c:pt>
                <c:pt idx="1569">
                  <c:v>0.99081874999999997</c:v>
                </c:pt>
                <c:pt idx="1570">
                  <c:v>0.99143749999999997</c:v>
                </c:pt>
                <c:pt idx="1571">
                  <c:v>0.99205624999999997</c:v>
                </c:pt>
                <c:pt idx="1572">
                  <c:v>0.99267499999999997</c:v>
                </c:pt>
                <c:pt idx="1573">
                  <c:v>0.99329374999999998</c:v>
                </c:pt>
                <c:pt idx="1574">
                  <c:v>0.99391249999999998</c:v>
                </c:pt>
                <c:pt idx="1575">
                  <c:v>0.99453124999999998</c:v>
                </c:pt>
                <c:pt idx="1576">
                  <c:v>0.99514999999999998</c:v>
                </c:pt>
                <c:pt idx="1577">
                  <c:v>0.99576874999999998</c:v>
                </c:pt>
                <c:pt idx="1578">
                  <c:v>0.99638749999999998</c:v>
                </c:pt>
                <c:pt idx="1579">
                  <c:v>0.99700624999999998</c:v>
                </c:pt>
                <c:pt idx="1580">
                  <c:v>0.99762499999999998</c:v>
                </c:pt>
                <c:pt idx="1581">
                  <c:v>0.99824374999999999</c:v>
                </c:pt>
                <c:pt idx="1582">
                  <c:v>0.99886249999999999</c:v>
                </c:pt>
                <c:pt idx="1583">
                  <c:v>0.99948124999999999</c:v>
                </c:pt>
                <c:pt idx="1584">
                  <c:v>1.0001</c:v>
                </c:pt>
                <c:pt idx="1585">
                  <c:v>1.0007187500000001</c:v>
                </c:pt>
                <c:pt idx="1586">
                  <c:v>1.0013375</c:v>
                </c:pt>
                <c:pt idx="1587">
                  <c:v>1.0019562500000001</c:v>
                </c:pt>
                <c:pt idx="1588">
                  <c:v>1.002575</c:v>
                </c:pt>
                <c:pt idx="1589">
                  <c:v>1.0031937500000001</c:v>
                </c:pt>
                <c:pt idx="1590">
                  <c:v>1.0038125</c:v>
                </c:pt>
                <c:pt idx="1591">
                  <c:v>1.0044312500000001</c:v>
                </c:pt>
                <c:pt idx="1592">
                  <c:v>1.00505</c:v>
                </c:pt>
                <c:pt idx="1593">
                  <c:v>1.0056687499999999</c:v>
                </c:pt>
                <c:pt idx="1594">
                  <c:v>1.0062875</c:v>
                </c:pt>
                <c:pt idx="1595">
                  <c:v>1.0069062499999999</c:v>
                </c:pt>
                <c:pt idx="1596">
                  <c:v>1.007525</c:v>
                </c:pt>
                <c:pt idx="1597">
                  <c:v>1.0081437499999999</c:v>
                </c:pt>
                <c:pt idx="1598">
                  <c:v>1.0087625</c:v>
                </c:pt>
                <c:pt idx="1599">
                  <c:v>1.0093812499999999</c:v>
                </c:pt>
                <c:pt idx="1600">
                  <c:v>1.01</c:v>
                </c:pt>
                <c:pt idx="1601">
                  <c:v>1.0106187499999999</c:v>
                </c:pt>
                <c:pt idx="1602">
                  <c:v>1.0112375</c:v>
                </c:pt>
                <c:pt idx="1603">
                  <c:v>1.0118562499999999</c:v>
                </c:pt>
                <c:pt idx="1604">
                  <c:v>1.012475</c:v>
                </c:pt>
                <c:pt idx="1605">
                  <c:v>1.0130937499999999</c:v>
                </c:pt>
                <c:pt idx="1606">
                  <c:v>1.0137125</c:v>
                </c:pt>
                <c:pt idx="1607">
                  <c:v>1.0143312499999999</c:v>
                </c:pt>
                <c:pt idx="1608">
                  <c:v>1.01495</c:v>
                </c:pt>
                <c:pt idx="1609">
                  <c:v>1.0155687499999999</c:v>
                </c:pt>
                <c:pt idx="1610">
                  <c:v>1.0161875</c:v>
                </c:pt>
                <c:pt idx="1611">
                  <c:v>1.0168062499999999</c:v>
                </c:pt>
                <c:pt idx="1612">
                  <c:v>1.017425</c:v>
                </c:pt>
                <c:pt idx="1613">
                  <c:v>1.0180437499999999</c:v>
                </c:pt>
                <c:pt idx="1614">
                  <c:v>1.0186625</c:v>
                </c:pt>
                <c:pt idx="1615">
                  <c:v>1.0192812499999999</c:v>
                </c:pt>
                <c:pt idx="1616">
                  <c:v>1.0199</c:v>
                </c:pt>
                <c:pt idx="1617">
                  <c:v>1.0205187499999999</c:v>
                </c:pt>
                <c:pt idx="1618">
                  <c:v>1.0211375</c:v>
                </c:pt>
                <c:pt idx="1619">
                  <c:v>1.0217562499999999</c:v>
                </c:pt>
                <c:pt idx="1620">
                  <c:v>1.022375</c:v>
                </c:pt>
                <c:pt idx="1621">
                  <c:v>1.0229937499999999</c:v>
                </c:pt>
                <c:pt idx="1622">
                  <c:v>1.0236125</c:v>
                </c:pt>
                <c:pt idx="1623">
                  <c:v>1.0242312499999999</c:v>
                </c:pt>
                <c:pt idx="1624">
                  <c:v>1.02485</c:v>
                </c:pt>
                <c:pt idx="1625">
                  <c:v>1.0254687499999999</c:v>
                </c:pt>
                <c:pt idx="1626">
                  <c:v>1.0260875</c:v>
                </c:pt>
                <c:pt idx="1627">
                  <c:v>1.0267062499999999</c:v>
                </c:pt>
                <c:pt idx="1628">
                  <c:v>1.027325</c:v>
                </c:pt>
                <c:pt idx="1629">
                  <c:v>1.0279437499999999</c:v>
                </c:pt>
                <c:pt idx="1630">
                  <c:v>1.0285625</c:v>
                </c:pt>
                <c:pt idx="1631">
                  <c:v>1.0291812499999999</c:v>
                </c:pt>
                <c:pt idx="1632">
                  <c:v>1.0298</c:v>
                </c:pt>
                <c:pt idx="1633">
                  <c:v>1.0304187499999999</c:v>
                </c:pt>
                <c:pt idx="1634">
                  <c:v>1.0310375000000001</c:v>
                </c:pt>
                <c:pt idx="1635">
                  <c:v>1.0316562499999999</c:v>
                </c:pt>
                <c:pt idx="1636">
                  <c:v>1.0322750000000001</c:v>
                </c:pt>
                <c:pt idx="1637">
                  <c:v>1.0328937499999999</c:v>
                </c:pt>
                <c:pt idx="1638">
                  <c:v>1.0335125000000001</c:v>
                </c:pt>
                <c:pt idx="1639">
                  <c:v>1.0341312499999999</c:v>
                </c:pt>
                <c:pt idx="1640">
                  <c:v>1.0347500000000001</c:v>
                </c:pt>
                <c:pt idx="1641">
                  <c:v>1.0353687499999999</c:v>
                </c:pt>
                <c:pt idx="1642">
                  <c:v>1.0359875000000001</c:v>
                </c:pt>
                <c:pt idx="1643">
                  <c:v>1.03660625</c:v>
                </c:pt>
                <c:pt idx="1644">
                  <c:v>1.0372250000000001</c:v>
                </c:pt>
                <c:pt idx="1645">
                  <c:v>1.03784375</c:v>
                </c:pt>
                <c:pt idx="1646">
                  <c:v>1.0384625000000001</c:v>
                </c:pt>
                <c:pt idx="1647">
                  <c:v>1.03908125</c:v>
                </c:pt>
                <c:pt idx="1648">
                  <c:v>1.0397000000000001</c:v>
                </c:pt>
                <c:pt idx="1649">
                  <c:v>1.04031875</c:v>
                </c:pt>
                <c:pt idx="1650">
                  <c:v>1.0409375000000001</c:v>
                </c:pt>
                <c:pt idx="1651">
                  <c:v>1.04155625</c:v>
                </c:pt>
                <c:pt idx="1652">
                  <c:v>1.0421750000000001</c:v>
                </c:pt>
                <c:pt idx="1653">
                  <c:v>1.04279375</c:v>
                </c:pt>
                <c:pt idx="1654">
                  <c:v>1.0434125000000001</c:v>
                </c:pt>
                <c:pt idx="1655">
                  <c:v>1.04403125</c:v>
                </c:pt>
                <c:pt idx="1656">
                  <c:v>1.0446500000000001</c:v>
                </c:pt>
                <c:pt idx="1657">
                  <c:v>1.04526875</c:v>
                </c:pt>
                <c:pt idx="1658">
                  <c:v>1.0458875000000001</c:v>
                </c:pt>
                <c:pt idx="1659">
                  <c:v>1.04650625</c:v>
                </c:pt>
                <c:pt idx="1660">
                  <c:v>1.0471250000000001</c:v>
                </c:pt>
                <c:pt idx="1661">
                  <c:v>1.04774375</c:v>
                </c:pt>
                <c:pt idx="1662">
                  <c:v>1.0483625000000001</c:v>
                </c:pt>
                <c:pt idx="1663">
                  <c:v>1.04898125</c:v>
                </c:pt>
                <c:pt idx="1664">
                  <c:v>1.0496000000000001</c:v>
                </c:pt>
                <c:pt idx="1665">
                  <c:v>1.05021875</c:v>
                </c:pt>
                <c:pt idx="1666">
                  <c:v>1.0508375000000001</c:v>
                </c:pt>
                <c:pt idx="1667">
                  <c:v>1.05145625</c:v>
                </c:pt>
                <c:pt idx="1668">
                  <c:v>1.0520750000000001</c:v>
                </c:pt>
                <c:pt idx="1669">
                  <c:v>1.05269375</c:v>
                </c:pt>
                <c:pt idx="1670">
                  <c:v>1.0533125000000001</c:v>
                </c:pt>
                <c:pt idx="1671">
                  <c:v>1.05393125</c:v>
                </c:pt>
                <c:pt idx="1672">
                  <c:v>1.0545500000000001</c:v>
                </c:pt>
                <c:pt idx="1673">
                  <c:v>1.05516875</c:v>
                </c:pt>
                <c:pt idx="1674">
                  <c:v>1.0557875000000001</c:v>
                </c:pt>
                <c:pt idx="1675">
                  <c:v>1.05640625</c:v>
                </c:pt>
                <c:pt idx="1676">
                  <c:v>1.0570250000000001</c:v>
                </c:pt>
                <c:pt idx="1677">
                  <c:v>1.05764375</c:v>
                </c:pt>
                <c:pt idx="1678">
                  <c:v>1.0582625000000001</c:v>
                </c:pt>
                <c:pt idx="1679">
                  <c:v>1.05888125</c:v>
                </c:pt>
                <c:pt idx="1680">
                  <c:v>1.0595000000000001</c:v>
                </c:pt>
                <c:pt idx="1681">
                  <c:v>1.06011875</c:v>
                </c:pt>
                <c:pt idx="1682">
                  <c:v>1.0607375000000001</c:v>
                </c:pt>
                <c:pt idx="1683">
                  <c:v>1.06135625</c:v>
                </c:pt>
                <c:pt idx="1684">
                  <c:v>1.0619749999999999</c:v>
                </c:pt>
                <c:pt idx="1685">
                  <c:v>1.06259375</c:v>
                </c:pt>
                <c:pt idx="1686">
                  <c:v>1.0632124999999999</c:v>
                </c:pt>
                <c:pt idx="1687">
                  <c:v>1.06383125</c:v>
                </c:pt>
                <c:pt idx="1688">
                  <c:v>1.0644499999999999</c:v>
                </c:pt>
                <c:pt idx="1689">
                  <c:v>1.06506875</c:v>
                </c:pt>
                <c:pt idx="1690">
                  <c:v>1.0656874999999999</c:v>
                </c:pt>
                <c:pt idx="1691">
                  <c:v>1.06630625</c:v>
                </c:pt>
                <c:pt idx="1692">
                  <c:v>1.0669249999999999</c:v>
                </c:pt>
                <c:pt idx="1693">
                  <c:v>1.06754375</c:v>
                </c:pt>
                <c:pt idx="1694">
                  <c:v>1.0681624999999999</c:v>
                </c:pt>
                <c:pt idx="1695">
                  <c:v>1.06878125</c:v>
                </c:pt>
                <c:pt idx="1696">
                  <c:v>1.0693999999999999</c:v>
                </c:pt>
                <c:pt idx="1697">
                  <c:v>1.07001875</c:v>
                </c:pt>
                <c:pt idx="1698">
                  <c:v>1.0706374999999999</c:v>
                </c:pt>
                <c:pt idx="1699">
                  <c:v>1.07125625</c:v>
                </c:pt>
                <c:pt idx="1700">
                  <c:v>1.0718749999999999</c:v>
                </c:pt>
                <c:pt idx="1701">
                  <c:v>1.07249375</c:v>
                </c:pt>
                <c:pt idx="1702">
                  <c:v>1.0731124999999999</c:v>
                </c:pt>
                <c:pt idx="1703">
                  <c:v>1.07373125</c:v>
                </c:pt>
                <c:pt idx="1704">
                  <c:v>1.0743499999999999</c:v>
                </c:pt>
                <c:pt idx="1705">
                  <c:v>1.07496875</c:v>
                </c:pt>
                <c:pt idx="1706">
                  <c:v>1.0755874999999999</c:v>
                </c:pt>
                <c:pt idx="1707">
                  <c:v>1.07620625</c:v>
                </c:pt>
                <c:pt idx="1708">
                  <c:v>1.0768249999999999</c:v>
                </c:pt>
                <c:pt idx="1709">
                  <c:v>1.07744375</c:v>
                </c:pt>
                <c:pt idx="1710">
                  <c:v>1.0780624999999999</c:v>
                </c:pt>
                <c:pt idx="1711">
                  <c:v>1.07868125</c:v>
                </c:pt>
                <c:pt idx="1712">
                  <c:v>1.0792999999999999</c:v>
                </c:pt>
                <c:pt idx="1713">
                  <c:v>1.07991875</c:v>
                </c:pt>
                <c:pt idx="1714">
                  <c:v>1.0805374999999999</c:v>
                </c:pt>
                <c:pt idx="1715">
                  <c:v>1.08115625</c:v>
                </c:pt>
                <c:pt idx="1716">
                  <c:v>1.0817749999999999</c:v>
                </c:pt>
                <c:pt idx="1717">
                  <c:v>1.08239375</c:v>
                </c:pt>
                <c:pt idx="1718">
                  <c:v>1.0830124999999999</c:v>
                </c:pt>
                <c:pt idx="1719">
                  <c:v>1.08363125</c:v>
                </c:pt>
                <c:pt idx="1720">
                  <c:v>1.0842499999999999</c:v>
                </c:pt>
                <c:pt idx="1721">
                  <c:v>1.08486875</c:v>
                </c:pt>
                <c:pt idx="1722">
                  <c:v>1.0854874999999999</c:v>
                </c:pt>
                <c:pt idx="1723">
                  <c:v>1.0861062500000001</c:v>
                </c:pt>
                <c:pt idx="1724">
                  <c:v>1.0867249999999999</c:v>
                </c:pt>
                <c:pt idx="1725">
                  <c:v>1.0873437500000001</c:v>
                </c:pt>
                <c:pt idx="1726">
                  <c:v>1.0879624999999999</c:v>
                </c:pt>
                <c:pt idx="1727">
                  <c:v>1.0885812500000001</c:v>
                </c:pt>
                <c:pt idx="1728">
                  <c:v>1.0891999999999999</c:v>
                </c:pt>
                <c:pt idx="1729">
                  <c:v>1.0898187500000001</c:v>
                </c:pt>
                <c:pt idx="1730">
                  <c:v>1.0904374999999999</c:v>
                </c:pt>
                <c:pt idx="1731">
                  <c:v>1.0910562500000001</c:v>
                </c:pt>
                <c:pt idx="1732">
                  <c:v>1.091675</c:v>
                </c:pt>
                <c:pt idx="1733">
                  <c:v>1.0922937500000001</c:v>
                </c:pt>
                <c:pt idx="1734">
                  <c:v>1.0929125</c:v>
                </c:pt>
                <c:pt idx="1735">
                  <c:v>1.0935312500000001</c:v>
                </c:pt>
                <c:pt idx="1736">
                  <c:v>1.09415</c:v>
                </c:pt>
                <c:pt idx="1737">
                  <c:v>1.0947687500000001</c:v>
                </c:pt>
                <c:pt idx="1738">
                  <c:v>1.0953875</c:v>
                </c:pt>
                <c:pt idx="1739">
                  <c:v>1.0960062500000001</c:v>
                </c:pt>
                <c:pt idx="1740">
                  <c:v>1.096625</c:v>
                </c:pt>
                <c:pt idx="1741">
                  <c:v>1.0972437500000001</c:v>
                </c:pt>
                <c:pt idx="1742">
                  <c:v>1.0978625</c:v>
                </c:pt>
                <c:pt idx="1743">
                  <c:v>1.0984812500000001</c:v>
                </c:pt>
                <c:pt idx="1744">
                  <c:v>1.0991</c:v>
                </c:pt>
                <c:pt idx="1745">
                  <c:v>1.0997187500000001</c:v>
                </c:pt>
                <c:pt idx="1746">
                  <c:v>1.1003375</c:v>
                </c:pt>
                <c:pt idx="1747">
                  <c:v>1.1009562500000001</c:v>
                </c:pt>
                <c:pt idx="1748">
                  <c:v>1.101575</c:v>
                </c:pt>
                <c:pt idx="1749">
                  <c:v>1.1021937500000001</c:v>
                </c:pt>
                <c:pt idx="1750">
                  <c:v>1.1028125</c:v>
                </c:pt>
                <c:pt idx="1751">
                  <c:v>1.1034312500000001</c:v>
                </c:pt>
                <c:pt idx="1752">
                  <c:v>1.10405</c:v>
                </c:pt>
                <c:pt idx="1753">
                  <c:v>1.1046687500000001</c:v>
                </c:pt>
                <c:pt idx="1754">
                  <c:v>1.1052875</c:v>
                </c:pt>
                <c:pt idx="1755">
                  <c:v>1.1059062500000001</c:v>
                </c:pt>
                <c:pt idx="1756">
                  <c:v>1.106525</c:v>
                </c:pt>
                <c:pt idx="1757">
                  <c:v>1.1071437500000001</c:v>
                </c:pt>
                <c:pt idx="1758">
                  <c:v>1.1077625</c:v>
                </c:pt>
                <c:pt idx="1759">
                  <c:v>1.1083812500000001</c:v>
                </c:pt>
                <c:pt idx="1760">
                  <c:v>1.109</c:v>
                </c:pt>
                <c:pt idx="1761">
                  <c:v>1.1096187500000001</c:v>
                </c:pt>
                <c:pt idx="1762">
                  <c:v>1.1102375</c:v>
                </c:pt>
                <c:pt idx="1763">
                  <c:v>1.1108562500000001</c:v>
                </c:pt>
                <c:pt idx="1764">
                  <c:v>1.111475</c:v>
                </c:pt>
                <c:pt idx="1765">
                  <c:v>1.1120937500000001</c:v>
                </c:pt>
                <c:pt idx="1766">
                  <c:v>1.1127125</c:v>
                </c:pt>
                <c:pt idx="1767">
                  <c:v>1.1133312500000001</c:v>
                </c:pt>
                <c:pt idx="1768">
                  <c:v>1.11395</c:v>
                </c:pt>
                <c:pt idx="1769">
                  <c:v>1.1145687500000001</c:v>
                </c:pt>
                <c:pt idx="1770">
                  <c:v>1.1151875</c:v>
                </c:pt>
                <c:pt idx="1771">
                  <c:v>1.1158062500000001</c:v>
                </c:pt>
                <c:pt idx="1772">
                  <c:v>1.116425</c:v>
                </c:pt>
                <c:pt idx="1773">
                  <c:v>1.1170437499999999</c:v>
                </c:pt>
                <c:pt idx="1774">
                  <c:v>1.1176625</c:v>
                </c:pt>
                <c:pt idx="1775">
                  <c:v>1.1182812499999999</c:v>
                </c:pt>
                <c:pt idx="1776">
                  <c:v>1.1189</c:v>
                </c:pt>
                <c:pt idx="1777">
                  <c:v>1.1195187499999999</c:v>
                </c:pt>
                <c:pt idx="1778">
                  <c:v>1.1201375</c:v>
                </c:pt>
                <c:pt idx="1779">
                  <c:v>1.1207562499999999</c:v>
                </c:pt>
                <c:pt idx="1780">
                  <c:v>1.121375</c:v>
                </c:pt>
                <c:pt idx="1781">
                  <c:v>1.1219937499999999</c:v>
                </c:pt>
                <c:pt idx="1782">
                  <c:v>1.1226125</c:v>
                </c:pt>
                <c:pt idx="1783">
                  <c:v>1.1232312499999999</c:v>
                </c:pt>
                <c:pt idx="1784">
                  <c:v>1.12385</c:v>
                </c:pt>
                <c:pt idx="1785">
                  <c:v>1.1244687499999999</c:v>
                </c:pt>
                <c:pt idx="1786">
                  <c:v>1.1250875</c:v>
                </c:pt>
                <c:pt idx="1787">
                  <c:v>1.1257062499999999</c:v>
                </c:pt>
                <c:pt idx="1788">
                  <c:v>1.126325</c:v>
                </c:pt>
                <c:pt idx="1789">
                  <c:v>1.1269437499999999</c:v>
                </c:pt>
                <c:pt idx="1790">
                  <c:v>1.1275625</c:v>
                </c:pt>
                <c:pt idx="1791">
                  <c:v>1.1281812499999999</c:v>
                </c:pt>
                <c:pt idx="1792">
                  <c:v>1.1288</c:v>
                </c:pt>
                <c:pt idx="1793">
                  <c:v>1.1294187499999999</c:v>
                </c:pt>
                <c:pt idx="1794">
                  <c:v>1.1300375</c:v>
                </c:pt>
                <c:pt idx="1795">
                  <c:v>1.1306562499999999</c:v>
                </c:pt>
                <c:pt idx="1796">
                  <c:v>1.131275</c:v>
                </c:pt>
                <c:pt idx="1797">
                  <c:v>1.1318937499999999</c:v>
                </c:pt>
                <c:pt idx="1798">
                  <c:v>1.1325125</c:v>
                </c:pt>
                <c:pt idx="1799">
                  <c:v>1.1331312499999999</c:v>
                </c:pt>
                <c:pt idx="1800">
                  <c:v>1.13375</c:v>
                </c:pt>
                <c:pt idx="1801">
                  <c:v>1.1343687499999999</c:v>
                </c:pt>
                <c:pt idx="1802">
                  <c:v>1.1349875</c:v>
                </c:pt>
                <c:pt idx="1803">
                  <c:v>1.1356062499999999</c:v>
                </c:pt>
                <c:pt idx="1804">
                  <c:v>1.136225</c:v>
                </c:pt>
                <c:pt idx="1805">
                  <c:v>1.1368437499999999</c:v>
                </c:pt>
                <c:pt idx="1806">
                  <c:v>1.1374625</c:v>
                </c:pt>
                <c:pt idx="1807">
                  <c:v>1.1380812499999999</c:v>
                </c:pt>
                <c:pt idx="1808">
                  <c:v>1.1387</c:v>
                </c:pt>
                <c:pt idx="1809">
                  <c:v>1.1393187499999999</c:v>
                </c:pt>
                <c:pt idx="1810">
                  <c:v>1.1399375</c:v>
                </c:pt>
                <c:pt idx="1811">
                  <c:v>1.1405562499999999</c:v>
                </c:pt>
                <c:pt idx="1812">
                  <c:v>1.1411750000000001</c:v>
                </c:pt>
                <c:pt idx="1813">
                  <c:v>1.1417937499999999</c:v>
                </c:pt>
                <c:pt idx="1814">
                  <c:v>1.1424125000000001</c:v>
                </c:pt>
                <c:pt idx="1815">
                  <c:v>1.1430312499999999</c:v>
                </c:pt>
                <c:pt idx="1816">
                  <c:v>1.1436500000000001</c:v>
                </c:pt>
                <c:pt idx="1817">
                  <c:v>1.1442687499999999</c:v>
                </c:pt>
                <c:pt idx="1818">
                  <c:v>1.1448875000000001</c:v>
                </c:pt>
                <c:pt idx="1819">
                  <c:v>1.1455062499999999</c:v>
                </c:pt>
                <c:pt idx="1820">
                  <c:v>1.1461250000000001</c:v>
                </c:pt>
                <c:pt idx="1821">
                  <c:v>1.14674375</c:v>
                </c:pt>
                <c:pt idx="1822">
                  <c:v>1.1473625000000001</c:v>
                </c:pt>
                <c:pt idx="1823">
                  <c:v>1.14798125</c:v>
                </c:pt>
                <c:pt idx="1824">
                  <c:v>1.1486000000000001</c:v>
                </c:pt>
                <c:pt idx="1825">
                  <c:v>1.14921875</c:v>
                </c:pt>
                <c:pt idx="1826">
                  <c:v>1.1498375000000001</c:v>
                </c:pt>
                <c:pt idx="1827">
                  <c:v>1.15045625</c:v>
                </c:pt>
                <c:pt idx="1828">
                  <c:v>1.1510750000000001</c:v>
                </c:pt>
                <c:pt idx="1829">
                  <c:v>1.15169375</c:v>
                </c:pt>
                <c:pt idx="1830">
                  <c:v>1.1523125000000001</c:v>
                </c:pt>
                <c:pt idx="1831">
                  <c:v>1.15293125</c:v>
                </c:pt>
                <c:pt idx="1832">
                  <c:v>1.1535500000000001</c:v>
                </c:pt>
                <c:pt idx="1833">
                  <c:v>1.15416875</c:v>
                </c:pt>
                <c:pt idx="1834">
                  <c:v>1.1547875000000001</c:v>
                </c:pt>
                <c:pt idx="1835">
                  <c:v>1.15540625</c:v>
                </c:pt>
                <c:pt idx="1836">
                  <c:v>1.1560250000000001</c:v>
                </c:pt>
                <c:pt idx="1837">
                  <c:v>1.15664375</c:v>
                </c:pt>
                <c:pt idx="1838">
                  <c:v>1.1572625000000001</c:v>
                </c:pt>
                <c:pt idx="1839">
                  <c:v>1.15788125</c:v>
                </c:pt>
                <c:pt idx="1840">
                  <c:v>1.1585000000000001</c:v>
                </c:pt>
                <c:pt idx="1841">
                  <c:v>1.15911875</c:v>
                </c:pt>
                <c:pt idx="1842">
                  <c:v>1.1597375000000001</c:v>
                </c:pt>
                <c:pt idx="1843">
                  <c:v>1.16035625</c:v>
                </c:pt>
                <c:pt idx="1844">
                  <c:v>1.1609750000000001</c:v>
                </c:pt>
                <c:pt idx="1845">
                  <c:v>1.16159375</c:v>
                </c:pt>
                <c:pt idx="1846">
                  <c:v>1.1622125000000001</c:v>
                </c:pt>
                <c:pt idx="1847">
                  <c:v>1.16283125</c:v>
                </c:pt>
                <c:pt idx="1848">
                  <c:v>1.1634500000000001</c:v>
                </c:pt>
                <c:pt idx="1849">
                  <c:v>1.16406875</c:v>
                </c:pt>
                <c:pt idx="1850">
                  <c:v>1.1646875000000001</c:v>
                </c:pt>
                <c:pt idx="1851">
                  <c:v>1.16530625</c:v>
                </c:pt>
                <c:pt idx="1852">
                  <c:v>1.1659250000000001</c:v>
                </c:pt>
                <c:pt idx="1853">
                  <c:v>1.16654375</c:v>
                </c:pt>
                <c:pt idx="1854">
                  <c:v>1.1671625000000001</c:v>
                </c:pt>
                <c:pt idx="1855">
                  <c:v>1.16778125</c:v>
                </c:pt>
                <c:pt idx="1856">
                  <c:v>1.1684000000000001</c:v>
                </c:pt>
                <c:pt idx="1857">
                  <c:v>1.16901875</c:v>
                </c:pt>
                <c:pt idx="1858">
                  <c:v>1.1696375000000001</c:v>
                </c:pt>
                <c:pt idx="1859">
                  <c:v>1.17025625</c:v>
                </c:pt>
                <c:pt idx="1860">
                  <c:v>1.1708750000000001</c:v>
                </c:pt>
                <c:pt idx="1861">
                  <c:v>1.17149375</c:v>
                </c:pt>
                <c:pt idx="1862">
                  <c:v>1.1721124999999999</c:v>
                </c:pt>
                <c:pt idx="1863">
                  <c:v>1.17273125</c:v>
                </c:pt>
                <c:pt idx="1864">
                  <c:v>1.1733499999999999</c:v>
                </c:pt>
                <c:pt idx="1865">
                  <c:v>1.17396875</c:v>
                </c:pt>
                <c:pt idx="1866">
                  <c:v>1.1745874999999999</c:v>
                </c:pt>
                <c:pt idx="1867">
                  <c:v>1.17520625</c:v>
                </c:pt>
                <c:pt idx="1868">
                  <c:v>1.1758249999999999</c:v>
                </c:pt>
                <c:pt idx="1869">
                  <c:v>1.17644375</c:v>
                </c:pt>
                <c:pt idx="1870">
                  <c:v>1.1770624999999999</c:v>
                </c:pt>
                <c:pt idx="1871">
                  <c:v>1.17768125</c:v>
                </c:pt>
                <c:pt idx="1872">
                  <c:v>1.1782999999999999</c:v>
                </c:pt>
                <c:pt idx="1873">
                  <c:v>1.17891875</c:v>
                </c:pt>
                <c:pt idx="1874">
                  <c:v>1.1795374999999999</c:v>
                </c:pt>
                <c:pt idx="1875">
                  <c:v>1.18015625</c:v>
                </c:pt>
                <c:pt idx="1876">
                  <c:v>1.1807749999999999</c:v>
                </c:pt>
                <c:pt idx="1877">
                  <c:v>1.18139375</c:v>
                </c:pt>
                <c:pt idx="1878">
                  <c:v>1.1820124999999999</c:v>
                </c:pt>
                <c:pt idx="1879">
                  <c:v>1.18263125</c:v>
                </c:pt>
                <c:pt idx="1880">
                  <c:v>1.1832499999999999</c:v>
                </c:pt>
                <c:pt idx="1881">
                  <c:v>1.18386875</c:v>
                </c:pt>
                <c:pt idx="1882">
                  <c:v>1.1844874999999999</c:v>
                </c:pt>
                <c:pt idx="1883">
                  <c:v>1.18510625</c:v>
                </c:pt>
                <c:pt idx="1884">
                  <c:v>1.1857249999999999</c:v>
                </c:pt>
                <c:pt idx="1885">
                  <c:v>1.18634375</c:v>
                </c:pt>
                <c:pt idx="1886">
                  <c:v>1.1869624999999999</c:v>
                </c:pt>
                <c:pt idx="1887">
                  <c:v>1.18758125</c:v>
                </c:pt>
                <c:pt idx="1888">
                  <c:v>1.1881999999999999</c:v>
                </c:pt>
                <c:pt idx="1889">
                  <c:v>1.18881875</c:v>
                </c:pt>
                <c:pt idx="1890">
                  <c:v>1.1894374999999999</c:v>
                </c:pt>
                <c:pt idx="1891">
                  <c:v>1.19005625</c:v>
                </c:pt>
                <c:pt idx="1892">
                  <c:v>1.1906749999999999</c:v>
                </c:pt>
                <c:pt idx="1893">
                  <c:v>1.19129375</c:v>
                </c:pt>
                <c:pt idx="1894">
                  <c:v>1.1919124999999999</c:v>
                </c:pt>
                <c:pt idx="1895">
                  <c:v>1.19253125</c:v>
                </c:pt>
                <c:pt idx="1896">
                  <c:v>1.1931499999999999</c:v>
                </c:pt>
                <c:pt idx="1897">
                  <c:v>1.19376875</c:v>
                </c:pt>
                <c:pt idx="1898">
                  <c:v>1.1943874999999999</c:v>
                </c:pt>
                <c:pt idx="1899">
                  <c:v>1.19500625</c:v>
                </c:pt>
                <c:pt idx="1900">
                  <c:v>1.1956249999999999</c:v>
                </c:pt>
                <c:pt idx="1901">
                  <c:v>1.1962437500000001</c:v>
                </c:pt>
                <c:pt idx="1902">
                  <c:v>1.1968624999999999</c:v>
                </c:pt>
                <c:pt idx="1903">
                  <c:v>1.1974812500000001</c:v>
                </c:pt>
                <c:pt idx="1904">
                  <c:v>1.1980999999999999</c:v>
                </c:pt>
                <c:pt idx="1905">
                  <c:v>1.1987187500000001</c:v>
                </c:pt>
                <c:pt idx="1906">
                  <c:v>1.1993374999999999</c:v>
                </c:pt>
                <c:pt idx="1907">
                  <c:v>1.1999562500000001</c:v>
                </c:pt>
                <c:pt idx="1908">
                  <c:v>1.2005749999999999</c:v>
                </c:pt>
                <c:pt idx="1909">
                  <c:v>1.2011937500000001</c:v>
                </c:pt>
                <c:pt idx="1910">
                  <c:v>1.2018125</c:v>
                </c:pt>
                <c:pt idx="1911">
                  <c:v>1.2024312500000001</c:v>
                </c:pt>
                <c:pt idx="1912">
                  <c:v>1.20305</c:v>
                </c:pt>
                <c:pt idx="1913">
                  <c:v>1.2036687500000001</c:v>
                </c:pt>
                <c:pt idx="1914">
                  <c:v>1.2042875</c:v>
                </c:pt>
                <c:pt idx="1915">
                  <c:v>1.2049062500000001</c:v>
                </c:pt>
                <c:pt idx="1916">
                  <c:v>1.205525</c:v>
                </c:pt>
                <c:pt idx="1917">
                  <c:v>1.2061437500000001</c:v>
                </c:pt>
                <c:pt idx="1918">
                  <c:v>1.2067625</c:v>
                </c:pt>
                <c:pt idx="1919">
                  <c:v>1.2073812500000001</c:v>
                </c:pt>
                <c:pt idx="1920">
                  <c:v>1.208</c:v>
                </c:pt>
                <c:pt idx="1921">
                  <c:v>1.2086187500000001</c:v>
                </c:pt>
                <c:pt idx="1922">
                  <c:v>1.2092375</c:v>
                </c:pt>
                <c:pt idx="1923">
                  <c:v>1.2098562500000001</c:v>
                </c:pt>
                <c:pt idx="1924">
                  <c:v>1.210475</c:v>
                </c:pt>
                <c:pt idx="1925">
                  <c:v>1.2110937500000001</c:v>
                </c:pt>
                <c:pt idx="1926">
                  <c:v>1.2117125</c:v>
                </c:pt>
                <c:pt idx="1927">
                  <c:v>1.2123312500000001</c:v>
                </c:pt>
                <c:pt idx="1928">
                  <c:v>1.21295</c:v>
                </c:pt>
                <c:pt idx="1929">
                  <c:v>1.2135687500000001</c:v>
                </c:pt>
                <c:pt idx="1930">
                  <c:v>1.2141875</c:v>
                </c:pt>
                <c:pt idx="1931">
                  <c:v>1.2148062500000001</c:v>
                </c:pt>
                <c:pt idx="1932">
                  <c:v>1.215425</c:v>
                </c:pt>
                <c:pt idx="1933">
                  <c:v>1.2160437500000001</c:v>
                </c:pt>
                <c:pt idx="1934">
                  <c:v>1.2166625</c:v>
                </c:pt>
                <c:pt idx="1935">
                  <c:v>1.2172812500000001</c:v>
                </c:pt>
                <c:pt idx="1936">
                  <c:v>1.2179</c:v>
                </c:pt>
                <c:pt idx="1937">
                  <c:v>1.2185187500000001</c:v>
                </c:pt>
                <c:pt idx="1938">
                  <c:v>1.2191375</c:v>
                </c:pt>
                <c:pt idx="1939">
                  <c:v>1.2197562500000001</c:v>
                </c:pt>
                <c:pt idx="1940">
                  <c:v>1.220375</c:v>
                </c:pt>
                <c:pt idx="1941">
                  <c:v>1.2209937500000001</c:v>
                </c:pt>
                <c:pt idx="1942">
                  <c:v>1.2216125</c:v>
                </c:pt>
                <c:pt idx="1943">
                  <c:v>1.2222312500000001</c:v>
                </c:pt>
                <c:pt idx="1944">
                  <c:v>1.22285</c:v>
                </c:pt>
                <c:pt idx="1945">
                  <c:v>1.2234687500000001</c:v>
                </c:pt>
                <c:pt idx="1946">
                  <c:v>1.2240875</c:v>
                </c:pt>
                <c:pt idx="1947">
                  <c:v>1.2247062500000001</c:v>
                </c:pt>
                <c:pt idx="1948">
                  <c:v>1.225325</c:v>
                </c:pt>
                <c:pt idx="1949">
                  <c:v>1.2259437500000001</c:v>
                </c:pt>
                <c:pt idx="1950">
                  <c:v>1.2265625</c:v>
                </c:pt>
                <c:pt idx="1951">
                  <c:v>1.2271812499999999</c:v>
                </c:pt>
                <c:pt idx="1952">
                  <c:v>1.2278</c:v>
                </c:pt>
                <c:pt idx="1953">
                  <c:v>1.2284187499999999</c:v>
                </c:pt>
                <c:pt idx="1954">
                  <c:v>1.2290375</c:v>
                </c:pt>
                <c:pt idx="1955">
                  <c:v>1.2296562499999999</c:v>
                </c:pt>
                <c:pt idx="1956">
                  <c:v>1.230275</c:v>
                </c:pt>
                <c:pt idx="1957">
                  <c:v>1.2308937499999999</c:v>
                </c:pt>
                <c:pt idx="1958">
                  <c:v>1.2315125</c:v>
                </c:pt>
                <c:pt idx="1959">
                  <c:v>1.2321312499999999</c:v>
                </c:pt>
                <c:pt idx="1960">
                  <c:v>1.23275</c:v>
                </c:pt>
                <c:pt idx="1961">
                  <c:v>1.2333687499999999</c:v>
                </c:pt>
                <c:pt idx="1962">
                  <c:v>1.2339875</c:v>
                </c:pt>
                <c:pt idx="1963">
                  <c:v>1.2346062499999999</c:v>
                </c:pt>
                <c:pt idx="1964">
                  <c:v>1.235225</c:v>
                </c:pt>
                <c:pt idx="1965">
                  <c:v>1.2358437499999999</c:v>
                </c:pt>
                <c:pt idx="1966">
                  <c:v>1.2364625</c:v>
                </c:pt>
                <c:pt idx="1967">
                  <c:v>1.2370812499999999</c:v>
                </c:pt>
                <c:pt idx="1968">
                  <c:v>1.2377</c:v>
                </c:pt>
                <c:pt idx="1969">
                  <c:v>1.2383187499999999</c:v>
                </c:pt>
                <c:pt idx="1970">
                  <c:v>1.2389375</c:v>
                </c:pt>
                <c:pt idx="1971">
                  <c:v>1.2395562499999999</c:v>
                </c:pt>
                <c:pt idx="1972">
                  <c:v>1.240175</c:v>
                </c:pt>
                <c:pt idx="1973">
                  <c:v>1.2407937499999999</c:v>
                </c:pt>
                <c:pt idx="1974">
                  <c:v>1.2414125</c:v>
                </c:pt>
                <c:pt idx="1975">
                  <c:v>1.2420312499999999</c:v>
                </c:pt>
                <c:pt idx="1976">
                  <c:v>1.24265</c:v>
                </c:pt>
                <c:pt idx="1977">
                  <c:v>1.2432687499999999</c:v>
                </c:pt>
                <c:pt idx="1978">
                  <c:v>1.2438875</c:v>
                </c:pt>
                <c:pt idx="1979">
                  <c:v>1.2445062499999999</c:v>
                </c:pt>
                <c:pt idx="1980">
                  <c:v>1.245125</c:v>
                </c:pt>
                <c:pt idx="1981">
                  <c:v>1.2457437499999999</c:v>
                </c:pt>
                <c:pt idx="1982">
                  <c:v>1.2463625</c:v>
                </c:pt>
                <c:pt idx="1983">
                  <c:v>1.2469812499999999</c:v>
                </c:pt>
                <c:pt idx="1984">
                  <c:v>1.2476</c:v>
                </c:pt>
                <c:pt idx="1985">
                  <c:v>1.2482187499999999</c:v>
                </c:pt>
                <c:pt idx="1986">
                  <c:v>1.2488375</c:v>
                </c:pt>
                <c:pt idx="1987">
                  <c:v>1.2494562499999999</c:v>
                </c:pt>
                <c:pt idx="1988">
                  <c:v>1.250075</c:v>
                </c:pt>
                <c:pt idx="1989">
                  <c:v>1.2506937499999999</c:v>
                </c:pt>
                <c:pt idx="1990">
                  <c:v>1.2513125</c:v>
                </c:pt>
                <c:pt idx="1991">
                  <c:v>1.2519312499999999</c:v>
                </c:pt>
                <c:pt idx="1992">
                  <c:v>1.2525500000000001</c:v>
                </c:pt>
                <c:pt idx="1993">
                  <c:v>1.2531687499999999</c:v>
                </c:pt>
                <c:pt idx="1994">
                  <c:v>1.2537875000000001</c:v>
                </c:pt>
                <c:pt idx="1995">
                  <c:v>1.2544062499999999</c:v>
                </c:pt>
                <c:pt idx="1996">
                  <c:v>1.2550250000000001</c:v>
                </c:pt>
                <c:pt idx="1997">
                  <c:v>1.2556437499999999</c:v>
                </c:pt>
                <c:pt idx="1998">
                  <c:v>1.2562625000000001</c:v>
                </c:pt>
                <c:pt idx="1999">
                  <c:v>1.2568812499999999</c:v>
                </c:pt>
                <c:pt idx="2000">
                  <c:v>1.2575000000000001</c:v>
                </c:pt>
                <c:pt idx="2001">
                  <c:v>1.25811875</c:v>
                </c:pt>
                <c:pt idx="2002">
                  <c:v>1.2587375000000001</c:v>
                </c:pt>
                <c:pt idx="2003">
                  <c:v>1.25935625</c:v>
                </c:pt>
                <c:pt idx="2004">
                  <c:v>1.2599750000000001</c:v>
                </c:pt>
                <c:pt idx="2005">
                  <c:v>1.26059375</c:v>
                </c:pt>
                <c:pt idx="2006">
                  <c:v>1.2612125000000001</c:v>
                </c:pt>
                <c:pt idx="2007">
                  <c:v>1.26183125</c:v>
                </c:pt>
                <c:pt idx="2008">
                  <c:v>1.2624500000000001</c:v>
                </c:pt>
                <c:pt idx="2009">
                  <c:v>1.26306875</c:v>
                </c:pt>
                <c:pt idx="2010">
                  <c:v>1.2636875000000001</c:v>
                </c:pt>
                <c:pt idx="2011">
                  <c:v>1.26430625</c:v>
                </c:pt>
                <c:pt idx="2012">
                  <c:v>1.2649250000000001</c:v>
                </c:pt>
                <c:pt idx="2013">
                  <c:v>1.26554375</c:v>
                </c:pt>
                <c:pt idx="2014">
                  <c:v>1.2661625000000001</c:v>
                </c:pt>
                <c:pt idx="2015">
                  <c:v>1.26678125</c:v>
                </c:pt>
                <c:pt idx="2016">
                  <c:v>1.2674000000000001</c:v>
                </c:pt>
                <c:pt idx="2017">
                  <c:v>1.26801875</c:v>
                </c:pt>
                <c:pt idx="2018">
                  <c:v>1.2686375000000001</c:v>
                </c:pt>
                <c:pt idx="2019">
                  <c:v>1.26925625</c:v>
                </c:pt>
                <c:pt idx="2020">
                  <c:v>1.2698750000000001</c:v>
                </c:pt>
                <c:pt idx="2021">
                  <c:v>1.27049375</c:v>
                </c:pt>
                <c:pt idx="2022">
                  <c:v>1.2711125000000001</c:v>
                </c:pt>
                <c:pt idx="2023">
                  <c:v>1.27173125</c:v>
                </c:pt>
                <c:pt idx="2024">
                  <c:v>1.2723500000000001</c:v>
                </c:pt>
                <c:pt idx="2025">
                  <c:v>1.27296875</c:v>
                </c:pt>
                <c:pt idx="2026">
                  <c:v>1.2735875000000001</c:v>
                </c:pt>
                <c:pt idx="2027">
                  <c:v>1.27420625</c:v>
                </c:pt>
                <c:pt idx="2028">
                  <c:v>1.2748250000000001</c:v>
                </c:pt>
                <c:pt idx="2029">
                  <c:v>1.27544375</c:v>
                </c:pt>
                <c:pt idx="2030">
                  <c:v>1.2760625000000001</c:v>
                </c:pt>
                <c:pt idx="2031">
                  <c:v>1.27668125</c:v>
                </c:pt>
                <c:pt idx="2032">
                  <c:v>1.2773000000000001</c:v>
                </c:pt>
                <c:pt idx="2033">
                  <c:v>1.27791875</c:v>
                </c:pt>
                <c:pt idx="2034">
                  <c:v>1.2785375000000001</c:v>
                </c:pt>
                <c:pt idx="2035">
                  <c:v>1.27915625</c:v>
                </c:pt>
                <c:pt idx="2036">
                  <c:v>1.2797750000000001</c:v>
                </c:pt>
                <c:pt idx="2037">
                  <c:v>1.28039375</c:v>
                </c:pt>
                <c:pt idx="2038">
                  <c:v>1.2810125000000001</c:v>
                </c:pt>
                <c:pt idx="2039">
                  <c:v>1.28163125</c:v>
                </c:pt>
                <c:pt idx="2040">
                  <c:v>1.2822499999999999</c:v>
                </c:pt>
                <c:pt idx="2041">
                  <c:v>1.28286875</c:v>
                </c:pt>
                <c:pt idx="2042">
                  <c:v>1.2834874999999999</c:v>
                </c:pt>
                <c:pt idx="2043">
                  <c:v>1.28410625</c:v>
                </c:pt>
                <c:pt idx="2044">
                  <c:v>1.2847249999999999</c:v>
                </c:pt>
                <c:pt idx="2045">
                  <c:v>1.28534375</c:v>
                </c:pt>
                <c:pt idx="2046">
                  <c:v>1.2859624999999999</c:v>
                </c:pt>
                <c:pt idx="2047">
                  <c:v>1.28658125</c:v>
                </c:pt>
                <c:pt idx="2048">
                  <c:v>1.2871999999999999</c:v>
                </c:pt>
                <c:pt idx="2049">
                  <c:v>1.28781875</c:v>
                </c:pt>
                <c:pt idx="2050">
                  <c:v>1.2884374999999999</c:v>
                </c:pt>
                <c:pt idx="2051">
                  <c:v>1.28905625</c:v>
                </c:pt>
                <c:pt idx="2052">
                  <c:v>1.2896749999999999</c:v>
                </c:pt>
                <c:pt idx="2053">
                  <c:v>1.29029375</c:v>
                </c:pt>
                <c:pt idx="2054">
                  <c:v>1.2909124999999999</c:v>
                </c:pt>
                <c:pt idx="2055">
                  <c:v>1.29153125</c:v>
                </c:pt>
                <c:pt idx="2056">
                  <c:v>1.2921499999999999</c:v>
                </c:pt>
                <c:pt idx="2057">
                  <c:v>1.29276875</c:v>
                </c:pt>
                <c:pt idx="2058">
                  <c:v>1.2933874999999999</c:v>
                </c:pt>
                <c:pt idx="2059">
                  <c:v>1.29400625</c:v>
                </c:pt>
                <c:pt idx="2060">
                  <c:v>1.2946249999999999</c:v>
                </c:pt>
                <c:pt idx="2061">
                  <c:v>1.29524375</c:v>
                </c:pt>
                <c:pt idx="2062">
                  <c:v>1.2958624999999999</c:v>
                </c:pt>
                <c:pt idx="2063">
                  <c:v>1.29648125</c:v>
                </c:pt>
                <c:pt idx="2064">
                  <c:v>1.2970999999999999</c:v>
                </c:pt>
                <c:pt idx="2065">
                  <c:v>1.29771875</c:v>
                </c:pt>
                <c:pt idx="2066">
                  <c:v>1.2983374999999999</c:v>
                </c:pt>
                <c:pt idx="2067">
                  <c:v>1.29895625</c:v>
                </c:pt>
                <c:pt idx="2068">
                  <c:v>1.2995749999999999</c:v>
                </c:pt>
                <c:pt idx="2069">
                  <c:v>1.30019375</c:v>
                </c:pt>
                <c:pt idx="2070">
                  <c:v>1.3008124999999999</c:v>
                </c:pt>
                <c:pt idx="2071">
                  <c:v>1.30143125</c:v>
                </c:pt>
                <c:pt idx="2072">
                  <c:v>1.3020499999999999</c:v>
                </c:pt>
                <c:pt idx="2073">
                  <c:v>1.30266875</c:v>
                </c:pt>
                <c:pt idx="2074">
                  <c:v>1.3032874999999999</c:v>
                </c:pt>
                <c:pt idx="2075">
                  <c:v>1.30390625</c:v>
                </c:pt>
                <c:pt idx="2076">
                  <c:v>1.3045249999999999</c:v>
                </c:pt>
                <c:pt idx="2077">
                  <c:v>1.30514375</c:v>
                </c:pt>
                <c:pt idx="2078">
                  <c:v>1.3057624999999999</c:v>
                </c:pt>
                <c:pt idx="2079">
                  <c:v>1.30638125</c:v>
                </c:pt>
                <c:pt idx="2080">
                  <c:v>1.3069999999999999</c:v>
                </c:pt>
                <c:pt idx="2081">
                  <c:v>1.3076187500000001</c:v>
                </c:pt>
                <c:pt idx="2082">
                  <c:v>1.3082374999999999</c:v>
                </c:pt>
                <c:pt idx="2083">
                  <c:v>1.3088562500000001</c:v>
                </c:pt>
                <c:pt idx="2084">
                  <c:v>1.3094749999999999</c:v>
                </c:pt>
                <c:pt idx="2085">
                  <c:v>1.3100937500000001</c:v>
                </c:pt>
                <c:pt idx="2086">
                  <c:v>1.3107124999999999</c:v>
                </c:pt>
                <c:pt idx="2087">
                  <c:v>1.3113312500000001</c:v>
                </c:pt>
                <c:pt idx="2088">
                  <c:v>1.3119499999999999</c:v>
                </c:pt>
                <c:pt idx="2089">
                  <c:v>1.3125687500000001</c:v>
                </c:pt>
                <c:pt idx="2090">
                  <c:v>1.3131875</c:v>
                </c:pt>
                <c:pt idx="2091">
                  <c:v>1.3138062500000001</c:v>
                </c:pt>
                <c:pt idx="2092">
                  <c:v>1.314425</c:v>
                </c:pt>
                <c:pt idx="2093">
                  <c:v>1.3150437500000001</c:v>
                </c:pt>
                <c:pt idx="2094">
                  <c:v>1.3156625</c:v>
                </c:pt>
                <c:pt idx="2095">
                  <c:v>1.3162812500000001</c:v>
                </c:pt>
                <c:pt idx="2096">
                  <c:v>1.3169</c:v>
                </c:pt>
                <c:pt idx="2097">
                  <c:v>1.3175187500000001</c:v>
                </c:pt>
                <c:pt idx="2098">
                  <c:v>1.3181375</c:v>
                </c:pt>
                <c:pt idx="2099">
                  <c:v>1.3187562500000001</c:v>
                </c:pt>
                <c:pt idx="2100">
                  <c:v>1.319375</c:v>
                </c:pt>
                <c:pt idx="2101">
                  <c:v>1.3199937500000001</c:v>
                </c:pt>
                <c:pt idx="2102">
                  <c:v>1.3206125</c:v>
                </c:pt>
                <c:pt idx="2103">
                  <c:v>1.3212312500000001</c:v>
                </c:pt>
                <c:pt idx="2104">
                  <c:v>1.32185</c:v>
                </c:pt>
                <c:pt idx="2105">
                  <c:v>1.3224687500000001</c:v>
                </c:pt>
                <c:pt idx="2106">
                  <c:v>1.3230875</c:v>
                </c:pt>
                <c:pt idx="2107">
                  <c:v>1.3237062500000001</c:v>
                </c:pt>
                <c:pt idx="2108">
                  <c:v>1.324325</c:v>
                </c:pt>
                <c:pt idx="2109">
                  <c:v>1.3249437500000001</c:v>
                </c:pt>
                <c:pt idx="2110">
                  <c:v>1.3255625</c:v>
                </c:pt>
                <c:pt idx="2111">
                  <c:v>1.3261812500000001</c:v>
                </c:pt>
                <c:pt idx="2112">
                  <c:v>1.3268</c:v>
                </c:pt>
                <c:pt idx="2113">
                  <c:v>1.3274187500000001</c:v>
                </c:pt>
                <c:pt idx="2114">
                  <c:v>1.3280375</c:v>
                </c:pt>
                <c:pt idx="2115">
                  <c:v>1.3286562500000001</c:v>
                </c:pt>
                <c:pt idx="2116">
                  <c:v>1.329275</c:v>
                </c:pt>
                <c:pt idx="2117">
                  <c:v>1.3298937500000001</c:v>
                </c:pt>
                <c:pt idx="2118">
                  <c:v>1.3305125</c:v>
                </c:pt>
                <c:pt idx="2119">
                  <c:v>1.3311312500000001</c:v>
                </c:pt>
                <c:pt idx="2120">
                  <c:v>1.33175</c:v>
                </c:pt>
                <c:pt idx="2121">
                  <c:v>1.3323687500000001</c:v>
                </c:pt>
                <c:pt idx="2122">
                  <c:v>1.3329875</c:v>
                </c:pt>
                <c:pt idx="2123">
                  <c:v>1.3336062500000001</c:v>
                </c:pt>
                <c:pt idx="2124">
                  <c:v>1.334225</c:v>
                </c:pt>
                <c:pt idx="2125">
                  <c:v>1.3348437500000001</c:v>
                </c:pt>
                <c:pt idx="2126">
                  <c:v>1.3354625</c:v>
                </c:pt>
                <c:pt idx="2127">
                  <c:v>1.3360812500000001</c:v>
                </c:pt>
                <c:pt idx="2128">
                  <c:v>1.3367</c:v>
                </c:pt>
                <c:pt idx="2129">
                  <c:v>1.3373187499999999</c:v>
                </c:pt>
                <c:pt idx="2130">
                  <c:v>1.3379375</c:v>
                </c:pt>
                <c:pt idx="2131">
                  <c:v>1.3385562499999999</c:v>
                </c:pt>
                <c:pt idx="2132">
                  <c:v>1.339175</c:v>
                </c:pt>
                <c:pt idx="2133">
                  <c:v>1.3397937499999999</c:v>
                </c:pt>
                <c:pt idx="2134">
                  <c:v>1.3404125</c:v>
                </c:pt>
                <c:pt idx="2135">
                  <c:v>1.3410312499999999</c:v>
                </c:pt>
                <c:pt idx="2136">
                  <c:v>1.34165</c:v>
                </c:pt>
                <c:pt idx="2137">
                  <c:v>1.3422687499999999</c:v>
                </c:pt>
                <c:pt idx="2138">
                  <c:v>1.3428875</c:v>
                </c:pt>
                <c:pt idx="2139">
                  <c:v>1.3435062499999999</c:v>
                </c:pt>
                <c:pt idx="2140">
                  <c:v>1.344125</c:v>
                </c:pt>
                <c:pt idx="2141">
                  <c:v>1.3447437499999999</c:v>
                </c:pt>
                <c:pt idx="2142">
                  <c:v>1.3453625</c:v>
                </c:pt>
                <c:pt idx="2143">
                  <c:v>1.3459812499999999</c:v>
                </c:pt>
                <c:pt idx="2144">
                  <c:v>1.3466</c:v>
                </c:pt>
                <c:pt idx="2145">
                  <c:v>1.3472187499999999</c:v>
                </c:pt>
                <c:pt idx="2146">
                  <c:v>1.3478375</c:v>
                </c:pt>
                <c:pt idx="2147">
                  <c:v>1.3484562499999999</c:v>
                </c:pt>
                <c:pt idx="2148">
                  <c:v>1.349075</c:v>
                </c:pt>
                <c:pt idx="2149">
                  <c:v>1.3496937499999999</c:v>
                </c:pt>
                <c:pt idx="2150">
                  <c:v>1.3503125</c:v>
                </c:pt>
                <c:pt idx="2151">
                  <c:v>1.3509312499999999</c:v>
                </c:pt>
                <c:pt idx="2152">
                  <c:v>1.35155</c:v>
                </c:pt>
                <c:pt idx="2153">
                  <c:v>1.3521687499999999</c:v>
                </c:pt>
                <c:pt idx="2154">
                  <c:v>1.3527875</c:v>
                </c:pt>
                <c:pt idx="2155">
                  <c:v>1.3534062499999999</c:v>
                </c:pt>
                <c:pt idx="2156">
                  <c:v>1.354025</c:v>
                </c:pt>
                <c:pt idx="2157">
                  <c:v>1.3546437499999999</c:v>
                </c:pt>
                <c:pt idx="2158">
                  <c:v>1.3552625</c:v>
                </c:pt>
                <c:pt idx="2159">
                  <c:v>1.3558812499999999</c:v>
                </c:pt>
                <c:pt idx="2160">
                  <c:v>1.3565</c:v>
                </c:pt>
                <c:pt idx="2161">
                  <c:v>1.3571187499999999</c:v>
                </c:pt>
                <c:pt idx="2162">
                  <c:v>1.3577375</c:v>
                </c:pt>
                <c:pt idx="2163">
                  <c:v>1.3583562499999999</c:v>
                </c:pt>
                <c:pt idx="2164">
                  <c:v>1.358975</c:v>
                </c:pt>
                <c:pt idx="2165">
                  <c:v>1.3595937499999999</c:v>
                </c:pt>
                <c:pt idx="2166">
                  <c:v>1.3602125</c:v>
                </c:pt>
                <c:pt idx="2167">
                  <c:v>1.3608312499999999</c:v>
                </c:pt>
                <c:pt idx="2168">
                  <c:v>1.36145</c:v>
                </c:pt>
                <c:pt idx="2169">
                  <c:v>1.3620687499999999</c:v>
                </c:pt>
                <c:pt idx="2170">
                  <c:v>1.3626875000000001</c:v>
                </c:pt>
                <c:pt idx="2171">
                  <c:v>1.3633062499999999</c:v>
                </c:pt>
                <c:pt idx="2172">
                  <c:v>1.3639250000000001</c:v>
                </c:pt>
                <c:pt idx="2173">
                  <c:v>1.3645437499999999</c:v>
                </c:pt>
                <c:pt idx="2174">
                  <c:v>1.3651625000000001</c:v>
                </c:pt>
                <c:pt idx="2175">
                  <c:v>1.3657812499999999</c:v>
                </c:pt>
                <c:pt idx="2176">
                  <c:v>1.3664000000000001</c:v>
                </c:pt>
                <c:pt idx="2177">
                  <c:v>1.3670187499999999</c:v>
                </c:pt>
                <c:pt idx="2178">
                  <c:v>1.3676375000000001</c:v>
                </c:pt>
                <c:pt idx="2179">
                  <c:v>1.36825625</c:v>
                </c:pt>
                <c:pt idx="2180">
                  <c:v>1.3688750000000001</c:v>
                </c:pt>
                <c:pt idx="2181">
                  <c:v>1.36949375</c:v>
                </c:pt>
                <c:pt idx="2182">
                  <c:v>1.3701125000000001</c:v>
                </c:pt>
                <c:pt idx="2183">
                  <c:v>1.37073125</c:v>
                </c:pt>
                <c:pt idx="2184">
                  <c:v>1.3713500000000001</c:v>
                </c:pt>
                <c:pt idx="2185">
                  <c:v>1.37196875</c:v>
                </c:pt>
                <c:pt idx="2186">
                  <c:v>1.3725875000000001</c:v>
                </c:pt>
                <c:pt idx="2187">
                  <c:v>1.37320625</c:v>
                </c:pt>
                <c:pt idx="2188">
                  <c:v>1.3738250000000001</c:v>
                </c:pt>
                <c:pt idx="2189">
                  <c:v>1.37444375</c:v>
                </c:pt>
                <c:pt idx="2190">
                  <c:v>1.3750625000000001</c:v>
                </c:pt>
                <c:pt idx="2191">
                  <c:v>1.37568125</c:v>
                </c:pt>
                <c:pt idx="2192">
                  <c:v>1.3763000000000001</c:v>
                </c:pt>
                <c:pt idx="2193">
                  <c:v>1.37691875</c:v>
                </c:pt>
                <c:pt idx="2194">
                  <c:v>1.3775375000000001</c:v>
                </c:pt>
                <c:pt idx="2195">
                  <c:v>1.37815625</c:v>
                </c:pt>
                <c:pt idx="2196">
                  <c:v>1.3787750000000001</c:v>
                </c:pt>
                <c:pt idx="2197">
                  <c:v>1.37939375</c:v>
                </c:pt>
                <c:pt idx="2198">
                  <c:v>1.3800125000000001</c:v>
                </c:pt>
                <c:pt idx="2199">
                  <c:v>1.38063125</c:v>
                </c:pt>
                <c:pt idx="2200">
                  <c:v>1.3812500000000001</c:v>
                </c:pt>
                <c:pt idx="2201">
                  <c:v>1.38186875</c:v>
                </c:pt>
                <c:pt idx="2202">
                  <c:v>1.3824875000000001</c:v>
                </c:pt>
                <c:pt idx="2203">
                  <c:v>1.38310625</c:v>
                </c:pt>
                <c:pt idx="2204">
                  <c:v>1.3837250000000001</c:v>
                </c:pt>
                <c:pt idx="2205">
                  <c:v>1.38434375</c:v>
                </c:pt>
                <c:pt idx="2206">
                  <c:v>1.3849625000000001</c:v>
                </c:pt>
                <c:pt idx="2207">
                  <c:v>1.38558125</c:v>
                </c:pt>
                <c:pt idx="2208">
                  <c:v>1.3862000000000001</c:v>
                </c:pt>
                <c:pt idx="2209">
                  <c:v>1.38681875</c:v>
                </c:pt>
                <c:pt idx="2210">
                  <c:v>1.3874375000000001</c:v>
                </c:pt>
                <c:pt idx="2211">
                  <c:v>1.38805625</c:v>
                </c:pt>
                <c:pt idx="2212">
                  <c:v>1.3886750000000001</c:v>
                </c:pt>
                <c:pt idx="2213">
                  <c:v>1.38929375</c:v>
                </c:pt>
                <c:pt idx="2214">
                  <c:v>1.3899125000000001</c:v>
                </c:pt>
                <c:pt idx="2215">
                  <c:v>1.39053125</c:v>
                </c:pt>
                <c:pt idx="2216">
                  <c:v>1.3911500000000001</c:v>
                </c:pt>
                <c:pt idx="2217">
                  <c:v>1.39176875</c:v>
                </c:pt>
                <c:pt idx="2218">
                  <c:v>1.3923874999999999</c:v>
                </c:pt>
                <c:pt idx="2219">
                  <c:v>1.39300625</c:v>
                </c:pt>
                <c:pt idx="2220">
                  <c:v>1.3936249999999999</c:v>
                </c:pt>
                <c:pt idx="2221">
                  <c:v>1.39424375</c:v>
                </c:pt>
                <c:pt idx="2222">
                  <c:v>1.3948624999999999</c:v>
                </c:pt>
                <c:pt idx="2223">
                  <c:v>1.39548125</c:v>
                </c:pt>
                <c:pt idx="2224">
                  <c:v>1.3960999999999999</c:v>
                </c:pt>
                <c:pt idx="2225">
                  <c:v>1.39671875</c:v>
                </c:pt>
                <c:pt idx="2226">
                  <c:v>1.3973374999999999</c:v>
                </c:pt>
                <c:pt idx="2227">
                  <c:v>1.39795625</c:v>
                </c:pt>
                <c:pt idx="2228">
                  <c:v>1.3985749999999999</c:v>
                </c:pt>
                <c:pt idx="2229">
                  <c:v>1.39919375</c:v>
                </c:pt>
                <c:pt idx="2230">
                  <c:v>1.3998124999999999</c:v>
                </c:pt>
                <c:pt idx="2231">
                  <c:v>1.40043125</c:v>
                </c:pt>
                <c:pt idx="2232">
                  <c:v>1.4010499999999999</c:v>
                </c:pt>
                <c:pt idx="2233">
                  <c:v>1.40166875</c:v>
                </c:pt>
                <c:pt idx="2234">
                  <c:v>1.4022874999999999</c:v>
                </c:pt>
                <c:pt idx="2235">
                  <c:v>1.40290625</c:v>
                </c:pt>
                <c:pt idx="2236">
                  <c:v>1.4035249999999999</c:v>
                </c:pt>
                <c:pt idx="2237">
                  <c:v>1.40414375</c:v>
                </c:pt>
                <c:pt idx="2238">
                  <c:v>1.4047624999999999</c:v>
                </c:pt>
                <c:pt idx="2239">
                  <c:v>1.40538125</c:v>
                </c:pt>
                <c:pt idx="2240">
                  <c:v>1.4059999999999999</c:v>
                </c:pt>
                <c:pt idx="2241">
                  <c:v>1.40661875</c:v>
                </c:pt>
                <c:pt idx="2242">
                  <c:v>1.4072374999999999</c:v>
                </c:pt>
                <c:pt idx="2243">
                  <c:v>1.40785625</c:v>
                </c:pt>
                <c:pt idx="2244">
                  <c:v>1.4084749999999999</c:v>
                </c:pt>
                <c:pt idx="2245">
                  <c:v>1.40909375</c:v>
                </c:pt>
                <c:pt idx="2246">
                  <c:v>1.4097124999999999</c:v>
                </c:pt>
                <c:pt idx="2247">
                  <c:v>1.41033125</c:v>
                </c:pt>
                <c:pt idx="2248">
                  <c:v>1.4109499999999999</c:v>
                </c:pt>
                <c:pt idx="2249">
                  <c:v>1.41156875</c:v>
                </c:pt>
                <c:pt idx="2250">
                  <c:v>1.4121874999999999</c:v>
                </c:pt>
                <c:pt idx="2251">
                  <c:v>1.41280625</c:v>
                </c:pt>
                <c:pt idx="2252">
                  <c:v>1.4134249999999999</c:v>
                </c:pt>
                <c:pt idx="2253">
                  <c:v>1.41404375</c:v>
                </c:pt>
                <c:pt idx="2254">
                  <c:v>1.4146624999999999</c:v>
                </c:pt>
                <c:pt idx="2255">
                  <c:v>1.41528125</c:v>
                </c:pt>
                <c:pt idx="2256">
                  <c:v>1.4158999999999999</c:v>
                </c:pt>
                <c:pt idx="2257">
                  <c:v>1.41651875</c:v>
                </c:pt>
                <c:pt idx="2258">
                  <c:v>1.4171374999999999</c:v>
                </c:pt>
                <c:pt idx="2259">
                  <c:v>1.4177562500000001</c:v>
                </c:pt>
                <c:pt idx="2260">
                  <c:v>1.4183749999999999</c:v>
                </c:pt>
                <c:pt idx="2261">
                  <c:v>1.4189937500000001</c:v>
                </c:pt>
                <c:pt idx="2262">
                  <c:v>1.4196124999999999</c:v>
                </c:pt>
                <c:pt idx="2263">
                  <c:v>1.4202312500000001</c:v>
                </c:pt>
                <c:pt idx="2264">
                  <c:v>1.4208499999999999</c:v>
                </c:pt>
                <c:pt idx="2265">
                  <c:v>1.4214687500000001</c:v>
                </c:pt>
                <c:pt idx="2266">
                  <c:v>1.4220874999999999</c:v>
                </c:pt>
                <c:pt idx="2267">
                  <c:v>1.4227062500000001</c:v>
                </c:pt>
                <c:pt idx="2268">
                  <c:v>1.423325</c:v>
                </c:pt>
                <c:pt idx="2269">
                  <c:v>1.4239437500000001</c:v>
                </c:pt>
                <c:pt idx="2270">
                  <c:v>1.4245625</c:v>
                </c:pt>
                <c:pt idx="2271">
                  <c:v>1.4251812500000001</c:v>
                </c:pt>
                <c:pt idx="2272">
                  <c:v>1.4258</c:v>
                </c:pt>
                <c:pt idx="2273">
                  <c:v>1.4264187500000001</c:v>
                </c:pt>
                <c:pt idx="2274">
                  <c:v>1.4270375</c:v>
                </c:pt>
                <c:pt idx="2275">
                  <c:v>1.4276562500000001</c:v>
                </c:pt>
                <c:pt idx="2276">
                  <c:v>1.428275</c:v>
                </c:pt>
                <c:pt idx="2277">
                  <c:v>1.4288937500000001</c:v>
                </c:pt>
                <c:pt idx="2278">
                  <c:v>1.4295125</c:v>
                </c:pt>
                <c:pt idx="2279">
                  <c:v>1.4301312500000001</c:v>
                </c:pt>
                <c:pt idx="2280">
                  <c:v>1.43075</c:v>
                </c:pt>
                <c:pt idx="2281">
                  <c:v>1.4313687500000001</c:v>
                </c:pt>
                <c:pt idx="2282">
                  <c:v>1.4319875</c:v>
                </c:pt>
                <c:pt idx="2283">
                  <c:v>1.4326062500000001</c:v>
                </c:pt>
                <c:pt idx="2284">
                  <c:v>1.433225</c:v>
                </c:pt>
                <c:pt idx="2285">
                  <c:v>1.4338437500000001</c:v>
                </c:pt>
                <c:pt idx="2286">
                  <c:v>1.4344625</c:v>
                </c:pt>
                <c:pt idx="2287">
                  <c:v>1.4350812500000001</c:v>
                </c:pt>
                <c:pt idx="2288">
                  <c:v>1.4357</c:v>
                </c:pt>
                <c:pt idx="2289">
                  <c:v>1.4363187500000001</c:v>
                </c:pt>
                <c:pt idx="2290">
                  <c:v>1.4369375</c:v>
                </c:pt>
                <c:pt idx="2291">
                  <c:v>1.4375562500000001</c:v>
                </c:pt>
                <c:pt idx="2292">
                  <c:v>1.438175</c:v>
                </c:pt>
                <c:pt idx="2293">
                  <c:v>1.4387937500000001</c:v>
                </c:pt>
                <c:pt idx="2294">
                  <c:v>1.4394125</c:v>
                </c:pt>
                <c:pt idx="2295">
                  <c:v>1.4400312500000001</c:v>
                </c:pt>
                <c:pt idx="2296">
                  <c:v>1.44065</c:v>
                </c:pt>
                <c:pt idx="2297">
                  <c:v>1.4412687500000001</c:v>
                </c:pt>
                <c:pt idx="2298">
                  <c:v>1.4418875</c:v>
                </c:pt>
                <c:pt idx="2299">
                  <c:v>1.4425062500000001</c:v>
                </c:pt>
                <c:pt idx="2300">
                  <c:v>1.443125</c:v>
                </c:pt>
                <c:pt idx="2301">
                  <c:v>1.4437437500000001</c:v>
                </c:pt>
                <c:pt idx="2302">
                  <c:v>1.4443625</c:v>
                </c:pt>
                <c:pt idx="2303">
                  <c:v>1.4449812500000001</c:v>
                </c:pt>
                <c:pt idx="2304">
                  <c:v>1.4456</c:v>
                </c:pt>
                <c:pt idx="2305">
                  <c:v>1.4462187500000001</c:v>
                </c:pt>
                <c:pt idx="2306">
                  <c:v>1.4468375</c:v>
                </c:pt>
                <c:pt idx="2307">
                  <c:v>1.4474562500000001</c:v>
                </c:pt>
                <c:pt idx="2308">
                  <c:v>1.448075</c:v>
                </c:pt>
                <c:pt idx="2309">
                  <c:v>1.4486937499999999</c:v>
                </c:pt>
                <c:pt idx="2310">
                  <c:v>1.4493125</c:v>
                </c:pt>
                <c:pt idx="2311">
                  <c:v>1.4499312499999999</c:v>
                </c:pt>
                <c:pt idx="2312">
                  <c:v>1.45055</c:v>
                </c:pt>
                <c:pt idx="2313">
                  <c:v>1.4511687499999999</c:v>
                </c:pt>
                <c:pt idx="2314">
                  <c:v>1.4517875</c:v>
                </c:pt>
                <c:pt idx="2315">
                  <c:v>1.4524062499999999</c:v>
                </c:pt>
                <c:pt idx="2316">
                  <c:v>1.453025</c:v>
                </c:pt>
                <c:pt idx="2317">
                  <c:v>1.4536437499999999</c:v>
                </c:pt>
                <c:pt idx="2318">
                  <c:v>1.4542625</c:v>
                </c:pt>
                <c:pt idx="2319">
                  <c:v>1.4548812499999999</c:v>
                </c:pt>
                <c:pt idx="2320">
                  <c:v>1.4555</c:v>
                </c:pt>
                <c:pt idx="2321">
                  <c:v>1.4561187499999999</c:v>
                </c:pt>
                <c:pt idx="2322">
                  <c:v>1.4567375</c:v>
                </c:pt>
                <c:pt idx="2323">
                  <c:v>1.4573562499999999</c:v>
                </c:pt>
                <c:pt idx="2324">
                  <c:v>1.457975</c:v>
                </c:pt>
                <c:pt idx="2325">
                  <c:v>1.4585937499999999</c:v>
                </c:pt>
                <c:pt idx="2326">
                  <c:v>1.4592125</c:v>
                </c:pt>
                <c:pt idx="2327">
                  <c:v>1.4598312499999999</c:v>
                </c:pt>
                <c:pt idx="2328">
                  <c:v>1.46045</c:v>
                </c:pt>
                <c:pt idx="2329">
                  <c:v>1.4610687499999999</c:v>
                </c:pt>
                <c:pt idx="2330">
                  <c:v>1.4616875</c:v>
                </c:pt>
                <c:pt idx="2331">
                  <c:v>1.4623062499999999</c:v>
                </c:pt>
                <c:pt idx="2332">
                  <c:v>1.462925</c:v>
                </c:pt>
                <c:pt idx="2333">
                  <c:v>1.4635437499999999</c:v>
                </c:pt>
                <c:pt idx="2334">
                  <c:v>1.4641625</c:v>
                </c:pt>
                <c:pt idx="2335">
                  <c:v>1.4647812499999999</c:v>
                </c:pt>
                <c:pt idx="2336">
                  <c:v>1.4654</c:v>
                </c:pt>
                <c:pt idx="2337">
                  <c:v>1.4660187499999999</c:v>
                </c:pt>
                <c:pt idx="2338">
                  <c:v>1.4666375</c:v>
                </c:pt>
                <c:pt idx="2339">
                  <c:v>1.4672562499999999</c:v>
                </c:pt>
                <c:pt idx="2340">
                  <c:v>1.467875</c:v>
                </c:pt>
                <c:pt idx="2341">
                  <c:v>1.4684937499999999</c:v>
                </c:pt>
                <c:pt idx="2342">
                  <c:v>1.4691125</c:v>
                </c:pt>
                <c:pt idx="2343">
                  <c:v>1.4697312499999999</c:v>
                </c:pt>
                <c:pt idx="2344">
                  <c:v>1.47035</c:v>
                </c:pt>
                <c:pt idx="2345">
                  <c:v>1.4709687499999999</c:v>
                </c:pt>
                <c:pt idx="2346">
                  <c:v>1.4715875</c:v>
                </c:pt>
                <c:pt idx="2347">
                  <c:v>1.4722062499999999</c:v>
                </c:pt>
                <c:pt idx="2348">
                  <c:v>1.4728250000000001</c:v>
                </c:pt>
                <c:pt idx="2349">
                  <c:v>1.4734437499999999</c:v>
                </c:pt>
                <c:pt idx="2350">
                  <c:v>1.4740625000000001</c:v>
                </c:pt>
                <c:pt idx="2351">
                  <c:v>1.4746812499999999</c:v>
                </c:pt>
                <c:pt idx="2352">
                  <c:v>1.4753000000000001</c:v>
                </c:pt>
                <c:pt idx="2353">
                  <c:v>1.4759187499999999</c:v>
                </c:pt>
                <c:pt idx="2354">
                  <c:v>1.4765375000000001</c:v>
                </c:pt>
                <c:pt idx="2355">
                  <c:v>1.4771562499999999</c:v>
                </c:pt>
                <c:pt idx="2356">
                  <c:v>1.4777750000000001</c:v>
                </c:pt>
                <c:pt idx="2357">
                  <c:v>1.47839375</c:v>
                </c:pt>
                <c:pt idx="2358">
                  <c:v>1.4790125000000001</c:v>
                </c:pt>
                <c:pt idx="2359">
                  <c:v>1.47963125</c:v>
                </c:pt>
                <c:pt idx="2360">
                  <c:v>1.4802500000000001</c:v>
                </c:pt>
                <c:pt idx="2361">
                  <c:v>1.48086875</c:v>
                </c:pt>
                <c:pt idx="2362">
                  <c:v>1.4814875000000001</c:v>
                </c:pt>
                <c:pt idx="2363">
                  <c:v>1.48210625</c:v>
                </c:pt>
                <c:pt idx="2364">
                  <c:v>1.4827250000000001</c:v>
                </c:pt>
                <c:pt idx="2365">
                  <c:v>1.48334375</c:v>
                </c:pt>
                <c:pt idx="2366">
                  <c:v>1.4839625000000001</c:v>
                </c:pt>
                <c:pt idx="2367">
                  <c:v>1.48458125</c:v>
                </c:pt>
                <c:pt idx="2368">
                  <c:v>1.4852000000000001</c:v>
                </c:pt>
                <c:pt idx="2369">
                  <c:v>1.48581875</c:v>
                </c:pt>
                <c:pt idx="2370">
                  <c:v>1.4864375000000001</c:v>
                </c:pt>
                <c:pt idx="2371">
                  <c:v>1.48705625</c:v>
                </c:pt>
                <c:pt idx="2372">
                  <c:v>1.4876750000000001</c:v>
                </c:pt>
                <c:pt idx="2373">
                  <c:v>1.48829375</c:v>
                </c:pt>
                <c:pt idx="2374">
                  <c:v>1.4889125000000001</c:v>
                </c:pt>
                <c:pt idx="2375">
                  <c:v>1.48953125</c:v>
                </c:pt>
                <c:pt idx="2376">
                  <c:v>1.4901500000000001</c:v>
                </c:pt>
                <c:pt idx="2377">
                  <c:v>1.49076875</c:v>
                </c:pt>
                <c:pt idx="2378">
                  <c:v>1.4913875000000001</c:v>
                </c:pt>
                <c:pt idx="2379">
                  <c:v>1.49200625</c:v>
                </c:pt>
                <c:pt idx="2380">
                  <c:v>1.4926250000000001</c:v>
                </c:pt>
                <c:pt idx="2381">
                  <c:v>1.49324375</c:v>
                </c:pt>
                <c:pt idx="2382">
                  <c:v>1.4938625000000001</c:v>
                </c:pt>
                <c:pt idx="2383">
                  <c:v>1.49448125</c:v>
                </c:pt>
                <c:pt idx="2384">
                  <c:v>1.4951000000000001</c:v>
                </c:pt>
                <c:pt idx="2385">
                  <c:v>1.49571875</c:v>
                </c:pt>
                <c:pt idx="2386">
                  <c:v>1.4963375000000001</c:v>
                </c:pt>
                <c:pt idx="2387">
                  <c:v>1.49695625</c:v>
                </c:pt>
                <c:pt idx="2388">
                  <c:v>1.4975750000000001</c:v>
                </c:pt>
                <c:pt idx="2389">
                  <c:v>1.49819375</c:v>
                </c:pt>
                <c:pt idx="2390">
                  <c:v>1.4988125000000001</c:v>
                </c:pt>
                <c:pt idx="2391">
                  <c:v>1.49943125</c:v>
                </c:pt>
                <c:pt idx="2392">
                  <c:v>1.5000500000000001</c:v>
                </c:pt>
                <c:pt idx="2393">
                  <c:v>1.50066875</c:v>
                </c:pt>
                <c:pt idx="2394">
                  <c:v>1.5012875000000001</c:v>
                </c:pt>
                <c:pt idx="2395">
                  <c:v>1.50190625</c:v>
                </c:pt>
                <c:pt idx="2396">
                  <c:v>1.5025250000000001</c:v>
                </c:pt>
                <c:pt idx="2397">
                  <c:v>1.50314375</c:v>
                </c:pt>
                <c:pt idx="2398">
                  <c:v>1.5037624999999999</c:v>
                </c:pt>
                <c:pt idx="2399">
                  <c:v>1.50438125</c:v>
                </c:pt>
                <c:pt idx="2400">
                  <c:v>1.5049999999999999</c:v>
                </c:pt>
                <c:pt idx="2401">
                  <c:v>1.50561875</c:v>
                </c:pt>
                <c:pt idx="2402">
                  <c:v>1.5062374999999999</c:v>
                </c:pt>
                <c:pt idx="2403">
                  <c:v>1.50685625</c:v>
                </c:pt>
                <c:pt idx="2404">
                  <c:v>1.5074749999999999</c:v>
                </c:pt>
                <c:pt idx="2405">
                  <c:v>1.50809375</c:v>
                </c:pt>
                <c:pt idx="2406">
                  <c:v>1.5087124999999999</c:v>
                </c:pt>
                <c:pt idx="2407">
                  <c:v>1.50933125</c:v>
                </c:pt>
                <c:pt idx="2408">
                  <c:v>1.5099499999999999</c:v>
                </c:pt>
                <c:pt idx="2409">
                  <c:v>1.51056875</c:v>
                </c:pt>
                <c:pt idx="2410">
                  <c:v>1.5111874999999999</c:v>
                </c:pt>
                <c:pt idx="2411">
                  <c:v>1.51180625</c:v>
                </c:pt>
                <c:pt idx="2412">
                  <c:v>1.5124249999999999</c:v>
                </c:pt>
                <c:pt idx="2413">
                  <c:v>1.51304375</c:v>
                </c:pt>
                <c:pt idx="2414">
                  <c:v>1.5136624999999999</c:v>
                </c:pt>
                <c:pt idx="2415">
                  <c:v>1.51428125</c:v>
                </c:pt>
                <c:pt idx="2416">
                  <c:v>1.5148999999999999</c:v>
                </c:pt>
                <c:pt idx="2417">
                  <c:v>1.51551875</c:v>
                </c:pt>
                <c:pt idx="2418">
                  <c:v>1.5161374999999999</c:v>
                </c:pt>
                <c:pt idx="2419">
                  <c:v>1.51675625</c:v>
                </c:pt>
                <c:pt idx="2420">
                  <c:v>1.5173749999999999</c:v>
                </c:pt>
                <c:pt idx="2421">
                  <c:v>1.51799375</c:v>
                </c:pt>
                <c:pt idx="2422">
                  <c:v>1.5186124999999999</c:v>
                </c:pt>
                <c:pt idx="2423">
                  <c:v>1.51923125</c:v>
                </c:pt>
                <c:pt idx="2424">
                  <c:v>1.5198499999999999</c:v>
                </c:pt>
                <c:pt idx="2425">
                  <c:v>1.52046875</c:v>
                </c:pt>
                <c:pt idx="2426">
                  <c:v>1.5210874999999999</c:v>
                </c:pt>
                <c:pt idx="2427">
                  <c:v>1.52170625</c:v>
                </c:pt>
                <c:pt idx="2428">
                  <c:v>1.5223249999999999</c:v>
                </c:pt>
                <c:pt idx="2429">
                  <c:v>1.52294375</c:v>
                </c:pt>
                <c:pt idx="2430">
                  <c:v>1.5235624999999999</c:v>
                </c:pt>
                <c:pt idx="2431">
                  <c:v>1.52418125</c:v>
                </c:pt>
                <c:pt idx="2432">
                  <c:v>1.5247999999999999</c:v>
                </c:pt>
                <c:pt idx="2433">
                  <c:v>1.52541875</c:v>
                </c:pt>
                <c:pt idx="2434">
                  <c:v>1.5260374999999999</c:v>
                </c:pt>
                <c:pt idx="2435">
                  <c:v>1.52665625</c:v>
                </c:pt>
                <c:pt idx="2436">
                  <c:v>1.5272749999999999</c:v>
                </c:pt>
                <c:pt idx="2437">
                  <c:v>1.5278937500000001</c:v>
                </c:pt>
                <c:pt idx="2438">
                  <c:v>1.5285124999999999</c:v>
                </c:pt>
                <c:pt idx="2439">
                  <c:v>1.5291312500000001</c:v>
                </c:pt>
                <c:pt idx="2440">
                  <c:v>1.5297499999999999</c:v>
                </c:pt>
                <c:pt idx="2441">
                  <c:v>1.5303687500000001</c:v>
                </c:pt>
                <c:pt idx="2442">
                  <c:v>1.5309874999999999</c:v>
                </c:pt>
                <c:pt idx="2443">
                  <c:v>1.5316062500000001</c:v>
                </c:pt>
                <c:pt idx="2444">
                  <c:v>1.5322249999999999</c:v>
                </c:pt>
                <c:pt idx="2445">
                  <c:v>1.5328437500000001</c:v>
                </c:pt>
                <c:pt idx="2446">
                  <c:v>1.5334625</c:v>
                </c:pt>
                <c:pt idx="2447">
                  <c:v>1.5340812500000001</c:v>
                </c:pt>
                <c:pt idx="2448">
                  <c:v>1.5347</c:v>
                </c:pt>
                <c:pt idx="2449">
                  <c:v>1.5353187500000001</c:v>
                </c:pt>
                <c:pt idx="2450">
                  <c:v>1.5359375</c:v>
                </c:pt>
                <c:pt idx="2451">
                  <c:v>1.5365562500000001</c:v>
                </c:pt>
                <c:pt idx="2452">
                  <c:v>1.537175</c:v>
                </c:pt>
                <c:pt idx="2453">
                  <c:v>1.5377937500000001</c:v>
                </c:pt>
                <c:pt idx="2454">
                  <c:v>1.5384125</c:v>
                </c:pt>
                <c:pt idx="2455">
                  <c:v>1.5390312500000001</c:v>
                </c:pt>
                <c:pt idx="2456">
                  <c:v>1.53965</c:v>
                </c:pt>
                <c:pt idx="2457">
                  <c:v>1.5402687500000001</c:v>
                </c:pt>
                <c:pt idx="2458">
                  <c:v>1.5408875</c:v>
                </c:pt>
                <c:pt idx="2459">
                  <c:v>1.5415062500000001</c:v>
                </c:pt>
                <c:pt idx="2460">
                  <c:v>1.542125</c:v>
                </c:pt>
                <c:pt idx="2461">
                  <c:v>1.5427437500000001</c:v>
                </c:pt>
                <c:pt idx="2462">
                  <c:v>1.5433625</c:v>
                </c:pt>
                <c:pt idx="2463">
                  <c:v>1.5439812500000001</c:v>
                </c:pt>
                <c:pt idx="2464">
                  <c:v>1.5446</c:v>
                </c:pt>
                <c:pt idx="2465">
                  <c:v>1.5452187500000001</c:v>
                </c:pt>
                <c:pt idx="2466">
                  <c:v>1.5458375</c:v>
                </c:pt>
                <c:pt idx="2467">
                  <c:v>1.5464562500000001</c:v>
                </c:pt>
                <c:pt idx="2468">
                  <c:v>1.547075</c:v>
                </c:pt>
                <c:pt idx="2469">
                  <c:v>1.5476937500000001</c:v>
                </c:pt>
                <c:pt idx="2470">
                  <c:v>1.5483125</c:v>
                </c:pt>
                <c:pt idx="2471">
                  <c:v>1.5489312500000001</c:v>
                </c:pt>
                <c:pt idx="2472">
                  <c:v>1.54955</c:v>
                </c:pt>
                <c:pt idx="2473">
                  <c:v>1.5501687500000001</c:v>
                </c:pt>
                <c:pt idx="2474">
                  <c:v>1.5507875</c:v>
                </c:pt>
                <c:pt idx="2475">
                  <c:v>1.5514062500000001</c:v>
                </c:pt>
                <c:pt idx="2476">
                  <c:v>1.552025</c:v>
                </c:pt>
                <c:pt idx="2477">
                  <c:v>1.5526437500000001</c:v>
                </c:pt>
                <c:pt idx="2478">
                  <c:v>1.5532625</c:v>
                </c:pt>
                <c:pt idx="2479">
                  <c:v>1.5538812500000001</c:v>
                </c:pt>
                <c:pt idx="2480">
                  <c:v>1.5545</c:v>
                </c:pt>
                <c:pt idx="2481">
                  <c:v>1.5551187500000001</c:v>
                </c:pt>
                <c:pt idx="2482">
                  <c:v>1.5557375</c:v>
                </c:pt>
                <c:pt idx="2483">
                  <c:v>1.5563562500000001</c:v>
                </c:pt>
                <c:pt idx="2484">
                  <c:v>1.556975</c:v>
                </c:pt>
                <c:pt idx="2485">
                  <c:v>1.5575937500000001</c:v>
                </c:pt>
                <c:pt idx="2486">
                  <c:v>1.5582125</c:v>
                </c:pt>
                <c:pt idx="2487">
                  <c:v>1.5588312499999999</c:v>
                </c:pt>
                <c:pt idx="2488">
                  <c:v>1.55945</c:v>
                </c:pt>
                <c:pt idx="2489">
                  <c:v>1.5600687499999999</c:v>
                </c:pt>
                <c:pt idx="2490">
                  <c:v>1.5606875</c:v>
                </c:pt>
                <c:pt idx="2491">
                  <c:v>1.5613062499999999</c:v>
                </c:pt>
                <c:pt idx="2492">
                  <c:v>1.561925</c:v>
                </c:pt>
                <c:pt idx="2493">
                  <c:v>1.5625437499999999</c:v>
                </c:pt>
                <c:pt idx="2494">
                  <c:v>1.5631625</c:v>
                </c:pt>
                <c:pt idx="2495">
                  <c:v>1.5637812499999999</c:v>
                </c:pt>
                <c:pt idx="2496">
                  <c:v>1.5644</c:v>
                </c:pt>
                <c:pt idx="2497">
                  <c:v>1.5650187499999999</c:v>
                </c:pt>
                <c:pt idx="2498">
                  <c:v>1.5656375</c:v>
                </c:pt>
                <c:pt idx="2499">
                  <c:v>1.5662562499999999</c:v>
                </c:pt>
                <c:pt idx="2500">
                  <c:v>1.566875</c:v>
                </c:pt>
                <c:pt idx="2501">
                  <c:v>1.5674937499999999</c:v>
                </c:pt>
                <c:pt idx="2502">
                  <c:v>1.5681125</c:v>
                </c:pt>
                <c:pt idx="2503">
                  <c:v>1.5687312499999999</c:v>
                </c:pt>
                <c:pt idx="2504">
                  <c:v>1.56935</c:v>
                </c:pt>
                <c:pt idx="2505">
                  <c:v>1.5699687499999999</c:v>
                </c:pt>
                <c:pt idx="2506">
                  <c:v>1.5705875</c:v>
                </c:pt>
                <c:pt idx="2507">
                  <c:v>1.5712062499999999</c:v>
                </c:pt>
                <c:pt idx="2508">
                  <c:v>1.571825</c:v>
                </c:pt>
                <c:pt idx="2509">
                  <c:v>1.5724437499999999</c:v>
                </c:pt>
                <c:pt idx="2510">
                  <c:v>1.5730625</c:v>
                </c:pt>
                <c:pt idx="2511">
                  <c:v>1.5736812499999999</c:v>
                </c:pt>
                <c:pt idx="2512">
                  <c:v>1.5743</c:v>
                </c:pt>
                <c:pt idx="2513">
                  <c:v>1.5749187499999999</c:v>
                </c:pt>
                <c:pt idx="2514">
                  <c:v>1.5755375</c:v>
                </c:pt>
                <c:pt idx="2515">
                  <c:v>1.5761562499999999</c:v>
                </c:pt>
                <c:pt idx="2516">
                  <c:v>1.576775</c:v>
                </c:pt>
                <c:pt idx="2517">
                  <c:v>1.5773937499999999</c:v>
                </c:pt>
                <c:pt idx="2518">
                  <c:v>1.5780125</c:v>
                </c:pt>
                <c:pt idx="2519">
                  <c:v>1.5786312499999999</c:v>
                </c:pt>
                <c:pt idx="2520">
                  <c:v>1.57925</c:v>
                </c:pt>
                <c:pt idx="2521">
                  <c:v>1.5798687499999999</c:v>
                </c:pt>
                <c:pt idx="2522">
                  <c:v>1.5804875</c:v>
                </c:pt>
                <c:pt idx="2523">
                  <c:v>1.5811062499999999</c:v>
                </c:pt>
                <c:pt idx="2524">
                  <c:v>1.581725</c:v>
                </c:pt>
                <c:pt idx="2525">
                  <c:v>1.5823437499999999</c:v>
                </c:pt>
                <c:pt idx="2526">
                  <c:v>1.5829625000000001</c:v>
                </c:pt>
                <c:pt idx="2527">
                  <c:v>1.5835812499999999</c:v>
                </c:pt>
                <c:pt idx="2528">
                  <c:v>1.5842000000000001</c:v>
                </c:pt>
                <c:pt idx="2529">
                  <c:v>1.5848187499999999</c:v>
                </c:pt>
                <c:pt idx="2530">
                  <c:v>1.5854375000000001</c:v>
                </c:pt>
                <c:pt idx="2531">
                  <c:v>1.5860562499999999</c:v>
                </c:pt>
                <c:pt idx="2532">
                  <c:v>1.5866750000000001</c:v>
                </c:pt>
                <c:pt idx="2533">
                  <c:v>1.5872937499999999</c:v>
                </c:pt>
                <c:pt idx="2534">
                  <c:v>1.5879125000000001</c:v>
                </c:pt>
                <c:pt idx="2535">
                  <c:v>1.58853125</c:v>
                </c:pt>
                <c:pt idx="2536">
                  <c:v>1.5891500000000001</c:v>
                </c:pt>
                <c:pt idx="2537">
                  <c:v>1.58976875</c:v>
                </c:pt>
                <c:pt idx="2538">
                  <c:v>1.5903875000000001</c:v>
                </c:pt>
                <c:pt idx="2539">
                  <c:v>1.59100625</c:v>
                </c:pt>
                <c:pt idx="2540">
                  <c:v>1.5916250000000001</c:v>
                </c:pt>
                <c:pt idx="2541">
                  <c:v>1.59224375</c:v>
                </c:pt>
                <c:pt idx="2542">
                  <c:v>1.5928625000000001</c:v>
                </c:pt>
                <c:pt idx="2543">
                  <c:v>1.59348125</c:v>
                </c:pt>
                <c:pt idx="2544">
                  <c:v>1.5941000000000001</c:v>
                </c:pt>
                <c:pt idx="2545">
                  <c:v>1.59471875</c:v>
                </c:pt>
                <c:pt idx="2546">
                  <c:v>1.5953375000000001</c:v>
                </c:pt>
                <c:pt idx="2547">
                  <c:v>1.59595625</c:v>
                </c:pt>
                <c:pt idx="2548">
                  <c:v>1.5965750000000001</c:v>
                </c:pt>
                <c:pt idx="2549">
                  <c:v>1.59719375</c:v>
                </c:pt>
                <c:pt idx="2550">
                  <c:v>1.5978125000000001</c:v>
                </c:pt>
                <c:pt idx="2551">
                  <c:v>1.59843125</c:v>
                </c:pt>
                <c:pt idx="2552">
                  <c:v>1.5990500000000001</c:v>
                </c:pt>
                <c:pt idx="2553">
                  <c:v>1.59966875</c:v>
                </c:pt>
                <c:pt idx="2554">
                  <c:v>1.6002875000000001</c:v>
                </c:pt>
                <c:pt idx="2555">
                  <c:v>1.60090625</c:v>
                </c:pt>
                <c:pt idx="2556">
                  <c:v>1.6015250000000001</c:v>
                </c:pt>
                <c:pt idx="2557">
                  <c:v>1.60214375</c:v>
                </c:pt>
                <c:pt idx="2558">
                  <c:v>1.6027625000000001</c:v>
                </c:pt>
                <c:pt idx="2559">
                  <c:v>1.60338125</c:v>
                </c:pt>
                <c:pt idx="2560">
                  <c:v>1.6040000000000001</c:v>
                </c:pt>
                <c:pt idx="2561">
                  <c:v>1.60461875</c:v>
                </c:pt>
                <c:pt idx="2562">
                  <c:v>1.6052375000000001</c:v>
                </c:pt>
                <c:pt idx="2563">
                  <c:v>1.60585625</c:v>
                </c:pt>
                <c:pt idx="2564">
                  <c:v>1.6064750000000001</c:v>
                </c:pt>
                <c:pt idx="2565">
                  <c:v>1.60709375</c:v>
                </c:pt>
                <c:pt idx="2566">
                  <c:v>1.6077125000000001</c:v>
                </c:pt>
                <c:pt idx="2567">
                  <c:v>1.60833125</c:v>
                </c:pt>
                <c:pt idx="2568">
                  <c:v>1.6089500000000001</c:v>
                </c:pt>
                <c:pt idx="2569">
                  <c:v>1.60956875</c:v>
                </c:pt>
                <c:pt idx="2570">
                  <c:v>1.6101875000000001</c:v>
                </c:pt>
                <c:pt idx="2571">
                  <c:v>1.61080625</c:v>
                </c:pt>
                <c:pt idx="2572">
                  <c:v>1.6114250000000001</c:v>
                </c:pt>
                <c:pt idx="2573">
                  <c:v>1.61204375</c:v>
                </c:pt>
                <c:pt idx="2574">
                  <c:v>1.6126625000000001</c:v>
                </c:pt>
                <c:pt idx="2575">
                  <c:v>1.61328125</c:v>
                </c:pt>
                <c:pt idx="2576">
                  <c:v>1.6138999999999999</c:v>
                </c:pt>
                <c:pt idx="2577">
                  <c:v>1.61451875</c:v>
                </c:pt>
                <c:pt idx="2578">
                  <c:v>1.6151374999999999</c:v>
                </c:pt>
                <c:pt idx="2579">
                  <c:v>1.61575625</c:v>
                </c:pt>
                <c:pt idx="2580">
                  <c:v>1.6163749999999999</c:v>
                </c:pt>
                <c:pt idx="2581">
                  <c:v>1.61699375</c:v>
                </c:pt>
                <c:pt idx="2582">
                  <c:v>1.6176124999999999</c:v>
                </c:pt>
                <c:pt idx="2583">
                  <c:v>1.61823125</c:v>
                </c:pt>
                <c:pt idx="2584">
                  <c:v>1.6188499999999999</c:v>
                </c:pt>
                <c:pt idx="2585">
                  <c:v>1.61946875</c:v>
                </c:pt>
                <c:pt idx="2586">
                  <c:v>1.6200874999999999</c:v>
                </c:pt>
                <c:pt idx="2587">
                  <c:v>1.62070625</c:v>
                </c:pt>
                <c:pt idx="2588">
                  <c:v>1.6213249999999999</c:v>
                </c:pt>
                <c:pt idx="2589">
                  <c:v>1.62194375</c:v>
                </c:pt>
                <c:pt idx="2590">
                  <c:v>1.6225624999999999</c:v>
                </c:pt>
                <c:pt idx="2591">
                  <c:v>1.62318125</c:v>
                </c:pt>
                <c:pt idx="2592">
                  <c:v>1.6237999999999999</c:v>
                </c:pt>
                <c:pt idx="2593">
                  <c:v>1.62441875</c:v>
                </c:pt>
                <c:pt idx="2594">
                  <c:v>1.6250374999999999</c:v>
                </c:pt>
                <c:pt idx="2595">
                  <c:v>1.62565625</c:v>
                </c:pt>
                <c:pt idx="2596">
                  <c:v>1.6262749999999999</c:v>
                </c:pt>
                <c:pt idx="2597">
                  <c:v>1.62689375</c:v>
                </c:pt>
                <c:pt idx="2598">
                  <c:v>1.6275124999999999</c:v>
                </c:pt>
                <c:pt idx="2599">
                  <c:v>1.62813125</c:v>
                </c:pt>
                <c:pt idx="2600">
                  <c:v>1.6287499999999999</c:v>
                </c:pt>
                <c:pt idx="2601">
                  <c:v>1.62936875</c:v>
                </c:pt>
                <c:pt idx="2602">
                  <c:v>1.6299874999999999</c:v>
                </c:pt>
                <c:pt idx="2603">
                  <c:v>1.63060625</c:v>
                </c:pt>
                <c:pt idx="2604">
                  <c:v>1.6312249999999999</c:v>
                </c:pt>
                <c:pt idx="2605">
                  <c:v>1.63184375</c:v>
                </c:pt>
                <c:pt idx="2606">
                  <c:v>1.6324624999999999</c:v>
                </c:pt>
                <c:pt idx="2607">
                  <c:v>1.63308125</c:v>
                </c:pt>
                <c:pt idx="2608">
                  <c:v>1.6336999999999999</c:v>
                </c:pt>
                <c:pt idx="2609">
                  <c:v>1.63431875</c:v>
                </c:pt>
                <c:pt idx="2610">
                  <c:v>1.6349374999999999</c:v>
                </c:pt>
                <c:pt idx="2611">
                  <c:v>1.63555625</c:v>
                </c:pt>
                <c:pt idx="2612">
                  <c:v>1.6361749999999999</c:v>
                </c:pt>
                <c:pt idx="2613">
                  <c:v>1.63679375</c:v>
                </c:pt>
                <c:pt idx="2614">
                  <c:v>1.6374124999999999</c:v>
                </c:pt>
                <c:pt idx="2615">
                  <c:v>1.63803125</c:v>
                </c:pt>
                <c:pt idx="2616">
                  <c:v>1.6386499999999999</c:v>
                </c:pt>
                <c:pt idx="2617">
                  <c:v>1.6392687500000001</c:v>
                </c:pt>
                <c:pt idx="2618">
                  <c:v>1.6398874999999999</c:v>
                </c:pt>
                <c:pt idx="2619">
                  <c:v>1.6405062500000001</c:v>
                </c:pt>
                <c:pt idx="2620">
                  <c:v>1.6411249999999999</c:v>
                </c:pt>
                <c:pt idx="2621">
                  <c:v>1.6417437500000001</c:v>
                </c:pt>
                <c:pt idx="2622">
                  <c:v>1.6423624999999999</c:v>
                </c:pt>
                <c:pt idx="2623">
                  <c:v>1.6429812500000001</c:v>
                </c:pt>
                <c:pt idx="2624">
                  <c:v>1.6435999999999999</c:v>
                </c:pt>
                <c:pt idx="2625">
                  <c:v>1.6442187500000001</c:v>
                </c:pt>
                <c:pt idx="2626">
                  <c:v>1.6448375</c:v>
                </c:pt>
                <c:pt idx="2627">
                  <c:v>1.6454562500000001</c:v>
                </c:pt>
                <c:pt idx="2628">
                  <c:v>1.646075</c:v>
                </c:pt>
                <c:pt idx="2629">
                  <c:v>1.6466937500000001</c:v>
                </c:pt>
                <c:pt idx="2630">
                  <c:v>1.6473125</c:v>
                </c:pt>
                <c:pt idx="2631">
                  <c:v>1.6479312500000001</c:v>
                </c:pt>
                <c:pt idx="2632">
                  <c:v>1.64855</c:v>
                </c:pt>
                <c:pt idx="2633">
                  <c:v>1.6491687500000001</c:v>
                </c:pt>
                <c:pt idx="2634">
                  <c:v>1.6497875</c:v>
                </c:pt>
                <c:pt idx="2635">
                  <c:v>1.6504062500000001</c:v>
                </c:pt>
                <c:pt idx="2636">
                  <c:v>1.651025</c:v>
                </c:pt>
                <c:pt idx="2637">
                  <c:v>1.6516437500000001</c:v>
                </c:pt>
                <c:pt idx="2638">
                  <c:v>1.6522625</c:v>
                </c:pt>
                <c:pt idx="2639">
                  <c:v>1.6528812500000001</c:v>
                </c:pt>
                <c:pt idx="2640">
                  <c:v>1.6535</c:v>
                </c:pt>
                <c:pt idx="2641">
                  <c:v>1.6541187500000001</c:v>
                </c:pt>
                <c:pt idx="2642">
                  <c:v>1.6547375</c:v>
                </c:pt>
                <c:pt idx="2643">
                  <c:v>1.6553562500000001</c:v>
                </c:pt>
                <c:pt idx="2644">
                  <c:v>1.655975</c:v>
                </c:pt>
                <c:pt idx="2645">
                  <c:v>1.6565937500000001</c:v>
                </c:pt>
                <c:pt idx="2646">
                  <c:v>1.6572125</c:v>
                </c:pt>
                <c:pt idx="2647">
                  <c:v>1.6578312500000001</c:v>
                </c:pt>
                <c:pt idx="2648">
                  <c:v>1.65845</c:v>
                </c:pt>
                <c:pt idx="2649">
                  <c:v>1.6590687500000001</c:v>
                </c:pt>
                <c:pt idx="2650">
                  <c:v>1.6596875</c:v>
                </c:pt>
                <c:pt idx="2651">
                  <c:v>1.6603062500000001</c:v>
                </c:pt>
                <c:pt idx="2652">
                  <c:v>1.660925</c:v>
                </c:pt>
                <c:pt idx="2653">
                  <c:v>1.6615437500000001</c:v>
                </c:pt>
                <c:pt idx="2654">
                  <c:v>1.6621625</c:v>
                </c:pt>
                <c:pt idx="2655">
                  <c:v>1.6627812500000001</c:v>
                </c:pt>
                <c:pt idx="2656">
                  <c:v>1.6634</c:v>
                </c:pt>
                <c:pt idx="2657">
                  <c:v>1.6640187500000001</c:v>
                </c:pt>
                <c:pt idx="2658">
                  <c:v>1.6646375</c:v>
                </c:pt>
                <c:pt idx="2659">
                  <c:v>1.6652562500000001</c:v>
                </c:pt>
                <c:pt idx="2660">
                  <c:v>1.665875</c:v>
                </c:pt>
                <c:pt idx="2661">
                  <c:v>1.6664937500000001</c:v>
                </c:pt>
                <c:pt idx="2662">
                  <c:v>1.6671125</c:v>
                </c:pt>
                <c:pt idx="2663">
                  <c:v>1.6677312500000001</c:v>
                </c:pt>
                <c:pt idx="2664">
                  <c:v>1.66835</c:v>
                </c:pt>
                <c:pt idx="2665">
                  <c:v>1.6689687499999999</c:v>
                </c:pt>
                <c:pt idx="2666">
                  <c:v>1.6695875</c:v>
                </c:pt>
                <c:pt idx="2667">
                  <c:v>1.6702062499999999</c:v>
                </c:pt>
                <c:pt idx="2668">
                  <c:v>1.670825</c:v>
                </c:pt>
                <c:pt idx="2669">
                  <c:v>1.6714437499999999</c:v>
                </c:pt>
                <c:pt idx="2670">
                  <c:v>1.6720625</c:v>
                </c:pt>
                <c:pt idx="2671">
                  <c:v>1.6726812499999999</c:v>
                </c:pt>
                <c:pt idx="2672">
                  <c:v>1.6733</c:v>
                </c:pt>
                <c:pt idx="2673">
                  <c:v>1.6739187499999999</c:v>
                </c:pt>
                <c:pt idx="2674">
                  <c:v>1.6745375</c:v>
                </c:pt>
                <c:pt idx="2675">
                  <c:v>1.6751562499999999</c:v>
                </c:pt>
                <c:pt idx="2676">
                  <c:v>1.675775</c:v>
                </c:pt>
                <c:pt idx="2677">
                  <c:v>1.6763937499999999</c:v>
                </c:pt>
                <c:pt idx="2678">
                  <c:v>1.6770125</c:v>
                </c:pt>
                <c:pt idx="2679">
                  <c:v>1.6776312499999999</c:v>
                </c:pt>
                <c:pt idx="2680">
                  <c:v>1.67825</c:v>
                </c:pt>
                <c:pt idx="2681">
                  <c:v>1.6788687499999999</c:v>
                </c:pt>
                <c:pt idx="2682">
                  <c:v>1.6794875</c:v>
                </c:pt>
                <c:pt idx="2683">
                  <c:v>1.6801062499999999</c:v>
                </c:pt>
                <c:pt idx="2684">
                  <c:v>1.680725</c:v>
                </c:pt>
                <c:pt idx="2685">
                  <c:v>1.6813437499999999</c:v>
                </c:pt>
                <c:pt idx="2686">
                  <c:v>1.6819625</c:v>
                </c:pt>
                <c:pt idx="2687">
                  <c:v>1.6825812499999999</c:v>
                </c:pt>
                <c:pt idx="2688">
                  <c:v>1.6832</c:v>
                </c:pt>
                <c:pt idx="2689">
                  <c:v>1.6838187499999999</c:v>
                </c:pt>
                <c:pt idx="2690">
                  <c:v>1.6844375</c:v>
                </c:pt>
                <c:pt idx="2691">
                  <c:v>1.6850562499999999</c:v>
                </c:pt>
                <c:pt idx="2692">
                  <c:v>1.685675</c:v>
                </c:pt>
                <c:pt idx="2693">
                  <c:v>1.6862937499999999</c:v>
                </c:pt>
                <c:pt idx="2694">
                  <c:v>1.6869125</c:v>
                </c:pt>
                <c:pt idx="2695">
                  <c:v>1.6875312499999999</c:v>
                </c:pt>
                <c:pt idx="2696">
                  <c:v>1.68815</c:v>
                </c:pt>
                <c:pt idx="2697">
                  <c:v>1.6887687499999999</c:v>
                </c:pt>
                <c:pt idx="2698">
                  <c:v>1.6893875</c:v>
                </c:pt>
                <c:pt idx="2699">
                  <c:v>1.6900062499999999</c:v>
                </c:pt>
                <c:pt idx="2700">
                  <c:v>1.690625</c:v>
                </c:pt>
                <c:pt idx="2701">
                  <c:v>1.6912437499999999</c:v>
                </c:pt>
                <c:pt idx="2702">
                  <c:v>1.6918625</c:v>
                </c:pt>
                <c:pt idx="2703">
                  <c:v>1.6924812499999999</c:v>
                </c:pt>
                <c:pt idx="2704">
                  <c:v>1.6931</c:v>
                </c:pt>
                <c:pt idx="2705">
                  <c:v>1.6937187499999999</c:v>
                </c:pt>
                <c:pt idx="2706">
                  <c:v>1.6943375000000001</c:v>
                </c:pt>
                <c:pt idx="2707">
                  <c:v>1.6949562499999999</c:v>
                </c:pt>
                <c:pt idx="2708">
                  <c:v>1.6955750000000001</c:v>
                </c:pt>
                <c:pt idx="2709">
                  <c:v>1.6961937499999999</c:v>
                </c:pt>
                <c:pt idx="2710">
                  <c:v>1.6968125000000001</c:v>
                </c:pt>
                <c:pt idx="2711">
                  <c:v>1.6974312499999999</c:v>
                </c:pt>
                <c:pt idx="2712">
                  <c:v>1.6980500000000001</c:v>
                </c:pt>
                <c:pt idx="2713">
                  <c:v>1.6986687499999999</c:v>
                </c:pt>
                <c:pt idx="2714">
                  <c:v>1.6992875000000001</c:v>
                </c:pt>
                <c:pt idx="2715">
                  <c:v>1.69990625</c:v>
                </c:pt>
                <c:pt idx="2716">
                  <c:v>1.7005250000000001</c:v>
                </c:pt>
                <c:pt idx="2717">
                  <c:v>1.70114375</c:v>
                </c:pt>
                <c:pt idx="2718">
                  <c:v>1.7017625000000001</c:v>
                </c:pt>
                <c:pt idx="2719">
                  <c:v>1.70238125</c:v>
                </c:pt>
                <c:pt idx="2720">
                  <c:v>1.7030000000000001</c:v>
                </c:pt>
                <c:pt idx="2721">
                  <c:v>1.70361875</c:v>
                </c:pt>
                <c:pt idx="2722">
                  <c:v>1.7042375000000001</c:v>
                </c:pt>
                <c:pt idx="2723">
                  <c:v>1.70485625</c:v>
                </c:pt>
                <c:pt idx="2724">
                  <c:v>1.7054750000000001</c:v>
                </c:pt>
                <c:pt idx="2725">
                  <c:v>1.70609375</c:v>
                </c:pt>
                <c:pt idx="2726">
                  <c:v>1.7067125000000001</c:v>
                </c:pt>
                <c:pt idx="2727">
                  <c:v>1.70733125</c:v>
                </c:pt>
                <c:pt idx="2728">
                  <c:v>1.7079500000000001</c:v>
                </c:pt>
                <c:pt idx="2729">
                  <c:v>1.70856875</c:v>
                </c:pt>
                <c:pt idx="2730">
                  <c:v>1.7091875000000001</c:v>
                </c:pt>
                <c:pt idx="2731">
                  <c:v>1.70980625</c:v>
                </c:pt>
                <c:pt idx="2732">
                  <c:v>1.7104250000000001</c:v>
                </c:pt>
                <c:pt idx="2733">
                  <c:v>1.71104375</c:v>
                </c:pt>
                <c:pt idx="2734">
                  <c:v>1.7116625000000001</c:v>
                </c:pt>
                <c:pt idx="2735">
                  <c:v>1.71228125</c:v>
                </c:pt>
                <c:pt idx="2736">
                  <c:v>1.7129000000000001</c:v>
                </c:pt>
                <c:pt idx="2737">
                  <c:v>1.71351875</c:v>
                </c:pt>
                <c:pt idx="2738">
                  <c:v>1.7141375000000001</c:v>
                </c:pt>
                <c:pt idx="2739">
                  <c:v>1.71475625</c:v>
                </c:pt>
                <c:pt idx="2740">
                  <c:v>1.7153750000000001</c:v>
                </c:pt>
                <c:pt idx="2741">
                  <c:v>1.71599375</c:v>
                </c:pt>
                <c:pt idx="2742">
                  <c:v>1.7166125000000001</c:v>
                </c:pt>
                <c:pt idx="2743">
                  <c:v>1.71723125</c:v>
                </c:pt>
                <c:pt idx="2744">
                  <c:v>1.7178500000000001</c:v>
                </c:pt>
                <c:pt idx="2745">
                  <c:v>1.71846875</c:v>
                </c:pt>
                <c:pt idx="2746">
                  <c:v>1.7190875000000001</c:v>
                </c:pt>
                <c:pt idx="2747">
                  <c:v>1.71970625</c:v>
                </c:pt>
                <c:pt idx="2748">
                  <c:v>1.7203250000000001</c:v>
                </c:pt>
                <c:pt idx="2749">
                  <c:v>1.72094375</c:v>
                </c:pt>
                <c:pt idx="2750">
                  <c:v>1.7215625000000001</c:v>
                </c:pt>
                <c:pt idx="2751">
                  <c:v>1.72218125</c:v>
                </c:pt>
                <c:pt idx="2752">
                  <c:v>1.7228000000000001</c:v>
                </c:pt>
                <c:pt idx="2753">
                  <c:v>1.72341875</c:v>
                </c:pt>
                <c:pt idx="2754">
                  <c:v>1.7240374999999999</c:v>
                </c:pt>
                <c:pt idx="2755">
                  <c:v>1.72465625</c:v>
                </c:pt>
                <c:pt idx="2756">
                  <c:v>1.7252749999999999</c:v>
                </c:pt>
                <c:pt idx="2757">
                  <c:v>1.72589375</c:v>
                </c:pt>
                <c:pt idx="2758">
                  <c:v>1.7265124999999999</c:v>
                </c:pt>
                <c:pt idx="2759">
                  <c:v>1.72713125</c:v>
                </c:pt>
                <c:pt idx="2760">
                  <c:v>1.7277499999999999</c:v>
                </c:pt>
                <c:pt idx="2761">
                  <c:v>1.72836875</c:v>
                </c:pt>
                <c:pt idx="2762">
                  <c:v>1.7289874999999999</c:v>
                </c:pt>
                <c:pt idx="2763">
                  <c:v>1.72960625</c:v>
                </c:pt>
                <c:pt idx="2764">
                  <c:v>1.7302249999999999</c:v>
                </c:pt>
                <c:pt idx="2765">
                  <c:v>1.73084375</c:v>
                </c:pt>
                <c:pt idx="2766">
                  <c:v>1.7314624999999999</c:v>
                </c:pt>
                <c:pt idx="2767">
                  <c:v>1.73208125</c:v>
                </c:pt>
                <c:pt idx="2768">
                  <c:v>1.7326999999999999</c:v>
                </c:pt>
                <c:pt idx="2769">
                  <c:v>1.73331875</c:v>
                </c:pt>
                <c:pt idx="2770">
                  <c:v>1.7339374999999999</c:v>
                </c:pt>
                <c:pt idx="2771">
                  <c:v>1.73455625</c:v>
                </c:pt>
                <c:pt idx="2772">
                  <c:v>1.7351749999999999</c:v>
                </c:pt>
                <c:pt idx="2773">
                  <c:v>1.73579375</c:v>
                </c:pt>
                <c:pt idx="2774">
                  <c:v>1.7364124999999999</c:v>
                </c:pt>
                <c:pt idx="2775">
                  <c:v>1.73703125</c:v>
                </c:pt>
                <c:pt idx="2776">
                  <c:v>1.7376499999999999</c:v>
                </c:pt>
                <c:pt idx="2777">
                  <c:v>1.73826875</c:v>
                </c:pt>
                <c:pt idx="2778">
                  <c:v>1.7388874999999999</c:v>
                </c:pt>
                <c:pt idx="2779">
                  <c:v>1.73950625</c:v>
                </c:pt>
                <c:pt idx="2780">
                  <c:v>1.7401249999999999</c:v>
                </c:pt>
                <c:pt idx="2781">
                  <c:v>1.74074375</c:v>
                </c:pt>
                <c:pt idx="2782">
                  <c:v>1.7413624999999999</c:v>
                </c:pt>
                <c:pt idx="2783">
                  <c:v>1.74198125</c:v>
                </c:pt>
                <c:pt idx="2784">
                  <c:v>1.7425999999999999</c:v>
                </c:pt>
                <c:pt idx="2785">
                  <c:v>1.74321875</c:v>
                </c:pt>
                <c:pt idx="2786">
                  <c:v>1.7438374999999999</c:v>
                </c:pt>
                <c:pt idx="2787">
                  <c:v>1.74445625</c:v>
                </c:pt>
                <c:pt idx="2788">
                  <c:v>1.7450749999999999</c:v>
                </c:pt>
                <c:pt idx="2789">
                  <c:v>1.74569375</c:v>
                </c:pt>
                <c:pt idx="2790">
                  <c:v>1.7463124999999999</c:v>
                </c:pt>
                <c:pt idx="2791">
                  <c:v>1.74693125</c:v>
                </c:pt>
                <c:pt idx="2792">
                  <c:v>1.7475499999999999</c:v>
                </c:pt>
                <c:pt idx="2793">
                  <c:v>1.74816875</c:v>
                </c:pt>
                <c:pt idx="2794">
                  <c:v>1.7487874999999999</c:v>
                </c:pt>
                <c:pt idx="2795">
                  <c:v>1.7494062500000001</c:v>
                </c:pt>
                <c:pt idx="2796">
                  <c:v>1.7500249999999999</c:v>
                </c:pt>
                <c:pt idx="2797">
                  <c:v>1.7506437500000001</c:v>
                </c:pt>
                <c:pt idx="2798">
                  <c:v>1.7512624999999999</c:v>
                </c:pt>
                <c:pt idx="2799">
                  <c:v>1.7518812500000001</c:v>
                </c:pt>
                <c:pt idx="2800">
                  <c:v>1.7524999999999999</c:v>
                </c:pt>
                <c:pt idx="2801">
                  <c:v>1.7531187500000001</c:v>
                </c:pt>
                <c:pt idx="2802">
                  <c:v>1.7537374999999999</c:v>
                </c:pt>
                <c:pt idx="2803">
                  <c:v>1.7543562500000001</c:v>
                </c:pt>
                <c:pt idx="2804">
                  <c:v>1.754975</c:v>
                </c:pt>
                <c:pt idx="2805">
                  <c:v>1.7555937500000001</c:v>
                </c:pt>
                <c:pt idx="2806">
                  <c:v>1.7562125</c:v>
                </c:pt>
                <c:pt idx="2807">
                  <c:v>1.7568312500000001</c:v>
                </c:pt>
                <c:pt idx="2808">
                  <c:v>1.75745</c:v>
                </c:pt>
                <c:pt idx="2809">
                  <c:v>1.7580687500000001</c:v>
                </c:pt>
                <c:pt idx="2810">
                  <c:v>1.7586875</c:v>
                </c:pt>
                <c:pt idx="2811">
                  <c:v>1.7593062500000001</c:v>
                </c:pt>
                <c:pt idx="2812">
                  <c:v>1.759925</c:v>
                </c:pt>
                <c:pt idx="2813">
                  <c:v>1.7605437500000001</c:v>
                </c:pt>
                <c:pt idx="2814">
                  <c:v>1.7611625</c:v>
                </c:pt>
                <c:pt idx="2815">
                  <c:v>1.7617812500000001</c:v>
                </c:pt>
                <c:pt idx="2816">
                  <c:v>1.7624</c:v>
                </c:pt>
                <c:pt idx="2817">
                  <c:v>1.7630187500000001</c:v>
                </c:pt>
                <c:pt idx="2818">
                  <c:v>1.7636375</c:v>
                </c:pt>
                <c:pt idx="2819">
                  <c:v>1.7642562500000001</c:v>
                </c:pt>
                <c:pt idx="2820">
                  <c:v>1.764875</c:v>
                </c:pt>
                <c:pt idx="2821">
                  <c:v>1.7654937500000001</c:v>
                </c:pt>
                <c:pt idx="2822">
                  <c:v>1.7661125</c:v>
                </c:pt>
                <c:pt idx="2823">
                  <c:v>1.7667312500000001</c:v>
                </c:pt>
                <c:pt idx="2824">
                  <c:v>1.76735</c:v>
                </c:pt>
                <c:pt idx="2825">
                  <c:v>1.7679687500000001</c:v>
                </c:pt>
                <c:pt idx="2826">
                  <c:v>1.7685875</c:v>
                </c:pt>
                <c:pt idx="2827">
                  <c:v>1.7692062500000001</c:v>
                </c:pt>
                <c:pt idx="2828">
                  <c:v>1.769825</c:v>
                </c:pt>
                <c:pt idx="2829">
                  <c:v>1.7704437500000001</c:v>
                </c:pt>
                <c:pt idx="2830">
                  <c:v>1.7710625</c:v>
                </c:pt>
                <c:pt idx="2831">
                  <c:v>1.7716812500000001</c:v>
                </c:pt>
                <c:pt idx="2832">
                  <c:v>1.7723</c:v>
                </c:pt>
                <c:pt idx="2833">
                  <c:v>1.7729187500000001</c:v>
                </c:pt>
                <c:pt idx="2834">
                  <c:v>1.7735375</c:v>
                </c:pt>
                <c:pt idx="2835">
                  <c:v>1.7741562500000001</c:v>
                </c:pt>
                <c:pt idx="2836">
                  <c:v>1.774775</c:v>
                </c:pt>
                <c:pt idx="2837">
                  <c:v>1.7753937500000001</c:v>
                </c:pt>
                <c:pt idx="2838">
                  <c:v>1.7760125</c:v>
                </c:pt>
                <c:pt idx="2839">
                  <c:v>1.7766312500000001</c:v>
                </c:pt>
                <c:pt idx="2840">
                  <c:v>1.77725</c:v>
                </c:pt>
                <c:pt idx="2841">
                  <c:v>1.7778687500000001</c:v>
                </c:pt>
                <c:pt idx="2842">
                  <c:v>1.7784875</c:v>
                </c:pt>
                <c:pt idx="2843">
                  <c:v>1.7791062499999999</c:v>
                </c:pt>
                <c:pt idx="2844">
                  <c:v>1.779725</c:v>
                </c:pt>
                <c:pt idx="2845">
                  <c:v>1.7803437499999999</c:v>
                </c:pt>
                <c:pt idx="2846">
                  <c:v>1.7809625</c:v>
                </c:pt>
                <c:pt idx="2847">
                  <c:v>1.7815812499999999</c:v>
                </c:pt>
                <c:pt idx="2848">
                  <c:v>1.7822</c:v>
                </c:pt>
                <c:pt idx="2849">
                  <c:v>1.7828187499999999</c:v>
                </c:pt>
                <c:pt idx="2850">
                  <c:v>1.7834375</c:v>
                </c:pt>
                <c:pt idx="2851">
                  <c:v>1.7840562499999999</c:v>
                </c:pt>
                <c:pt idx="2852">
                  <c:v>1.784675</c:v>
                </c:pt>
                <c:pt idx="2853">
                  <c:v>1.7852937499999999</c:v>
                </c:pt>
                <c:pt idx="2854">
                  <c:v>1.7859125</c:v>
                </c:pt>
                <c:pt idx="2855">
                  <c:v>1.7865312499999999</c:v>
                </c:pt>
                <c:pt idx="2856">
                  <c:v>1.78715</c:v>
                </c:pt>
                <c:pt idx="2857">
                  <c:v>1.7877687499999999</c:v>
                </c:pt>
                <c:pt idx="2858">
                  <c:v>1.7883875</c:v>
                </c:pt>
                <c:pt idx="2859">
                  <c:v>1.7890062499999999</c:v>
                </c:pt>
                <c:pt idx="2860">
                  <c:v>1.789625</c:v>
                </c:pt>
                <c:pt idx="2861">
                  <c:v>1.7902437499999999</c:v>
                </c:pt>
                <c:pt idx="2862">
                  <c:v>1.7908625</c:v>
                </c:pt>
                <c:pt idx="2863">
                  <c:v>1.7914812499999999</c:v>
                </c:pt>
                <c:pt idx="2864">
                  <c:v>1.7921</c:v>
                </c:pt>
                <c:pt idx="2865">
                  <c:v>1.7927187499999999</c:v>
                </c:pt>
                <c:pt idx="2866">
                  <c:v>1.7933375</c:v>
                </c:pt>
                <c:pt idx="2867">
                  <c:v>1.7939562499999999</c:v>
                </c:pt>
                <c:pt idx="2868">
                  <c:v>1.794575</c:v>
                </c:pt>
                <c:pt idx="2869">
                  <c:v>1.7951937499999999</c:v>
                </c:pt>
                <c:pt idx="2870">
                  <c:v>1.7958125</c:v>
                </c:pt>
                <c:pt idx="2871">
                  <c:v>1.7964312499999999</c:v>
                </c:pt>
                <c:pt idx="2872">
                  <c:v>1.79705</c:v>
                </c:pt>
                <c:pt idx="2873">
                  <c:v>1.7976687499999999</c:v>
                </c:pt>
                <c:pt idx="2874">
                  <c:v>1.7982875</c:v>
                </c:pt>
                <c:pt idx="2875">
                  <c:v>1.7989062499999999</c:v>
                </c:pt>
                <c:pt idx="2876">
                  <c:v>1.799525</c:v>
                </c:pt>
                <c:pt idx="2877">
                  <c:v>1.8001437499999999</c:v>
                </c:pt>
                <c:pt idx="2878">
                  <c:v>1.8007625</c:v>
                </c:pt>
                <c:pt idx="2879">
                  <c:v>1.8013812499999999</c:v>
                </c:pt>
                <c:pt idx="2880">
                  <c:v>1.802</c:v>
                </c:pt>
                <c:pt idx="2881">
                  <c:v>1.8026187499999999</c:v>
                </c:pt>
                <c:pt idx="2882">
                  <c:v>1.8032375</c:v>
                </c:pt>
                <c:pt idx="2883">
                  <c:v>1.8038562499999999</c:v>
                </c:pt>
                <c:pt idx="2884">
                  <c:v>1.8044750000000001</c:v>
                </c:pt>
                <c:pt idx="2885">
                  <c:v>1.8050937499999999</c:v>
                </c:pt>
                <c:pt idx="2886">
                  <c:v>1.8057125000000001</c:v>
                </c:pt>
                <c:pt idx="2887">
                  <c:v>1.8063312499999999</c:v>
                </c:pt>
                <c:pt idx="2888">
                  <c:v>1.8069500000000001</c:v>
                </c:pt>
                <c:pt idx="2889">
                  <c:v>1.8075687499999999</c:v>
                </c:pt>
                <c:pt idx="2890">
                  <c:v>1.8081875000000001</c:v>
                </c:pt>
                <c:pt idx="2891">
                  <c:v>1.8088062499999999</c:v>
                </c:pt>
                <c:pt idx="2892">
                  <c:v>1.8094250000000001</c:v>
                </c:pt>
                <c:pt idx="2893">
                  <c:v>1.81004375</c:v>
                </c:pt>
                <c:pt idx="2894">
                  <c:v>1.8106625000000001</c:v>
                </c:pt>
                <c:pt idx="2895">
                  <c:v>1.81128125</c:v>
                </c:pt>
                <c:pt idx="2896">
                  <c:v>1.8119000000000001</c:v>
                </c:pt>
                <c:pt idx="2897">
                  <c:v>1.81251875</c:v>
                </c:pt>
                <c:pt idx="2898">
                  <c:v>1.8131375000000001</c:v>
                </c:pt>
                <c:pt idx="2899">
                  <c:v>1.81375625</c:v>
                </c:pt>
                <c:pt idx="2900">
                  <c:v>1.8143750000000001</c:v>
                </c:pt>
                <c:pt idx="2901">
                  <c:v>1.81499375</c:v>
                </c:pt>
                <c:pt idx="2902">
                  <c:v>1.8156125000000001</c:v>
                </c:pt>
                <c:pt idx="2903">
                  <c:v>1.81623125</c:v>
                </c:pt>
                <c:pt idx="2904">
                  <c:v>1.8168500000000001</c:v>
                </c:pt>
                <c:pt idx="2905">
                  <c:v>1.81746875</c:v>
                </c:pt>
                <c:pt idx="2906">
                  <c:v>1.8180875000000001</c:v>
                </c:pt>
                <c:pt idx="2907">
                  <c:v>1.81870625</c:v>
                </c:pt>
                <c:pt idx="2908">
                  <c:v>1.8193250000000001</c:v>
                </c:pt>
                <c:pt idx="2909">
                  <c:v>1.81994375</c:v>
                </c:pt>
                <c:pt idx="2910">
                  <c:v>1.8205625000000001</c:v>
                </c:pt>
                <c:pt idx="2911">
                  <c:v>1.82118125</c:v>
                </c:pt>
                <c:pt idx="2912">
                  <c:v>1.8218000000000001</c:v>
                </c:pt>
                <c:pt idx="2913">
                  <c:v>1.82241875</c:v>
                </c:pt>
                <c:pt idx="2914">
                  <c:v>1.8230375000000001</c:v>
                </c:pt>
                <c:pt idx="2915">
                  <c:v>1.82365625</c:v>
                </c:pt>
                <c:pt idx="2916">
                  <c:v>1.8242750000000001</c:v>
                </c:pt>
                <c:pt idx="2917">
                  <c:v>1.82489375</c:v>
                </c:pt>
                <c:pt idx="2918">
                  <c:v>1.8255125000000001</c:v>
                </c:pt>
                <c:pt idx="2919">
                  <c:v>1.82613125</c:v>
                </c:pt>
                <c:pt idx="2920">
                  <c:v>1.8267500000000001</c:v>
                </c:pt>
                <c:pt idx="2921">
                  <c:v>1.82736875</c:v>
                </c:pt>
                <c:pt idx="2922">
                  <c:v>1.8279875000000001</c:v>
                </c:pt>
                <c:pt idx="2923">
                  <c:v>1.82860625</c:v>
                </c:pt>
                <c:pt idx="2924">
                  <c:v>1.8292250000000001</c:v>
                </c:pt>
                <c:pt idx="2925">
                  <c:v>1.82984375</c:v>
                </c:pt>
                <c:pt idx="2926">
                  <c:v>1.8304625000000001</c:v>
                </c:pt>
                <c:pt idx="2927">
                  <c:v>1.83108125</c:v>
                </c:pt>
                <c:pt idx="2928">
                  <c:v>1.8317000000000001</c:v>
                </c:pt>
                <c:pt idx="2929">
                  <c:v>1.83231875</c:v>
                </c:pt>
                <c:pt idx="2930">
                  <c:v>1.8329375000000001</c:v>
                </c:pt>
                <c:pt idx="2931">
                  <c:v>1.83355625</c:v>
                </c:pt>
                <c:pt idx="2932">
                  <c:v>1.8341750000000001</c:v>
                </c:pt>
                <c:pt idx="2933">
                  <c:v>1.83479375</c:v>
                </c:pt>
                <c:pt idx="2934">
                  <c:v>1.8354124999999999</c:v>
                </c:pt>
                <c:pt idx="2935">
                  <c:v>1.83603125</c:v>
                </c:pt>
                <c:pt idx="2936">
                  <c:v>1.8366499999999999</c:v>
                </c:pt>
                <c:pt idx="2937">
                  <c:v>1.83726875</c:v>
                </c:pt>
                <c:pt idx="2938">
                  <c:v>1.8378874999999999</c:v>
                </c:pt>
                <c:pt idx="2939">
                  <c:v>1.83850625</c:v>
                </c:pt>
                <c:pt idx="2940">
                  <c:v>1.8391249999999999</c:v>
                </c:pt>
                <c:pt idx="2941">
                  <c:v>1.83974375</c:v>
                </c:pt>
                <c:pt idx="2942">
                  <c:v>1.8403624999999999</c:v>
                </c:pt>
                <c:pt idx="2943">
                  <c:v>1.84098125</c:v>
                </c:pt>
                <c:pt idx="2944">
                  <c:v>1.8415999999999999</c:v>
                </c:pt>
                <c:pt idx="2945">
                  <c:v>1.84221875</c:v>
                </c:pt>
                <c:pt idx="2946">
                  <c:v>1.8428374999999999</c:v>
                </c:pt>
                <c:pt idx="2947">
                  <c:v>1.84345625</c:v>
                </c:pt>
                <c:pt idx="2948">
                  <c:v>1.8440749999999999</c:v>
                </c:pt>
                <c:pt idx="2949">
                  <c:v>1.84469375</c:v>
                </c:pt>
                <c:pt idx="2950">
                  <c:v>1.8453124999999999</c:v>
                </c:pt>
                <c:pt idx="2951">
                  <c:v>1.84593125</c:v>
                </c:pt>
                <c:pt idx="2952">
                  <c:v>1.8465499999999999</c:v>
                </c:pt>
                <c:pt idx="2953">
                  <c:v>1.84716875</c:v>
                </c:pt>
                <c:pt idx="2954">
                  <c:v>1.8477874999999999</c:v>
                </c:pt>
                <c:pt idx="2955">
                  <c:v>1.84840625</c:v>
                </c:pt>
                <c:pt idx="2956">
                  <c:v>1.8490249999999999</c:v>
                </c:pt>
                <c:pt idx="2957">
                  <c:v>1.84964375</c:v>
                </c:pt>
                <c:pt idx="2958">
                  <c:v>1.8502624999999999</c:v>
                </c:pt>
                <c:pt idx="2959">
                  <c:v>1.85088125</c:v>
                </c:pt>
                <c:pt idx="2960">
                  <c:v>1.8514999999999999</c:v>
                </c:pt>
                <c:pt idx="2961">
                  <c:v>1.85211875</c:v>
                </c:pt>
                <c:pt idx="2962">
                  <c:v>1.8527374999999999</c:v>
                </c:pt>
                <c:pt idx="2963">
                  <c:v>1.85335625</c:v>
                </c:pt>
                <c:pt idx="2964">
                  <c:v>1.8539749999999999</c:v>
                </c:pt>
                <c:pt idx="2965">
                  <c:v>1.85459375</c:v>
                </c:pt>
                <c:pt idx="2966">
                  <c:v>1.8552124999999999</c:v>
                </c:pt>
                <c:pt idx="2967">
                  <c:v>1.85583125</c:v>
                </c:pt>
                <c:pt idx="2968">
                  <c:v>1.8564499999999999</c:v>
                </c:pt>
                <c:pt idx="2969">
                  <c:v>1.85706875</c:v>
                </c:pt>
                <c:pt idx="2970">
                  <c:v>1.8576874999999999</c:v>
                </c:pt>
                <c:pt idx="2971">
                  <c:v>1.85830625</c:v>
                </c:pt>
                <c:pt idx="2972">
                  <c:v>1.8589249999999999</c:v>
                </c:pt>
                <c:pt idx="2973">
                  <c:v>1.8595437500000001</c:v>
                </c:pt>
                <c:pt idx="2974">
                  <c:v>1.8601624999999999</c:v>
                </c:pt>
                <c:pt idx="2975">
                  <c:v>1.8607812500000001</c:v>
                </c:pt>
                <c:pt idx="2976">
                  <c:v>1.8613999999999999</c:v>
                </c:pt>
                <c:pt idx="2977">
                  <c:v>1.8620187500000001</c:v>
                </c:pt>
                <c:pt idx="2978">
                  <c:v>1.8626374999999999</c:v>
                </c:pt>
                <c:pt idx="2979">
                  <c:v>1.8632562500000001</c:v>
                </c:pt>
                <c:pt idx="2980">
                  <c:v>1.8638749999999999</c:v>
                </c:pt>
                <c:pt idx="2981">
                  <c:v>1.8644937500000001</c:v>
                </c:pt>
                <c:pt idx="2982">
                  <c:v>1.8651125</c:v>
                </c:pt>
                <c:pt idx="2983">
                  <c:v>1.8657312500000001</c:v>
                </c:pt>
                <c:pt idx="2984">
                  <c:v>1.86635</c:v>
                </c:pt>
                <c:pt idx="2985">
                  <c:v>1.8669687500000001</c:v>
                </c:pt>
                <c:pt idx="2986">
                  <c:v>1.8675875</c:v>
                </c:pt>
                <c:pt idx="2987">
                  <c:v>1.8682062500000001</c:v>
                </c:pt>
                <c:pt idx="2988">
                  <c:v>1.868825</c:v>
                </c:pt>
                <c:pt idx="2989">
                  <c:v>1.8694437500000001</c:v>
                </c:pt>
                <c:pt idx="2990">
                  <c:v>1.8700625</c:v>
                </c:pt>
                <c:pt idx="2991">
                  <c:v>1.8706812500000001</c:v>
                </c:pt>
                <c:pt idx="2992">
                  <c:v>1.8713</c:v>
                </c:pt>
                <c:pt idx="2993">
                  <c:v>1.8719187500000001</c:v>
                </c:pt>
                <c:pt idx="2994">
                  <c:v>1.8725375</c:v>
                </c:pt>
                <c:pt idx="2995">
                  <c:v>1.8731562500000001</c:v>
                </c:pt>
                <c:pt idx="2996">
                  <c:v>1.873775</c:v>
                </c:pt>
                <c:pt idx="2997">
                  <c:v>1.8743937500000001</c:v>
                </c:pt>
                <c:pt idx="2998">
                  <c:v>1.8750125</c:v>
                </c:pt>
                <c:pt idx="2999">
                  <c:v>1.8756312500000001</c:v>
                </c:pt>
                <c:pt idx="3000">
                  <c:v>1.87625</c:v>
                </c:pt>
                <c:pt idx="3001">
                  <c:v>1.8768687500000001</c:v>
                </c:pt>
                <c:pt idx="3002">
                  <c:v>1.8774875</c:v>
                </c:pt>
                <c:pt idx="3003">
                  <c:v>1.8781062500000001</c:v>
                </c:pt>
                <c:pt idx="3004">
                  <c:v>1.878725</c:v>
                </c:pt>
                <c:pt idx="3005">
                  <c:v>1.8793437500000001</c:v>
                </c:pt>
                <c:pt idx="3006">
                  <c:v>1.8799625</c:v>
                </c:pt>
                <c:pt idx="3007">
                  <c:v>1.8805812500000001</c:v>
                </c:pt>
                <c:pt idx="3008">
                  <c:v>1.8812</c:v>
                </c:pt>
                <c:pt idx="3009">
                  <c:v>1.8818187500000001</c:v>
                </c:pt>
                <c:pt idx="3010">
                  <c:v>1.8824375</c:v>
                </c:pt>
                <c:pt idx="3011">
                  <c:v>1.8830562500000001</c:v>
                </c:pt>
                <c:pt idx="3012">
                  <c:v>1.883675</c:v>
                </c:pt>
                <c:pt idx="3013">
                  <c:v>1.8842937500000001</c:v>
                </c:pt>
                <c:pt idx="3014">
                  <c:v>1.8849125</c:v>
                </c:pt>
                <c:pt idx="3015">
                  <c:v>1.8855312500000001</c:v>
                </c:pt>
                <c:pt idx="3016">
                  <c:v>1.88615</c:v>
                </c:pt>
                <c:pt idx="3017">
                  <c:v>1.8867687500000001</c:v>
                </c:pt>
                <c:pt idx="3018">
                  <c:v>1.8873875</c:v>
                </c:pt>
                <c:pt idx="3019">
                  <c:v>1.8880062500000001</c:v>
                </c:pt>
                <c:pt idx="3020">
                  <c:v>1.888625</c:v>
                </c:pt>
                <c:pt idx="3021">
                  <c:v>1.8892437500000001</c:v>
                </c:pt>
                <c:pt idx="3022">
                  <c:v>1.8898625</c:v>
                </c:pt>
                <c:pt idx="3023">
                  <c:v>1.8904812499999999</c:v>
                </c:pt>
                <c:pt idx="3024">
                  <c:v>1.8911</c:v>
                </c:pt>
                <c:pt idx="3025">
                  <c:v>1.8917187499999999</c:v>
                </c:pt>
                <c:pt idx="3026">
                  <c:v>1.8923375</c:v>
                </c:pt>
                <c:pt idx="3027">
                  <c:v>1.8929562499999999</c:v>
                </c:pt>
                <c:pt idx="3028">
                  <c:v>1.893575</c:v>
                </c:pt>
                <c:pt idx="3029">
                  <c:v>1.8941937499999999</c:v>
                </c:pt>
                <c:pt idx="3030">
                  <c:v>1.8948125</c:v>
                </c:pt>
                <c:pt idx="3031">
                  <c:v>1.8954312499999999</c:v>
                </c:pt>
                <c:pt idx="3032">
                  <c:v>1.89605</c:v>
                </c:pt>
                <c:pt idx="3033">
                  <c:v>1.8966687499999999</c:v>
                </c:pt>
                <c:pt idx="3034">
                  <c:v>1.8972875</c:v>
                </c:pt>
                <c:pt idx="3035">
                  <c:v>1.8979062499999999</c:v>
                </c:pt>
                <c:pt idx="3036">
                  <c:v>1.898525</c:v>
                </c:pt>
                <c:pt idx="3037">
                  <c:v>1.8991437499999999</c:v>
                </c:pt>
                <c:pt idx="3038">
                  <c:v>1.8997625</c:v>
                </c:pt>
                <c:pt idx="3039">
                  <c:v>1.9003812499999999</c:v>
                </c:pt>
                <c:pt idx="3040">
                  <c:v>1.901</c:v>
                </c:pt>
                <c:pt idx="3041">
                  <c:v>1.9016187499999999</c:v>
                </c:pt>
                <c:pt idx="3042">
                  <c:v>1.9022375</c:v>
                </c:pt>
                <c:pt idx="3043">
                  <c:v>1.9028562499999999</c:v>
                </c:pt>
                <c:pt idx="3044">
                  <c:v>1.903475</c:v>
                </c:pt>
                <c:pt idx="3045">
                  <c:v>1.9040937499999999</c:v>
                </c:pt>
                <c:pt idx="3046">
                  <c:v>1.9047125</c:v>
                </c:pt>
                <c:pt idx="3047">
                  <c:v>1.9053312499999999</c:v>
                </c:pt>
                <c:pt idx="3048">
                  <c:v>1.90595</c:v>
                </c:pt>
                <c:pt idx="3049">
                  <c:v>1.9065687499999999</c:v>
                </c:pt>
                <c:pt idx="3050">
                  <c:v>1.9071875</c:v>
                </c:pt>
                <c:pt idx="3051">
                  <c:v>1.9078062499999999</c:v>
                </c:pt>
                <c:pt idx="3052">
                  <c:v>1.908425</c:v>
                </c:pt>
                <c:pt idx="3053">
                  <c:v>1.9090437499999999</c:v>
                </c:pt>
                <c:pt idx="3054">
                  <c:v>1.9096625</c:v>
                </c:pt>
                <c:pt idx="3055">
                  <c:v>1.9102812499999999</c:v>
                </c:pt>
                <c:pt idx="3056">
                  <c:v>1.9109</c:v>
                </c:pt>
                <c:pt idx="3057">
                  <c:v>1.9115187499999999</c:v>
                </c:pt>
                <c:pt idx="3058">
                  <c:v>1.9121375</c:v>
                </c:pt>
                <c:pt idx="3059">
                  <c:v>1.9127562499999999</c:v>
                </c:pt>
                <c:pt idx="3060">
                  <c:v>1.913375</c:v>
                </c:pt>
                <c:pt idx="3061">
                  <c:v>1.9139937499999999</c:v>
                </c:pt>
                <c:pt idx="3062">
                  <c:v>1.9146125000000001</c:v>
                </c:pt>
                <c:pt idx="3063">
                  <c:v>1.9152312499999999</c:v>
                </c:pt>
                <c:pt idx="3064">
                  <c:v>1.9158500000000001</c:v>
                </c:pt>
                <c:pt idx="3065">
                  <c:v>1.9164687499999999</c:v>
                </c:pt>
                <c:pt idx="3066">
                  <c:v>1.9170875000000001</c:v>
                </c:pt>
                <c:pt idx="3067">
                  <c:v>1.9177062499999999</c:v>
                </c:pt>
                <c:pt idx="3068">
                  <c:v>1.9183250000000001</c:v>
                </c:pt>
                <c:pt idx="3069">
                  <c:v>1.9189437499999999</c:v>
                </c:pt>
                <c:pt idx="3070">
                  <c:v>1.9195625000000001</c:v>
                </c:pt>
                <c:pt idx="3071">
                  <c:v>1.92018125</c:v>
                </c:pt>
                <c:pt idx="3072">
                  <c:v>1.9208000000000001</c:v>
                </c:pt>
                <c:pt idx="3073">
                  <c:v>1.92141875</c:v>
                </c:pt>
                <c:pt idx="3074">
                  <c:v>1.9220375000000001</c:v>
                </c:pt>
                <c:pt idx="3075">
                  <c:v>1.92265625</c:v>
                </c:pt>
                <c:pt idx="3076">
                  <c:v>1.9232750000000001</c:v>
                </c:pt>
                <c:pt idx="3077">
                  <c:v>1.92389375</c:v>
                </c:pt>
                <c:pt idx="3078">
                  <c:v>1.9245125000000001</c:v>
                </c:pt>
                <c:pt idx="3079">
                  <c:v>1.92513125</c:v>
                </c:pt>
                <c:pt idx="3080">
                  <c:v>1.9257500000000001</c:v>
                </c:pt>
                <c:pt idx="3081">
                  <c:v>1.92636875</c:v>
                </c:pt>
                <c:pt idx="3082">
                  <c:v>1.9269875000000001</c:v>
                </c:pt>
                <c:pt idx="3083">
                  <c:v>1.92760625</c:v>
                </c:pt>
                <c:pt idx="3084">
                  <c:v>1.9282250000000001</c:v>
                </c:pt>
                <c:pt idx="3085">
                  <c:v>1.92884375</c:v>
                </c:pt>
                <c:pt idx="3086">
                  <c:v>1.9294625000000001</c:v>
                </c:pt>
                <c:pt idx="3087">
                  <c:v>1.93008125</c:v>
                </c:pt>
                <c:pt idx="3088">
                  <c:v>1.9307000000000001</c:v>
                </c:pt>
                <c:pt idx="3089">
                  <c:v>1.93131875</c:v>
                </c:pt>
                <c:pt idx="3090">
                  <c:v>1.9319375000000001</c:v>
                </c:pt>
                <c:pt idx="3091">
                  <c:v>1.93255625</c:v>
                </c:pt>
                <c:pt idx="3092">
                  <c:v>1.9331750000000001</c:v>
                </c:pt>
                <c:pt idx="3093">
                  <c:v>1.93379375</c:v>
                </c:pt>
                <c:pt idx="3094">
                  <c:v>1.9344125000000001</c:v>
                </c:pt>
                <c:pt idx="3095">
                  <c:v>1.93503125</c:v>
                </c:pt>
                <c:pt idx="3096">
                  <c:v>1.9356500000000001</c:v>
                </c:pt>
                <c:pt idx="3097">
                  <c:v>1.93626875</c:v>
                </c:pt>
                <c:pt idx="3098">
                  <c:v>1.9368875000000001</c:v>
                </c:pt>
                <c:pt idx="3099">
                  <c:v>1.93750625</c:v>
                </c:pt>
                <c:pt idx="3100">
                  <c:v>1.9381250000000001</c:v>
                </c:pt>
                <c:pt idx="3101">
                  <c:v>1.93874375</c:v>
                </c:pt>
                <c:pt idx="3102">
                  <c:v>1.9393625000000001</c:v>
                </c:pt>
                <c:pt idx="3103">
                  <c:v>1.93998125</c:v>
                </c:pt>
                <c:pt idx="3104">
                  <c:v>1.9406000000000001</c:v>
                </c:pt>
                <c:pt idx="3105">
                  <c:v>1.94121875</c:v>
                </c:pt>
                <c:pt idx="3106">
                  <c:v>1.9418375000000001</c:v>
                </c:pt>
                <c:pt idx="3107">
                  <c:v>1.94245625</c:v>
                </c:pt>
                <c:pt idx="3108">
                  <c:v>1.9430750000000001</c:v>
                </c:pt>
                <c:pt idx="3109">
                  <c:v>1.94369375</c:v>
                </c:pt>
                <c:pt idx="3110">
                  <c:v>1.9443125000000001</c:v>
                </c:pt>
                <c:pt idx="3111">
                  <c:v>1.94493125</c:v>
                </c:pt>
                <c:pt idx="3112">
                  <c:v>1.9455499999999999</c:v>
                </c:pt>
                <c:pt idx="3113">
                  <c:v>1.94616875</c:v>
                </c:pt>
                <c:pt idx="3114">
                  <c:v>1.9467874999999999</c:v>
                </c:pt>
                <c:pt idx="3115">
                  <c:v>1.94740625</c:v>
                </c:pt>
                <c:pt idx="3116">
                  <c:v>1.9480249999999999</c:v>
                </c:pt>
                <c:pt idx="3117">
                  <c:v>1.94864375</c:v>
                </c:pt>
                <c:pt idx="3118">
                  <c:v>1.9492624999999999</c:v>
                </c:pt>
                <c:pt idx="3119">
                  <c:v>1.94988125</c:v>
                </c:pt>
                <c:pt idx="3120">
                  <c:v>1.9504999999999999</c:v>
                </c:pt>
                <c:pt idx="3121">
                  <c:v>1.95111875</c:v>
                </c:pt>
                <c:pt idx="3122">
                  <c:v>1.9517374999999999</c:v>
                </c:pt>
                <c:pt idx="3123">
                  <c:v>1.95235625</c:v>
                </c:pt>
                <c:pt idx="3124">
                  <c:v>1.9529749999999999</c:v>
                </c:pt>
                <c:pt idx="3125">
                  <c:v>1.95359375</c:v>
                </c:pt>
                <c:pt idx="3126">
                  <c:v>1.9542124999999999</c:v>
                </c:pt>
                <c:pt idx="3127">
                  <c:v>1.95483125</c:v>
                </c:pt>
                <c:pt idx="3128">
                  <c:v>1.9554499999999999</c:v>
                </c:pt>
                <c:pt idx="3129">
                  <c:v>1.95606875</c:v>
                </c:pt>
                <c:pt idx="3130">
                  <c:v>1.9566874999999999</c:v>
                </c:pt>
                <c:pt idx="3131">
                  <c:v>1.95730625</c:v>
                </c:pt>
                <c:pt idx="3132">
                  <c:v>1.9579249999999999</c:v>
                </c:pt>
                <c:pt idx="3133">
                  <c:v>1.95854375</c:v>
                </c:pt>
                <c:pt idx="3134">
                  <c:v>1.9591624999999999</c:v>
                </c:pt>
                <c:pt idx="3135">
                  <c:v>1.95978125</c:v>
                </c:pt>
                <c:pt idx="3136">
                  <c:v>1.9603999999999999</c:v>
                </c:pt>
                <c:pt idx="3137">
                  <c:v>1.96101875</c:v>
                </c:pt>
                <c:pt idx="3138">
                  <c:v>1.9616374999999999</c:v>
                </c:pt>
                <c:pt idx="3139">
                  <c:v>1.96225625</c:v>
                </c:pt>
                <c:pt idx="3140">
                  <c:v>1.9628749999999999</c:v>
                </c:pt>
                <c:pt idx="3141">
                  <c:v>1.96349375</c:v>
                </c:pt>
                <c:pt idx="3142">
                  <c:v>1.9641124999999999</c:v>
                </c:pt>
                <c:pt idx="3143">
                  <c:v>1.96473125</c:v>
                </c:pt>
                <c:pt idx="3144">
                  <c:v>1.9653499999999999</c:v>
                </c:pt>
                <c:pt idx="3145">
                  <c:v>1.96596875</c:v>
                </c:pt>
                <c:pt idx="3146">
                  <c:v>1.9665874999999999</c:v>
                </c:pt>
                <c:pt idx="3147">
                  <c:v>1.96720625</c:v>
                </c:pt>
                <c:pt idx="3148">
                  <c:v>1.9678249999999999</c:v>
                </c:pt>
                <c:pt idx="3149">
                  <c:v>1.96844375</c:v>
                </c:pt>
                <c:pt idx="3150">
                  <c:v>1.9690624999999999</c:v>
                </c:pt>
                <c:pt idx="3151">
                  <c:v>1.9696812500000001</c:v>
                </c:pt>
                <c:pt idx="3152">
                  <c:v>1.9702999999999999</c:v>
                </c:pt>
                <c:pt idx="3153">
                  <c:v>1.9709187500000001</c:v>
                </c:pt>
                <c:pt idx="3154">
                  <c:v>1.9715374999999999</c:v>
                </c:pt>
                <c:pt idx="3155">
                  <c:v>1.9721562500000001</c:v>
                </c:pt>
                <c:pt idx="3156">
                  <c:v>1.9727749999999999</c:v>
                </c:pt>
                <c:pt idx="3157">
                  <c:v>1.9733937500000001</c:v>
                </c:pt>
                <c:pt idx="3158">
                  <c:v>1.9740124999999999</c:v>
                </c:pt>
                <c:pt idx="3159">
                  <c:v>1.9746312500000001</c:v>
                </c:pt>
                <c:pt idx="3160">
                  <c:v>1.97525</c:v>
                </c:pt>
                <c:pt idx="3161">
                  <c:v>1.9758687500000001</c:v>
                </c:pt>
                <c:pt idx="3162">
                  <c:v>1.9764875</c:v>
                </c:pt>
                <c:pt idx="3163">
                  <c:v>1.9771062500000001</c:v>
                </c:pt>
                <c:pt idx="3164">
                  <c:v>1.977725</c:v>
                </c:pt>
                <c:pt idx="3165">
                  <c:v>1.9783437500000001</c:v>
                </c:pt>
                <c:pt idx="3166">
                  <c:v>1.9789625</c:v>
                </c:pt>
                <c:pt idx="3167">
                  <c:v>1.9795812500000001</c:v>
                </c:pt>
                <c:pt idx="3168">
                  <c:v>1.9802</c:v>
                </c:pt>
                <c:pt idx="3169">
                  <c:v>1.9808187500000001</c:v>
                </c:pt>
                <c:pt idx="3170">
                  <c:v>1.9814375</c:v>
                </c:pt>
                <c:pt idx="3171">
                  <c:v>1.9820562500000001</c:v>
                </c:pt>
                <c:pt idx="3172">
                  <c:v>1.982675</c:v>
                </c:pt>
                <c:pt idx="3173">
                  <c:v>1.9832937500000001</c:v>
                </c:pt>
                <c:pt idx="3174">
                  <c:v>1.9839125</c:v>
                </c:pt>
                <c:pt idx="3175">
                  <c:v>1.9845312500000001</c:v>
                </c:pt>
                <c:pt idx="3176">
                  <c:v>1.98515</c:v>
                </c:pt>
                <c:pt idx="3177">
                  <c:v>1.9857687500000001</c:v>
                </c:pt>
                <c:pt idx="3178">
                  <c:v>1.9863875</c:v>
                </c:pt>
                <c:pt idx="3179">
                  <c:v>1.9870062500000001</c:v>
                </c:pt>
                <c:pt idx="3180">
                  <c:v>1.987625</c:v>
                </c:pt>
                <c:pt idx="3181">
                  <c:v>1.9882437500000001</c:v>
                </c:pt>
                <c:pt idx="3182">
                  <c:v>1.9888625</c:v>
                </c:pt>
                <c:pt idx="3183">
                  <c:v>1.9894812500000001</c:v>
                </c:pt>
                <c:pt idx="3184">
                  <c:v>1.9901</c:v>
                </c:pt>
                <c:pt idx="3185">
                  <c:v>1.9907187500000001</c:v>
                </c:pt>
                <c:pt idx="3186">
                  <c:v>1.9913375</c:v>
                </c:pt>
                <c:pt idx="3187">
                  <c:v>1.9919562500000001</c:v>
                </c:pt>
                <c:pt idx="3188">
                  <c:v>1.992575</c:v>
                </c:pt>
                <c:pt idx="3189">
                  <c:v>1.9931937500000001</c:v>
                </c:pt>
                <c:pt idx="3190">
                  <c:v>1.9938125</c:v>
                </c:pt>
                <c:pt idx="3191">
                  <c:v>1.9944312500000001</c:v>
                </c:pt>
                <c:pt idx="3192">
                  <c:v>1.99505</c:v>
                </c:pt>
                <c:pt idx="3193">
                  <c:v>1.9956687500000001</c:v>
                </c:pt>
                <c:pt idx="3194">
                  <c:v>1.9962875</c:v>
                </c:pt>
                <c:pt idx="3195">
                  <c:v>1.9969062500000001</c:v>
                </c:pt>
                <c:pt idx="3196">
                  <c:v>1.997525</c:v>
                </c:pt>
                <c:pt idx="3197">
                  <c:v>1.9981437500000001</c:v>
                </c:pt>
                <c:pt idx="3198">
                  <c:v>1.9987625</c:v>
                </c:pt>
                <c:pt idx="3199">
                  <c:v>1.9993812500000001</c:v>
                </c:pt>
                <c:pt idx="3200">
                  <c:v>2</c:v>
                </c:pt>
              </c:numCache>
            </c:numRef>
          </c:cat>
          <c:val>
            <c:numRef>
              <c:f>Sheet1!$C$2:$C$3202</c:f>
              <c:numCache>
                <c:formatCode>General</c:formatCode>
                <c:ptCount val="3201"/>
                <c:pt idx="0">
                  <c:v>12.6015867660151</c:v>
                </c:pt>
                <c:pt idx="1">
                  <c:v>12.619953008940699</c:v>
                </c:pt>
                <c:pt idx="2">
                  <c:v>12.641007578357399</c:v>
                </c:pt>
                <c:pt idx="3">
                  <c:v>12.6480109255793</c:v>
                </c:pt>
                <c:pt idx="4">
                  <c:v>12.650795207396399</c:v>
                </c:pt>
                <c:pt idx="5">
                  <c:v>12.6539785763315</c:v>
                </c:pt>
                <c:pt idx="6">
                  <c:v>12.6624353744674</c:v>
                </c:pt>
                <c:pt idx="7">
                  <c:v>12.6724401426528</c:v>
                </c:pt>
                <c:pt idx="8">
                  <c:v>12.666477646297199</c:v>
                </c:pt>
                <c:pt idx="9">
                  <c:v>12.6654522155356</c:v>
                </c:pt>
                <c:pt idx="10">
                  <c:v>12.664816633505801</c:v>
                </c:pt>
                <c:pt idx="11">
                  <c:v>12.677058903800299</c:v>
                </c:pt>
                <c:pt idx="12">
                  <c:v>12.666071598215</c:v>
                </c:pt>
                <c:pt idx="13">
                  <c:v>12.668525048217299</c:v>
                </c:pt>
                <c:pt idx="14">
                  <c:v>12.6674920884314</c:v>
                </c:pt>
                <c:pt idx="15">
                  <c:v>12.6696537452691</c:v>
                </c:pt>
                <c:pt idx="16">
                  <c:v>12.6767345113932</c:v>
                </c:pt>
                <c:pt idx="17">
                  <c:v>12.6644647168284</c:v>
                </c:pt>
                <c:pt idx="18">
                  <c:v>12.6704539370891</c:v>
                </c:pt>
                <c:pt idx="19">
                  <c:v>12.666359881548599</c:v>
                </c:pt>
                <c:pt idx="20">
                  <c:v>12.6541602559523</c:v>
                </c:pt>
                <c:pt idx="21">
                  <c:v>12.6663586216683</c:v>
                </c:pt>
                <c:pt idx="22">
                  <c:v>12.6565021167529</c:v>
                </c:pt>
                <c:pt idx="23">
                  <c:v>12.6717227454407</c:v>
                </c:pt>
                <c:pt idx="24">
                  <c:v>12.660866070040701</c:v>
                </c:pt>
                <c:pt idx="25">
                  <c:v>12.6807979365646</c:v>
                </c:pt>
                <c:pt idx="26">
                  <c:v>12.686494440091399</c:v>
                </c:pt>
                <c:pt idx="27">
                  <c:v>12.704418223197299</c:v>
                </c:pt>
                <c:pt idx="28">
                  <c:v>12.670312383540599</c:v>
                </c:pt>
                <c:pt idx="29">
                  <c:v>12.6598341111251</c:v>
                </c:pt>
                <c:pt idx="30">
                  <c:v>12.655729401160601</c:v>
                </c:pt>
                <c:pt idx="31">
                  <c:v>12.6379322537448</c:v>
                </c:pt>
                <c:pt idx="32">
                  <c:v>12.6403673629235</c:v>
                </c:pt>
                <c:pt idx="33">
                  <c:v>12.648021345149701</c:v>
                </c:pt>
                <c:pt idx="34">
                  <c:v>12.6488503809808</c:v>
                </c:pt>
                <c:pt idx="35">
                  <c:v>12.6371786648851</c:v>
                </c:pt>
                <c:pt idx="36">
                  <c:v>12.626447679628299</c:v>
                </c:pt>
                <c:pt idx="37">
                  <c:v>12.6212287991541</c:v>
                </c:pt>
                <c:pt idx="38">
                  <c:v>12.6150019008362</c:v>
                </c:pt>
                <c:pt idx="39">
                  <c:v>12.6077411020513</c:v>
                </c:pt>
                <c:pt idx="40">
                  <c:v>12.6013370613551</c:v>
                </c:pt>
                <c:pt idx="41">
                  <c:v>12.599899297575</c:v>
                </c:pt>
                <c:pt idx="42">
                  <c:v>12.5838576143812</c:v>
                </c:pt>
                <c:pt idx="43">
                  <c:v>12.587321023705201</c:v>
                </c:pt>
                <c:pt idx="44">
                  <c:v>12.5998583158419</c:v>
                </c:pt>
                <c:pt idx="45">
                  <c:v>12.615869892279299</c:v>
                </c:pt>
                <c:pt idx="46">
                  <c:v>12.586154595080099</c:v>
                </c:pt>
                <c:pt idx="47">
                  <c:v>12.5741840194317</c:v>
                </c:pt>
                <c:pt idx="48">
                  <c:v>12.573764745604</c:v>
                </c:pt>
                <c:pt idx="49">
                  <c:v>12.5715015987562</c:v>
                </c:pt>
                <c:pt idx="50">
                  <c:v>12.5825871039671</c:v>
                </c:pt>
                <c:pt idx="51">
                  <c:v>12.5629269957549</c:v>
                </c:pt>
                <c:pt idx="52">
                  <c:v>12.578481143797299</c:v>
                </c:pt>
                <c:pt idx="53">
                  <c:v>12.5755757597335</c:v>
                </c:pt>
                <c:pt idx="54">
                  <c:v>12.5780900223244</c:v>
                </c:pt>
                <c:pt idx="55">
                  <c:v>12.557733194887399</c:v>
                </c:pt>
                <c:pt idx="56">
                  <c:v>12.5754073411335</c:v>
                </c:pt>
                <c:pt idx="57">
                  <c:v>12.576539195893499</c:v>
                </c:pt>
                <c:pt idx="58">
                  <c:v>12.557772666478799</c:v>
                </c:pt>
                <c:pt idx="59">
                  <c:v>12.5502186667552</c:v>
                </c:pt>
                <c:pt idx="60">
                  <c:v>12.551611095974399</c:v>
                </c:pt>
                <c:pt idx="61">
                  <c:v>12.568513332083899</c:v>
                </c:pt>
                <c:pt idx="62">
                  <c:v>12.553215855822099</c:v>
                </c:pt>
                <c:pt idx="63">
                  <c:v>12.5533249327225</c:v>
                </c:pt>
                <c:pt idx="64">
                  <c:v>12.5419013661487</c:v>
                </c:pt>
                <c:pt idx="65">
                  <c:v>12.5507589783274</c:v>
                </c:pt>
                <c:pt idx="66">
                  <c:v>12.5495598291607</c:v>
                </c:pt>
                <c:pt idx="67">
                  <c:v>12.558436600258201</c:v>
                </c:pt>
                <c:pt idx="68">
                  <c:v>12.5305713599775</c:v>
                </c:pt>
                <c:pt idx="69">
                  <c:v>12.538720669267599</c:v>
                </c:pt>
                <c:pt idx="70">
                  <c:v>12.5535109585712</c:v>
                </c:pt>
                <c:pt idx="71">
                  <c:v>12.5336482139423</c:v>
                </c:pt>
                <c:pt idx="72">
                  <c:v>12.5409218000559</c:v>
                </c:pt>
                <c:pt idx="73">
                  <c:v>12.5339656693675</c:v>
                </c:pt>
                <c:pt idx="74">
                  <c:v>12.540126422096099</c:v>
                </c:pt>
                <c:pt idx="75">
                  <c:v>12.5475198028847</c:v>
                </c:pt>
                <c:pt idx="76">
                  <c:v>12.542738624433699</c:v>
                </c:pt>
                <c:pt idx="77">
                  <c:v>12.5310687352281</c:v>
                </c:pt>
                <c:pt idx="78">
                  <c:v>12.535230460289901</c:v>
                </c:pt>
                <c:pt idx="79">
                  <c:v>12.5349829562933</c:v>
                </c:pt>
                <c:pt idx="80">
                  <c:v>12.5314310230783</c:v>
                </c:pt>
                <c:pt idx="81">
                  <c:v>12.530102250677199</c:v>
                </c:pt>
                <c:pt idx="82">
                  <c:v>12.527708492918199</c:v>
                </c:pt>
                <c:pt idx="83">
                  <c:v>12.5257499225382</c:v>
                </c:pt>
                <c:pt idx="84">
                  <c:v>12.5258568721495</c:v>
                </c:pt>
                <c:pt idx="85">
                  <c:v>12.5265552738924</c:v>
                </c:pt>
                <c:pt idx="86">
                  <c:v>12.516047893187199</c:v>
                </c:pt>
                <c:pt idx="87">
                  <c:v>12.531350977043299</c:v>
                </c:pt>
                <c:pt idx="88">
                  <c:v>12.540684380157201</c:v>
                </c:pt>
                <c:pt idx="89">
                  <c:v>12.5379961044453</c:v>
                </c:pt>
                <c:pt idx="90">
                  <c:v>12.533372842842001</c:v>
                </c:pt>
                <c:pt idx="91">
                  <c:v>12.528803900542099</c:v>
                </c:pt>
                <c:pt idx="92">
                  <c:v>12.5384023607514</c:v>
                </c:pt>
                <c:pt idx="93">
                  <c:v>12.5395859889738</c:v>
                </c:pt>
                <c:pt idx="94">
                  <c:v>12.530030702897299</c:v>
                </c:pt>
                <c:pt idx="95">
                  <c:v>12.529489006236799</c:v>
                </c:pt>
                <c:pt idx="96">
                  <c:v>12.5294655394912</c:v>
                </c:pt>
                <c:pt idx="97">
                  <c:v>12.534953110266599</c:v>
                </c:pt>
                <c:pt idx="98">
                  <c:v>12.5330886554763</c:v>
                </c:pt>
                <c:pt idx="99">
                  <c:v>12.5355657383521</c:v>
                </c:pt>
                <c:pt idx="100">
                  <c:v>12.5280306992722</c:v>
                </c:pt>
                <c:pt idx="101">
                  <c:v>12.525304784144801</c:v>
                </c:pt>
                <c:pt idx="102">
                  <c:v>12.529600012740101</c:v>
                </c:pt>
                <c:pt idx="103">
                  <c:v>12.530974311569</c:v>
                </c:pt>
                <c:pt idx="104">
                  <c:v>12.5302409876998</c:v>
                </c:pt>
                <c:pt idx="105">
                  <c:v>12.530760528867599</c:v>
                </c:pt>
                <c:pt idx="106">
                  <c:v>12.524836693427799</c:v>
                </c:pt>
                <c:pt idx="107">
                  <c:v>12.5261419158591</c:v>
                </c:pt>
                <c:pt idx="108">
                  <c:v>12.525041701964</c:v>
                </c:pt>
                <c:pt idx="109">
                  <c:v>12.5283315678178</c:v>
                </c:pt>
                <c:pt idx="110">
                  <c:v>12.5246251582887</c:v>
                </c:pt>
                <c:pt idx="111">
                  <c:v>12.518984719949</c:v>
                </c:pt>
                <c:pt idx="112">
                  <c:v>12.5269320589061</c:v>
                </c:pt>
                <c:pt idx="113">
                  <c:v>12.528532227970899</c:v>
                </c:pt>
                <c:pt idx="114">
                  <c:v>12.526823086393</c:v>
                </c:pt>
                <c:pt idx="115">
                  <c:v>12.528842450490799</c:v>
                </c:pt>
                <c:pt idx="116">
                  <c:v>12.527890916123001</c:v>
                </c:pt>
                <c:pt idx="117">
                  <c:v>12.525379384607399</c:v>
                </c:pt>
                <c:pt idx="118">
                  <c:v>12.531367766204299</c:v>
                </c:pt>
                <c:pt idx="119">
                  <c:v>12.5298274785741</c:v>
                </c:pt>
                <c:pt idx="120">
                  <c:v>12.527678088558201</c:v>
                </c:pt>
                <c:pt idx="121">
                  <c:v>12.5284323175098</c:v>
                </c:pt>
                <c:pt idx="122">
                  <c:v>12.5323517112276</c:v>
                </c:pt>
                <c:pt idx="123">
                  <c:v>12.5279053587369</c:v>
                </c:pt>
                <c:pt idx="124">
                  <c:v>12.521810002015901</c:v>
                </c:pt>
                <c:pt idx="125">
                  <c:v>12.523745490237699</c:v>
                </c:pt>
                <c:pt idx="126">
                  <c:v>12.5278470395151</c:v>
                </c:pt>
                <c:pt idx="127">
                  <c:v>12.527764283206601</c:v>
                </c:pt>
                <c:pt idx="128">
                  <c:v>12.5278418202629</c:v>
                </c:pt>
                <c:pt idx="129">
                  <c:v>12.529461362529</c:v>
                </c:pt>
                <c:pt idx="130">
                  <c:v>12.528376796370599</c:v>
                </c:pt>
                <c:pt idx="131">
                  <c:v>12.525702731978001</c:v>
                </c:pt>
                <c:pt idx="132">
                  <c:v>12.530537794309099</c:v>
                </c:pt>
                <c:pt idx="133">
                  <c:v>12.525733884886</c:v>
                </c:pt>
                <c:pt idx="134">
                  <c:v>12.5289945847938</c:v>
                </c:pt>
                <c:pt idx="135">
                  <c:v>12.528663535243901</c:v>
                </c:pt>
                <c:pt idx="136">
                  <c:v>12.5243794354984</c:v>
                </c:pt>
                <c:pt idx="137">
                  <c:v>12.5265725382312</c:v>
                </c:pt>
                <c:pt idx="138">
                  <c:v>12.5265442023339</c:v>
                </c:pt>
                <c:pt idx="139">
                  <c:v>12.5280892217881</c:v>
                </c:pt>
                <c:pt idx="140">
                  <c:v>12.5224867620704</c:v>
                </c:pt>
                <c:pt idx="141">
                  <c:v>12.527071063407901</c:v>
                </c:pt>
                <c:pt idx="142">
                  <c:v>12.523178054305401</c:v>
                </c:pt>
                <c:pt idx="143">
                  <c:v>12.5228618175896</c:v>
                </c:pt>
                <c:pt idx="144">
                  <c:v>12.5302486889299</c:v>
                </c:pt>
                <c:pt idx="145">
                  <c:v>12.5216714840845</c:v>
                </c:pt>
                <c:pt idx="146">
                  <c:v>12.5204265825333</c:v>
                </c:pt>
                <c:pt idx="147">
                  <c:v>12.5225529906715</c:v>
                </c:pt>
                <c:pt idx="148">
                  <c:v>12.525459089978201</c:v>
                </c:pt>
                <c:pt idx="149">
                  <c:v>12.523905858179299</c:v>
                </c:pt>
                <c:pt idx="150">
                  <c:v>12.528383023432699</c:v>
                </c:pt>
                <c:pt idx="151">
                  <c:v>12.5180691119151</c:v>
                </c:pt>
                <c:pt idx="152">
                  <c:v>12.527813740313499</c:v>
                </c:pt>
                <c:pt idx="153">
                  <c:v>12.529388778538801</c:v>
                </c:pt>
                <c:pt idx="154">
                  <c:v>12.5242291763686</c:v>
                </c:pt>
                <c:pt idx="155">
                  <c:v>12.5215891255737</c:v>
                </c:pt>
                <c:pt idx="156">
                  <c:v>12.529712417236</c:v>
                </c:pt>
                <c:pt idx="157">
                  <c:v>12.5286880582431</c:v>
                </c:pt>
                <c:pt idx="158">
                  <c:v>12.5267237656959</c:v>
                </c:pt>
                <c:pt idx="159">
                  <c:v>12.5234989121384</c:v>
                </c:pt>
                <c:pt idx="160">
                  <c:v>12.5276925995243</c:v>
                </c:pt>
                <c:pt idx="161">
                  <c:v>12.520826694081901</c:v>
                </c:pt>
                <c:pt idx="162">
                  <c:v>12.518014891176</c:v>
                </c:pt>
                <c:pt idx="163">
                  <c:v>12.528768801833699</c:v>
                </c:pt>
                <c:pt idx="164">
                  <c:v>12.521128456953599</c:v>
                </c:pt>
                <c:pt idx="165">
                  <c:v>12.5186794350259</c:v>
                </c:pt>
                <c:pt idx="166">
                  <c:v>12.519044293005701</c:v>
                </c:pt>
                <c:pt idx="167">
                  <c:v>12.5243699053753</c:v>
                </c:pt>
                <c:pt idx="168">
                  <c:v>12.521939809103101</c:v>
                </c:pt>
                <c:pt idx="169">
                  <c:v>12.5203189696231</c:v>
                </c:pt>
                <c:pt idx="170">
                  <c:v>12.5205506076964</c:v>
                </c:pt>
                <c:pt idx="171">
                  <c:v>12.5223341127674</c:v>
                </c:pt>
                <c:pt idx="172">
                  <c:v>12.515919577732101</c:v>
                </c:pt>
                <c:pt idx="173">
                  <c:v>12.514618198834301</c:v>
                </c:pt>
                <c:pt idx="174">
                  <c:v>12.518597966873401</c:v>
                </c:pt>
                <c:pt idx="175">
                  <c:v>12.5207164016054</c:v>
                </c:pt>
                <c:pt idx="176">
                  <c:v>12.520618399824199</c:v>
                </c:pt>
                <c:pt idx="177">
                  <c:v>12.5191065476352</c:v>
                </c:pt>
                <c:pt idx="178">
                  <c:v>12.515551752055501</c:v>
                </c:pt>
                <c:pt idx="179">
                  <c:v>12.513304093516</c:v>
                </c:pt>
                <c:pt idx="180">
                  <c:v>12.519787550406299</c:v>
                </c:pt>
                <c:pt idx="181">
                  <c:v>12.520087252653299</c:v>
                </c:pt>
                <c:pt idx="182">
                  <c:v>12.517321495352</c:v>
                </c:pt>
                <c:pt idx="183">
                  <c:v>12.5134513341574</c:v>
                </c:pt>
                <c:pt idx="184">
                  <c:v>12.523513028383199</c:v>
                </c:pt>
                <c:pt idx="185">
                  <c:v>12.509341638685401</c:v>
                </c:pt>
                <c:pt idx="186">
                  <c:v>12.5168680523606</c:v>
                </c:pt>
                <c:pt idx="187">
                  <c:v>12.510566186884001</c:v>
                </c:pt>
                <c:pt idx="188">
                  <c:v>12.5109728734038</c:v>
                </c:pt>
                <c:pt idx="189">
                  <c:v>12.513009421209601</c:v>
                </c:pt>
                <c:pt idx="190">
                  <c:v>12.5120930539818</c:v>
                </c:pt>
                <c:pt idx="191">
                  <c:v>12.508744025976601</c:v>
                </c:pt>
                <c:pt idx="192">
                  <c:v>12.512866922226101</c:v>
                </c:pt>
                <c:pt idx="193">
                  <c:v>12.5098195936894</c:v>
                </c:pt>
                <c:pt idx="194">
                  <c:v>12.5117103425554</c:v>
                </c:pt>
                <c:pt idx="195">
                  <c:v>12.5091597160663</c:v>
                </c:pt>
                <c:pt idx="196">
                  <c:v>12.5080224567889</c:v>
                </c:pt>
                <c:pt idx="197">
                  <c:v>12.512439967264999</c:v>
                </c:pt>
                <c:pt idx="198">
                  <c:v>12.5106104004127</c:v>
                </c:pt>
                <c:pt idx="199">
                  <c:v>12.5132636613519</c:v>
                </c:pt>
                <c:pt idx="200">
                  <c:v>12.5100626285661</c:v>
                </c:pt>
                <c:pt idx="201">
                  <c:v>12.498359675908301</c:v>
                </c:pt>
                <c:pt idx="202">
                  <c:v>12.507055510755199</c:v>
                </c:pt>
                <c:pt idx="203">
                  <c:v>12.501249890954499</c:v>
                </c:pt>
                <c:pt idx="204">
                  <c:v>12.502761474697101</c:v>
                </c:pt>
                <c:pt idx="205">
                  <c:v>12.5021061146814</c:v>
                </c:pt>
                <c:pt idx="206">
                  <c:v>12.5062748057181</c:v>
                </c:pt>
                <c:pt idx="207">
                  <c:v>12.500616238365099</c:v>
                </c:pt>
                <c:pt idx="208">
                  <c:v>12.5056678924437</c:v>
                </c:pt>
                <c:pt idx="209">
                  <c:v>12.499437810848301</c:v>
                </c:pt>
                <c:pt idx="210">
                  <c:v>12.499485676327801</c:v>
                </c:pt>
                <c:pt idx="211">
                  <c:v>12.503187954364799</c:v>
                </c:pt>
                <c:pt idx="212">
                  <c:v>12.5072059652209</c:v>
                </c:pt>
                <c:pt idx="213">
                  <c:v>12.4990784077273</c:v>
                </c:pt>
                <c:pt idx="214">
                  <c:v>12.5018017242589</c:v>
                </c:pt>
                <c:pt idx="215">
                  <c:v>12.5014073593637</c:v>
                </c:pt>
                <c:pt idx="216">
                  <c:v>12.5007099765993</c:v>
                </c:pt>
                <c:pt idx="217">
                  <c:v>12.4980709781908</c:v>
                </c:pt>
                <c:pt idx="218">
                  <c:v>12.4935419768297</c:v>
                </c:pt>
                <c:pt idx="219">
                  <c:v>12.4946062109209</c:v>
                </c:pt>
                <c:pt idx="220">
                  <c:v>12.498072338793101</c:v>
                </c:pt>
                <c:pt idx="221">
                  <c:v>12.4963450733479</c:v>
                </c:pt>
                <c:pt idx="222">
                  <c:v>12.4966566904779</c:v>
                </c:pt>
                <c:pt idx="223">
                  <c:v>12.496556924192699</c:v>
                </c:pt>
                <c:pt idx="224">
                  <c:v>12.498500826956599</c:v>
                </c:pt>
                <c:pt idx="225">
                  <c:v>12.4939279962823</c:v>
                </c:pt>
                <c:pt idx="226">
                  <c:v>12.493681680495399</c:v>
                </c:pt>
                <c:pt idx="227">
                  <c:v>12.491553512677999</c:v>
                </c:pt>
                <c:pt idx="228">
                  <c:v>12.4890948787386</c:v>
                </c:pt>
                <c:pt idx="229">
                  <c:v>12.490788726876801</c:v>
                </c:pt>
                <c:pt idx="230">
                  <c:v>12.491621171607299</c:v>
                </c:pt>
                <c:pt idx="231">
                  <c:v>12.4917752056311</c:v>
                </c:pt>
                <c:pt idx="232">
                  <c:v>12.4880741255174</c:v>
                </c:pt>
                <c:pt idx="233">
                  <c:v>12.4903862350151</c:v>
                </c:pt>
                <c:pt idx="234">
                  <c:v>12.488489959267699</c:v>
                </c:pt>
                <c:pt idx="235">
                  <c:v>12.4890024650014</c:v>
                </c:pt>
                <c:pt idx="236">
                  <c:v>12.489614669778</c:v>
                </c:pt>
                <c:pt idx="237">
                  <c:v>12.4890933892259</c:v>
                </c:pt>
                <c:pt idx="238">
                  <c:v>12.4895953152124</c:v>
                </c:pt>
                <c:pt idx="239">
                  <c:v>12.4849749632798</c:v>
                </c:pt>
                <c:pt idx="240">
                  <c:v>12.485404838045399</c:v>
                </c:pt>
                <c:pt idx="241">
                  <c:v>12.482068095095</c:v>
                </c:pt>
                <c:pt idx="242">
                  <c:v>12.484752884936199</c:v>
                </c:pt>
                <c:pt idx="243">
                  <c:v>12.4844975071807</c:v>
                </c:pt>
                <c:pt idx="244">
                  <c:v>12.481947226210201</c:v>
                </c:pt>
                <c:pt idx="245">
                  <c:v>12.484083679186901</c:v>
                </c:pt>
                <c:pt idx="246">
                  <c:v>12.483617144636501</c:v>
                </c:pt>
                <c:pt idx="247">
                  <c:v>12.482215249242399</c:v>
                </c:pt>
                <c:pt idx="248">
                  <c:v>12.485746398900201</c:v>
                </c:pt>
                <c:pt idx="249">
                  <c:v>12.4827173203191</c:v>
                </c:pt>
                <c:pt idx="250">
                  <c:v>12.4817728088028</c:v>
                </c:pt>
                <c:pt idx="251">
                  <c:v>12.480550758298801</c:v>
                </c:pt>
                <c:pt idx="252">
                  <c:v>12.484016228877</c:v>
                </c:pt>
                <c:pt idx="253">
                  <c:v>12.4804756023557</c:v>
                </c:pt>
                <c:pt idx="254">
                  <c:v>12.4810203616666</c:v>
                </c:pt>
                <c:pt idx="255">
                  <c:v>12.4786838331928</c:v>
                </c:pt>
                <c:pt idx="256">
                  <c:v>12.479388413593799</c:v>
                </c:pt>
                <c:pt idx="257">
                  <c:v>12.478359116945301</c:v>
                </c:pt>
                <c:pt idx="258">
                  <c:v>12.478326083188801</c:v>
                </c:pt>
                <c:pt idx="259">
                  <c:v>12.478609518638899</c:v>
                </c:pt>
                <c:pt idx="260">
                  <c:v>12.4784681212412</c:v>
                </c:pt>
                <c:pt idx="261">
                  <c:v>12.4779566339902</c:v>
                </c:pt>
                <c:pt idx="262">
                  <c:v>12.479466006370799</c:v>
                </c:pt>
                <c:pt idx="263">
                  <c:v>12.4763194369236</c:v>
                </c:pt>
                <c:pt idx="264">
                  <c:v>12.4774252875411</c:v>
                </c:pt>
                <c:pt idx="265">
                  <c:v>12.475241710251</c:v>
                </c:pt>
                <c:pt idx="266">
                  <c:v>12.4754071120419</c:v>
                </c:pt>
                <c:pt idx="267">
                  <c:v>12.473339188496301</c:v>
                </c:pt>
                <c:pt idx="268">
                  <c:v>12.4735041387605</c:v>
                </c:pt>
                <c:pt idx="269">
                  <c:v>12.4745544603337</c:v>
                </c:pt>
                <c:pt idx="270">
                  <c:v>12.4759400934634</c:v>
                </c:pt>
                <c:pt idx="271">
                  <c:v>12.4749993946788</c:v>
                </c:pt>
                <c:pt idx="272">
                  <c:v>12.4733546781738</c:v>
                </c:pt>
                <c:pt idx="273">
                  <c:v>12.473384746584401</c:v>
                </c:pt>
                <c:pt idx="274">
                  <c:v>12.4713288699642</c:v>
                </c:pt>
                <c:pt idx="275">
                  <c:v>12.4750152498228</c:v>
                </c:pt>
                <c:pt idx="276">
                  <c:v>12.4733384158819</c:v>
                </c:pt>
                <c:pt idx="277">
                  <c:v>12.476223095373999</c:v>
                </c:pt>
                <c:pt idx="278">
                  <c:v>12.4746208213963</c:v>
                </c:pt>
                <c:pt idx="279">
                  <c:v>12.475114318717999</c:v>
                </c:pt>
                <c:pt idx="280">
                  <c:v>12.475100829044999</c:v>
                </c:pt>
                <c:pt idx="281">
                  <c:v>12.4717146712934</c:v>
                </c:pt>
                <c:pt idx="282">
                  <c:v>12.470994407379401</c:v>
                </c:pt>
                <c:pt idx="283">
                  <c:v>12.471350207978899</c:v>
                </c:pt>
                <c:pt idx="284">
                  <c:v>12.468849852535101</c:v>
                </c:pt>
                <c:pt idx="285">
                  <c:v>12.473580264676</c:v>
                </c:pt>
                <c:pt idx="286">
                  <c:v>12.4715253941895</c:v>
                </c:pt>
                <c:pt idx="287">
                  <c:v>12.4706373588687</c:v>
                </c:pt>
                <c:pt idx="288">
                  <c:v>12.4661210981154</c:v>
                </c:pt>
                <c:pt idx="289">
                  <c:v>12.4711018064296</c:v>
                </c:pt>
                <c:pt idx="290">
                  <c:v>12.468840546359701</c:v>
                </c:pt>
                <c:pt idx="291">
                  <c:v>12.470169283492201</c:v>
                </c:pt>
                <c:pt idx="292">
                  <c:v>12.4694068922574</c:v>
                </c:pt>
                <c:pt idx="293">
                  <c:v>12.4695679302994</c:v>
                </c:pt>
                <c:pt idx="294">
                  <c:v>12.467905580211299</c:v>
                </c:pt>
                <c:pt idx="295">
                  <c:v>12.4707910798701</c:v>
                </c:pt>
                <c:pt idx="296">
                  <c:v>12.470162896566899</c:v>
                </c:pt>
                <c:pt idx="297">
                  <c:v>12.471745679261399</c:v>
                </c:pt>
                <c:pt idx="298">
                  <c:v>12.471242032561801</c:v>
                </c:pt>
                <c:pt idx="299">
                  <c:v>12.470311201349</c:v>
                </c:pt>
                <c:pt idx="300">
                  <c:v>12.469792755906299</c:v>
                </c:pt>
                <c:pt idx="301">
                  <c:v>12.469881550650401</c:v>
                </c:pt>
                <c:pt idx="302">
                  <c:v>12.4711028896405</c:v>
                </c:pt>
                <c:pt idx="303">
                  <c:v>12.4704912604443</c:v>
                </c:pt>
                <c:pt idx="304">
                  <c:v>12.468442260818801</c:v>
                </c:pt>
                <c:pt idx="305">
                  <c:v>12.470235518812901</c:v>
                </c:pt>
                <c:pt idx="306">
                  <c:v>12.470902706397</c:v>
                </c:pt>
                <c:pt idx="307">
                  <c:v>12.469195006380801</c:v>
                </c:pt>
                <c:pt idx="308">
                  <c:v>12.469828369529599</c:v>
                </c:pt>
                <c:pt idx="309">
                  <c:v>12.4709301786115</c:v>
                </c:pt>
                <c:pt idx="310">
                  <c:v>12.4726784139351</c:v>
                </c:pt>
                <c:pt idx="311">
                  <c:v>12.4722362151136</c:v>
                </c:pt>
                <c:pt idx="312">
                  <c:v>12.472060445505701</c:v>
                </c:pt>
                <c:pt idx="313">
                  <c:v>12.469155380710699</c:v>
                </c:pt>
                <c:pt idx="314">
                  <c:v>12.467611325804301</c:v>
                </c:pt>
                <c:pt idx="315">
                  <c:v>12.4721239381291</c:v>
                </c:pt>
                <c:pt idx="316">
                  <c:v>12.470482007856299</c:v>
                </c:pt>
                <c:pt idx="317">
                  <c:v>12.466410536480099</c:v>
                </c:pt>
                <c:pt idx="318">
                  <c:v>12.4698655802895</c:v>
                </c:pt>
                <c:pt idx="319">
                  <c:v>12.470665358214299</c:v>
                </c:pt>
                <c:pt idx="320">
                  <c:v>12.474531706496499</c:v>
                </c:pt>
                <c:pt idx="321">
                  <c:v>12.470829461808099</c:v>
                </c:pt>
                <c:pt idx="322">
                  <c:v>12.469512025831101</c:v>
                </c:pt>
                <c:pt idx="323">
                  <c:v>12.473207517740001</c:v>
                </c:pt>
                <c:pt idx="324">
                  <c:v>12.471291508222601</c:v>
                </c:pt>
                <c:pt idx="325">
                  <c:v>12.471002853239</c:v>
                </c:pt>
                <c:pt idx="326">
                  <c:v>12.4722483977908</c:v>
                </c:pt>
                <c:pt idx="327">
                  <c:v>12.4726182600889</c:v>
                </c:pt>
                <c:pt idx="328">
                  <c:v>12.471442521163</c:v>
                </c:pt>
                <c:pt idx="329">
                  <c:v>12.470857711798701</c:v>
                </c:pt>
                <c:pt idx="330">
                  <c:v>12.473757520729199</c:v>
                </c:pt>
                <c:pt idx="331">
                  <c:v>12.473326491120799</c:v>
                </c:pt>
                <c:pt idx="332">
                  <c:v>12.471878059628599</c:v>
                </c:pt>
                <c:pt idx="333">
                  <c:v>12.470280768314501</c:v>
                </c:pt>
                <c:pt idx="334">
                  <c:v>12.472158052492899</c:v>
                </c:pt>
                <c:pt idx="335">
                  <c:v>12.469110062344599</c:v>
                </c:pt>
                <c:pt idx="336">
                  <c:v>12.4723709926031</c:v>
                </c:pt>
                <c:pt idx="337">
                  <c:v>12.468954147249001</c:v>
                </c:pt>
                <c:pt idx="338">
                  <c:v>12.4683657894441</c:v>
                </c:pt>
                <c:pt idx="339">
                  <c:v>12.471398578907101</c:v>
                </c:pt>
                <c:pt idx="340">
                  <c:v>12.4730404715445</c:v>
                </c:pt>
                <c:pt idx="341">
                  <c:v>12.475447104475201</c:v>
                </c:pt>
                <c:pt idx="342">
                  <c:v>12.4694414339447</c:v>
                </c:pt>
                <c:pt idx="343">
                  <c:v>12.470310740721301</c:v>
                </c:pt>
                <c:pt idx="344">
                  <c:v>12.4706144518585</c:v>
                </c:pt>
                <c:pt idx="345">
                  <c:v>12.4714349924231</c:v>
                </c:pt>
                <c:pt idx="346">
                  <c:v>12.470094806287801</c:v>
                </c:pt>
                <c:pt idx="347">
                  <c:v>12.473861039325801</c:v>
                </c:pt>
                <c:pt idx="348">
                  <c:v>12.473162944753801</c:v>
                </c:pt>
                <c:pt idx="349">
                  <c:v>12.472780338389599</c:v>
                </c:pt>
                <c:pt idx="350">
                  <c:v>12.475768807862501</c:v>
                </c:pt>
                <c:pt idx="351">
                  <c:v>12.474237463548</c:v>
                </c:pt>
                <c:pt idx="352">
                  <c:v>12.4738052975898</c:v>
                </c:pt>
                <c:pt idx="353">
                  <c:v>12.470709665132301</c:v>
                </c:pt>
                <c:pt idx="354">
                  <c:v>12.4732686251727</c:v>
                </c:pt>
                <c:pt idx="355">
                  <c:v>12.472581643263499</c:v>
                </c:pt>
                <c:pt idx="356">
                  <c:v>12.472251650062599</c:v>
                </c:pt>
                <c:pt idx="357">
                  <c:v>12.4739783944756</c:v>
                </c:pt>
                <c:pt idx="358">
                  <c:v>12.472953932998299</c:v>
                </c:pt>
                <c:pt idx="359">
                  <c:v>12.473379784415901</c:v>
                </c:pt>
                <c:pt idx="360">
                  <c:v>12.4725509924703</c:v>
                </c:pt>
                <c:pt idx="361">
                  <c:v>12.4752062679106</c:v>
                </c:pt>
                <c:pt idx="362">
                  <c:v>12.472443121744</c:v>
                </c:pt>
                <c:pt idx="363">
                  <c:v>12.4741265920632</c:v>
                </c:pt>
                <c:pt idx="364">
                  <c:v>12.4725222072699</c:v>
                </c:pt>
                <c:pt idx="365">
                  <c:v>12.473973139259</c:v>
                </c:pt>
                <c:pt idx="366">
                  <c:v>12.4738710720484</c:v>
                </c:pt>
                <c:pt idx="367">
                  <c:v>12.4737372772135</c:v>
                </c:pt>
                <c:pt idx="368">
                  <c:v>12.474817530995701</c:v>
                </c:pt>
                <c:pt idx="369">
                  <c:v>12.4716767058617</c:v>
                </c:pt>
                <c:pt idx="370">
                  <c:v>12.4717916034766</c:v>
                </c:pt>
                <c:pt idx="371">
                  <c:v>12.4716594421176</c:v>
                </c:pt>
                <c:pt idx="372">
                  <c:v>12.4719026493848</c:v>
                </c:pt>
                <c:pt idx="373">
                  <c:v>12.474711259623099</c:v>
                </c:pt>
                <c:pt idx="374">
                  <c:v>12.4735966617525</c:v>
                </c:pt>
                <c:pt idx="375">
                  <c:v>12.475753310653699</c:v>
                </c:pt>
                <c:pt idx="376">
                  <c:v>12.4748654408869</c:v>
                </c:pt>
                <c:pt idx="377">
                  <c:v>12.473715341254501</c:v>
                </c:pt>
                <c:pt idx="378">
                  <c:v>12.4766500959004</c:v>
                </c:pt>
                <c:pt idx="379">
                  <c:v>12.472700859783</c:v>
                </c:pt>
                <c:pt idx="380">
                  <c:v>12.4738964141716</c:v>
                </c:pt>
                <c:pt idx="381">
                  <c:v>12.473087382767099</c:v>
                </c:pt>
                <c:pt idx="382">
                  <c:v>12.470735237302</c:v>
                </c:pt>
                <c:pt idx="383">
                  <c:v>12.4723513405514</c:v>
                </c:pt>
                <c:pt idx="384">
                  <c:v>12.4725827238469</c:v>
                </c:pt>
                <c:pt idx="385">
                  <c:v>12.471175345352799</c:v>
                </c:pt>
                <c:pt idx="386">
                  <c:v>12.473553484875101</c:v>
                </c:pt>
                <c:pt idx="387">
                  <c:v>12.471365778902801</c:v>
                </c:pt>
                <c:pt idx="388">
                  <c:v>12.471882849737</c:v>
                </c:pt>
                <c:pt idx="389">
                  <c:v>12.470139725625801</c:v>
                </c:pt>
                <c:pt idx="390">
                  <c:v>12.4723322334579</c:v>
                </c:pt>
                <c:pt idx="391">
                  <c:v>12.473071939139301</c:v>
                </c:pt>
                <c:pt idx="392">
                  <c:v>12.4740726846053</c:v>
                </c:pt>
                <c:pt idx="393">
                  <c:v>12.472210374800699</c:v>
                </c:pt>
                <c:pt idx="394">
                  <c:v>12.472324578745701</c:v>
                </c:pt>
                <c:pt idx="395">
                  <c:v>12.472197713261201</c:v>
                </c:pt>
                <c:pt idx="396">
                  <c:v>12.470122553477699</c:v>
                </c:pt>
                <c:pt idx="397">
                  <c:v>12.4730392591641</c:v>
                </c:pt>
                <c:pt idx="398">
                  <c:v>12.470880907106</c:v>
                </c:pt>
                <c:pt idx="399">
                  <c:v>12.4695429487582</c:v>
                </c:pt>
                <c:pt idx="400">
                  <c:v>12.471031953176199</c:v>
                </c:pt>
                <c:pt idx="401">
                  <c:v>12.4700167243364</c:v>
                </c:pt>
                <c:pt idx="402">
                  <c:v>12.4709349423301</c:v>
                </c:pt>
                <c:pt idx="403">
                  <c:v>12.4713073472607</c:v>
                </c:pt>
                <c:pt idx="404">
                  <c:v>12.4689913683053</c:v>
                </c:pt>
                <c:pt idx="405">
                  <c:v>12.4690523427646</c:v>
                </c:pt>
                <c:pt idx="406">
                  <c:v>12.467801850720299</c:v>
                </c:pt>
                <c:pt idx="407">
                  <c:v>12.4686897499118</c:v>
                </c:pt>
                <c:pt idx="408">
                  <c:v>12.466040934562599</c:v>
                </c:pt>
                <c:pt idx="409">
                  <c:v>12.4684995878974</c:v>
                </c:pt>
                <c:pt idx="410">
                  <c:v>12.4681848521198</c:v>
                </c:pt>
                <c:pt idx="411">
                  <c:v>12.4660323187739</c:v>
                </c:pt>
                <c:pt idx="412">
                  <c:v>12.467556732312101</c:v>
                </c:pt>
                <c:pt idx="413">
                  <c:v>12.469340730057899</c:v>
                </c:pt>
                <c:pt idx="414">
                  <c:v>12.4663890581889</c:v>
                </c:pt>
                <c:pt idx="415">
                  <c:v>12.468599593619199</c:v>
                </c:pt>
                <c:pt idx="416">
                  <c:v>12.4665769710089</c:v>
                </c:pt>
                <c:pt idx="417">
                  <c:v>12.467447760492499</c:v>
                </c:pt>
                <c:pt idx="418">
                  <c:v>12.466432144949</c:v>
                </c:pt>
                <c:pt idx="419">
                  <c:v>12.468949694909499</c:v>
                </c:pt>
                <c:pt idx="420">
                  <c:v>12.465727982062299</c:v>
                </c:pt>
                <c:pt idx="421">
                  <c:v>12.4631033693448</c:v>
                </c:pt>
                <c:pt idx="422">
                  <c:v>12.4657033215195</c:v>
                </c:pt>
                <c:pt idx="423">
                  <c:v>12.4651076709481</c:v>
                </c:pt>
                <c:pt idx="424">
                  <c:v>12.4648122972447</c:v>
                </c:pt>
                <c:pt idx="425">
                  <c:v>12.4650193087164</c:v>
                </c:pt>
                <c:pt idx="426">
                  <c:v>12.465540391792301</c:v>
                </c:pt>
                <c:pt idx="427">
                  <c:v>12.4634643951609</c:v>
                </c:pt>
                <c:pt idx="428">
                  <c:v>12.4628997301824</c:v>
                </c:pt>
                <c:pt idx="429">
                  <c:v>12.463939777153801</c:v>
                </c:pt>
                <c:pt idx="430">
                  <c:v>12.4636453905163</c:v>
                </c:pt>
                <c:pt idx="431">
                  <c:v>12.461671612985199</c:v>
                </c:pt>
                <c:pt idx="432">
                  <c:v>12.463415588257901</c:v>
                </c:pt>
                <c:pt idx="433">
                  <c:v>12.4628266792893</c:v>
                </c:pt>
                <c:pt idx="434">
                  <c:v>12.45968169242</c:v>
                </c:pt>
                <c:pt idx="435">
                  <c:v>12.461937011542201</c:v>
                </c:pt>
                <c:pt idx="436">
                  <c:v>12.4629837526155</c:v>
                </c:pt>
                <c:pt idx="437">
                  <c:v>12.4616104341724</c:v>
                </c:pt>
                <c:pt idx="438">
                  <c:v>12.460815812213999</c:v>
                </c:pt>
                <c:pt idx="439">
                  <c:v>12.462956750998799</c:v>
                </c:pt>
                <c:pt idx="440">
                  <c:v>12.4583425580441</c:v>
                </c:pt>
                <c:pt idx="441">
                  <c:v>12.4598023904356</c:v>
                </c:pt>
                <c:pt idx="442">
                  <c:v>12.4581711869439</c:v>
                </c:pt>
                <c:pt idx="443">
                  <c:v>12.4617296990192</c:v>
                </c:pt>
                <c:pt idx="444">
                  <c:v>12.459639469619299</c:v>
                </c:pt>
                <c:pt idx="445">
                  <c:v>12.457224313957999</c:v>
                </c:pt>
                <c:pt idx="446">
                  <c:v>12.4597122122293</c:v>
                </c:pt>
                <c:pt idx="447">
                  <c:v>12.456168791134001</c:v>
                </c:pt>
                <c:pt idx="448">
                  <c:v>12.4552689658088</c:v>
                </c:pt>
                <c:pt idx="449">
                  <c:v>12.4589942315769</c:v>
                </c:pt>
                <c:pt idx="450">
                  <c:v>12.4570890890871</c:v>
                </c:pt>
                <c:pt idx="451">
                  <c:v>12.456522773191001</c:v>
                </c:pt>
                <c:pt idx="452">
                  <c:v>12.458898478663</c:v>
                </c:pt>
                <c:pt idx="453">
                  <c:v>12.4570778444371</c:v>
                </c:pt>
                <c:pt idx="454">
                  <c:v>12.4576913596623</c:v>
                </c:pt>
                <c:pt idx="455">
                  <c:v>12.453983095703199</c:v>
                </c:pt>
                <c:pt idx="456">
                  <c:v>12.4552922802657</c:v>
                </c:pt>
                <c:pt idx="457">
                  <c:v>12.456037649400701</c:v>
                </c:pt>
                <c:pt idx="458">
                  <c:v>12.455860944972599</c:v>
                </c:pt>
                <c:pt idx="459">
                  <c:v>12.4570902680372</c:v>
                </c:pt>
                <c:pt idx="460">
                  <c:v>12.4550832166922</c:v>
                </c:pt>
                <c:pt idx="461">
                  <c:v>12.4553213878664</c:v>
                </c:pt>
                <c:pt idx="462">
                  <c:v>12.453779746353799</c:v>
                </c:pt>
                <c:pt idx="463">
                  <c:v>12.4538084798118</c:v>
                </c:pt>
                <c:pt idx="464">
                  <c:v>12.45420113588</c:v>
                </c:pt>
                <c:pt idx="465">
                  <c:v>12.453203806676299</c:v>
                </c:pt>
                <c:pt idx="466">
                  <c:v>12.454608608212601</c:v>
                </c:pt>
                <c:pt idx="467">
                  <c:v>12.452741951268701</c:v>
                </c:pt>
                <c:pt idx="468">
                  <c:v>12.453977351849</c:v>
                </c:pt>
                <c:pt idx="469">
                  <c:v>12.4554906576183</c:v>
                </c:pt>
                <c:pt idx="470">
                  <c:v>12.451042937668999</c:v>
                </c:pt>
                <c:pt idx="471">
                  <c:v>12.4510556547796</c:v>
                </c:pt>
                <c:pt idx="472">
                  <c:v>12.453017861925501</c:v>
                </c:pt>
                <c:pt idx="473">
                  <c:v>12.4517299037805</c:v>
                </c:pt>
                <c:pt idx="474">
                  <c:v>12.453982140610099</c:v>
                </c:pt>
                <c:pt idx="475">
                  <c:v>12.4501366470533</c:v>
                </c:pt>
                <c:pt idx="476">
                  <c:v>12.451197964252399</c:v>
                </c:pt>
                <c:pt idx="477">
                  <c:v>12.4515824365011</c:v>
                </c:pt>
                <c:pt idx="478">
                  <c:v>12.449987378943501</c:v>
                </c:pt>
                <c:pt idx="479">
                  <c:v>12.4500103421815</c:v>
                </c:pt>
                <c:pt idx="480">
                  <c:v>12.450403559513401</c:v>
                </c:pt>
                <c:pt idx="481">
                  <c:v>12.4512692024479</c:v>
                </c:pt>
                <c:pt idx="482">
                  <c:v>12.452891748113201</c:v>
                </c:pt>
                <c:pt idx="483">
                  <c:v>12.449979156589499</c:v>
                </c:pt>
                <c:pt idx="484">
                  <c:v>12.4485150176119</c:v>
                </c:pt>
                <c:pt idx="485">
                  <c:v>12.449468821777799</c:v>
                </c:pt>
                <c:pt idx="486">
                  <c:v>12.4473610222208</c:v>
                </c:pt>
                <c:pt idx="487">
                  <c:v>12.4486876544764</c:v>
                </c:pt>
                <c:pt idx="488">
                  <c:v>12.448658922837801</c:v>
                </c:pt>
                <c:pt idx="489">
                  <c:v>12.4481033207758</c:v>
                </c:pt>
                <c:pt idx="490">
                  <c:v>12.447940831533399</c:v>
                </c:pt>
                <c:pt idx="491">
                  <c:v>12.4510983529316</c:v>
                </c:pt>
                <c:pt idx="492">
                  <c:v>12.4493958290322</c:v>
                </c:pt>
                <c:pt idx="493">
                  <c:v>12.4467632500379</c:v>
                </c:pt>
                <c:pt idx="494">
                  <c:v>12.4465134993495</c:v>
                </c:pt>
                <c:pt idx="495">
                  <c:v>12.447746998895401</c:v>
                </c:pt>
                <c:pt idx="496">
                  <c:v>12.448347869515</c:v>
                </c:pt>
                <c:pt idx="497">
                  <c:v>12.4480561003964</c:v>
                </c:pt>
                <c:pt idx="498">
                  <c:v>12.447230995947301</c:v>
                </c:pt>
                <c:pt idx="499">
                  <c:v>12.449535047303399</c:v>
                </c:pt>
                <c:pt idx="500">
                  <c:v>12.449352834010901</c:v>
                </c:pt>
                <c:pt idx="501">
                  <c:v>12.4504710430299</c:v>
                </c:pt>
                <c:pt idx="502">
                  <c:v>12.449922321042299</c:v>
                </c:pt>
                <c:pt idx="503">
                  <c:v>12.4490820329681</c:v>
                </c:pt>
                <c:pt idx="504">
                  <c:v>12.4479347828819</c:v>
                </c:pt>
                <c:pt idx="505">
                  <c:v>12.447469045148599</c:v>
                </c:pt>
                <c:pt idx="506">
                  <c:v>12.448332622872501</c:v>
                </c:pt>
                <c:pt idx="507">
                  <c:v>12.4489665957294</c:v>
                </c:pt>
                <c:pt idx="508">
                  <c:v>12.4487440673387</c:v>
                </c:pt>
                <c:pt idx="509">
                  <c:v>12.449509830686701</c:v>
                </c:pt>
                <c:pt idx="510">
                  <c:v>12.448182159879201</c:v>
                </c:pt>
                <c:pt idx="511">
                  <c:v>12.449738117772601</c:v>
                </c:pt>
                <c:pt idx="512">
                  <c:v>12.447272659913301</c:v>
                </c:pt>
                <c:pt idx="513">
                  <c:v>12.447571163703801</c:v>
                </c:pt>
                <c:pt idx="514">
                  <c:v>12.448392231486199</c:v>
                </c:pt>
                <c:pt idx="515">
                  <c:v>12.447314699034401</c:v>
                </c:pt>
                <c:pt idx="516">
                  <c:v>12.447153152075099</c:v>
                </c:pt>
                <c:pt idx="517">
                  <c:v>12.446173222807801</c:v>
                </c:pt>
                <c:pt idx="518">
                  <c:v>12.4472453496551</c:v>
                </c:pt>
                <c:pt idx="519">
                  <c:v>12.4477242922916</c:v>
                </c:pt>
                <c:pt idx="520">
                  <c:v>12.449598871711499</c:v>
                </c:pt>
                <c:pt idx="521">
                  <c:v>12.4467274076145</c:v>
                </c:pt>
                <c:pt idx="522">
                  <c:v>12.4469981726276</c:v>
                </c:pt>
                <c:pt idx="523">
                  <c:v>12.449294665398799</c:v>
                </c:pt>
                <c:pt idx="524">
                  <c:v>12.447335242102501</c:v>
                </c:pt>
                <c:pt idx="525">
                  <c:v>12.447537907801699</c:v>
                </c:pt>
                <c:pt idx="526">
                  <c:v>12.4463949683884</c:v>
                </c:pt>
                <c:pt idx="527">
                  <c:v>12.447667535563699</c:v>
                </c:pt>
                <c:pt idx="528">
                  <c:v>12.447832099216701</c:v>
                </c:pt>
                <c:pt idx="529">
                  <c:v>12.448776409003701</c:v>
                </c:pt>
                <c:pt idx="530">
                  <c:v>12.449721647615</c:v>
                </c:pt>
                <c:pt idx="531">
                  <c:v>12.450200203334401</c:v>
                </c:pt>
                <c:pt idx="532">
                  <c:v>12.447678113237099</c:v>
                </c:pt>
                <c:pt idx="533">
                  <c:v>12.4478303996496</c:v>
                </c:pt>
                <c:pt idx="534">
                  <c:v>12.447763083704199</c:v>
                </c:pt>
                <c:pt idx="535">
                  <c:v>12.447243844909799</c:v>
                </c:pt>
                <c:pt idx="536">
                  <c:v>12.4474993911477</c:v>
                </c:pt>
                <c:pt idx="537">
                  <c:v>12.450129200923</c:v>
                </c:pt>
                <c:pt idx="538">
                  <c:v>12.4491859946106</c:v>
                </c:pt>
                <c:pt idx="539">
                  <c:v>12.4514229420707</c:v>
                </c:pt>
                <c:pt idx="540">
                  <c:v>12.449837947705401</c:v>
                </c:pt>
                <c:pt idx="541">
                  <c:v>12.4509162843779</c:v>
                </c:pt>
                <c:pt idx="542">
                  <c:v>12.450428037170999</c:v>
                </c:pt>
                <c:pt idx="543">
                  <c:v>12.4513469027008</c:v>
                </c:pt>
                <c:pt idx="544">
                  <c:v>12.4477543630636</c:v>
                </c:pt>
                <c:pt idx="545">
                  <c:v>12.450307357878801</c:v>
                </c:pt>
                <c:pt idx="546">
                  <c:v>12.4504309184466</c:v>
                </c:pt>
                <c:pt idx="547">
                  <c:v>12.4510838031578</c:v>
                </c:pt>
                <c:pt idx="548">
                  <c:v>12.452164945204601</c:v>
                </c:pt>
                <c:pt idx="549">
                  <c:v>12.4516829313706</c:v>
                </c:pt>
                <c:pt idx="550">
                  <c:v>12.452814812322201</c:v>
                </c:pt>
                <c:pt idx="551">
                  <c:v>12.4516947759003</c:v>
                </c:pt>
                <c:pt idx="552">
                  <c:v>12.450747894047799</c:v>
                </c:pt>
                <c:pt idx="553">
                  <c:v>12.4508206875381</c:v>
                </c:pt>
                <c:pt idx="554">
                  <c:v>12.4511142655423</c:v>
                </c:pt>
                <c:pt idx="555">
                  <c:v>12.4528817452755</c:v>
                </c:pt>
                <c:pt idx="556">
                  <c:v>12.450425402635</c:v>
                </c:pt>
                <c:pt idx="557">
                  <c:v>12.451082452609301</c:v>
                </c:pt>
                <c:pt idx="558">
                  <c:v>12.451843551570599</c:v>
                </c:pt>
                <c:pt idx="559">
                  <c:v>12.4512430852505</c:v>
                </c:pt>
                <c:pt idx="560">
                  <c:v>12.450833329128301</c:v>
                </c:pt>
                <c:pt idx="561">
                  <c:v>12.451979546773901</c:v>
                </c:pt>
                <c:pt idx="562">
                  <c:v>12.4521062886247</c:v>
                </c:pt>
                <c:pt idx="563">
                  <c:v>12.4521038092563</c:v>
                </c:pt>
                <c:pt idx="564">
                  <c:v>12.4522868848083</c:v>
                </c:pt>
                <c:pt idx="565">
                  <c:v>12.4538940060768</c:v>
                </c:pt>
                <c:pt idx="566">
                  <c:v>12.4534750556566</c:v>
                </c:pt>
                <c:pt idx="567">
                  <c:v>12.4530158630229</c:v>
                </c:pt>
                <c:pt idx="568">
                  <c:v>12.452669789438101</c:v>
                </c:pt>
                <c:pt idx="569">
                  <c:v>12.4521381122118</c:v>
                </c:pt>
                <c:pt idx="570">
                  <c:v>12.4545885657905</c:v>
                </c:pt>
                <c:pt idx="571">
                  <c:v>12.454878720746899</c:v>
                </c:pt>
                <c:pt idx="572">
                  <c:v>12.4525038878933</c:v>
                </c:pt>
                <c:pt idx="573">
                  <c:v>12.453821334578</c:v>
                </c:pt>
                <c:pt idx="574">
                  <c:v>12.4538969031794</c:v>
                </c:pt>
                <c:pt idx="575">
                  <c:v>12.453225819918901</c:v>
                </c:pt>
                <c:pt idx="576">
                  <c:v>12.454435831595699</c:v>
                </c:pt>
                <c:pt idx="577">
                  <c:v>12.454198792596101</c:v>
                </c:pt>
                <c:pt idx="578">
                  <c:v>12.4529204205894</c:v>
                </c:pt>
                <c:pt idx="579">
                  <c:v>12.4535597513303</c:v>
                </c:pt>
                <c:pt idx="580">
                  <c:v>12.4550054864379</c:v>
                </c:pt>
                <c:pt idx="581">
                  <c:v>12.4535049699896</c:v>
                </c:pt>
                <c:pt idx="582">
                  <c:v>12.4546446581945</c:v>
                </c:pt>
                <c:pt idx="583">
                  <c:v>12.4539334860876</c:v>
                </c:pt>
                <c:pt idx="584">
                  <c:v>12.456195756675999</c:v>
                </c:pt>
                <c:pt idx="585">
                  <c:v>12.455597858208</c:v>
                </c:pt>
                <c:pt idx="586">
                  <c:v>12.458208640913</c:v>
                </c:pt>
                <c:pt idx="587">
                  <c:v>12.455704466096901</c:v>
                </c:pt>
                <c:pt idx="588">
                  <c:v>12.456145297089</c:v>
                </c:pt>
                <c:pt idx="589">
                  <c:v>12.4560135862867</c:v>
                </c:pt>
                <c:pt idx="590">
                  <c:v>12.456482619793199</c:v>
                </c:pt>
                <c:pt idx="591">
                  <c:v>12.455242961867301</c:v>
                </c:pt>
                <c:pt idx="592">
                  <c:v>12.456688239792999</c:v>
                </c:pt>
                <c:pt idx="593">
                  <c:v>12.457318136250599</c:v>
                </c:pt>
                <c:pt idx="594">
                  <c:v>12.457552993114</c:v>
                </c:pt>
                <c:pt idx="595">
                  <c:v>12.459220617584</c:v>
                </c:pt>
                <c:pt idx="596">
                  <c:v>12.457234241433699</c:v>
                </c:pt>
                <c:pt idx="597">
                  <c:v>12.454673709119501</c:v>
                </c:pt>
                <c:pt idx="598">
                  <c:v>12.4575354291723</c:v>
                </c:pt>
                <c:pt idx="599">
                  <c:v>12.457841005215601</c:v>
                </c:pt>
                <c:pt idx="600">
                  <c:v>12.456976070234401</c:v>
                </c:pt>
                <c:pt idx="601">
                  <c:v>12.4569012885297</c:v>
                </c:pt>
                <c:pt idx="602">
                  <c:v>12.458858833828801</c:v>
                </c:pt>
                <c:pt idx="603">
                  <c:v>12.458366801992</c:v>
                </c:pt>
                <c:pt idx="604">
                  <c:v>12.4590496993405</c:v>
                </c:pt>
                <c:pt idx="605">
                  <c:v>12.4597589630727</c:v>
                </c:pt>
                <c:pt idx="606">
                  <c:v>12.4590533865011</c:v>
                </c:pt>
                <c:pt idx="607">
                  <c:v>12.4580434208022</c:v>
                </c:pt>
                <c:pt idx="608">
                  <c:v>12.457897713552899</c:v>
                </c:pt>
                <c:pt idx="609">
                  <c:v>12.459457161066901</c:v>
                </c:pt>
                <c:pt idx="610">
                  <c:v>12.460577364914601</c:v>
                </c:pt>
                <c:pt idx="611">
                  <c:v>12.4588065870681</c:v>
                </c:pt>
                <c:pt idx="612">
                  <c:v>12.458418679306501</c:v>
                </c:pt>
                <c:pt idx="613">
                  <c:v>12.459298439369</c:v>
                </c:pt>
                <c:pt idx="614">
                  <c:v>12.459413778970401</c:v>
                </c:pt>
                <c:pt idx="615">
                  <c:v>12.4613787315112</c:v>
                </c:pt>
                <c:pt idx="616">
                  <c:v>12.4590626468663</c:v>
                </c:pt>
                <c:pt idx="617">
                  <c:v>12.4592020733221</c:v>
                </c:pt>
                <c:pt idx="618">
                  <c:v>12.4593916146294</c:v>
                </c:pt>
                <c:pt idx="619">
                  <c:v>12.4604539862042</c:v>
                </c:pt>
                <c:pt idx="620">
                  <c:v>12.459488042038201</c:v>
                </c:pt>
                <c:pt idx="621">
                  <c:v>12.459749009050601</c:v>
                </c:pt>
                <c:pt idx="622">
                  <c:v>12.4595405242948</c:v>
                </c:pt>
                <c:pt idx="623">
                  <c:v>12.4598216030922</c:v>
                </c:pt>
                <c:pt idx="624">
                  <c:v>12.459118204461801</c:v>
                </c:pt>
                <c:pt idx="625">
                  <c:v>12.461914743365201</c:v>
                </c:pt>
                <c:pt idx="626">
                  <c:v>12.4600591107572</c:v>
                </c:pt>
                <c:pt idx="627">
                  <c:v>12.4610230249986</c:v>
                </c:pt>
                <c:pt idx="628">
                  <c:v>12.461276132164899</c:v>
                </c:pt>
                <c:pt idx="629">
                  <c:v>12.461806219575401</c:v>
                </c:pt>
                <c:pt idx="630">
                  <c:v>12.462056225694001</c:v>
                </c:pt>
                <c:pt idx="631">
                  <c:v>12.461761857109099</c:v>
                </c:pt>
                <c:pt idx="632">
                  <c:v>12.4603483637829</c:v>
                </c:pt>
                <c:pt idx="633">
                  <c:v>12.4628452317571</c:v>
                </c:pt>
                <c:pt idx="634">
                  <c:v>12.461666287895699</c:v>
                </c:pt>
                <c:pt idx="635">
                  <c:v>12.461100231529899</c:v>
                </c:pt>
                <c:pt idx="636">
                  <c:v>12.4622595128701</c:v>
                </c:pt>
                <c:pt idx="637">
                  <c:v>12.462983533299001</c:v>
                </c:pt>
                <c:pt idx="638">
                  <c:v>12.4645475799338</c:v>
                </c:pt>
                <c:pt idx="639">
                  <c:v>12.461782690408199</c:v>
                </c:pt>
                <c:pt idx="640">
                  <c:v>12.4603458515739</c:v>
                </c:pt>
                <c:pt idx="641">
                  <c:v>12.4643453799931</c:v>
                </c:pt>
                <c:pt idx="642">
                  <c:v>12.4618962927428</c:v>
                </c:pt>
                <c:pt idx="643">
                  <c:v>12.4621108936404</c:v>
                </c:pt>
                <c:pt idx="644">
                  <c:v>12.4629350660984</c:v>
                </c:pt>
                <c:pt idx="645">
                  <c:v>12.4628326706422</c:v>
                </c:pt>
                <c:pt idx="646">
                  <c:v>12.463584391005099</c:v>
                </c:pt>
                <c:pt idx="647">
                  <c:v>12.4627799511251</c:v>
                </c:pt>
                <c:pt idx="648">
                  <c:v>12.464674277661199</c:v>
                </c:pt>
                <c:pt idx="649">
                  <c:v>12.4626031911088</c:v>
                </c:pt>
                <c:pt idx="650">
                  <c:v>12.463574611244701</c:v>
                </c:pt>
                <c:pt idx="651">
                  <c:v>12.463049721961999</c:v>
                </c:pt>
                <c:pt idx="652">
                  <c:v>12.464121819092</c:v>
                </c:pt>
                <c:pt idx="653">
                  <c:v>12.4641614409099</c:v>
                </c:pt>
                <c:pt idx="654">
                  <c:v>12.4624368803149</c:v>
                </c:pt>
                <c:pt idx="655">
                  <c:v>12.4653886354733</c:v>
                </c:pt>
                <c:pt idx="656">
                  <c:v>12.463380954114699</c:v>
                </c:pt>
                <c:pt idx="657">
                  <c:v>12.464269619654001</c:v>
                </c:pt>
                <c:pt idx="658">
                  <c:v>12.4629743233432</c:v>
                </c:pt>
                <c:pt idx="659">
                  <c:v>12.4636032805341</c:v>
                </c:pt>
                <c:pt idx="660">
                  <c:v>12.4638926447389</c:v>
                </c:pt>
                <c:pt idx="661">
                  <c:v>12.464830937441899</c:v>
                </c:pt>
                <c:pt idx="662">
                  <c:v>12.463367790938101</c:v>
                </c:pt>
                <c:pt idx="663">
                  <c:v>12.463211246725701</c:v>
                </c:pt>
                <c:pt idx="664">
                  <c:v>12.4641098296797</c:v>
                </c:pt>
                <c:pt idx="665">
                  <c:v>12.4641927576623</c:v>
                </c:pt>
                <c:pt idx="666">
                  <c:v>12.4633330967867</c:v>
                </c:pt>
                <c:pt idx="667">
                  <c:v>12.464378115429801</c:v>
                </c:pt>
                <c:pt idx="668">
                  <c:v>12.4656610106152</c:v>
                </c:pt>
                <c:pt idx="669">
                  <c:v>12.4659345727129</c:v>
                </c:pt>
                <c:pt idx="670">
                  <c:v>12.464003801929</c:v>
                </c:pt>
                <c:pt idx="671">
                  <c:v>12.466055505864899</c:v>
                </c:pt>
                <c:pt idx="672">
                  <c:v>12.463336966341</c:v>
                </c:pt>
                <c:pt idx="673">
                  <c:v>12.463074219507</c:v>
                </c:pt>
                <c:pt idx="674">
                  <c:v>12.465623385266699</c:v>
                </c:pt>
                <c:pt idx="675">
                  <c:v>12.4640775488523</c:v>
                </c:pt>
                <c:pt idx="676">
                  <c:v>12.464688924111901</c:v>
                </c:pt>
                <c:pt idx="677">
                  <c:v>12.4642697587825</c:v>
                </c:pt>
                <c:pt idx="678">
                  <c:v>12.4628298407212</c:v>
                </c:pt>
                <c:pt idx="679">
                  <c:v>12.4628192160895</c:v>
                </c:pt>
                <c:pt idx="680">
                  <c:v>12.4629554680378</c:v>
                </c:pt>
                <c:pt idx="681">
                  <c:v>12.4652285764511</c:v>
                </c:pt>
                <c:pt idx="682">
                  <c:v>12.466444546210999</c:v>
                </c:pt>
                <c:pt idx="683">
                  <c:v>12.464316496836201</c:v>
                </c:pt>
                <c:pt idx="684">
                  <c:v>12.464266189937099</c:v>
                </c:pt>
                <c:pt idx="685">
                  <c:v>12.4652192108916</c:v>
                </c:pt>
                <c:pt idx="686">
                  <c:v>12.4641377616936</c:v>
                </c:pt>
                <c:pt idx="687">
                  <c:v>12.4657971299357</c:v>
                </c:pt>
                <c:pt idx="688">
                  <c:v>12.4639935028175</c:v>
                </c:pt>
                <c:pt idx="689">
                  <c:v>12.462987007080001</c:v>
                </c:pt>
                <c:pt idx="690">
                  <c:v>12.4648362830763</c:v>
                </c:pt>
                <c:pt idx="691">
                  <c:v>12.4648123198631</c:v>
                </c:pt>
                <c:pt idx="692">
                  <c:v>12.4643565635483</c:v>
                </c:pt>
                <c:pt idx="693">
                  <c:v>12.4651134634119</c:v>
                </c:pt>
                <c:pt idx="694">
                  <c:v>12.463885538460699</c:v>
                </c:pt>
                <c:pt idx="695">
                  <c:v>12.466085488820299</c:v>
                </c:pt>
                <c:pt idx="696">
                  <c:v>12.4648309116128</c:v>
                </c:pt>
                <c:pt idx="697">
                  <c:v>12.464282942214</c:v>
                </c:pt>
                <c:pt idx="698">
                  <c:v>12.465349586102199</c:v>
                </c:pt>
                <c:pt idx="699">
                  <c:v>12.465528261582699</c:v>
                </c:pt>
                <c:pt idx="700">
                  <c:v>12.4664087100507</c:v>
                </c:pt>
                <c:pt idx="701">
                  <c:v>12.466332386414299</c:v>
                </c:pt>
                <c:pt idx="702">
                  <c:v>12.465019882633101</c:v>
                </c:pt>
                <c:pt idx="703">
                  <c:v>12.4650142491198</c:v>
                </c:pt>
                <c:pt idx="704">
                  <c:v>12.464682001798099</c:v>
                </c:pt>
                <c:pt idx="705">
                  <c:v>12.4673845749855</c:v>
                </c:pt>
                <c:pt idx="706">
                  <c:v>12.4648383409983</c:v>
                </c:pt>
                <c:pt idx="707">
                  <c:v>12.4651600621985</c:v>
                </c:pt>
                <c:pt idx="708">
                  <c:v>12.4652159900628</c:v>
                </c:pt>
                <c:pt idx="709">
                  <c:v>12.4669126751389</c:v>
                </c:pt>
                <c:pt idx="710">
                  <c:v>12.4642763885986</c:v>
                </c:pt>
                <c:pt idx="711">
                  <c:v>12.4652315379403</c:v>
                </c:pt>
                <c:pt idx="712">
                  <c:v>12.4646262408132</c:v>
                </c:pt>
                <c:pt idx="713">
                  <c:v>12.4662227938671</c:v>
                </c:pt>
                <c:pt idx="714">
                  <c:v>12.464164835202</c:v>
                </c:pt>
                <c:pt idx="715">
                  <c:v>12.4653422920845</c:v>
                </c:pt>
                <c:pt idx="716">
                  <c:v>12.465029729001801</c:v>
                </c:pt>
                <c:pt idx="717">
                  <c:v>12.464602743355</c:v>
                </c:pt>
                <c:pt idx="718">
                  <c:v>12.465503740099299</c:v>
                </c:pt>
                <c:pt idx="719">
                  <c:v>12.4676262427931</c:v>
                </c:pt>
                <c:pt idx="720">
                  <c:v>12.4670345307593</c:v>
                </c:pt>
                <c:pt idx="721">
                  <c:v>12.4659860300539</c:v>
                </c:pt>
                <c:pt idx="722">
                  <c:v>12.4666903945568</c:v>
                </c:pt>
                <c:pt idx="723">
                  <c:v>12.466074879804699</c:v>
                </c:pt>
                <c:pt idx="724">
                  <c:v>12.466403225329801</c:v>
                </c:pt>
                <c:pt idx="725">
                  <c:v>12.4662427379973</c:v>
                </c:pt>
                <c:pt idx="726">
                  <c:v>12.4662031473511</c:v>
                </c:pt>
                <c:pt idx="727">
                  <c:v>12.4660585296931</c:v>
                </c:pt>
                <c:pt idx="728">
                  <c:v>12.4671030370416</c:v>
                </c:pt>
                <c:pt idx="729">
                  <c:v>12.467011325065</c:v>
                </c:pt>
                <c:pt idx="730">
                  <c:v>12.467198289640701</c:v>
                </c:pt>
                <c:pt idx="731">
                  <c:v>12.4674864348982</c:v>
                </c:pt>
                <c:pt idx="732">
                  <c:v>12.4672330166065</c:v>
                </c:pt>
                <c:pt idx="733">
                  <c:v>12.4675411982847</c:v>
                </c:pt>
                <c:pt idx="734">
                  <c:v>12.466019823118</c:v>
                </c:pt>
                <c:pt idx="735">
                  <c:v>12.465517995759299</c:v>
                </c:pt>
                <c:pt idx="736">
                  <c:v>12.468003032193099</c:v>
                </c:pt>
                <c:pt idx="737">
                  <c:v>12.467933305893901</c:v>
                </c:pt>
                <c:pt idx="738">
                  <c:v>12.4677025235485</c:v>
                </c:pt>
                <c:pt idx="739">
                  <c:v>12.468406088904899</c:v>
                </c:pt>
                <c:pt idx="740">
                  <c:v>12.4676449909079</c:v>
                </c:pt>
                <c:pt idx="741">
                  <c:v>12.4682706110124</c:v>
                </c:pt>
                <c:pt idx="742">
                  <c:v>12.467827953189801</c:v>
                </c:pt>
                <c:pt idx="743">
                  <c:v>12.4681625519964</c:v>
                </c:pt>
                <c:pt idx="744">
                  <c:v>12.467967285754099</c:v>
                </c:pt>
                <c:pt idx="745">
                  <c:v>12.4688956503536</c:v>
                </c:pt>
                <c:pt idx="746">
                  <c:v>12.4690656669136</c:v>
                </c:pt>
                <c:pt idx="747">
                  <c:v>12.4684538988289</c:v>
                </c:pt>
                <c:pt idx="748">
                  <c:v>12.4700796276944</c:v>
                </c:pt>
                <c:pt idx="749">
                  <c:v>12.4699223799797</c:v>
                </c:pt>
                <c:pt idx="750">
                  <c:v>12.4693891782742</c:v>
                </c:pt>
                <c:pt idx="751">
                  <c:v>12.470533054579599</c:v>
                </c:pt>
                <c:pt idx="752">
                  <c:v>12.4697098792875</c:v>
                </c:pt>
                <c:pt idx="753">
                  <c:v>12.468585972435299</c:v>
                </c:pt>
                <c:pt idx="754">
                  <c:v>12.470623788242101</c:v>
                </c:pt>
                <c:pt idx="755">
                  <c:v>12.470917413894499</c:v>
                </c:pt>
                <c:pt idx="756">
                  <c:v>12.4716295548834</c:v>
                </c:pt>
                <c:pt idx="757">
                  <c:v>12.472400046992</c:v>
                </c:pt>
                <c:pt idx="758">
                  <c:v>12.4693919885983</c:v>
                </c:pt>
                <c:pt idx="759">
                  <c:v>12.470129287689501</c:v>
                </c:pt>
                <c:pt idx="760">
                  <c:v>12.4719433543174</c:v>
                </c:pt>
                <c:pt idx="761">
                  <c:v>12.471370857237901</c:v>
                </c:pt>
                <c:pt idx="762">
                  <c:v>12.4722118110303</c:v>
                </c:pt>
                <c:pt idx="763">
                  <c:v>12.472911297948301</c:v>
                </c:pt>
                <c:pt idx="764">
                  <c:v>12.473940520794001</c:v>
                </c:pt>
                <c:pt idx="765">
                  <c:v>12.4736221709758</c:v>
                </c:pt>
                <c:pt idx="766">
                  <c:v>12.471480870630799</c:v>
                </c:pt>
                <c:pt idx="767">
                  <c:v>12.472377526832901</c:v>
                </c:pt>
                <c:pt idx="768">
                  <c:v>12.472964503314801</c:v>
                </c:pt>
                <c:pt idx="769">
                  <c:v>12.474629665921199</c:v>
                </c:pt>
                <c:pt idx="770">
                  <c:v>12.473650054259799</c:v>
                </c:pt>
                <c:pt idx="771">
                  <c:v>12.474027958401299</c:v>
                </c:pt>
                <c:pt idx="772">
                  <c:v>12.473427788962001</c:v>
                </c:pt>
                <c:pt idx="773">
                  <c:v>12.472959046936801</c:v>
                </c:pt>
                <c:pt idx="774">
                  <c:v>12.4750245284262</c:v>
                </c:pt>
                <c:pt idx="775">
                  <c:v>12.4744856465847</c:v>
                </c:pt>
                <c:pt idx="776">
                  <c:v>12.4734714736557</c:v>
                </c:pt>
                <c:pt idx="777">
                  <c:v>12.4732394083461</c:v>
                </c:pt>
                <c:pt idx="778">
                  <c:v>12.473878984546401</c:v>
                </c:pt>
                <c:pt idx="779">
                  <c:v>12.4766446545847</c:v>
                </c:pt>
                <c:pt idx="780">
                  <c:v>12.4746502323536</c:v>
                </c:pt>
                <c:pt idx="781">
                  <c:v>12.4756566211347</c:v>
                </c:pt>
                <c:pt idx="782">
                  <c:v>12.4759842125069</c:v>
                </c:pt>
                <c:pt idx="783">
                  <c:v>12.4776344039542</c:v>
                </c:pt>
                <c:pt idx="784">
                  <c:v>12.4749805466596</c:v>
                </c:pt>
                <c:pt idx="785">
                  <c:v>12.4770562480929</c:v>
                </c:pt>
                <c:pt idx="786">
                  <c:v>12.4763152181799</c:v>
                </c:pt>
                <c:pt idx="787">
                  <c:v>12.476899332513799</c:v>
                </c:pt>
                <c:pt idx="788">
                  <c:v>12.479277558987899</c:v>
                </c:pt>
                <c:pt idx="789">
                  <c:v>12.479009397929</c:v>
                </c:pt>
                <c:pt idx="790">
                  <c:v>12.4792333432787</c:v>
                </c:pt>
                <c:pt idx="791">
                  <c:v>12.4793877616889</c:v>
                </c:pt>
                <c:pt idx="792">
                  <c:v>12.4767420507861</c:v>
                </c:pt>
                <c:pt idx="793">
                  <c:v>12.479014514612601</c:v>
                </c:pt>
                <c:pt idx="794">
                  <c:v>12.478069918663399</c:v>
                </c:pt>
                <c:pt idx="795">
                  <c:v>12.480658778159</c:v>
                </c:pt>
                <c:pt idx="796">
                  <c:v>12.4786549335972</c:v>
                </c:pt>
                <c:pt idx="797">
                  <c:v>12.478442434765199</c:v>
                </c:pt>
                <c:pt idx="798">
                  <c:v>12.479546654729401</c:v>
                </c:pt>
                <c:pt idx="799">
                  <c:v>12.4796997120404</c:v>
                </c:pt>
                <c:pt idx="800">
                  <c:v>12.478900015238301</c:v>
                </c:pt>
                <c:pt idx="801">
                  <c:v>12.480175117971299</c:v>
                </c:pt>
                <c:pt idx="802">
                  <c:v>12.480441176370499</c:v>
                </c:pt>
                <c:pt idx="803">
                  <c:v>12.477658797530401</c:v>
                </c:pt>
                <c:pt idx="804">
                  <c:v>12.4794527125807</c:v>
                </c:pt>
                <c:pt idx="805">
                  <c:v>12.4810268476494</c:v>
                </c:pt>
                <c:pt idx="806">
                  <c:v>12.4806835101089</c:v>
                </c:pt>
                <c:pt idx="807">
                  <c:v>12.482749686054801</c:v>
                </c:pt>
                <c:pt idx="808">
                  <c:v>12.482156700471901</c:v>
                </c:pt>
                <c:pt idx="809">
                  <c:v>12.4812873732625</c:v>
                </c:pt>
                <c:pt idx="810">
                  <c:v>12.481393350134001</c:v>
                </c:pt>
                <c:pt idx="811">
                  <c:v>12.482623805553899</c:v>
                </c:pt>
                <c:pt idx="812">
                  <c:v>12.482939930469399</c:v>
                </c:pt>
                <c:pt idx="813">
                  <c:v>12.481387289908</c:v>
                </c:pt>
                <c:pt idx="814">
                  <c:v>12.482869304783399</c:v>
                </c:pt>
                <c:pt idx="815">
                  <c:v>12.482726585585601</c:v>
                </c:pt>
                <c:pt idx="816">
                  <c:v>12.482656429063701</c:v>
                </c:pt>
                <c:pt idx="817">
                  <c:v>12.483046676281299</c:v>
                </c:pt>
                <c:pt idx="818">
                  <c:v>12.4828406090251</c:v>
                </c:pt>
                <c:pt idx="819">
                  <c:v>12.4837808613748</c:v>
                </c:pt>
                <c:pt idx="820">
                  <c:v>12.482354189102301</c:v>
                </c:pt>
                <c:pt idx="821">
                  <c:v>12.484314902615401</c:v>
                </c:pt>
                <c:pt idx="822">
                  <c:v>12.484714274424499</c:v>
                </c:pt>
                <c:pt idx="823">
                  <c:v>12.484093845640301</c:v>
                </c:pt>
                <c:pt idx="824">
                  <c:v>12.484213222427099</c:v>
                </c:pt>
                <c:pt idx="825">
                  <c:v>12.484746907834101</c:v>
                </c:pt>
                <c:pt idx="826">
                  <c:v>12.482745920173899</c:v>
                </c:pt>
                <c:pt idx="827">
                  <c:v>12.484930212188701</c:v>
                </c:pt>
                <c:pt idx="828">
                  <c:v>12.484514192229399</c:v>
                </c:pt>
                <c:pt idx="829">
                  <c:v>12.4858084580354</c:v>
                </c:pt>
                <c:pt idx="830">
                  <c:v>12.4843211755867</c:v>
                </c:pt>
                <c:pt idx="831">
                  <c:v>12.4855817191805</c:v>
                </c:pt>
                <c:pt idx="832">
                  <c:v>12.484352310086299</c:v>
                </c:pt>
                <c:pt idx="833">
                  <c:v>12.485218142929901</c:v>
                </c:pt>
                <c:pt idx="834">
                  <c:v>12.484851963388699</c:v>
                </c:pt>
                <c:pt idx="835">
                  <c:v>12.483819690804699</c:v>
                </c:pt>
                <c:pt idx="836">
                  <c:v>12.4849593535937</c:v>
                </c:pt>
                <c:pt idx="837">
                  <c:v>12.4850063898394</c:v>
                </c:pt>
                <c:pt idx="838">
                  <c:v>12.4839018583827</c:v>
                </c:pt>
                <c:pt idx="839">
                  <c:v>12.4843314267788</c:v>
                </c:pt>
                <c:pt idx="840">
                  <c:v>12.484209148480801</c:v>
                </c:pt>
                <c:pt idx="841">
                  <c:v>12.484902013991499</c:v>
                </c:pt>
                <c:pt idx="842">
                  <c:v>12.4852412521976</c:v>
                </c:pt>
                <c:pt idx="843">
                  <c:v>12.4840604650303</c:v>
                </c:pt>
                <c:pt idx="844">
                  <c:v>12.4850060720324</c:v>
                </c:pt>
                <c:pt idx="845">
                  <c:v>12.4843993716465</c:v>
                </c:pt>
                <c:pt idx="846">
                  <c:v>12.4833579081048</c:v>
                </c:pt>
                <c:pt idx="847">
                  <c:v>12.4847028386313</c:v>
                </c:pt>
                <c:pt idx="848">
                  <c:v>12.482812735673299</c:v>
                </c:pt>
                <c:pt idx="849">
                  <c:v>12.4838486868723</c:v>
                </c:pt>
                <c:pt idx="850">
                  <c:v>12.4822978640582</c:v>
                </c:pt>
                <c:pt idx="851">
                  <c:v>12.482265613026501</c:v>
                </c:pt>
                <c:pt idx="852">
                  <c:v>12.484267875488801</c:v>
                </c:pt>
                <c:pt idx="853">
                  <c:v>12.4821508782007</c:v>
                </c:pt>
                <c:pt idx="854">
                  <c:v>12.483115987134999</c:v>
                </c:pt>
                <c:pt idx="855">
                  <c:v>12.4820919605556</c:v>
                </c:pt>
                <c:pt idx="856">
                  <c:v>12.483434533546699</c:v>
                </c:pt>
                <c:pt idx="857">
                  <c:v>12.4823669918182</c:v>
                </c:pt>
                <c:pt idx="858">
                  <c:v>12.4836103732572</c:v>
                </c:pt>
                <c:pt idx="859">
                  <c:v>12.4812567429826</c:v>
                </c:pt>
                <c:pt idx="860">
                  <c:v>12.480581409848501</c:v>
                </c:pt>
                <c:pt idx="861">
                  <c:v>12.4811407984993</c:v>
                </c:pt>
                <c:pt idx="862">
                  <c:v>12.4808424588643</c:v>
                </c:pt>
                <c:pt idx="863">
                  <c:v>12.480559968678801</c:v>
                </c:pt>
                <c:pt idx="864">
                  <c:v>12.4814433649821</c:v>
                </c:pt>
                <c:pt idx="865">
                  <c:v>12.480381109770599</c:v>
                </c:pt>
                <c:pt idx="866">
                  <c:v>12.4811979796127</c:v>
                </c:pt>
                <c:pt idx="867">
                  <c:v>12.4812785733646</c:v>
                </c:pt>
                <c:pt idx="868">
                  <c:v>12.4805387868966</c:v>
                </c:pt>
                <c:pt idx="869">
                  <c:v>12.480257134819499</c:v>
                </c:pt>
                <c:pt idx="870">
                  <c:v>12.479617984454</c:v>
                </c:pt>
                <c:pt idx="871">
                  <c:v>12.478514244994299</c:v>
                </c:pt>
                <c:pt idx="872">
                  <c:v>12.478770032229701</c:v>
                </c:pt>
                <c:pt idx="873">
                  <c:v>12.477767857140799</c:v>
                </c:pt>
                <c:pt idx="874">
                  <c:v>12.477853471122501</c:v>
                </c:pt>
                <c:pt idx="875">
                  <c:v>12.4782443718375</c:v>
                </c:pt>
                <c:pt idx="876">
                  <c:v>12.4773858424316</c:v>
                </c:pt>
                <c:pt idx="877">
                  <c:v>12.476021498364901</c:v>
                </c:pt>
                <c:pt idx="878">
                  <c:v>12.4763474514412</c:v>
                </c:pt>
                <c:pt idx="879">
                  <c:v>12.4781243177765</c:v>
                </c:pt>
                <c:pt idx="880">
                  <c:v>12.476308275730601</c:v>
                </c:pt>
                <c:pt idx="881">
                  <c:v>12.475041007602901</c:v>
                </c:pt>
                <c:pt idx="882">
                  <c:v>12.4754476528308</c:v>
                </c:pt>
                <c:pt idx="883">
                  <c:v>12.474763796819699</c:v>
                </c:pt>
                <c:pt idx="884">
                  <c:v>12.4752997163388</c:v>
                </c:pt>
                <c:pt idx="885">
                  <c:v>12.473752017375601</c:v>
                </c:pt>
                <c:pt idx="886">
                  <c:v>12.4735571105848</c:v>
                </c:pt>
                <c:pt idx="887">
                  <c:v>12.4739007524075</c:v>
                </c:pt>
                <c:pt idx="888">
                  <c:v>12.4731741536612</c:v>
                </c:pt>
                <c:pt idx="889">
                  <c:v>12.471961082982499</c:v>
                </c:pt>
                <c:pt idx="890">
                  <c:v>12.4712243210779</c:v>
                </c:pt>
                <c:pt idx="891">
                  <c:v>12.471997056955599</c:v>
                </c:pt>
                <c:pt idx="892">
                  <c:v>12.470851009275201</c:v>
                </c:pt>
                <c:pt idx="893">
                  <c:v>12.4697778023213</c:v>
                </c:pt>
                <c:pt idx="894">
                  <c:v>12.4700191676174</c:v>
                </c:pt>
                <c:pt idx="895">
                  <c:v>12.4693377594017</c:v>
                </c:pt>
                <c:pt idx="896">
                  <c:v>12.468757912929</c:v>
                </c:pt>
                <c:pt idx="897">
                  <c:v>12.4687054252003</c:v>
                </c:pt>
                <c:pt idx="898">
                  <c:v>12.4671376417772</c:v>
                </c:pt>
                <c:pt idx="899">
                  <c:v>12.468705584460301</c:v>
                </c:pt>
                <c:pt idx="900">
                  <c:v>12.4674192731958</c:v>
                </c:pt>
                <c:pt idx="901">
                  <c:v>12.4659944585812</c:v>
                </c:pt>
                <c:pt idx="902">
                  <c:v>12.465031888242599</c:v>
                </c:pt>
                <c:pt idx="903">
                  <c:v>12.4647793831712</c:v>
                </c:pt>
                <c:pt idx="904">
                  <c:v>12.4636114807757</c:v>
                </c:pt>
                <c:pt idx="905">
                  <c:v>12.4621434099583</c:v>
                </c:pt>
                <c:pt idx="906">
                  <c:v>12.4632711404919</c:v>
                </c:pt>
                <c:pt idx="907">
                  <c:v>12.4626359374616</c:v>
                </c:pt>
                <c:pt idx="908">
                  <c:v>12.4627902758975</c:v>
                </c:pt>
                <c:pt idx="909">
                  <c:v>12.461719502647201</c:v>
                </c:pt>
                <c:pt idx="910">
                  <c:v>12.4608726849072</c:v>
                </c:pt>
                <c:pt idx="911">
                  <c:v>12.459493447269899</c:v>
                </c:pt>
                <c:pt idx="912">
                  <c:v>12.4590588161314</c:v>
                </c:pt>
                <c:pt idx="913">
                  <c:v>12.456702318263901</c:v>
                </c:pt>
                <c:pt idx="914">
                  <c:v>12.4581898715177</c:v>
                </c:pt>
                <c:pt idx="915">
                  <c:v>12.4587837868125</c:v>
                </c:pt>
                <c:pt idx="916">
                  <c:v>12.457028100761701</c:v>
                </c:pt>
                <c:pt idx="917">
                  <c:v>12.4572327704457</c:v>
                </c:pt>
                <c:pt idx="918">
                  <c:v>12.455790189810999</c:v>
                </c:pt>
                <c:pt idx="919">
                  <c:v>12.455126134631801</c:v>
                </c:pt>
                <c:pt idx="920">
                  <c:v>12.4554967147174</c:v>
                </c:pt>
                <c:pt idx="921">
                  <c:v>12.4536607705012</c:v>
                </c:pt>
                <c:pt idx="922">
                  <c:v>12.453030222001599</c:v>
                </c:pt>
                <c:pt idx="923">
                  <c:v>12.451913431748901</c:v>
                </c:pt>
                <c:pt idx="924">
                  <c:v>12.453705940801999</c:v>
                </c:pt>
                <c:pt idx="925">
                  <c:v>12.4514712771986</c:v>
                </c:pt>
                <c:pt idx="926">
                  <c:v>12.4498699228819</c:v>
                </c:pt>
                <c:pt idx="927">
                  <c:v>12.449373857860699</c:v>
                </c:pt>
                <c:pt idx="928">
                  <c:v>12.4490543394882</c:v>
                </c:pt>
                <c:pt idx="929">
                  <c:v>12.447478563552499</c:v>
                </c:pt>
                <c:pt idx="930">
                  <c:v>12.4462548320293</c:v>
                </c:pt>
                <c:pt idx="931">
                  <c:v>12.447304635416501</c:v>
                </c:pt>
                <c:pt idx="932">
                  <c:v>12.446069858558999</c:v>
                </c:pt>
                <c:pt idx="933">
                  <c:v>12.445739640355701</c:v>
                </c:pt>
                <c:pt idx="934">
                  <c:v>12.4441558776394</c:v>
                </c:pt>
                <c:pt idx="935">
                  <c:v>12.445853298684501</c:v>
                </c:pt>
                <c:pt idx="936">
                  <c:v>12.442863092864799</c:v>
                </c:pt>
                <c:pt idx="937">
                  <c:v>12.4430237474326</c:v>
                </c:pt>
                <c:pt idx="938">
                  <c:v>12.4416625739069</c:v>
                </c:pt>
                <c:pt idx="939">
                  <c:v>12.440907970971001</c:v>
                </c:pt>
                <c:pt idx="940">
                  <c:v>12.4412300667158</c:v>
                </c:pt>
                <c:pt idx="941">
                  <c:v>12.439566926596299</c:v>
                </c:pt>
                <c:pt idx="942">
                  <c:v>12.439440047772599</c:v>
                </c:pt>
                <c:pt idx="943">
                  <c:v>12.439147323358901</c:v>
                </c:pt>
                <c:pt idx="944">
                  <c:v>12.438169540119199</c:v>
                </c:pt>
                <c:pt idx="945">
                  <c:v>12.4365486225688</c:v>
                </c:pt>
                <c:pt idx="946">
                  <c:v>12.436267450385699</c:v>
                </c:pt>
                <c:pt idx="947">
                  <c:v>12.4354309581636</c:v>
                </c:pt>
                <c:pt idx="948">
                  <c:v>12.4350641787901</c:v>
                </c:pt>
                <c:pt idx="949">
                  <c:v>12.434831603110901</c:v>
                </c:pt>
                <c:pt idx="950">
                  <c:v>12.4325291251078</c:v>
                </c:pt>
                <c:pt idx="951">
                  <c:v>12.4325606734588</c:v>
                </c:pt>
                <c:pt idx="952">
                  <c:v>12.432038490147001</c:v>
                </c:pt>
                <c:pt idx="953">
                  <c:v>12.430798047680399</c:v>
                </c:pt>
                <c:pt idx="954">
                  <c:v>12.4308202480051</c:v>
                </c:pt>
                <c:pt idx="955">
                  <c:v>12.4318913584141</c:v>
                </c:pt>
                <c:pt idx="956">
                  <c:v>12.429261189219799</c:v>
                </c:pt>
                <c:pt idx="957">
                  <c:v>12.4295218485967</c:v>
                </c:pt>
                <c:pt idx="958">
                  <c:v>12.427397370531599</c:v>
                </c:pt>
                <c:pt idx="959">
                  <c:v>12.427612810512899</c:v>
                </c:pt>
                <c:pt idx="960">
                  <c:v>12.424822762965199</c:v>
                </c:pt>
                <c:pt idx="961">
                  <c:v>12.424927316354101</c:v>
                </c:pt>
                <c:pt idx="962">
                  <c:v>12.425840532006101</c:v>
                </c:pt>
                <c:pt idx="963">
                  <c:v>12.424211332064701</c:v>
                </c:pt>
                <c:pt idx="964">
                  <c:v>12.424617240038501</c:v>
                </c:pt>
                <c:pt idx="965">
                  <c:v>12.423927940018199</c:v>
                </c:pt>
                <c:pt idx="966">
                  <c:v>12.421438530532001</c:v>
                </c:pt>
                <c:pt idx="967">
                  <c:v>12.4231505945673</c:v>
                </c:pt>
                <c:pt idx="968">
                  <c:v>12.4207044483944</c:v>
                </c:pt>
                <c:pt idx="969">
                  <c:v>12.420782572632801</c:v>
                </c:pt>
                <c:pt idx="970">
                  <c:v>12.4194371731021</c:v>
                </c:pt>
                <c:pt idx="971">
                  <c:v>12.4187007359529</c:v>
                </c:pt>
                <c:pt idx="972">
                  <c:v>12.4194370156219</c:v>
                </c:pt>
                <c:pt idx="973">
                  <c:v>12.418503332351699</c:v>
                </c:pt>
                <c:pt idx="974">
                  <c:v>12.419038185432701</c:v>
                </c:pt>
                <c:pt idx="975">
                  <c:v>12.4177928013839</c:v>
                </c:pt>
                <c:pt idx="976">
                  <c:v>12.4174606523819</c:v>
                </c:pt>
                <c:pt idx="977">
                  <c:v>12.4166270861404</c:v>
                </c:pt>
                <c:pt idx="978">
                  <c:v>12.4160244712177</c:v>
                </c:pt>
                <c:pt idx="979">
                  <c:v>12.4153810551259</c:v>
                </c:pt>
                <c:pt idx="980">
                  <c:v>12.414479036698101</c:v>
                </c:pt>
                <c:pt idx="981">
                  <c:v>12.414470429842099</c:v>
                </c:pt>
                <c:pt idx="982">
                  <c:v>12.4137620331181</c:v>
                </c:pt>
                <c:pt idx="983">
                  <c:v>12.414402429830499</c:v>
                </c:pt>
                <c:pt idx="984">
                  <c:v>12.4130347711057</c:v>
                </c:pt>
                <c:pt idx="985">
                  <c:v>12.4120039236088</c:v>
                </c:pt>
                <c:pt idx="986">
                  <c:v>12.410962204433201</c:v>
                </c:pt>
                <c:pt idx="987">
                  <c:v>12.4114358356029</c:v>
                </c:pt>
                <c:pt idx="988">
                  <c:v>12.4120139644121</c:v>
                </c:pt>
                <c:pt idx="989">
                  <c:v>12.4110599364235</c:v>
                </c:pt>
                <c:pt idx="990">
                  <c:v>12.4118193724855</c:v>
                </c:pt>
                <c:pt idx="991">
                  <c:v>12.4105806768156</c:v>
                </c:pt>
                <c:pt idx="992">
                  <c:v>12.409479939559199</c:v>
                </c:pt>
                <c:pt idx="993">
                  <c:v>12.4103460099297</c:v>
                </c:pt>
                <c:pt idx="994">
                  <c:v>12.4097806064923</c:v>
                </c:pt>
                <c:pt idx="995">
                  <c:v>12.409280086261299</c:v>
                </c:pt>
                <c:pt idx="996">
                  <c:v>12.4087185105743</c:v>
                </c:pt>
                <c:pt idx="997">
                  <c:v>12.4088261921437</c:v>
                </c:pt>
                <c:pt idx="998">
                  <c:v>12.407895895226501</c:v>
                </c:pt>
                <c:pt idx="999">
                  <c:v>12.4080224890296</c:v>
                </c:pt>
                <c:pt idx="1000">
                  <c:v>12.408277786517701</c:v>
                </c:pt>
                <c:pt idx="1001">
                  <c:v>12.407242574555699</c:v>
                </c:pt>
                <c:pt idx="1002">
                  <c:v>12.406827434494099</c:v>
                </c:pt>
                <c:pt idx="1003">
                  <c:v>12.408048785415099</c:v>
                </c:pt>
                <c:pt idx="1004">
                  <c:v>12.407407370674701</c:v>
                </c:pt>
                <c:pt idx="1005">
                  <c:v>12.4067105424992</c:v>
                </c:pt>
                <c:pt idx="1006">
                  <c:v>12.406047103388101</c:v>
                </c:pt>
                <c:pt idx="1007">
                  <c:v>12.4067025716976</c:v>
                </c:pt>
                <c:pt idx="1008">
                  <c:v>12.406612628824799</c:v>
                </c:pt>
                <c:pt idx="1009">
                  <c:v>12.405628261807299</c:v>
                </c:pt>
                <c:pt idx="1010">
                  <c:v>12.406081165616101</c:v>
                </c:pt>
                <c:pt idx="1011">
                  <c:v>12.40709765237</c:v>
                </c:pt>
                <c:pt idx="1012">
                  <c:v>12.4046625043506</c:v>
                </c:pt>
                <c:pt idx="1013">
                  <c:v>12.404606838362801</c:v>
                </c:pt>
                <c:pt idx="1014">
                  <c:v>12.4041063123758</c:v>
                </c:pt>
                <c:pt idx="1015">
                  <c:v>12.4040609220161</c:v>
                </c:pt>
                <c:pt idx="1016">
                  <c:v>12.404513370144301</c:v>
                </c:pt>
                <c:pt idx="1017">
                  <c:v>12.4031201447249</c:v>
                </c:pt>
                <c:pt idx="1018">
                  <c:v>12.4041596864044</c:v>
                </c:pt>
                <c:pt idx="1019">
                  <c:v>12.404263250331701</c:v>
                </c:pt>
                <c:pt idx="1020">
                  <c:v>12.4036635555698</c:v>
                </c:pt>
                <c:pt idx="1021">
                  <c:v>12.403783084084001</c:v>
                </c:pt>
                <c:pt idx="1022">
                  <c:v>12.403207402165499</c:v>
                </c:pt>
                <c:pt idx="1023">
                  <c:v>12.403682040109601</c:v>
                </c:pt>
                <c:pt idx="1024">
                  <c:v>12.403243298270899</c:v>
                </c:pt>
                <c:pt idx="1025">
                  <c:v>12.4048118099515</c:v>
                </c:pt>
                <c:pt idx="1026">
                  <c:v>12.4033537966067</c:v>
                </c:pt>
                <c:pt idx="1027">
                  <c:v>12.404702754742299</c:v>
                </c:pt>
                <c:pt idx="1028">
                  <c:v>12.4049802508949</c:v>
                </c:pt>
                <c:pt idx="1029">
                  <c:v>12.4042200504925</c:v>
                </c:pt>
                <c:pt idx="1030">
                  <c:v>12.404588424224899</c:v>
                </c:pt>
                <c:pt idx="1031">
                  <c:v>12.4053506992324</c:v>
                </c:pt>
                <c:pt idx="1032">
                  <c:v>12.406365529532</c:v>
                </c:pt>
                <c:pt idx="1033">
                  <c:v>12.4052128727728</c:v>
                </c:pt>
                <c:pt idx="1034">
                  <c:v>12.405218462329501</c:v>
                </c:pt>
                <c:pt idx="1035">
                  <c:v>12.4057647220798</c:v>
                </c:pt>
                <c:pt idx="1036">
                  <c:v>12.4047641138455</c:v>
                </c:pt>
                <c:pt idx="1037">
                  <c:v>12.406075740984701</c:v>
                </c:pt>
                <c:pt idx="1038">
                  <c:v>12.4070091195501</c:v>
                </c:pt>
                <c:pt idx="1039">
                  <c:v>12.404413903149999</c:v>
                </c:pt>
                <c:pt idx="1040">
                  <c:v>12.4067746590043</c:v>
                </c:pt>
                <c:pt idx="1041">
                  <c:v>12.406743805122</c:v>
                </c:pt>
                <c:pt idx="1042">
                  <c:v>12.4067491131679</c:v>
                </c:pt>
                <c:pt idx="1043">
                  <c:v>12.407088385718099</c:v>
                </c:pt>
                <c:pt idx="1044">
                  <c:v>12.406944918126401</c:v>
                </c:pt>
                <c:pt idx="1045">
                  <c:v>12.4078995956621</c:v>
                </c:pt>
                <c:pt idx="1046">
                  <c:v>12.408047253282399</c:v>
                </c:pt>
                <c:pt idx="1047">
                  <c:v>12.4080865986889</c:v>
                </c:pt>
                <c:pt idx="1048">
                  <c:v>12.409011526789</c:v>
                </c:pt>
                <c:pt idx="1049">
                  <c:v>12.4085249233797</c:v>
                </c:pt>
                <c:pt idx="1050">
                  <c:v>12.4102520903668</c:v>
                </c:pt>
                <c:pt idx="1051">
                  <c:v>12.4087740737655</c:v>
                </c:pt>
                <c:pt idx="1052">
                  <c:v>12.4103759936605</c:v>
                </c:pt>
                <c:pt idx="1053">
                  <c:v>12.4101948145343</c:v>
                </c:pt>
                <c:pt idx="1054">
                  <c:v>12.4115262546874</c:v>
                </c:pt>
                <c:pt idx="1055">
                  <c:v>12.4118650141857</c:v>
                </c:pt>
                <c:pt idx="1056">
                  <c:v>12.4116234888879</c:v>
                </c:pt>
                <c:pt idx="1057">
                  <c:v>12.4120340504304</c:v>
                </c:pt>
                <c:pt idx="1058">
                  <c:v>12.4117825698846</c:v>
                </c:pt>
                <c:pt idx="1059">
                  <c:v>12.4126637725542</c:v>
                </c:pt>
                <c:pt idx="1060">
                  <c:v>12.413540033208101</c:v>
                </c:pt>
                <c:pt idx="1061">
                  <c:v>12.415016148915001</c:v>
                </c:pt>
                <c:pt idx="1062">
                  <c:v>12.4148616012664</c:v>
                </c:pt>
                <c:pt idx="1063">
                  <c:v>12.414084586054001</c:v>
                </c:pt>
                <c:pt idx="1064">
                  <c:v>12.4158299305086</c:v>
                </c:pt>
                <c:pt idx="1065">
                  <c:v>12.4165774013363</c:v>
                </c:pt>
                <c:pt idx="1066">
                  <c:v>12.416065805106699</c:v>
                </c:pt>
                <c:pt idx="1067">
                  <c:v>12.4179902080855</c:v>
                </c:pt>
                <c:pt idx="1068">
                  <c:v>12.4167943249817</c:v>
                </c:pt>
                <c:pt idx="1069">
                  <c:v>12.4177774170126</c:v>
                </c:pt>
                <c:pt idx="1070">
                  <c:v>12.4164055136684</c:v>
                </c:pt>
                <c:pt idx="1071">
                  <c:v>12.418734774188501</c:v>
                </c:pt>
                <c:pt idx="1072">
                  <c:v>12.4186839287617</c:v>
                </c:pt>
                <c:pt idx="1073">
                  <c:v>12.420367343508699</c:v>
                </c:pt>
                <c:pt idx="1074">
                  <c:v>12.420842490509701</c:v>
                </c:pt>
                <c:pt idx="1075">
                  <c:v>12.4215132152045</c:v>
                </c:pt>
                <c:pt idx="1076">
                  <c:v>12.4197558762387</c:v>
                </c:pt>
                <c:pt idx="1077">
                  <c:v>12.421004339201099</c:v>
                </c:pt>
                <c:pt idx="1078">
                  <c:v>12.422571459615201</c:v>
                </c:pt>
                <c:pt idx="1079">
                  <c:v>12.4233358137073</c:v>
                </c:pt>
                <c:pt idx="1080">
                  <c:v>12.4235194176102</c:v>
                </c:pt>
                <c:pt idx="1081">
                  <c:v>12.4239431618086</c:v>
                </c:pt>
                <c:pt idx="1082">
                  <c:v>12.424866000129301</c:v>
                </c:pt>
                <c:pt idx="1083">
                  <c:v>12.425483444651601</c:v>
                </c:pt>
                <c:pt idx="1084">
                  <c:v>12.4248387429601</c:v>
                </c:pt>
                <c:pt idx="1085">
                  <c:v>12.4251681134105</c:v>
                </c:pt>
                <c:pt idx="1086">
                  <c:v>12.425460291624599</c:v>
                </c:pt>
                <c:pt idx="1087">
                  <c:v>12.4274347951509</c:v>
                </c:pt>
                <c:pt idx="1088">
                  <c:v>12.4284015926068</c:v>
                </c:pt>
                <c:pt idx="1089">
                  <c:v>12.4290806793793</c:v>
                </c:pt>
                <c:pt idx="1090">
                  <c:v>12.4303556075236</c:v>
                </c:pt>
                <c:pt idx="1091">
                  <c:v>12.4305831067927</c:v>
                </c:pt>
                <c:pt idx="1092">
                  <c:v>12.429556621023901</c:v>
                </c:pt>
                <c:pt idx="1093">
                  <c:v>12.430067035217499</c:v>
                </c:pt>
                <c:pt idx="1094">
                  <c:v>12.4322047254569</c:v>
                </c:pt>
                <c:pt idx="1095">
                  <c:v>12.4319927190557</c:v>
                </c:pt>
                <c:pt idx="1096">
                  <c:v>12.432850709689401</c:v>
                </c:pt>
                <c:pt idx="1097">
                  <c:v>12.4343321096308</c:v>
                </c:pt>
                <c:pt idx="1098">
                  <c:v>12.4345387542237</c:v>
                </c:pt>
                <c:pt idx="1099">
                  <c:v>12.436182859089</c:v>
                </c:pt>
                <c:pt idx="1100">
                  <c:v>12.4338277480856</c:v>
                </c:pt>
                <c:pt idx="1101">
                  <c:v>12.436396153894901</c:v>
                </c:pt>
                <c:pt idx="1102">
                  <c:v>12.4353809244256</c:v>
                </c:pt>
                <c:pt idx="1103">
                  <c:v>12.438057790570801</c:v>
                </c:pt>
                <c:pt idx="1104">
                  <c:v>12.4375663915253</c:v>
                </c:pt>
                <c:pt idx="1105">
                  <c:v>12.4380276437321</c:v>
                </c:pt>
                <c:pt idx="1106">
                  <c:v>12.439354618912599</c:v>
                </c:pt>
                <c:pt idx="1107">
                  <c:v>12.4388822751642</c:v>
                </c:pt>
                <c:pt idx="1108">
                  <c:v>12.439021326093799</c:v>
                </c:pt>
                <c:pt idx="1109">
                  <c:v>12.4397079831556</c:v>
                </c:pt>
                <c:pt idx="1110">
                  <c:v>12.4417747719493</c:v>
                </c:pt>
                <c:pt idx="1111">
                  <c:v>12.441949368396401</c:v>
                </c:pt>
                <c:pt idx="1112">
                  <c:v>12.4422899652005</c:v>
                </c:pt>
                <c:pt idx="1113">
                  <c:v>12.441174098196401</c:v>
                </c:pt>
                <c:pt idx="1114">
                  <c:v>12.442246558787399</c:v>
                </c:pt>
                <c:pt idx="1115">
                  <c:v>12.442942149339601</c:v>
                </c:pt>
                <c:pt idx="1116">
                  <c:v>12.443952116830401</c:v>
                </c:pt>
                <c:pt idx="1117">
                  <c:v>12.4447562859412</c:v>
                </c:pt>
                <c:pt idx="1118">
                  <c:v>12.4447849251492</c:v>
                </c:pt>
                <c:pt idx="1119">
                  <c:v>12.449790228280101</c:v>
                </c:pt>
                <c:pt idx="1120">
                  <c:v>12.4492566998527</c:v>
                </c:pt>
                <c:pt idx="1121">
                  <c:v>12.450004011960299</c:v>
                </c:pt>
                <c:pt idx="1122">
                  <c:v>12.4496880542113</c:v>
                </c:pt>
                <c:pt idx="1123">
                  <c:v>12.449640789682899</c:v>
                </c:pt>
                <c:pt idx="1124">
                  <c:v>12.450811934771</c:v>
                </c:pt>
                <c:pt idx="1125">
                  <c:v>12.452332659698399</c:v>
                </c:pt>
                <c:pt idx="1126">
                  <c:v>12.451723875407501</c:v>
                </c:pt>
                <c:pt idx="1127">
                  <c:v>12.452817352894099</c:v>
                </c:pt>
                <c:pt idx="1128">
                  <c:v>12.452375751621901</c:v>
                </c:pt>
                <c:pt idx="1129">
                  <c:v>12.4530222477328</c:v>
                </c:pt>
                <c:pt idx="1130">
                  <c:v>12.454034670134201</c:v>
                </c:pt>
                <c:pt idx="1131">
                  <c:v>12.452481561677001</c:v>
                </c:pt>
                <c:pt idx="1132">
                  <c:v>12.4536587190803</c:v>
                </c:pt>
                <c:pt idx="1133">
                  <c:v>12.454548514666699</c:v>
                </c:pt>
                <c:pt idx="1134">
                  <c:v>12.454925252446699</c:v>
                </c:pt>
                <c:pt idx="1135">
                  <c:v>12.454747523340201</c:v>
                </c:pt>
                <c:pt idx="1136">
                  <c:v>12.455045005151399</c:v>
                </c:pt>
                <c:pt idx="1137">
                  <c:v>12.455495394157699</c:v>
                </c:pt>
                <c:pt idx="1138">
                  <c:v>12.455125408947501</c:v>
                </c:pt>
                <c:pt idx="1139">
                  <c:v>12.456031480891999</c:v>
                </c:pt>
                <c:pt idx="1140">
                  <c:v>12.457424638034199</c:v>
                </c:pt>
                <c:pt idx="1141">
                  <c:v>12.4558642795101</c:v>
                </c:pt>
                <c:pt idx="1142">
                  <c:v>12.4569566688173</c:v>
                </c:pt>
                <c:pt idx="1143">
                  <c:v>12.457923798950601</c:v>
                </c:pt>
                <c:pt idx="1144">
                  <c:v>12.456546473286901</c:v>
                </c:pt>
                <c:pt idx="1145">
                  <c:v>12.4569532458215</c:v>
                </c:pt>
                <c:pt idx="1146">
                  <c:v>12.4569873964707</c:v>
                </c:pt>
                <c:pt idx="1147">
                  <c:v>12.457695419509699</c:v>
                </c:pt>
                <c:pt idx="1148">
                  <c:v>12.4577059411269</c:v>
                </c:pt>
                <c:pt idx="1149">
                  <c:v>12.4574013812811</c:v>
                </c:pt>
                <c:pt idx="1150">
                  <c:v>12.457740147754899</c:v>
                </c:pt>
                <c:pt idx="1151">
                  <c:v>12.459745609457</c:v>
                </c:pt>
                <c:pt idx="1152">
                  <c:v>12.458125477096401</c:v>
                </c:pt>
                <c:pt idx="1153">
                  <c:v>12.4583560111545</c:v>
                </c:pt>
                <c:pt idx="1154">
                  <c:v>12.458450216571199</c:v>
                </c:pt>
                <c:pt idx="1155">
                  <c:v>12.459137527920801</c:v>
                </c:pt>
                <c:pt idx="1156">
                  <c:v>12.458874996912</c:v>
                </c:pt>
                <c:pt idx="1157">
                  <c:v>12.458938769699699</c:v>
                </c:pt>
                <c:pt idx="1158">
                  <c:v>12.4591615025012</c:v>
                </c:pt>
                <c:pt idx="1159">
                  <c:v>12.4585750008718</c:v>
                </c:pt>
                <c:pt idx="1160">
                  <c:v>12.460342826387899</c:v>
                </c:pt>
                <c:pt idx="1161">
                  <c:v>12.4598959989706</c:v>
                </c:pt>
                <c:pt idx="1162">
                  <c:v>12.4589989338478</c:v>
                </c:pt>
                <c:pt idx="1163">
                  <c:v>12.4590545325687</c:v>
                </c:pt>
                <c:pt idx="1164">
                  <c:v>12.459017785241601</c:v>
                </c:pt>
                <c:pt idx="1165">
                  <c:v>12.459593918109301</c:v>
                </c:pt>
                <c:pt idx="1166">
                  <c:v>12.4595426223995</c:v>
                </c:pt>
                <c:pt idx="1167">
                  <c:v>12.4590255329359</c:v>
                </c:pt>
                <c:pt idx="1168">
                  <c:v>12.4585047159749</c:v>
                </c:pt>
                <c:pt idx="1169">
                  <c:v>12.459035022923601</c:v>
                </c:pt>
                <c:pt idx="1170">
                  <c:v>12.458238643615401</c:v>
                </c:pt>
                <c:pt idx="1171">
                  <c:v>12.4577661118339</c:v>
                </c:pt>
                <c:pt idx="1172">
                  <c:v>12.4583338988718</c:v>
                </c:pt>
                <c:pt idx="1173">
                  <c:v>12.4588791075156</c:v>
                </c:pt>
                <c:pt idx="1174">
                  <c:v>12.4570300819962</c:v>
                </c:pt>
                <c:pt idx="1175">
                  <c:v>12.4581262328027</c:v>
                </c:pt>
                <c:pt idx="1176">
                  <c:v>12.458353945810799</c:v>
                </c:pt>
                <c:pt idx="1177">
                  <c:v>12.4576248820335</c:v>
                </c:pt>
                <c:pt idx="1178">
                  <c:v>12.456311096423001</c:v>
                </c:pt>
                <c:pt idx="1179">
                  <c:v>12.455599321868799</c:v>
                </c:pt>
                <c:pt idx="1180">
                  <c:v>12.4559674839367</c:v>
                </c:pt>
                <c:pt idx="1181">
                  <c:v>12.4553100359674</c:v>
                </c:pt>
                <c:pt idx="1182">
                  <c:v>12.454705233622301</c:v>
                </c:pt>
                <c:pt idx="1183">
                  <c:v>12.4553278431263</c:v>
                </c:pt>
                <c:pt idx="1184">
                  <c:v>12.455020466630399</c:v>
                </c:pt>
                <c:pt idx="1185">
                  <c:v>12.454430371995301</c:v>
                </c:pt>
                <c:pt idx="1186">
                  <c:v>12.453972648128399</c:v>
                </c:pt>
                <c:pt idx="1187">
                  <c:v>12.454163328256101</c:v>
                </c:pt>
                <c:pt idx="1188">
                  <c:v>12.4532873166748</c:v>
                </c:pt>
                <c:pt idx="1189">
                  <c:v>12.453306589796</c:v>
                </c:pt>
                <c:pt idx="1190">
                  <c:v>12.452820456459101</c:v>
                </c:pt>
                <c:pt idx="1191">
                  <c:v>12.452489503150099</c:v>
                </c:pt>
                <c:pt idx="1192">
                  <c:v>12.4522835336647</c:v>
                </c:pt>
                <c:pt idx="1193">
                  <c:v>12.4521383523872</c:v>
                </c:pt>
                <c:pt idx="1194">
                  <c:v>12.451180300557199</c:v>
                </c:pt>
                <c:pt idx="1195">
                  <c:v>12.4510960002077</c:v>
                </c:pt>
                <c:pt idx="1196">
                  <c:v>12.4498866695654</c:v>
                </c:pt>
                <c:pt idx="1197">
                  <c:v>12.450684745401301</c:v>
                </c:pt>
                <c:pt idx="1198">
                  <c:v>12.449836936117199</c:v>
                </c:pt>
                <c:pt idx="1199">
                  <c:v>12.448223547230301</c:v>
                </c:pt>
                <c:pt idx="1200">
                  <c:v>12.448236888746401</c:v>
                </c:pt>
                <c:pt idx="1201">
                  <c:v>12.4481082208645</c:v>
                </c:pt>
                <c:pt idx="1202">
                  <c:v>12.447424448846199</c:v>
                </c:pt>
                <c:pt idx="1203">
                  <c:v>12.4472285129374</c:v>
                </c:pt>
                <c:pt idx="1204">
                  <c:v>12.446499565689599</c:v>
                </c:pt>
                <c:pt idx="1205">
                  <c:v>12.4458305136839</c:v>
                </c:pt>
                <c:pt idx="1206">
                  <c:v>12.4456656896427</c:v>
                </c:pt>
                <c:pt idx="1207">
                  <c:v>12.4446348137066</c:v>
                </c:pt>
                <c:pt idx="1208">
                  <c:v>12.4436516887425</c:v>
                </c:pt>
                <c:pt idx="1209">
                  <c:v>12.4431000083949</c:v>
                </c:pt>
                <c:pt idx="1210">
                  <c:v>12.443521986467401</c:v>
                </c:pt>
                <c:pt idx="1211">
                  <c:v>12.442696941985499</c:v>
                </c:pt>
                <c:pt idx="1212">
                  <c:v>12.4417646049199</c:v>
                </c:pt>
                <c:pt idx="1213">
                  <c:v>12.4417244583768</c:v>
                </c:pt>
                <c:pt idx="1214">
                  <c:v>12.440216396882301</c:v>
                </c:pt>
                <c:pt idx="1215">
                  <c:v>12.438685235918999</c:v>
                </c:pt>
                <c:pt idx="1216">
                  <c:v>12.438812375113599</c:v>
                </c:pt>
                <c:pt idx="1217">
                  <c:v>12.438827309295901</c:v>
                </c:pt>
                <c:pt idx="1218">
                  <c:v>12.437359102684299</c:v>
                </c:pt>
                <c:pt idx="1219">
                  <c:v>12.437000390929001</c:v>
                </c:pt>
                <c:pt idx="1220">
                  <c:v>12.4364963106778</c:v>
                </c:pt>
                <c:pt idx="1221">
                  <c:v>12.4354965837799</c:v>
                </c:pt>
                <c:pt idx="1222">
                  <c:v>12.435214736149399</c:v>
                </c:pt>
                <c:pt idx="1223">
                  <c:v>12.435043052359999</c:v>
                </c:pt>
                <c:pt idx="1224">
                  <c:v>12.4342423770015</c:v>
                </c:pt>
                <c:pt idx="1225">
                  <c:v>12.433398644405999</c:v>
                </c:pt>
                <c:pt idx="1226">
                  <c:v>12.432877031211</c:v>
                </c:pt>
                <c:pt idx="1227">
                  <c:v>12.4321451974475</c:v>
                </c:pt>
                <c:pt idx="1228">
                  <c:v>12.431874331578801</c:v>
                </c:pt>
                <c:pt idx="1229">
                  <c:v>12.4308836331651</c:v>
                </c:pt>
                <c:pt idx="1230">
                  <c:v>12.429875105996301</c:v>
                </c:pt>
                <c:pt idx="1231">
                  <c:v>12.428771444211799</c:v>
                </c:pt>
                <c:pt idx="1232">
                  <c:v>12.429567295177799</c:v>
                </c:pt>
                <c:pt idx="1233">
                  <c:v>12.428118125272</c:v>
                </c:pt>
                <c:pt idx="1234">
                  <c:v>12.4269139068429</c:v>
                </c:pt>
                <c:pt idx="1235">
                  <c:v>12.427448207852899</c:v>
                </c:pt>
                <c:pt idx="1236">
                  <c:v>12.426656869631399</c:v>
                </c:pt>
                <c:pt idx="1237">
                  <c:v>12.426318471005001</c:v>
                </c:pt>
                <c:pt idx="1238">
                  <c:v>12.425421474981601</c:v>
                </c:pt>
                <c:pt idx="1239">
                  <c:v>12.4246571383354</c:v>
                </c:pt>
                <c:pt idx="1240">
                  <c:v>12.423574622724701</c:v>
                </c:pt>
                <c:pt idx="1241">
                  <c:v>12.4225496051686</c:v>
                </c:pt>
                <c:pt idx="1242">
                  <c:v>12.4228637540416</c:v>
                </c:pt>
                <c:pt idx="1243">
                  <c:v>12.4211169241006</c:v>
                </c:pt>
                <c:pt idx="1244">
                  <c:v>12.4209532650565</c:v>
                </c:pt>
                <c:pt idx="1245">
                  <c:v>12.4201940805536</c:v>
                </c:pt>
                <c:pt idx="1246">
                  <c:v>12.4198068240377</c:v>
                </c:pt>
                <c:pt idx="1247">
                  <c:v>12.4190534094006</c:v>
                </c:pt>
                <c:pt idx="1248">
                  <c:v>12.4183198060948</c:v>
                </c:pt>
                <c:pt idx="1249">
                  <c:v>12.417521815065101</c:v>
                </c:pt>
                <c:pt idx="1250">
                  <c:v>12.417266288633201</c:v>
                </c:pt>
                <c:pt idx="1251">
                  <c:v>12.416570640531701</c:v>
                </c:pt>
                <c:pt idx="1252">
                  <c:v>12.4166047143508</c:v>
                </c:pt>
                <c:pt idx="1253">
                  <c:v>12.415905906294</c:v>
                </c:pt>
                <c:pt idx="1254">
                  <c:v>12.415692509923501</c:v>
                </c:pt>
                <c:pt idx="1255">
                  <c:v>12.414236217951601</c:v>
                </c:pt>
                <c:pt idx="1256">
                  <c:v>12.4139709884425</c:v>
                </c:pt>
                <c:pt idx="1257">
                  <c:v>12.413901680658199</c:v>
                </c:pt>
                <c:pt idx="1258">
                  <c:v>12.412159516251499</c:v>
                </c:pt>
                <c:pt idx="1259">
                  <c:v>12.412919713342699</c:v>
                </c:pt>
                <c:pt idx="1260">
                  <c:v>12.411780521666101</c:v>
                </c:pt>
                <c:pt idx="1261">
                  <c:v>12.411320831139999</c:v>
                </c:pt>
                <c:pt idx="1262">
                  <c:v>12.410150792695401</c:v>
                </c:pt>
                <c:pt idx="1263">
                  <c:v>12.4098033211319</c:v>
                </c:pt>
                <c:pt idx="1264">
                  <c:v>12.4097159355029</c:v>
                </c:pt>
                <c:pt idx="1265">
                  <c:v>12.4088025595563</c:v>
                </c:pt>
                <c:pt idx="1266">
                  <c:v>12.4087011449847</c:v>
                </c:pt>
                <c:pt idx="1267">
                  <c:v>12.408802788304699</c:v>
                </c:pt>
                <c:pt idx="1268">
                  <c:v>12.4076231039689</c:v>
                </c:pt>
                <c:pt idx="1269">
                  <c:v>12.4084410439928</c:v>
                </c:pt>
                <c:pt idx="1270">
                  <c:v>12.406786056682201</c:v>
                </c:pt>
                <c:pt idx="1271">
                  <c:v>12.4071440170669</c:v>
                </c:pt>
                <c:pt idx="1272">
                  <c:v>12.4062650963478</c:v>
                </c:pt>
                <c:pt idx="1273">
                  <c:v>12.405502081669599</c:v>
                </c:pt>
                <c:pt idx="1274">
                  <c:v>12.405589801566</c:v>
                </c:pt>
                <c:pt idx="1275">
                  <c:v>12.4042296812597</c:v>
                </c:pt>
                <c:pt idx="1276">
                  <c:v>12.4045502019297</c:v>
                </c:pt>
                <c:pt idx="1277">
                  <c:v>12.4043047849639</c:v>
                </c:pt>
                <c:pt idx="1278">
                  <c:v>12.4043402988101</c:v>
                </c:pt>
                <c:pt idx="1279">
                  <c:v>12.4034111211426</c:v>
                </c:pt>
                <c:pt idx="1280">
                  <c:v>12.403539682158399</c:v>
                </c:pt>
                <c:pt idx="1281">
                  <c:v>12.402927775736099</c:v>
                </c:pt>
                <c:pt idx="1282">
                  <c:v>12.402816670255</c:v>
                </c:pt>
                <c:pt idx="1283">
                  <c:v>12.4024442321648</c:v>
                </c:pt>
                <c:pt idx="1284">
                  <c:v>12.402248100295401</c:v>
                </c:pt>
                <c:pt idx="1285">
                  <c:v>12.4020283204444</c:v>
                </c:pt>
                <c:pt idx="1286">
                  <c:v>12.4012854266463</c:v>
                </c:pt>
                <c:pt idx="1287">
                  <c:v>12.4011933248613</c:v>
                </c:pt>
                <c:pt idx="1288">
                  <c:v>12.4005950892144</c:v>
                </c:pt>
                <c:pt idx="1289">
                  <c:v>12.4001159209203</c:v>
                </c:pt>
                <c:pt idx="1290">
                  <c:v>12.401335677293099</c:v>
                </c:pt>
                <c:pt idx="1291">
                  <c:v>12.399461207187199</c:v>
                </c:pt>
                <c:pt idx="1292">
                  <c:v>12.4005778710145</c:v>
                </c:pt>
                <c:pt idx="1293">
                  <c:v>12.399592389749101</c:v>
                </c:pt>
                <c:pt idx="1294">
                  <c:v>12.3992310167482</c:v>
                </c:pt>
                <c:pt idx="1295">
                  <c:v>12.399564547701599</c:v>
                </c:pt>
                <c:pt idx="1296">
                  <c:v>12.3997290970329</c:v>
                </c:pt>
                <c:pt idx="1297">
                  <c:v>12.399261721026299</c:v>
                </c:pt>
                <c:pt idx="1298">
                  <c:v>12.3987256933937</c:v>
                </c:pt>
                <c:pt idx="1299">
                  <c:v>12.399032891086099</c:v>
                </c:pt>
                <c:pt idx="1300">
                  <c:v>12.398909203010399</c:v>
                </c:pt>
                <c:pt idx="1301">
                  <c:v>12.3995074363764</c:v>
                </c:pt>
                <c:pt idx="1302">
                  <c:v>12.399363872814799</c:v>
                </c:pt>
                <c:pt idx="1303">
                  <c:v>12.398932188618399</c:v>
                </c:pt>
                <c:pt idx="1304">
                  <c:v>12.3992757233086</c:v>
                </c:pt>
                <c:pt idx="1305">
                  <c:v>12.397888321712101</c:v>
                </c:pt>
                <c:pt idx="1306">
                  <c:v>12.3989782207851</c:v>
                </c:pt>
                <c:pt idx="1307">
                  <c:v>12.398875819151501</c:v>
                </c:pt>
                <c:pt idx="1308">
                  <c:v>12.3988723510481</c:v>
                </c:pt>
                <c:pt idx="1309">
                  <c:v>12.3989836056875</c:v>
                </c:pt>
                <c:pt idx="1310">
                  <c:v>12.3990731317606</c:v>
                </c:pt>
                <c:pt idx="1311">
                  <c:v>12.3989410236466</c:v>
                </c:pt>
                <c:pt idx="1312">
                  <c:v>12.3998500505728</c:v>
                </c:pt>
                <c:pt idx="1313">
                  <c:v>12.3984635493717</c:v>
                </c:pt>
                <c:pt idx="1314">
                  <c:v>12.3986461289656</c:v>
                </c:pt>
                <c:pt idx="1315">
                  <c:v>12.3992798349027</c:v>
                </c:pt>
                <c:pt idx="1316">
                  <c:v>12.400109649455199</c:v>
                </c:pt>
                <c:pt idx="1317">
                  <c:v>12.3988660240845</c:v>
                </c:pt>
                <c:pt idx="1318">
                  <c:v>12.399578597166</c:v>
                </c:pt>
                <c:pt idx="1319">
                  <c:v>12.400432203604799</c:v>
                </c:pt>
                <c:pt idx="1320">
                  <c:v>12.400726604356899</c:v>
                </c:pt>
                <c:pt idx="1321">
                  <c:v>12.400629981331999</c:v>
                </c:pt>
                <c:pt idx="1322">
                  <c:v>12.4010877287171</c:v>
                </c:pt>
                <c:pt idx="1323">
                  <c:v>12.401006547131701</c:v>
                </c:pt>
                <c:pt idx="1324">
                  <c:v>12.4015544938873</c:v>
                </c:pt>
                <c:pt idx="1325">
                  <c:v>12.402779796106101</c:v>
                </c:pt>
                <c:pt idx="1326">
                  <c:v>12.402702874929901</c:v>
                </c:pt>
                <c:pt idx="1327">
                  <c:v>12.4022733474101</c:v>
                </c:pt>
                <c:pt idx="1328">
                  <c:v>12.4027613379359</c:v>
                </c:pt>
                <c:pt idx="1329">
                  <c:v>12.4025919963216</c:v>
                </c:pt>
                <c:pt idx="1330">
                  <c:v>12.403125837925501</c:v>
                </c:pt>
                <c:pt idx="1331">
                  <c:v>12.4038285554363</c:v>
                </c:pt>
                <c:pt idx="1332">
                  <c:v>12.404823175990501</c:v>
                </c:pt>
                <c:pt idx="1333">
                  <c:v>12.404855173063201</c:v>
                </c:pt>
                <c:pt idx="1334">
                  <c:v>12.4047824745986</c:v>
                </c:pt>
                <c:pt idx="1335">
                  <c:v>12.4049211085047</c:v>
                </c:pt>
                <c:pt idx="1336">
                  <c:v>12.405205870888</c:v>
                </c:pt>
                <c:pt idx="1337">
                  <c:v>12.4062373784813</c:v>
                </c:pt>
                <c:pt idx="1338">
                  <c:v>12.4063247709247</c:v>
                </c:pt>
                <c:pt idx="1339">
                  <c:v>12.407299292362399</c:v>
                </c:pt>
                <c:pt idx="1340">
                  <c:v>12.407709396183201</c:v>
                </c:pt>
                <c:pt idx="1341">
                  <c:v>12.4078897773813</c:v>
                </c:pt>
                <c:pt idx="1342">
                  <c:v>12.4082970836846</c:v>
                </c:pt>
                <c:pt idx="1343">
                  <c:v>12.408281843431499</c:v>
                </c:pt>
                <c:pt idx="1344">
                  <c:v>12.409257935794701</c:v>
                </c:pt>
                <c:pt idx="1345">
                  <c:v>12.4096199281029</c:v>
                </c:pt>
                <c:pt idx="1346">
                  <c:v>12.410035356230599</c:v>
                </c:pt>
                <c:pt idx="1347">
                  <c:v>12.410133065255099</c:v>
                </c:pt>
                <c:pt idx="1348">
                  <c:v>12.409933841070901</c:v>
                </c:pt>
                <c:pt idx="1349">
                  <c:v>12.4114448153176</c:v>
                </c:pt>
                <c:pt idx="1350">
                  <c:v>12.4116327220598</c:v>
                </c:pt>
                <c:pt idx="1351">
                  <c:v>12.41292436676</c:v>
                </c:pt>
                <c:pt idx="1352">
                  <c:v>12.413026386211</c:v>
                </c:pt>
                <c:pt idx="1353">
                  <c:v>12.4126312917129</c:v>
                </c:pt>
                <c:pt idx="1354">
                  <c:v>12.41449850197</c:v>
                </c:pt>
                <c:pt idx="1355">
                  <c:v>12.4156464557084</c:v>
                </c:pt>
                <c:pt idx="1356">
                  <c:v>12.4156333979004</c:v>
                </c:pt>
                <c:pt idx="1357">
                  <c:v>12.4155779975979</c:v>
                </c:pt>
                <c:pt idx="1358">
                  <c:v>12.415990670499299</c:v>
                </c:pt>
                <c:pt idx="1359">
                  <c:v>12.4175269242272</c:v>
                </c:pt>
                <c:pt idx="1360">
                  <c:v>12.4180508059455</c:v>
                </c:pt>
                <c:pt idx="1361">
                  <c:v>12.4182027345098</c:v>
                </c:pt>
                <c:pt idx="1362">
                  <c:v>12.418333528888899</c:v>
                </c:pt>
                <c:pt idx="1363">
                  <c:v>12.4201426764812</c:v>
                </c:pt>
                <c:pt idx="1364">
                  <c:v>12.419565756016199</c:v>
                </c:pt>
                <c:pt idx="1365">
                  <c:v>12.420800557813299</c:v>
                </c:pt>
                <c:pt idx="1366">
                  <c:v>12.421015667157</c:v>
                </c:pt>
                <c:pt idx="1367">
                  <c:v>12.422512511103999</c:v>
                </c:pt>
                <c:pt idx="1368">
                  <c:v>12.4224948611567</c:v>
                </c:pt>
                <c:pt idx="1369">
                  <c:v>12.4231642948559</c:v>
                </c:pt>
                <c:pt idx="1370">
                  <c:v>12.424386797713099</c:v>
                </c:pt>
                <c:pt idx="1371">
                  <c:v>12.4253346676112</c:v>
                </c:pt>
                <c:pt idx="1372">
                  <c:v>12.4252499094511</c:v>
                </c:pt>
                <c:pt idx="1373">
                  <c:v>12.4258309198572</c:v>
                </c:pt>
                <c:pt idx="1374">
                  <c:v>12.4268737771876</c:v>
                </c:pt>
                <c:pt idx="1375">
                  <c:v>12.427708574472099</c:v>
                </c:pt>
                <c:pt idx="1376">
                  <c:v>12.4270352519799</c:v>
                </c:pt>
                <c:pt idx="1377">
                  <c:v>12.4288487316581</c:v>
                </c:pt>
                <c:pt idx="1378">
                  <c:v>12.4294236638885</c:v>
                </c:pt>
                <c:pt idx="1379">
                  <c:v>12.4295356657942</c:v>
                </c:pt>
                <c:pt idx="1380">
                  <c:v>12.4305169360291</c:v>
                </c:pt>
                <c:pt idx="1381">
                  <c:v>12.431097032293501</c:v>
                </c:pt>
                <c:pt idx="1382">
                  <c:v>12.4312450017591</c:v>
                </c:pt>
                <c:pt idx="1383">
                  <c:v>12.431776330440201</c:v>
                </c:pt>
                <c:pt idx="1384">
                  <c:v>12.4323305332045</c:v>
                </c:pt>
                <c:pt idx="1385">
                  <c:v>12.4336796460515</c:v>
                </c:pt>
                <c:pt idx="1386">
                  <c:v>12.4339180233459</c:v>
                </c:pt>
                <c:pt idx="1387">
                  <c:v>12.4351384236112</c:v>
                </c:pt>
                <c:pt idx="1388">
                  <c:v>12.435253032809999</c:v>
                </c:pt>
                <c:pt idx="1389">
                  <c:v>12.436111781010901</c:v>
                </c:pt>
                <c:pt idx="1390">
                  <c:v>12.436671560642001</c:v>
                </c:pt>
                <c:pt idx="1391">
                  <c:v>12.438044168771601</c:v>
                </c:pt>
                <c:pt idx="1392">
                  <c:v>12.436936479434699</c:v>
                </c:pt>
                <c:pt idx="1393">
                  <c:v>12.437326105452801</c:v>
                </c:pt>
                <c:pt idx="1394">
                  <c:v>12.439497795576001</c:v>
                </c:pt>
                <c:pt idx="1395">
                  <c:v>12.4393794719133</c:v>
                </c:pt>
                <c:pt idx="1396">
                  <c:v>12.4389671918844</c:v>
                </c:pt>
                <c:pt idx="1397">
                  <c:v>12.439832801154701</c:v>
                </c:pt>
                <c:pt idx="1398">
                  <c:v>12.4398977914146</c:v>
                </c:pt>
                <c:pt idx="1399">
                  <c:v>12.4414565115265</c:v>
                </c:pt>
                <c:pt idx="1400">
                  <c:v>12.4408845294915</c:v>
                </c:pt>
                <c:pt idx="1401">
                  <c:v>12.442268424556801</c:v>
                </c:pt>
                <c:pt idx="1402">
                  <c:v>12.442517986490399</c:v>
                </c:pt>
                <c:pt idx="1403">
                  <c:v>12.4425561157512</c:v>
                </c:pt>
                <c:pt idx="1404">
                  <c:v>12.443379220636601</c:v>
                </c:pt>
                <c:pt idx="1405">
                  <c:v>12.4429377116981</c:v>
                </c:pt>
                <c:pt idx="1406">
                  <c:v>12.4432881322808</c:v>
                </c:pt>
                <c:pt idx="1407">
                  <c:v>12.444411652395701</c:v>
                </c:pt>
                <c:pt idx="1408">
                  <c:v>12.4436376289517</c:v>
                </c:pt>
                <c:pt idx="1409">
                  <c:v>12.4447985257341</c:v>
                </c:pt>
                <c:pt idx="1410">
                  <c:v>12.4446494874271</c:v>
                </c:pt>
                <c:pt idx="1411">
                  <c:v>12.445062832446601</c:v>
                </c:pt>
                <c:pt idx="1412">
                  <c:v>12.4458027832966</c:v>
                </c:pt>
                <c:pt idx="1413">
                  <c:v>12.4458299344523</c:v>
                </c:pt>
                <c:pt idx="1414">
                  <c:v>12.4456971320832</c:v>
                </c:pt>
                <c:pt idx="1415">
                  <c:v>12.446432031953499</c:v>
                </c:pt>
                <c:pt idx="1416">
                  <c:v>12.446311260767301</c:v>
                </c:pt>
                <c:pt idx="1417">
                  <c:v>12.446402612756399</c:v>
                </c:pt>
                <c:pt idx="1418">
                  <c:v>12.4466867013276</c:v>
                </c:pt>
                <c:pt idx="1419">
                  <c:v>12.4467653065071</c:v>
                </c:pt>
                <c:pt idx="1420">
                  <c:v>12.446952126862399</c:v>
                </c:pt>
                <c:pt idx="1421">
                  <c:v>12.4476305847422</c:v>
                </c:pt>
                <c:pt idx="1422">
                  <c:v>12.447292305666499</c:v>
                </c:pt>
                <c:pt idx="1423">
                  <c:v>12.4480700773632</c:v>
                </c:pt>
                <c:pt idx="1424">
                  <c:v>12.448465771005701</c:v>
                </c:pt>
                <c:pt idx="1425">
                  <c:v>12.448296962209801</c:v>
                </c:pt>
                <c:pt idx="1426">
                  <c:v>12.448167960434899</c:v>
                </c:pt>
                <c:pt idx="1427">
                  <c:v>12.448579796846101</c:v>
                </c:pt>
                <c:pt idx="1428">
                  <c:v>12.4491222689868</c:v>
                </c:pt>
                <c:pt idx="1429">
                  <c:v>12.4484429723929</c:v>
                </c:pt>
                <c:pt idx="1430">
                  <c:v>12.4486722531948</c:v>
                </c:pt>
                <c:pt idx="1431">
                  <c:v>12.4481098143668</c:v>
                </c:pt>
                <c:pt idx="1432">
                  <c:v>12.4484079459511</c:v>
                </c:pt>
                <c:pt idx="1433">
                  <c:v>12.448445821347701</c:v>
                </c:pt>
                <c:pt idx="1434">
                  <c:v>12.449853551121301</c:v>
                </c:pt>
                <c:pt idx="1435">
                  <c:v>12.4488816061913</c:v>
                </c:pt>
                <c:pt idx="1436">
                  <c:v>12.448807397280399</c:v>
                </c:pt>
                <c:pt idx="1437">
                  <c:v>12.4481436402392</c:v>
                </c:pt>
                <c:pt idx="1438">
                  <c:v>12.4483593822677</c:v>
                </c:pt>
                <c:pt idx="1439">
                  <c:v>12.4482357180494</c:v>
                </c:pt>
                <c:pt idx="1440">
                  <c:v>12.4486470341841</c:v>
                </c:pt>
                <c:pt idx="1441">
                  <c:v>12.4481381783066</c:v>
                </c:pt>
                <c:pt idx="1442">
                  <c:v>12.447694231920099</c:v>
                </c:pt>
                <c:pt idx="1443">
                  <c:v>12.448215339463401</c:v>
                </c:pt>
                <c:pt idx="1444">
                  <c:v>12.448116350947799</c:v>
                </c:pt>
                <c:pt idx="1445">
                  <c:v>12.447216969318299</c:v>
                </c:pt>
                <c:pt idx="1446">
                  <c:v>12.4469101651312</c:v>
                </c:pt>
                <c:pt idx="1447">
                  <c:v>12.446827506965301</c:v>
                </c:pt>
                <c:pt idx="1448">
                  <c:v>12.446560008224299</c:v>
                </c:pt>
                <c:pt idx="1449">
                  <c:v>12.446623575600899</c:v>
                </c:pt>
                <c:pt idx="1450">
                  <c:v>12.446081615875899</c:v>
                </c:pt>
                <c:pt idx="1451">
                  <c:v>12.4459544648996</c:v>
                </c:pt>
                <c:pt idx="1452">
                  <c:v>12.445965643648501</c:v>
                </c:pt>
                <c:pt idx="1453">
                  <c:v>12.4456295583652</c:v>
                </c:pt>
                <c:pt idx="1454">
                  <c:v>12.445132674510999</c:v>
                </c:pt>
                <c:pt idx="1455">
                  <c:v>12.444603319274499</c:v>
                </c:pt>
                <c:pt idx="1456">
                  <c:v>12.444867043603001</c:v>
                </c:pt>
                <c:pt idx="1457">
                  <c:v>12.442704378254801</c:v>
                </c:pt>
                <c:pt idx="1458">
                  <c:v>12.443182548186901</c:v>
                </c:pt>
                <c:pt idx="1459">
                  <c:v>12.442962236906</c:v>
                </c:pt>
                <c:pt idx="1460">
                  <c:v>12.442188468639699</c:v>
                </c:pt>
                <c:pt idx="1461">
                  <c:v>12.4419864174225</c:v>
                </c:pt>
                <c:pt idx="1462">
                  <c:v>12.441567103477199</c:v>
                </c:pt>
                <c:pt idx="1463">
                  <c:v>12.440860035147001</c:v>
                </c:pt>
                <c:pt idx="1464">
                  <c:v>12.4406835640455</c:v>
                </c:pt>
                <c:pt idx="1465">
                  <c:v>12.4402375703628</c:v>
                </c:pt>
                <c:pt idx="1466">
                  <c:v>12.438780175950299</c:v>
                </c:pt>
                <c:pt idx="1467">
                  <c:v>12.438922459977899</c:v>
                </c:pt>
                <c:pt idx="1468">
                  <c:v>12.438154669466099</c:v>
                </c:pt>
                <c:pt idx="1469">
                  <c:v>12.437064550311</c:v>
                </c:pt>
                <c:pt idx="1470">
                  <c:v>12.437327847997899</c:v>
                </c:pt>
                <c:pt idx="1471">
                  <c:v>12.4358958283542</c:v>
                </c:pt>
                <c:pt idx="1472">
                  <c:v>12.436156013689899</c:v>
                </c:pt>
                <c:pt idx="1473">
                  <c:v>12.435294910482099</c:v>
                </c:pt>
                <c:pt idx="1474">
                  <c:v>12.434138911721901</c:v>
                </c:pt>
                <c:pt idx="1475">
                  <c:v>12.4348689881098</c:v>
                </c:pt>
                <c:pt idx="1476">
                  <c:v>12.4338466215618</c:v>
                </c:pt>
                <c:pt idx="1477">
                  <c:v>12.433250064561699</c:v>
                </c:pt>
                <c:pt idx="1478">
                  <c:v>12.432391236583999</c:v>
                </c:pt>
                <c:pt idx="1479">
                  <c:v>12.4325464444826</c:v>
                </c:pt>
                <c:pt idx="1480">
                  <c:v>12.431254260466501</c:v>
                </c:pt>
                <c:pt idx="1481">
                  <c:v>12.4308254070157</c:v>
                </c:pt>
                <c:pt idx="1482">
                  <c:v>12.429867150607301</c:v>
                </c:pt>
                <c:pt idx="1483">
                  <c:v>12.429201202461</c:v>
                </c:pt>
                <c:pt idx="1484">
                  <c:v>12.4282235616877</c:v>
                </c:pt>
                <c:pt idx="1485">
                  <c:v>12.427671812753999</c:v>
                </c:pt>
                <c:pt idx="1486">
                  <c:v>12.4268687318442</c:v>
                </c:pt>
                <c:pt idx="1487">
                  <c:v>12.426765990784</c:v>
                </c:pt>
                <c:pt idx="1488">
                  <c:v>12.425149665086</c:v>
                </c:pt>
                <c:pt idx="1489">
                  <c:v>12.4254743832477</c:v>
                </c:pt>
                <c:pt idx="1490">
                  <c:v>12.423164364402901</c:v>
                </c:pt>
                <c:pt idx="1491">
                  <c:v>12.422537131717</c:v>
                </c:pt>
                <c:pt idx="1492">
                  <c:v>12.4217727544901</c:v>
                </c:pt>
                <c:pt idx="1493">
                  <c:v>12.421820354754299</c:v>
                </c:pt>
                <c:pt idx="1494">
                  <c:v>12.420340696326299</c:v>
                </c:pt>
                <c:pt idx="1495">
                  <c:v>12.419151653723</c:v>
                </c:pt>
                <c:pt idx="1496">
                  <c:v>12.4193844333927</c:v>
                </c:pt>
                <c:pt idx="1497">
                  <c:v>12.4183500125481</c:v>
                </c:pt>
                <c:pt idx="1498">
                  <c:v>12.416813168928799</c:v>
                </c:pt>
                <c:pt idx="1499">
                  <c:v>12.4156856676244</c:v>
                </c:pt>
                <c:pt idx="1500">
                  <c:v>12.4151723523482</c:v>
                </c:pt>
                <c:pt idx="1501">
                  <c:v>12.4143529494722</c:v>
                </c:pt>
                <c:pt idx="1502">
                  <c:v>12.4138893379558</c:v>
                </c:pt>
                <c:pt idx="1503">
                  <c:v>12.413241920334</c:v>
                </c:pt>
                <c:pt idx="1504">
                  <c:v>12.412865185963</c:v>
                </c:pt>
                <c:pt idx="1505">
                  <c:v>12.4108333589919</c:v>
                </c:pt>
                <c:pt idx="1506">
                  <c:v>12.4104757556068</c:v>
                </c:pt>
                <c:pt idx="1507">
                  <c:v>12.4095895323804</c:v>
                </c:pt>
                <c:pt idx="1508">
                  <c:v>12.4089497201323</c:v>
                </c:pt>
                <c:pt idx="1509">
                  <c:v>12.4081786143822</c:v>
                </c:pt>
                <c:pt idx="1510">
                  <c:v>12.407021235676799</c:v>
                </c:pt>
                <c:pt idx="1511">
                  <c:v>12.406215216166</c:v>
                </c:pt>
                <c:pt idx="1512">
                  <c:v>12.405181677259501</c:v>
                </c:pt>
                <c:pt idx="1513">
                  <c:v>12.403937445390101</c:v>
                </c:pt>
                <c:pt idx="1514">
                  <c:v>12.403355271459199</c:v>
                </c:pt>
                <c:pt idx="1515">
                  <c:v>12.402102928902099</c:v>
                </c:pt>
                <c:pt idx="1516">
                  <c:v>12.401768764625301</c:v>
                </c:pt>
                <c:pt idx="1517">
                  <c:v>12.4011733179183</c:v>
                </c:pt>
                <c:pt idx="1518">
                  <c:v>12.3991474670123</c:v>
                </c:pt>
                <c:pt idx="1519">
                  <c:v>12.3989167603102</c:v>
                </c:pt>
                <c:pt idx="1520">
                  <c:v>12.398344585176501</c:v>
                </c:pt>
                <c:pt idx="1521">
                  <c:v>12.397304624972801</c:v>
                </c:pt>
                <c:pt idx="1522">
                  <c:v>12.3968068863285</c:v>
                </c:pt>
                <c:pt idx="1523">
                  <c:v>12.395125354476001</c:v>
                </c:pt>
                <c:pt idx="1524">
                  <c:v>12.394856437832701</c:v>
                </c:pt>
                <c:pt idx="1525">
                  <c:v>12.3942517280655</c:v>
                </c:pt>
                <c:pt idx="1526">
                  <c:v>12.3937677009569</c:v>
                </c:pt>
                <c:pt idx="1527">
                  <c:v>12.393110086790299</c:v>
                </c:pt>
                <c:pt idx="1528">
                  <c:v>12.3916363825979</c:v>
                </c:pt>
                <c:pt idx="1529">
                  <c:v>12.391853017544699</c:v>
                </c:pt>
                <c:pt idx="1530">
                  <c:v>12.3898428117683</c:v>
                </c:pt>
                <c:pt idx="1531">
                  <c:v>12.3901230787461</c:v>
                </c:pt>
                <c:pt idx="1532">
                  <c:v>12.3894957508078</c:v>
                </c:pt>
                <c:pt idx="1533">
                  <c:v>12.388062048608299</c:v>
                </c:pt>
                <c:pt idx="1534">
                  <c:v>12.387574380183899</c:v>
                </c:pt>
                <c:pt idx="1535">
                  <c:v>12.386207186269401</c:v>
                </c:pt>
                <c:pt idx="1536">
                  <c:v>12.385444836692701</c:v>
                </c:pt>
                <c:pt idx="1537">
                  <c:v>12.384104879255201</c:v>
                </c:pt>
                <c:pt idx="1538">
                  <c:v>12.383889715454799</c:v>
                </c:pt>
                <c:pt idx="1539">
                  <c:v>12.3832832399782</c:v>
                </c:pt>
                <c:pt idx="1540">
                  <c:v>12.382768704667599</c:v>
                </c:pt>
                <c:pt idx="1541">
                  <c:v>12.3825031214436</c:v>
                </c:pt>
                <c:pt idx="1542">
                  <c:v>12.381421940181401</c:v>
                </c:pt>
                <c:pt idx="1543">
                  <c:v>12.380987835285101</c:v>
                </c:pt>
                <c:pt idx="1544">
                  <c:v>12.3800486625132</c:v>
                </c:pt>
                <c:pt idx="1545">
                  <c:v>12.3788291226965</c:v>
                </c:pt>
                <c:pt idx="1546">
                  <c:v>12.378680984961299</c:v>
                </c:pt>
                <c:pt idx="1547">
                  <c:v>12.3779702815012</c:v>
                </c:pt>
                <c:pt idx="1548">
                  <c:v>12.376906077291499</c:v>
                </c:pt>
                <c:pt idx="1549">
                  <c:v>12.376445963071101</c:v>
                </c:pt>
                <c:pt idx="1550">
                  <c:v>12.3765612513071</c:v>
                </c:pt>
                <c:pt idx="1551">
                  <c:v>12.3755172205849</c:v>
                </c:pt>
                <c:pt idx="1552">
                  <c:v>12.3750152243725</c:v>
                </c:pt>
                <c:pt idx="1553">
                  <c:v>12.3741095433673</c:v>
                </c:pt>
                <c:pt idx="1554">
                  <c:v>12.374261228558</c:v>
                </c:pt>
                <c:pt idx="1555">
                  <c:v>12.3729130667869</c:v>
                </c:pt>
                <c:pt idx="1556">
                  <c:v>12.3722684534733</c:v>
                </c:pt>
                <c:pt idx="1557">
                  <c:v>12.371779191841201</c:v>
                </c:pt>
                <c:pt idx="1558">
                  <c:v>12.3716065842725</c:v>
                </c:pt>
                <c:pt idx="1559">
                  <c:v>12.3706796721244</c:v>
                </c:pt>
                <c:pt idx="1560">
                  <c:v>12.3702563142394</c:v>
                </c:pt>
                <c:pt idx="1561">
                  <c:v>12.3700711434957</c:v>
                </c:pt>
                <c:pt idx="1562">
                  <c:v>12.370254145349501</c:v>
                </c:pt>
                <c:pt idx="1563">
                  <c:v>12.3695539347143</c:v>
                </c:pt>
                <c:pt idx="1564">
                  <c:v>12.3686192400713</c:v>
                </c:pt>
                <c:pt idx="1565">
                  <c:v>12.3688223111568</c:v>
                </c:pt>
                <c:pt idx="1566">
                  <c:v>12.3687221865175</c:v>
                </c:pt>
                <c:pt idx="1567">
                  <c:v>12.368406319241</c:v>
                </c:pt>
                <c:pt idx="1568">
                  <c:v>12.3677320245468</c:v>
                </c:pt>
                <c:pt idx="1569">
                  <c:v>12.366005025084201</c:v>
                </c:pt>
                <c:pt idx="1570">
                  <c:v>12.367332146474901</c:v>
                </c:pt>
                <c:pt idx="1571">
                  <c:v>12.3668537639372</c:v>
                </c:pt>
                <c:pt idx="1572">
                  <c:v>12.366044481086499</c:v>
                </c:pt>
                <c:pt idx="1573">
                  <c:v>12.365556376192499</c:v>
                </c:pt>
                <c:pt idx="1574">
                  <c:v>12.364728717638499</c:v>
                </c:pt>
                <c:pt idx="1575">
                  <c:v>12.3659157302208</c:v>
                </c:pt>
                <c:pt idx="1576">
                  <c:v>12.3645511107832</c:v>
                </c:pt>
                <c:pt idx="1577">
                  <c:v>12.3652516952989</c:v>
                </c:pt>
                <c:pt idx="1578">
                  <c:v>12.3655103908933</c:v>
                </c:pt>
                <c:pt idx="1579">
                  <c:v>12.3636932038964</c:v>
                </c:pt>
                <c:pt idx="1580">
                  <c:v>12.364612822523</c:v>
                </c:pt>
                <c:pt idx="1581">
                  <c:v>12.3638759907495</c:v>
                </c:pt>
                <c:pt idx="1582">
                  <c:v>12.363193549389999</c:v>
                </c:pt>
                <c:pt idx="1583">
                  <c:v>12.363909474014999</c:v>
                </c:pt>
                <c:pt idx="1584">
                  <c:v>12.363010460327899</c:v>
                </c:pt>
                <c:pt idx="1585">
                  <c:v>12.3632084841968</c:v>
                </c:pt>
                <c:pt idx="1586">
                  <c:v>12.3632511268549</c:v>
                </c:pt>
                <c:pt idx="1587">
                  <c:v>12.3642353034697</c:v>
                </c:pt>
                <c:pt idx="1588">
                  <c:v>12.363337593977301</c:v>
                </c:pt>
                <c:pt idx="1589">
                  <c:v>12.3635333014547</c:v>
                </c:pt>
                <c:pt idx="1590">
                  <c:v>12.363582853797499</c:v>
                </c:pt>
                <c:pt idx="1591">
                  <c:v>12.363531531660101</c:v>
                </c:pt>
                <c:pt idx="1592">
                  <c:v>12.364067169158</c:v>
                </c:pt>
                <c:pt idx="1593">
                  <c:v>12.364308529159</c:v>
                </c:pt>
                <c:pt idx="1594">
                  <c:v>12.364036813019601</c:v>
                </c:pt>
                <c:pt idx="1595">
                  <c:v>12.363246526723399</c:v>
                </c:pt>
                <c:pt idx="1596">
                  <c:v>12.3640132730951</c:v>
                </c:pt>
                <c:pt idx="1597">
                  <c:v>12.3634406926898</c:v>
                </c:pt>
                <c:pt idx="1598">
                  <c:v>12.3637603608401</c:v>
                </c:pt>
                <c:pt idx="1599">
                  <c:v>12.364543269650699</c:v>
                </c:pt>
                <c:pt idx="1600">
                  <c:v>12.364111838037999</c:v>
                </c:pt>
                <c:pt idx="1601">
                  <c:v>12.3646710918621</c:v>
                </c:pt>
                <c:pt idx="1602">
                  <c:v>12.364522396365301</c:v>
                </c:pt>
                <c:pt idx="1603">
                  <c:v>12.364504991362301</c:v>
                </c:pt>
                <c:pt idx="1604">
                  <c:v>12.365336735810001</c:v>
                </c:pt>
                <c:pt idx="1605">
                  <c:v>12.364668479026699</c:v>
                </c:pt>
                <c:pt idx="1606">
                  <c:v>12.3647920672929</c:v>
                </c:pt>
                <c:pt idx="1607">
                  <c:v>12.3652595847038</c:v>
                </c:pt>
                <c:pt idx="1608">
                  <c:v>12.3653304907013</c:v>
                </c:pt>
                <c:pt idx="1609">
                  <c:v>12.366633208563799</c:v>
                </c:pt>
                <c:pt idx="1610">
                  <c:v>12.3670134994143</c:v>
                </c:pt>
                <c:pt idx="1611">
                  <c:v>12.3662586233647</c:v>
                </c:pt>
                <c:pt idx="1612">
                  <c:v>12.366601151908</c:v>
                </c:pt>
                <c:pt idx="1613">
                  <c:v>12.367043954588</c:v>
                </c:pt>
                <c:pt idx="1614">
                  <c:v>12.368100497820601</c:v>
                </c:pt>
                <c:pt idx="1615">
                  <c:v>12.3670615973693</c:v>
                </c:pt>
                <c:pt idx="1616">
                  <c:v>12.368874633349</c:v>
                </c:pt>
                <c:pt idx="1617">
                  <c:v>12.368275431772901</c:v>
                </c:pt>
                <c:pt idx="1618">
                  <c:v>12.369110710342699</c:v>
                </c:pt>
                <c:pt idx="1619">
                  <c:v>12.370235719044899</c:v>
                </c:pt>
                <c:pt idx="1620">
                  <c:v>12.3692734981779</c:v>
                </c:pt>
                <c:pt idx="1621">
                  <c:v>12.3698985127059</c:v>
                </c:pt>
                <c:pt idx="1622">
                  <c:v>12.369963330309201</c:v>
                </c:pt>
                <c:pt idx="1623">
                  <c:v>12.3707431995529</c:v>
                </c:pt>
                <c:pt idx="1624">
                  <c:v>12.371288804830399</c:v>
                </c:pt>
                <c:pt idx="1625">
                  <c:v>12.372185538535501</c:v>
                </c:pt>
                <c:pt idx="1626">
                  <c:v>12.371938671630099</c:v>
                </c:pt>
                <c:pt idx="1627">
                  <c:v>12.372358564550099</c:v>
                </c:pt>
                <c:pt idx="1628">
                  <c:v>12.3727016332553</c:v>
                </c:pt>
                <c:pt idx="1629">
                  <c:v>12.372499911835799</c:v>
                </c:pt>
                <c:pt idx="1630">
                  <c:v>12.373869341260299</c:v>
                </c:pt>
                <c:pt idx="1631">
                  <c:v>12.3735942647534</c:v>
                </c:pt>
                <c:pt idx="1632">
                  <c:v>12.374520326767099</c:v>
                </c:pt>
                <c:pt idx="1633">
                  <c:v>12.3746047231371</c:v>
                </c:pt>
                <c:pt idx="1634">
                  <c:v>12.374845970861299</c:v>
                </c:pt>
                <c:pt idx="1635">
                  <c:v>12.375707905330399</c:v>
                </c:pt>
                <c:pt idx="1636">
                  <c:v>12.375733456039001</c:v>
                </c:pt>
                <c:pt idx="1637">
                  <c:v>12.376301981769</c:v>
                </c:pt>
                <c:pt idx="1638">
                  <c:v>12.376890732193299</c:v>
                </c:pt>
                <c:pt idx="1639">
                  <c:v>12.376887777713801</c:v>
                </c:pt>
                <c:pt idx="1640">
                  <c:v>12.378701392217801</c:v>
                </c:pt>
                <c:pt idx="1641">
                  <c:v>12.3785183748675</c:v>
                </c:pt>
                <c:pt idx="1642">
                  <c:v>12.3790436215113</c:v>
                </c:pt>
                <c:pt idx="1643">
                  <c:v>12.378900793735999</c:v>
                </c:pt>
                <c:pt idx="1644">
                  <c:v>12.379186410685501</c:v>
                </c:pt>
                <c:pt idx="1645">
                  <c:v>12.3805022915941</c:v>
                </c:pt>
                <c:pt idx="1646">
                  <c:v>12.3806552027162</c:v>
                </c:pt>
                <c:pt idx="1647">
                  <c:v>12.3804214123997</c:v>
                </c:pt>
                <c:pt idx="1648">
                  <c:v>12.3812446102226</c:v>
                </c:pt>
                <c:pt idx="1649">
                  <c:v>12.382783986042901</c:v>
                </c:pt>
                <c:pt idx="1650">
                  <c:v>12.3827272622488</c:v>
                </c:pt>
                <c:pt idx="1651">
                  <c:v>12.383991313505801</c:v>
                </c:pt>
                <c:pt idx="1652">
                  <c:v>12.383587761931</c:v>
                </c:pt>
                <c:pt idx="1653">
                  <c:v>12.383835911681199</c:v>
                </c:pt>
                <c:pt idx="1654">
                  <c:v>12.384438887972101</c:v>
                </c:pt>
                <c:pt idx="1655">
                  <c:v>12.385651439781901</c:v>
                </c:pt>
                <c:pt idx="1656">
                  <c:v>12.385722655205599</c:v>
                </c:pt>
                <c:pt idx="1657">
                  <c:v>12.385952503681199</c:v>
                </c:pt>
                <c:pt idx="1658">
                  <c:v>12.386283824578699</c:v>
                </c:pt>
                <c:pt idx="1659">
                  <c:v>12.386180750617299</c:v>
                </c:pt>
                <c:pt idx="1660">
                  <c:v>12.3860771913384</c:v>
                </c:pt>
                <c:pt idx="1661">
                  <c:v>12.387505619660599</c:v>
                </c:pt>
                <c:pt idx="1662">
                  <c:v>12.3874729329785</c:v>
                </c:pt>
                <c:pt idx="1663">
                  <c:v>12.3889635814919</c:v>
                </c:pt>
                <c:pt idx="1664">
                  <c:v>12.3882345554031</c:v>
                </c:pt>
                <c:pt idx="1665">
                  <c:v>12.389735726571599</c:v>
                </c:pt>
                <c:pt idx="1666">
                  <c:v>12.389524158358</c:v>
                </c:pt>
                <c:pt idx="1667">
                  <c:v>12.390405780652999</c:v>
                </c:pt>
                <c:pt idx="1668">
                  <c:v>12.3904527283514</c:v>
                </c:pt>
                <c:pt idx="1669">
                  <c:v>12.391076793848899</c:v>
                </c:pt>
                <c:pt idx="1670">
                  <c:v>12.391365366845401</c:v>
                </c:pt>
                <c:pt idx="1671">
                  <c:v>12.391626772148101</c:v>
                </c:pt>
                <c:pt idx="1672">
                  <c:v>12.392482224623301</c:v>
                </c:pt>
                <c:pt idx="1673">
                  <c:v>12.3927195448993</c:v>
                </c:pt>
                <c:pt idx="1674">
                  <c:v>12.3928647397289</c:v>
                </c:pt>
                <c:pt idx="1675">
                  <c:v>12.393037860632001</c:v>
                </c:pt>
                <c:pt idx="1676">
                  <c:v>12.3932885426476</c:v>
                </c:pt>
                <c:pt idx="1677">
                  <c:v>12.394290157827699</c:v>
                </c:pt>
                <c:pt idx="1678">
                  <c:v>12.394052545380999</c:v>
                </c:pt>
                <c:pt idx="1679">
                  <c:v>12.394730408385101</c:v>
                </c:pt>
                <c:pt idx="1680">
                  <c:v>12.3951771111272</c:v>
                </c:pt>
                <c:pt idx="1681">
                  <c:v>12.394939096970401</c:v>
                </c:pt>
                <c:pt idx="1682">
                  <c:v>12.396049991531701</c:v>
                </c:pt>
                <c:pt idx="1683">
                  <c:v>12.395641884820501</c:v>
                </c:pt>
                <c:pt idx="1684">
                  <c:v>12.395674238877</c:v>
                </c:pt>
                <c:pt idx="1685">
                  <c:v>12.3963307768738</c:v>
                </c:pt>
                <c:pt idx="1686">
                  <c:v>12.3970894797248</c:v>
                </c:pt>
                <c:pt idx="1687">
                  <c:v>12.3964554846218</c:v>
                </c:pt>
                <c:pt idx="1688">
                  <c:v>12.3974415355689</c:v>
                </c:pt>
                <c:pt idx="1689">
                  <c:v>12.3969301833594</c:v>
                </c:pt>
                <c:pt idx="1690">
                  <c:v>12.3963293448468</c:v>
                </c:pt>
                <c:pt idx="1691">
                  <c:v>12.397027713158399</c:v>
                </c:pt>
                <c:pt idx="1692">
                  <c:v>12.3968024496886</c:v>
                </c:pt>
                <c:pt idx="1693">
                  <c:v>12.397865455840201</c:v>
                </c:pt>
                <c:pt idx="1694">
                  <c:v>12.397488187369699</c:v>
                </c:pt>
                <c:pt idx="1695">
                  <c:v>12.397090916441501</c:v>
                </c:pt>
                <c:pt idx="1696">
                  <c:v>12.398362099646601</c:v>
                </c:pt>
                <c:pt idx="1697">
                  <c:v>12.397305426582401</c:v>
                </c:pt>
                <c:pt idx="1698">
                  <c:v>12.398215965471101</c:v>
                </c:pt>
                <c:pt idx="1699">
                  <c:v>12.397846809227</c:v>
                </c:pt>
                <c:pt idx="1700">
                  <c:v>12.3981779522945</c:v>
                </c:pt>
                <c:pt idx="1701">
                  <c:v>12.3968933555383</c:v>
                </c:pt>
                <c:pt idx="1702">
                  <c:v>12.3975762876474</c:v>
                </c:pt>
                <c:pt idx="1703">
                  <c:v>12.3984871594515</c:v>
                </c:pt>
                <c:pt idx="1704">
                  <c:v>12.3982103732403</c:v>
                </c:pt>
                <c:pt idx="1705">
                  <c:v>12.3980562920555</c:v>
                </c:pt>
                <c:pt idx="1706">
                  <c:v>12.3979235768201</c:v>
                </c:pt>
                <c:pt idx="1707">
                  <c:v>12.3977907409102</c:v>
                </c:pt>
                <c:pt idx="1708">
                  <c:v>12.398229479302699</c:v>
                </c:pt>
                <c:pt idx="1709">
                  <c:v>12.3980727081771</c:v>
                </c:pt>
                <c:pt idx="1710">
                  <c:v>12.397554181022301</c:v>
                </c:pt>
                <c:pt idx="1711">
                  <c:v>12.3979213767881</c:v>
                </c:pt>
                <c:pt idx="1712">
                  <c:v>12.397328608097499</c:v>
                </c:pt>
                <c:pt idx="1713">
                  <c:v>12.396606189902901</c:v>
                </c:pt>
                <c:pt idx="1714">
                  <c:v>12.396391221990701</c:v>
                </c:pt>
                <c:pt idx="1715">
                  <c:v>12.396986334790901</c:v>
                </c:pt>
                <c:pt idx="1716">
                  <c:v>12.3963323015352</c:v>
                </c:pt>
                <c:pt idx="1717">
                  <c:v>12.3959934700737</c:v>
                </c:pt>
                <c:pt idx="1718">
                  <c:v>12.3967979933826</c:v>
                </c:pt>
                <c:pt idx="1719">
                  <c:v>12.3959397190853</c:v>
                </c:pt>
                <c:pt idx="1720">
                  <c:v>12.395497699428301</c:v>
                </c:pt>
                <c:pt idx="1721">
                  <c:v>12.395841874727999</c:v>
                </c:pt>
                <c:pt idx="1722">
                  <c:v>12.3958458360189</c:v>
                </c:pt>
                <c:pt idx="1723">
                  <c:v>12.3956748281211</c:v>
                </c:pt>
                <c:pt idx="1724">
                  <c:v>12.394841423680999</c:v>
                </c:pt>
                <c:pt idx="1725">
                  <c:v>12.3946619793615</c:v>
                </c:pt>
                <c:pt idx="1726">
                  <c:v>12.394149169944701</c:v>
                </c:pt>
                <c:pt idx="1727">
                  <c:v>12.3934895666212</c:v>
                </c:pt>
                <c:pt idx="1728">
                  <c:v>12.3935723020616</c:v>
                </c:pt>
                <c:pt idx="1729">
                  <c:v>12.3936891706804</c:v>
                </c:pt>
                <c:pt idx="1730">
                  <c:v>12.3923979914738</c:v>
                </c:pt>
                <c:pt idx="1731">
                  <c:v>12.393344050515701</c:v>
                </c:pt>
                <c:pt idx="1732">
                  <c:v>12.3912297198552</c:v>
                </c:pt>
                <c:pt idx="1733">
                  <c:v>12.3920172739614</c:v>
                </c:pt>
                <c:pt idx="1734">
                  <c:v>12.3907903769186</c:v>
                </c:pt>
                <c:pt idx="1735">
                  <c:v>12.3909300971437</c:v>
                </c:pt>
                <c:pt idx="1736">
                  <c:v>12.3903711586136</c:v>
                </c:pt>
                <c:pt idx="1737">
                  <c:v>12.3906532034671</c:v>
                </c:pt>
                <c:pt idx="1738">
                  <c:v>12.3895349192523</c:v>
                </c:pt>
                <c:pt idx="1739">
                  <c:v>12.3881285959751</c:v>
                </c:pt>
                <c:pt idx="1740">
                  <c:v>12.388687449347801</c:v>
                </c:pt>
                <c:pt idx="1741">
                  <c:v>12.388160204061</c:v>
                </c:pt>
                <c:pt idx="1742">
                  <c:v>12.387278987861301</c:v>
                </c:pt>
                <c:pt idx="1743">
                  <c:v>12.386782489884</c:v>
                </c:pt>
                <c:pt idx="1744">
                  <c:v>12.386807965364801</c:v>
                </c:pt>
                <c:pt idx="1745">
                  <c:v>12.385449195658699</c:v>
                </c:pt>
                <c:pt idx="1746">
                  <c:v>12.385001414244901</c:v>
                </c:pt>
                <c:pt idx="1747">
                  <c:v>12.3837052550689</c:v>
                </c:pt>
                <c:pt idx="1748">
                  <c:v>12.3836846881943</c:v>
                </c:pt>
                <c:pt idx="1749">
                  <c:v>12.3829819184879</c:v>
                </c:pt>
                <c:pt idx="1750">
                  <c:v>12.3824717663245</c:v>
                </c:pt>
                <c:pt idx="1751">
                  <c:v>12.382491270237001</c:v>
                </c:pt>
                <c:pt idx="1752">
                  <c:v>12.3811456753877</c:v>
                </c:pt>
                <c:pt idx="1753">
                  <c:v>12.381408487894801</c:v>
                </c:pt>
                <c:pt idx="1754">
                  <c:v>12.3806229509142</c:v>
                </c:pt>
                <c:pt idx="1755">
                  <c:v>12.3801052298247</c:v>
                </c:pt>
                <c:pt idx="1756">
                  <c:v>12.3793255320642</c:v>
                </c:pt>
                <c:pt idx="1757">
                  <c:v>12.378387189952599</c:v>
                </c:pt>
                <c:pt idx="1758">
                  <c:v>12.3779966499065</c:v>
                </c:pt>
                <c:pt idx="1759">
                  <c:v>12.3774438033692</c:v>
                </c:pt>
                <c:pt idx="1760">
                  <c:v>12.3765104996868</c:v>
                </c:pt>
                <c:pt idx="1761">
                  <c:v>12.3757172083863</c:v>
                </c:pt>
                <c:pt idx="1762">
                  <c:v>12.375104184166799</c:v>
                </c:pt>
                <c:pt idx="1763">
                  <c:v>12.3740488480747</c:v>
                </c:pt>
                <c:pt idx="1764">
                  <c:v>12.3736667881816</c:v>
                </c:pt>
                <c:pt idx="1765">
                  <c:v>12.372548852325499</c:v>
                </c:pt>
                <c:pt idx="1766">
                  <c:v>12.3716753765307</c:v>
                </c:pt>
                <c:pt idx="1767">
                  <c:v>12.370709085871701</c:v>
                </c:pt>
                <c:pt idx="1768">
                  <c:v>12.3705509145042</c:v>
                </c:pt>
                <c:pt idx="1769">
                  <c:v>12.369112997276901</c:v>
                </c:pt>
                <c:pt idx="1770">
                  <c:v>12.368392679694299</c:v>
                </c:pt>
                <c:pt idx="1771">
                  <c:v>12.3670696674737</c:v>
                </c:pt>
                <c:pt idx="1772">
                  <c:v>12.3667039747359</c:v>
                </c:pt>
                <c:pt idx="1773">
                  <c:v>12.3657725595386</c:v>
                </c:pt>
                <c:pt idx="1774">
                  <c:v>12.3655007030662</c:v>
                </c:pt>
                <c:pt idx="1775">
                  <c:v>12.3643212750247</c:v>
                </c:pt>
                <c:pt idx="1776">
                  <c:v>12.364200178952499</c:v>
                </c:pt>
                <c:pt idx="1777">
                  <c:v>12.3630921181581</c:v>
                </c:pt>
                <c:pt idx="1778">
                  <c:v>12.3618922971236</c:v>
                </c:pt>
                <c:pt idx="1779">
                  <c:v>12.3616983885792</c:v>
                </c:pt>
                <c:pt idx="1780">
                  <c:v>12.360383073633701</c:v>
                </c:pt>
                <c:pt idx="1781">
                  <c:v>12.3593760844252</c:v>
                </c:pt>
                <c:pt idx="1782">
                  <c:v>12.3593656431895</c:v>
                </c:pt>
                <c:pt idx="1783">
                  <c:v>12.358192915555</c:v>
                </c:pt>
                <c:pt idx="1784">
                  <c:v>12.3579063496268</c:v>
                </c:pt>
                <c:pt idx="1785">
                  <c:v>12.3561996745277</c:v>
                </c:pt>
                <c:pt idx="1786">
                  <c:v>12.355982725810801</c:v>
                </c:pt>
                <c:pt idx="1787">
                  <c:v>12.3548840570056</c:v>
                </c:pt>
                <c:pt idx="1788">
                  <c:v>12.354609465282801</c:v>
                </c:pt>
                <c:pt idx="1789">
                  <c:v>12.3533637765783</c:v>
                </c:pt>
                <c:pt idx="1790">
                  <c:v>12.352359837155401</c:v>
                </c:pt>
                <c:pt idx="1791">
                  <c:v>12.3520603275693</c:v>
                </c:pt>
                <c:pt idx="1792">
                  <c:v>12.3505542963</c:v>
                </c:pt>
                <c:pt idx="1793">
                  <c:v>12.349595593635</c:v>
                </c:pt>
                <c:pt idx="1794">
                  <c:v>12.349047343777301</c:v>
                </c:pt>
                <c:pt idx="1795">
                  <c:v>12.348865254261201</c:v>
                </c:pt>
                <c:pt idx="1796">
                  <c:v>12.3479660708828</c:v>
                </c:pt>
                <c:pt idx="1797">
                  <c:v>12.3473953702608</c:v>
                </c:pt>
                <c:pt idx="1798">
                  <c:v>12.3467594803425</c:v>
                </c:pt>
                <c:pt idx="1799">
                  <c:v>12.345450590219</c:v>
                </c:pt>
                <c:pt idx="1800">
                  <c:v>12.3445454492275</c:v>
                </c:pt>
                <c:pt idx="1801">
                  <c:v>12.343338455211899</c:v>
                </c:pt>
                <c:pt idx="1802">
                  <c:v>12.342642368336399</c:v>
                </c:pt>
                <c:pt idx="1803">
                  <c:v>12.3417603257969</c:v>
                </c:pt>
                <c:pt idx="1804">
                  <c:v>12.341874765623199</c:v>
                </c:pt>
                <c:pt idx="1805">
                  <c:v>12.3418372563233</c:v>
                </c:pt>
                <c:pt idx="1806">
                  <c:v>12.340496294623801</c:v>
                </c:pt>
                <c:pt idx="1807">
                  <c:v>12.3399230843029</c:v>
                </c:pt>
                <c:pt idx="1808">
                  <c:v>12.3386877611371</c:v>
                </c:pt>
                <c:pt idx="1809">
                  <c:v>12.338256977155501</c:v>
                </c:pt>
                <c:pt idx="1810">
                  <c:v>12.337377580903199</c:v>
                </c:pt>
                <c:pt idx="1811">
                  <c:v>12.336638869897801</c:v>
                </c:pt>
                <c:pt idx="1812">
                  <c:v>12.3351734782979</c:v>
                </c:pt>
                <c:pt idx="1813">
                  <c:v>12.3352480933248</c:v>
                </c:pt>
                <c:pt idx="1814">
                  <c:v>12.3339685076748</c:v>
                </c:pt>
                <c:pt idx="1815">
                  <c:v>12.333385572741699</c:v>
                </c:pt>
                <c:pt idx="1816">
                  <c:v>12.3335701881144</c:v>
                </c:pt>
                <c:pt idx="1817">
                  <c:v>12.333345465939001</c:v>
                </c:pt>
                <c:pt idx="1818">
                  <c:v>12.332449641918799</c:v>
                </c:pt>
                <c:pt idx="1819">
                  <c:v>12.331319542844399</c:v>
                </c:pt>
                <c:pt idx="1820">
                  <c:v>12.3302882213864</c:v>
                </c:pt>
                <c:pt idx="1821">
                  <c:v>12.329929646486899</c:v>
                </c:pt>
                <c:pt idx="1822">
                  <c:v>12.328957091628</c:v>
                </c:pt>
                <c:pt idx="1823">
                  <c:v>12.328802236570599</c:v>
                </c:pt>
                <c:pt idx="1824">
                  <c:v>12.328123713135</c:v>
                </c:pt>
                <c:pt idx="1825">
                  <c:v>12.326482919813399</c:v>
                </c:pt>
                <c:pt idx="1826">
                  <c:v>12.3265902479259</c:v>
                </c:pt>
                <c:pt idx="1827">
                  <c:v>12.3254861091129</c:v>
                </c:pt>
                <c:pt idx="1828">
                  <c:v>12.3249863259135</c:v>
                </c:pt>
                <c:pt idx="1829">
                  <c:v>12.325532574052399</c:v>
                </c:pt>
                <c:pt idx="1830">
                  <c:v>12.3244825107697</c:v>
                </c:pt>
                <c:pt idx="1831">
                  <c:v>12.323888096463801</c:v>
                </c:pt>
                <c:pt idx="1832">
                  <c:v>12.3232143097802</c:v>
                </c:pt>
                <c:pt idx="1833">
                  <c:v>12.3229755095534</c:v>
                </c:pt>
                <c:pt idx="1834">
                  <c:v>12.322631520795399</c:v>
                </c:pt>
                <c:pt idx="1835">
                  <c:v>12.3220379637291</c:v>
                </c:pt>
                <c:pt idx="1836">
                  <c:v>12.3216843187694</c:v>
                </c:pt>
                <c:pt idx="1837">
                  <c:v>12.321094438199101</c:v>
                </c:pt>
                <c:pt idx="1838">
                  <c:v>12.3204243454259</c:v>
                </c:pt>
                <c:pt idx="1839">
                  <c:v>12.3201614610667</c:v>
                </c:pt>
                <c:pt idx="1840">
                  <c:v>12.3196017612253</c:v>
                </c:pt>
                <c:pt idx="1841">
                  <c:v>12.319936210708301</c:v>
                </c:pt>
                <c:pt idx="1842">
                  <c:v>12.318802515580799</c:v>
                </c:pt>
                <c:pt idx="1843">
                  <c:v>12.318517887661599</c:v>
                </c:pt>
                <c:pt idx="1844">
                  <c:v>12.3188870551548</c:v>
                </c:pt>
                <c:pt idx="1845">
                  <c:v>12.3185601504369</c:v>
                </c:pt>
                <c:pt idx="1846">
                  <c:v>12.3177211758923</c:v>
                </c:pt>
                <c:pt idx="1847">
                  <c:v>12.317864013934599</c:v>
                </c:pt>
                <c:pt idx="1848">
                  <c:v>12.3175474094867</c:v>
                </c:pt>
                <c:pt idx="1849">
                  <c:v>12.317532445066201</c:v>
                </c:pt>
                <c:pt idx="1850">
                  <c:v>12.3166058073142</c:v>
                </c:pt>
                <c:pt idx="1851">
                  <c:v>12.3165433611887</c:v>
                </c:pt>
                <c:pt idx="1852">
                  <c:v>12.316688744651801</c:v>
                </c:pt>
                <c:pt idx="1853">
                  <c:v>12.3162893958722</c:v>
                </c:pt>
                <c:pt idx="1854">
                  <c:v>12.3160256680145</c:v>
                </c:pt>
                <c:pt idx="1855">
                  <c:v>12.3162924153318</c:v>
                </c:pt>
                <c:pt idx="1856">
                  <c:v>12.314934887098</c:v>
                </c:pt>
                <c:pt idx="1857">
                  <c:v>12.314846123582001</c:v>
                </c:pt>
                <c:pt idx="1858">
                  <c:v>12.3160108536465</c:v>
                </c:pt>
                <c:pt idx="1859">
                  <c:v>12.315531255295801</c:v>
                </c:pt>
                <c:pt idx="1860">
                  <c:v>12.3152569622073</c:v>
                </c:pt>
                <c:pt idx="1861">
                  <c:v>12.3157825347591</c:v>
                </c:pt>
                <c:pt idx="1862">
                  <c:v>12.3157317625164</c:v>
                </c:pt>
                <c:pt idx="1863">
                  <c:v>12.315882639001501</c:v>
                </c:pt>
                <c:pt idx="1864">
                  <c:v>12.3150613393531</c:v>
                </c:pt>
                <c:pt idx="1865">
                  <c:v>12.314849248039501</c:v>
                </c:pt>
                <c:pt idx="1866">
                  <c:v>12.3158838191075</c:v>
                </c:pt>
                <c:pt idx="1867">
                  <c:v>12.316094406491001</c:v>
                </c:pt>
                <c:pt idx="1868">
                  <c:v>12.315305844660701</c:v>
                </c:pt>
                <c:pt idx="1869">
                  <c:v>12.3165267425401</c:v>
                </c:pt>
                <c:pt idx="1870">
                  <c:v>12.3157528583809</c:v>
                </c:pt>
                <c:pt idx="1871">
                  <c:v>12.3155272948293</c:v>
                </c:pt>
                <c:pt idx="1872">
                  <c:v>12.3163460117268</c:v>
                </c:pt>
                <c:pt idx="1873">
                  <c:v>12.3164693763639</c:v>
                </c:pt>
                <c:pt idx="1874">
                  <c:v>12.315831460996399</c:v>
                </c:pt>
                <c:pt idx="1875">
                  <c:v>12.3173334615543</c:v>
                </c:pt>
                <c:pt idx="1876">
                  <c:v>12.3160912064944</c:v>
                </c:pt>
                <c:pt idx="1877">
                  <c:v>12.316557956818</c:v>
                </c:pt>
                <c:pt idx="1878">
                  <c:v>12.317033911803</c:v>
                </c:pt>
                <c:pt idx="1879">
                  <c:v>12.316626389369301</c:v>
                </c:pt>
                <c:pt idx="1880">
                  <c:v>12.3173064422861</c:v>
                </c:pt>
                <c:pt idx="1881">
                  <c:v>12.3175418692121</c:v>
                </c:pt>
                <c:pt idx="1882">
                  <c:v>12.31789646028</c:v>
                </c:pt>
                <c:pt idx="1883">
                  <c:v>12.319237217225</c:v>
                </c:pt>
                <c:pt idx="1884">
                  <c:v>12.317993809266399</c:v>
                </c:pt>
                <c:pt idx="1885">
                  <c:v>12.319381797823601</c:v>
                </c:pt>
                <c:pt idx="1886">
                  <c:v>12.319095235789399</c:v>
                </c:pt>
                <c:pt idx="1887">
                  <c:v>12.3188753874062</c:v>
                </c:pt>
                <c:pt idx="1888">
                  <c:v>12.319876886713701</c:v>
                </c:pt>
                <c:pt idx="1889">
                  <c:v>12.3194469201571</c:v>
                </c:pt>
                <c:pt idx="1890">
                  <c:v>12.3205009306285</c:v>
                </c:pt>
                <c:pt idx="1891">
                  <c:v>12.3203347873757</c:v>
                </c:pt>
                <c:pt idx="1892">
                  <c:v>12.3203694801875</c:v>
                </c:pt>
                <c:pt idx="1893">
                  <c:v>12.3215789141163</c:v>
                </c:pt>
                <c:pt idx="1894">
                  <c:v>12.3212139860979</c:v>
                </c:pt>
                <c:pt idx="1895">
                  <c:v>12.321871498803</c:v>
                </c:pt>
                <c:pt idx="1896">
                  <c:v>12.3226410388933</c:v>
                </c:pt>
                <c:pt idx="1897">
                  <c:v>12.3226108088805</c:v>
                </c:pt>
                <c:pt idx="1898">
                  <c:v>12.323462721355201</c:v>
                </c:pt>
                <c:pt idx="1899">
                  <c:v>12.323331151870301</c:v>
                </c:pt>
                <c:pt idx="1900">
                  <c:v>12.324227814697601</c:v>
                </c:pt>
                <c:pt idx="1901">
                  <c:v>12.324437502755201</c:v>
                </c:pt>
                <c:pt idx="1902">
                  <c:v>12.325507535029301</c:v>
                </c:pt>
                <c:pt idx="1903">
                  <c:v>12.3259470173628</c:v>
                </c:pt>
                <c:pt idx="1904">
                  <c:v>12.326470711241701</c:v>
                </c:pt>
                <c:pt idx="1905">
                  <c:v>12.3262363907031</c:v>
                </c:pt>
                <c:pt idx="1906">
                  <c:v>12.326787811448799</c:v>
                </c:pt>
                <c:pt idx="1907">
                  <c:v>12.327199771460799</c:v>
                </c:pt>
                <c:pt idx="1908">
                  <c:v>12.328293013838399</c:v>
                </c:pt>
                <c:pt idx="1909">
                  <c:v>12.328640239552801</c:v>
                </c:pt>
                <c:pt idx="1910">
                  <c:v>12.3297028862748</c:v>
                </c:pt>
                <c:pt idx="1911">
                  <c:v>12.3297653126653</c:v>
                </c:pt>
                <c:pt idx="1912">
                  <c:v>12.3312603518859</c:v>
                </c:pt>
                <c:pt idx="1913">
                  <c:v>12.3307863329818</c:v>
                </c:pt>
                <c:pt idx="1914">
                  <c:v>12.330175774832901</c:v>
                </c:pt>
                <c:pt idx="1915">
                  <c:v>12.3322802815962</c:v>
                </c:pt>
                <c:pt idx="1916">
                  <c:v>12.332577447063599</c:v>
                </c:pt>
                <c:pt idx="1917">
                  <c:v>12.333206926397301</c:v>
                </c:pt>
                <c:pt idx="1918">
                  <c:v>12.3331153756939</c:v>
                </c:pt>
                <c:pt idx="1919">
                  <c:v>12.3343556639642</c:v>
                </c:pt>
                <c:pt idx="1920">
                  <c:v>12.334610983028099</c:v>
                </c:pt>
                <c:pt idx="1921">
                  <c:v>12.3356860110634</c:v>
                </c:pt>
                <c:pt idx="1922">
                  <c:v>12.3362522679001</c:v>
                </c:pt>
                <c:pt idx="1923">
                  <c:v>12.336962016975299</c:v>
                </c:pt>
                <c:pt idx="1924">
                  <c:v>12.3370407539777</c:v>
                </c:pt>
                <c:pt idx="1925">
                  <c:v>12.3373061794028</c:v>
                </c:pt>
                <c:pt idx="1926">
                  <c:v>12.337941759384099</c:v>
                </c:pt>
                <c:pt idx="1927">
                  <c:v>12.338328244723799</c:v>
                </c:pt>
                <c:pt idx="1928">
                  <c:v>12.339355538726</c:v>
                </c:pt>
                <c:pt idx="1929">
                  <c:v>12.3399047680313</c:v>
                </c:pt>
                <c:pt idx="1930">
                  <c:v>12.339779559535</c:v>
                </c:pt>
                <c:pt idx="1931">
                  <c:v>12.3404702046104</c:v>
                </c:pt>
                <c:pt idx="1932">
                  <c:v>12.3416082990536</c:v>
                </c:pt>
                <c:pt idx="1933">
                  <c:v>12.342298264956799</c:v>
                </c:pt>
                <c:pt idx="1934">
                  <c:v>12.342663642168</c:v>
                </c:pt>
                <c:pt idx="1935">
                  <c:v>12.343755727817699</c:v>
                </c:pt>
                <c:pt idx="1936">
                  <c:v>12.3438006499306</c:v>
                </c:pt>
                <c:pt idx="1937">
                  <c:v>12.3445760624353</c:v>
                </c:pt>
                <c:pt idx="1938">
                  <c:v>12.3443823195795</c:v>
                </c:pt>
                <c:pt idx="1939">
                  <c:v>12.3471415318095</c:v>
                </c:pt>
                <c:pt idx="1940">
                  <c:v>12.346427844502699</c:v>
                </c:pt>
                <c:pt idx="1941">
                  <c:v>12.346519406833201</c:v>
                </c:pt>
                <c:pt idx="1942">
                  <c:v>12.3471601297052</c:v>
                </c:pt>
                <c:pt idx="1943">
                  <c:v>12.3483653306749</c:v>
                </c:pt>
                <c:pt idx="1944">
                  <c:v>12.3477780200494</c:v>
                </c:pt>
                <c:pt idx="1945">
                  <c:v>12.348449926011099</c:v>
                </c:pt>
                <c:pt idx="1946">
                  <c:v>12.3492675530767</c:v>
                </c:pt>
                <c:pt idx="1947">
                  <c:v>12.349517018328701</c:v>
                </c:pt>
                <c:pt idx="1948">
                  <c:v>12.350495784125499</c:v>
                </c:pt>
                <c:pt idx="1949">
                  <c:v>12.350650276387</c:v>
                </c:pt>
                <c:pt idx="1950">
                  <c:v>12.3507838531674</c:v>
                </c:pt>
                <c:pt idx="1951">
                  <c:v>12.3514034545071</c:v>
                </c:pt>
                <c:pt idx="1952">
                  <c:v>12.3512839365437</c:v>
                </c:pt>
                <c:pt idx="1953">
                  <c:v>12.352708456573501</c:v>
                </c:pt>
                <c:pt idx="1954">
                  <c:v>12.352437495294399</c:v>
                </c:pt>
                <c:pt idx="1955">
                  <c:v>12.353034980536499</c:v>
                </c:pt>
                <c:pt idx="1956">
                  <c:v>12.3529777034151</c:v>
                </c:pt>
                <c:pt idx="1957">
                  <c:v>12.352722813857399</c:v>
                </c:pt>
                <c:pt idx="1958">
                  <c:v>12.354765654094001</c:v>
                </c:pt>
                <c:pt idx="1959">
                  <c:v>12.354440442002399</c:v>
                </c:pt>
                <c:pt idx="1960">
                  <c:v>12.3548089182253</c:v>
                </c:pt>
                <c:pt idx="1961">
                  <c:v>12.355464455635101</c:v>
                </c:pt>
                <c:pt idx="1962">
                  <c:v>12.3556340327803</c:v>
                </c:pt>
                <c:pt idx="1963">
                  <c:v>12.3556251348156</c:v>
                </c:pt>
                <c:pt idx="1964">
                  <c:v>12.3557354350786</c:v>
                </c:pt>
                <c:pt idx="1965">
                  <c:v>12.356648484496599</c:v>
                </c:pt>
                <c:pt idx="1966">
                  <c:v>12.3567300215099</c:v>
                </c:pt>
                <c:pt idx="1967">
                  <c:v>12.3565834547799</c:v>
                </c:pt>
                <c:pt idx="1968">
                  <c:v>12.3569973246251</c:v>
                </c:pt>
                <c:pt idx="1969">
                  <c:v>12.357168546204401</c:v>
                </c:pt>
                <c:pt idx="1970">
                  <c:v>12.3569879703529</c:v>
                </c:pt>
                <c:pt idx="1971">
                  <c:v>12.3575403748646</c:v>
                </c:pt>
                <c:pt idx="1972">
                  <c:v>12.3583904853656</c:v>
                </c:pt>
                <c:pt idx="1973">
                  <c:v>12.3580310979768</c:v>
                </c:pt>
                <c:pt idx="1974">
                  <c:v>12.3585266028945</c:v>
                </c:pt>
                <c:pt idx="1975">
                  <c:v>12.357980763448101</c:v>
                </c:pt>
                <c:pt idx="1976">
                  <c:v>12.3575867077063</c:v>
                </c:pt>
                <c:pt idx="1977">
                  <c:v>12.3585488688704</c:v>
                </c:pt>
                <c:pt idx="1978">
                  <c:v>12.3576458601502</c:v>
                </c:pt>
                <c:pt idx="1979">
                  <c:v>12.3582043983834</c:v>
                </c:pt>
                <c:pt idx="1980">
                  <c:v>12.3586683168762</c:v>
                </c:pt>
                <c:pt idx="1981">
                  <c:v>12.358549097696701</c:v>
                </c:pt>
                <c:pt idx="1982">
                  <c:v>12.358611099203801</c:v>
                </c:pt>
                <c:pt idx="1983">
                  <c:v>12.3578049291295</c:v>
                </c:pt>
                <c:pt idx="1984">
                  <c:v>12.358358418846599</c:v>
                </c:pt>
                <c:pt idx="1985">
                  <c:v>12.359025646309201</c:v>
                </c:pt>
                <c:pt idx="1986">
                  <c:v>12.3588850127281</c:v>
                </c:pt>
                <c:pt idx="1987">
                  <c:v>12.3596379288145</c:v>
                </c:pt>
                <c:pt idx="1988">
                  <c:v>12.359163146699499</c:v>
                </c:pt>
                <c:pt idx="1989">
                  <c:v>12.3584002076642</c:v>
                </c:pt>
                <c:pt idx="1990">
                  <c:v>12.3579068768056</c:v>
                </c:pt>
                <c:pt idx="1991">
                  <c:v>12.357453454722201</c:v>
                </c:pt>
                <c:pt idx="1992">
                  <c:v>12.3584172375792</c:v>
                </c:pt>
                <c:pt idx="1993">
                  <c:v>12.3576835388427</c:v>
                </c:pt>
                <c:pt idx="1994">
                  <c:v>12.3579072089547</c:v>
                </c:pt>
                <c:pt idx="1995">
                  <c:v>12.357491555482</c:v>
                </c:pt>
                <c:pt idx="1996">
                  <c:v>12.357754955467801</c:v>
                </c:pt>
                <c:pt idx="1997">
                  <c:v>12.3564996317797</c:v>
                </c:pt>
                <c:pt idx="1998">
                  <c:v>12.3566835604211</c:v>
                </c:pt>
                <c:pt idx="1999">
                  <c:v>12.355674363543599</c:v>
                </c:pt>
                <c:pt idx="2000">
                  <c:v>12.3564911661963</c:v>
                </c:pt>
                <c:pt idx="2001">
                  <c:v>12.3555593921153</c:v>
                </c:pt>
                <c:pt idx="2002">
                  <c:v>12.3561006604982</c:v>
                </c:pt>
                <c:pt idx="2003">
                  <c:v>12.355321471160099</c:v>
                </c:pt>
                <c:pt idx="2004">
                  <c:v>12.3556167596096</c:v>
                </c:pt>
                <c:pt idx="2005">
                  <c:v>12.3549047856862</c:v>
                </c:pt>
                <c:pt idx="2006">
                  <c:v>12.3532437032485</c:v>
                </c:pt>
                <c:pt idx="2007">
                  <c:v>12.353167153493301</c:v>
                </c:pt>
                <c:pt idx="2008">
                  <c:v>12.353433395247</c:v>
                </c:pt>
                <c:pt idx="2009">
                  <c:v>12.352612029916299</c:v>
                </c:pt>
                <c:pt idx="2010">
                  <c:v>12.352682455914101</c:v>
                </c:pt>
                <c:pt idx="2011">
                  <c:v>12.3511940132351</c:v>
                </c:pt>
                <c:pt idx="2012">
                  <c:v>12.351920702660999</c:v>
                </c:pt>
                <c:pt idx="2013">
                  <c:v>12.3508471151164</c:v>
                </c:pt>
                <c:pt idx="2014">
                  <c:v>12.3514180700263</c:v>
                </c:pt>
                <c:pt idx="2015">
                  <c:v>12.350624209549199</c:v>
                </c:pt>
                <c:pt idx="2016">
                  <c:v>12.349452475111001</c:v>
                </c:pt>
                <c:pt idx="2017">
                  <c:v>12.349425656748901</c:v>
                </c:pt>
                <c:pt idx="2018">
                  <c:v>12.347897001234401</c:v>
                </c:pt>
                <c:pt idx="2019">
                  <c:v>12.3487033719463</c:v>
                </c:pt>
                <c:pt idx="2020">
                  <c:v>12.3472428987152</c:v>
                </c:pt>
                <c:pt idx="2021">
                  <c:v>12.3467214784798</c:v>
                </c:pt>
                <c:pt idx="2022">
                  <c:v>12.345751736228101</c:v>
                </c:pt>
                <c:pt idx="2023">
                  <c:v>12.3454994690633</c:v>
                </c:pt>
                <c:pt idx="2024">
                  <c:v>12.344673944628299</c:v>
                </c:pt>
                <c:pt idx="2025">
                  <c:v>12.3438808893202</c:v>
                </c:pt>
                <c:pt idx="2026">
                  <c:v>12.344254782842301</c:v>
                </c:pt>
                <c:pt idx="2027">
                  <c:v>12.342959450170101</c:v>
                </c:pt>
                <c:pt idx="2028">
                  <c:v>12.342397871452301</c:v>
                </c:pt>
                <c:pt idx="2029">
                  <c:v>12.342108997520601</c:v>
                </c:pt>
                <c:pt idx="2030">
                  <c:v>12.341879096731899</c:v>
                </c:pt>
                <c:pt idx="2031">
                  <c:v>12.340924964007399</c:v>
                </c:pt>
                <c:pt idx="2032">
                  <c:v>12.3397662370545</c:v>
                </c:pt>
                <c:pt idx="2033">
                  <c:v>12.3381733527608</c:v>
                </c:pt>
                <c:pt idx="2034">
                  <c:v>12.3386667118474</c:v>
                </c:pt>
                <c:pt idx="2035">
                  <c:v>12.336730149931901</c:v>
                </c:pt>
                <c:pt idx="2036">
                  <c:v>12.336667862139</c:v>
                </c:pt>
                <c:pt idx="2037">
                  <c:v>12.3356944555441</c:v>
                </c:pt>
                <c:pt idx="2038">
                  <c:v>12.334868808610899</c:v>
                </c:pt>
                <c:pt idx="2039">
                  <c:v>12.3342608774126</c:v>
                </c:pt>
                <c:pt idx="2040">
                  <c:v>12.3337799531204</c:v>
                </c:pt>
                <c:pt idx="2041">
                  <c:v>12.333245086294299</c:v>
                </c:pt>
                <c:pt idx="2042">
                  <c:v>12.3320369566457</c:v>
                </c:pt>
                <c:pt idx="2043">
                  <c:v>12.331629065235401</c:v>
                </c:pt>
                <c:pt idx="2044">
                  <c:v>12.3298827463167</c:v>
                </c:pt>
                <c:pt idx="2045">
                  <c:v>12.3295160325399</c:v>
                </c:pt>
                <c:pt idx="2046">
                  <c:v>12.328857512096</c:v>
                </c:pt>
                <c:pt idx="2047">
                  <c:v>12.328281676905</c:v>
                </c:pt>
                <c:pt idx="2048">
                  <c:v>12.3260772585552</c:v>
                </c:pt>
                <c:pt idx="2049">
                  <c:v>12.326808745571901</c:v>
                </c:pt>
                <c:pt idx="2050">
                  <c:v>12.325341485010499</c:v>
                </c:pt>
                <c:pt idx="2051">
                  <c:v>12.324816767380799</c:v>
                </c:pt>
                <c:pt idx="2052">
                  <c:v>12.322986361017501</c:v>
                </c:pt>
                <c:pt idx="2053">
                  <c:v>12.3227144746026</c:v>
                </c:pt>
                <c:pt idx="2054">
                  <c:v>12.322148707471399</c:v>
                </c:pt>
                <c:pt idx="2055">
                  <c:v>12.321261850372</c:v>
                </c:pt>
                <c:pt idx="2056">
                  <c:v>12.320493965536199</c:v>
                </c:pt>
                <c:pt idx="2057">
                  <c:v>12.3189811184878</c:v>
                </c:pt>
                <c:pt idx="2058">
                  <c:v>12.3188996772222</c:v>
                </c:pt>
                <c:pt idx="2059">
                  <c:v>12.318313902744</c:v>
                </c:pt>
                <c:pt idx="2060">
                  <c:v>12.3174635285528</c:v>
                </c:pt>
                <c:pt idx="2061">
                  <c:v>12.3158214028708</c:v>
                </c:pt>
                <c:pt idx="2062">
                  <c:v>12.3158859372666</c:v>
                </c:pt>
                <c:pt idx="2063">
                  <c:v>12.314957706651001</c:v>
                </c:pt>
                <c:pt idx="2064">
                  <c:v>12.3140511783962</c:v>
                </c:pt>
                <c:pt idx="2065">
                  <c:v>12.313028772433601</c:v>
                </c:pt>
                <c:pt idx="2066">
                  <c:v>12.3123859022781</c:v>
                </c:pt>
                <c:pt idx="2067">
                  <c:v>12.3106496372842</c:v>
                </c:pt>
                <c:pt idx="2068">
                  <c:v>12.309600411286199</c:v>
                </c:pt>
                <c:pt idx="2069">
                  <c:v>12.309125294644801</c:v>
                </c:pt>
                <c:pt idx="2070">
                  <c:v>12.3089136607543</c:v>
                </c:pt>
                <c:pt idx="2071">
                  <c:v>12.307842845837</c:v>
                </c:pt>
                <c:pt idx="2072">
                  <c:v>12.3065829356871</c:v>
                </c:pt>
                <c:pt idx="2073">
                  <c:v>12.306178481131701</c:v>
                </c:pt>
                <c:pt idx="2074">
                  <c:v>12.3056495753027</c:v>
                </c:pt>
                <c:pt idx="2075">
                  <c:v>12.305255663081599</c:v>
                </c:pt>
                <c:pt idx="2076">
                  <c:v>12.303220041991</c:v>
                </c:pt>
                <c:pt idx="2077">
                  <c:v>12.303042198221601</c:v>
                </c:pt>
                <c:pt idx="2078">
                  <c:v>12.302944845806101</c:v>
                </c:pt>
                <c:pt idx="2079">
                  <c:v>12.3016003272501</c:v>
                </c:pt>
                <c:pt idx="2080">
                  <c:v>12.3013237161012</c:v>
                </c:pt>
                <c:pt idx="2081">
                  <c:v>12.3009435697063</c:v>
                </c:pt>
                <c:pt idx="2082">
                  <c:v>12.3000025328585</c:v>
                </c:pt>
                <c:pt idx="2083">
                  <c:v>12.2983962400313</c:v>
                </c:pt>
                <c:pt idx="2084">
                  <c:v>12.298181273576899</c:v>
                </c:pt>
                <c:pt idx="2085">
                  <c:v>12.2968802305386</c:v>
                </c:pt>
                <c:pt idx="2086">
                  <c:v>12.296037804737701</c:v>
                </c:pt>
                <c:pt idx="2087">
                  <c:v>12.2952291721599</c:v>
                </c:pt>
                <c:pt idx="2088">
                  <c:v>12.295548812264</c:v>
                </c:pt>
                <c:pt idx="2089">
                  <c:v>12.2936109101983</c:v>
                </c:pt>
                <c:pt idx="2090">
                  <c:v>12.293908981414299</c:v>
                </c:pt>
                <c:pt idx="2091">
                  <c:v>12.292985668450701</c:v>
                </c:pt>
                <c:pt idx="2092">
                  <c:v>12.2921066576454</c:v>
                </c:pt>
                <c:pt idx="2093">
                  <c:v>12.291129646041099</c:v>
                </c:pt>
                <c:pt idx="2094">
                  <c:v>12.290761130791701</c:v>
                </c:pt>
                <c:pt idx="2095">
                  <c:v>12.2907225590093</c:v>
                </c:pt>
                <c:pt idx="2096">
                  <c:v>12.289188975903</c:v>
                </c:pt>
                <c:pt idx="2097">
                  <c:v>12.2886580739987</c:v>
                </c:pt>
                <c:pt idx="2098">
                  <c:v>12.2882983020511</c:v>
                </c:pt>
                <c:pt idx="2099">
                  <c:v>12.287396649557101</c:v>
                </c:pt>
                <c:pt idx="2100">
                  <c:v>12.286402662639601</c:v>
                </c:pt>
                <c:pt idx="2101">
                  <c:v>12.287509357321699</c:v>
                </c:pt>
                <c:pt idx="2102">
                  <c:v>12.2859134872742</c:v>
                </c:pt>
                <c:pt idx="2103">
                  <c:v>12.2852302538684</c:v>
                </c:pt>
                <c:pt idx="2104">
                  <c:v>12.285254795389299</c:v>
                </c:pt>
                <c:pt idx="2105">
                  <c:v>12.284546346075</c:v>
                </c:pt>
                <c:pt idx="2106">
                  <c:v>12.284631896038601</c:v>
                </c:pt>
                <c:pt idx="2107">
                  <c:v>12.284512013492201</c:v>
                </c:pt>
                <c:pt idx="2108">
                  <c:v>12.2834126833816</c:v>
                </c:pt>
                <c:pt idx="2109">
                  <c:v>12.283631075291</c:v>
                </c:pt>
                <c:pt idx="2110">
                  <c:v>12.283034670509799</c:v>
                </c:pt>
                <c:pt idx="2111">
                  <c:v>12.282397565803</c:v>
                </c:pt>
                <c:pt idx="2112">
                  <c:v>12.2815717489725</c:v>
                </c:pt>
                <c:pt idx="2113">
                  <c:v>12.2824313079775</c:v>
                </c:pt>
                <c:pt idx="2114">
                  <c:v>12.2810237320006</c:v>
                </c:pt>
                <c:pt idx="2115">
                  <c:v>12.2812912720724</c:v>
                </c:pt>
                <c:pt idx="2116">
                  <c:v>12.2797532502364</c:v>
                </c:pt>
                <c:pt idx="2117">
                  <c:v>12.280250421303601</c:v>
                </c:pt>
                <c:pt idx="2118">
                  <c:v>12.279202743404801</c:v>
                </c:pt>
                <c:pt idx="2119">
                  <c:v>12.2791874417535</c:v>
                </c:pt>
                <c:pt idx="2120">
                  <c:v>12.2786891336547</c:v>
                </c:pt>
                <c:pt idx="2121">
                  <c:v>12.279235770521399</c:v>
                </c:pt>
                <c:pt idx="2122">
                  <c:v>12.2793876314405</c:v>
                </c:pt>
                <c:pt idx="2123">
                  <c:v>12.2791905979992</c:v>
                </c:pt>
                <c:pt idx="2124">
                  <c:v>12.2786365728549</c:v>
                </c:pt>
                <c:pt idx="2125">
                  <c:v>12.2786935625327</c:v>
                </c:pt>
                <c:pt idx="2126">
                  <c:v>12.278290594849199</c:v>
                </c:pt>
                <c:pt idx="2127">
                  <c:v>12.2793320439458</c:v>
                </c:pt>
                <c:pt idx="2128">
                  <c:v>12.278585831526801</c:v>
                </c:pt>
                <c:pt idx="2129">
                  <c:v>12.2785501473913</c:v>
                </c:pt>
                <c:pt idx="2130">
                  <c:v>12.278696698387099</c:v>
                </c:pt>
                <c:pt idx="2131">
                  <c:v>12.277461286882501</c:v>
                </c:pt>
                <c:pt idx="2132">
                  <c:v>12.277377863947599</c:v>
                </c:pt>
                <c:pt idx="2133">
                  <c:v>12.2774246773992</c:v>
                </c:pt>
                <c:pt idx="2134">
                  <c:v>12.2782818280361</c:v>
                </c:pt>
                <c:pt idx="2135">
                  <c:v>12.277922429863599</c:v>
                </c:pt>
                <c:pt idx="2136">
                  <c:v>12.278326067685301</c:v>
                </c:pt>
                <c:pt idx="2137">
                  <c:v>12.2776708687481</c:v>
                </c:pt>
                <c:pt idx="2138">
                  <c:v>12.277909193343101</c:v>
                </c:pt>
                <c:pt idx="2139">
                  <c:v>12.277074834202001</c:v>
                </c:pt>
                <c:pt idx="2140">
                  <c:v>12.277858800181001</c:v>
                </c:pt>
                <c:pt idx="2141">
                  <c:v>12.278134791624</c:v>
                </c:pt>
                <c:pt idx="2142">
                  <c:v>12.2778311296344</c:v>
                </c:pt>
                <c:pt idx="2143">
                  <c:v>12.2788956183109</c:v>
                </c:pt>
                <c:pt idx="2144">
                  <c:v>12.278137302320401</c:v>
                </c:pt>
                <c:pt idx="2145">
                  <c:v>12.278152157818401</c:v>
                </c:pt>
                <c:pt idx="2146">
                  <c:v>12.278069772270999</c:v>
                </c:pt>
                <c:pt idx="2147">
                  <c:v>12.2793698825555</c:v>
                </c:pt>
                <c:pt idx="2148">
                  <c:v>12.278781511422901</c:v>
                </c:pt>
                <c:pt idx="2149">
                  <c:v>12.279191668774301</c:v>
                </c:pt>
                <c:pt idx="2150">
                  <c:v>12.279605165774701</c:v>
                </c:pt>
                <c:pt idx="2151">
                  <c:v>12.279597699262499</c:v>
                </c:pt>
                <c:pt idx="2152">
                  <c:v>12.280712492799699</c:v>
                </c:pt>
                <c:pt idx="2153">
                  <c:v>12.2804904276766</c:v>
                </c:pt>
                <c:pt idx="2154">
                  <c:v>12.280301826451</c:v>
                </c:pt>
                <c:pt idx="2155">
                  <c:v>12.2811485224432</c:v>
                </c:pt>
                <c:pt idx="2156">
                  <c:v>12.2812965075739</c:v>
                </c:pt>
                <c:pt idx="2157">
                  <c:v>12.2812916151222</c:v>
                </c:pt>
                <c:pt idx="2158">
                  <c:v>12.282328230818999</c:v>
                </c:pt>
                <c:pt idx="2159">
                  <c:v>12.2820161621803</c:v>
                </c:pt>
                <c:pt idx="2160">
                  <c:v>12.2819444957186</c:v>
                </c:pt>
                <c:pt idx="2161">
                  <c:v>12.282836246738601</c:v>
                </c:pt>
                <c:pt idx="2162">
                  <c:v>12.2827561865943</c:v>
                </c:pt>
                <c:pt idx="2163">
                  <c:v>12.283415333072901</c:v>
                </c:pt>
                <c:pt idx="2164">
                  <c:v>12.283629681289399</c:v>
                </c:pt>
                <c:pt idx="2165">
                  <c:v>12.2842172905374</c:v>
                </c:pt>
                <c:pt idx="2166">
                  <c:v>12.2843782118817</c:v>
                </c:pt>
                <c:pt idx="2167">
                  <c:v>12.285023124498601</c:v>
                </c:pt>
                <c:pt idx="2168">
                  <c:v>12.2851369170744</c:v>
                </c:pt>
                <c:pt idx="2169">
                  <c:v>12.2856559009478</c:v>
                </c:pt>
                <c:pt idx="2170">
                  <c:v>12.286419000296201</c:v>
                </c:pt>
                <c:pt idx="2171">
                  <c:v>12.286823495258099</c:v>
                </c:pt>
                <c:pt idx="2172">
                  <c:v>12.2868715682923</c:v>
                </c:pt>
                <c:pt idx="2173">
                  <c:v>12.288340532023501</c:v>
                </c:pt>
                <c:pt idx="2174">
                  <c:v>12.288537306172</c:v>
                </c:pt>
                <c:pt idx="2175">
                  <c:v>12.2899731083799</c:v>
                </c:pt>
                <c:pt idx="2176">
                  <c:v>12.2893430976721</c:v>
                </c:pt>
                <c:pt idx="2177">
                  <c:v>12.290117753942599</c:v>
                </c:pt>
                <c:pt idx="2178">
                  <c:v>12.2907153860153</c:v>
                </c:pt>
                <c:pt idx="2179">
                  <c:v>12.291078689899701</c:v>
                </c:pt>
                <c:pt idx="2180">
                  <c:v>12.290414645556501</c:v>
                </c:pt>
                <c:pt idx="2181">
                  <c:v>12.2917296560955</c:v>
                </c:pt>
                <c:pt idx="2182">
                  <c:v>12.293329686735699</c:v>
                </c:pt>
                <c:pt idx="2183">
                  <c:v>12.294199549266599</c:v>
                </c:pt>
                <c:pt idx="2184">
                  <c:v>12.293511101260099</c:v>
                </c:pt>
                <c:pt idx="2185">
                  <c:v>12.294394715873</c:v>
                </c:pt>
                <c:pt idx="2186">
                  <c:v>12.2952219151676</c:v>
                </c:pt>
                <c:pt idx="2187">
                  <c:v>12.294860631844401</c:v>
                </c:pt>
                <c:pt idx="2188">
                  <c:v>12.295264518075699</c:v>
                </c:pt>
                <c:pt idx="2189">
                  <c:v>12.296522729792001</c:v>
                </c:pt>
                <c:pt idx="2190">
                  <c:v>12.2962291277078</c:v>
                </c:pt>
                <c:pt idx="2191">
                  <c:v>12.2968210469352</c:v>
                </c:pt>
                <c:pt idx="2192">
                  <c:v>12.298405027299101</c:v>
                </c:pt>
                <c:pt idx="2193">
                  <c:v>12.2985683720238</c:v>
                </c:pt>
                <c:pt idx="2194">
                  <c:v>12.2991495902354</c:v>
                </c:pt>
                <c:pt idx="2195">
                  <c:v>12.2996857517508</c:v>
                </c:pt>
                <c:pt idx="2196">
                  <c:v>12.300158193040501</c:v>
                </c:pt>
                <c:pt idx="2197">
                  <c:v>12.3012685994922</c:v>
                </c:pt>
                <c:pt idx="2198">
                  <c:v>12.3017254493619</c:v>
                </c:pt>
                <c:pt idx="2199">
                  <c:v>12.3020984831627</c:v>
                </c:pt>
                <c:pt idx="2200">
                  <c:v>12.302039893981799</c:v>
                </c:pt>
                <c:pt idx="2201">
                  <c:v>12.3040102327545</c:v>
                </c:pt>
                <c:pt idx="2202">
                  <c:v>12.3030758551115</c:v>
                </c:pt>
                <c:pt idx="2203">
                  <c:v>12.304273642001901</c:v>
                </c:pt>
                <c:pt idx="2204">
                  <c:v>12.304819703314701</c:v>
                </c:pt>
                <c:pt idx="2205">
                  <c:v>12.305467507090199</c:v>
                </c:pt>
                <c:pt idx="2206">
                  <c:v>12.3061138740398</c:v>
                </c:pt>
                <c:pt idx="2207">
                  <c:v>12.3066046004793</c:v>
                </c:pt>
                <c:pt idx="2208">
                  <c:v>12.3072444610946</c:v>
                </c:pt>
                <c:pt idx="2209">
                  <c:v>12.307424964645801</c:v>
                </c:pt>
                <c:pt idx="2210">
                  <c:v>12.3078909322772</c:v>
                </c:pt>
                <c:pt idx="2211">
                  <c:v>12.3077381472235</c:v>
                </c:pt>
                <c:pt idx="2212">
                  <c:v>12.3089792831859</c:v>
                </c:pt>
                <c:pt idx="2213">
                  <c:v>12.309759664281501</c:v>
                </c:pt>
                <c:pt idx="2214">
                  <c:v>12.3100347306627</c:v>
                </c:pt>
                <c:pt idx="2215">
                  <c:v>12.3107206742191</c:v>
                </c:pt>
                <c:pt idx="2216">
                  <c:v>12.311017798161499</c:v>
                </c:pt>
                <c:pt idx="2217">
                  <c:v>12.3112992279046</c:v>
                </c:pt>
                <c:pt idx="2218">
                  <c:v>12.3113422598962</c:v>
                </c:pt>
                <c:pt idx="2219">
                  <c:v>12.312233271302199</c:v>
                </c:pt>
                <c:pt idx="2220">
                  <c:v>12.3123775773178</c:v>
                </c:pt>
                <c:pt idx="2221">
                  <c:v>12.312919007524499</c:v>
                </c:pt>
                <c:pt idx="2222">
                  <c:v>12.3133585146327</c:v>
                </c:pt>
                <c:pt idx="2223">
                  <c:v>12.315190678317199</c:v>
                </c:pt>
                <c:pt idx="2224">
                  <c:v>12.3142708410852</c:v>
                </c:pt>
                <c:pt idx="2225">
                  <c:v>12.3144443177917</c:v>
                </c:pt>
                <c:pt idx="2226">
                  <c:v>12.315595694482999</c:v>
                </c:pt>
                <c:pt idx="2227">
                  <c:v>12.3150335894489</c:v>
                </c:pt>
                <c:pt idx="2228">
                  <c:v>12.3155363821142</c:v>
                </c:pt>
                <c:pt idx="2229">
                  <c:v>12.3157177257605</c:v>
                </c:pt>
                <c:pt idx="2230">
                  <c:v>12.316601199969</c:v>
                </c:pt>
                <c:pt idx="2231">
                  <c:v>12.3171765704747</c:v>
                </c:pt>
                <c:pt idx="2232">
                  <c:v>12.317195253493001</c:v>
                </c:pt>
                <c:pt idx="2233">
                  <c:v>12.3172977198218</c:v>
                </c:pt>
                <c:pt idx="2234">
                  <c:v>12.317524482793299</c:v>
                </c:pt>
                <c:pt idx="2235">
                  <c:v>12.317479624695901</c:v>
                </c:pt>
                <c:pt idx="2236">
                  <c:v>12.318455805238001</c:v>
                </c:pt>
                <c:pt idx="2237">
                  <c:v>12.317855848648</c:v>
                </c:pt>
                <c:pt idx="2238">
                  <c:v>12.3181894412822</c:v>
                </c:pt>
                <c:pt idx="2239">
                  <c:v>12.3188881886741</c:v>
                </c:pt>
                <c:pt idx="2240">
                  <c:v>12.319017609716999</c:v>
                </c:pt>
                <c:pt idx="2241">
                  <c:v>12.3195197177798</c:v>
                </c:pt>
                <c:pt idx="2242">
                  <c:v>12.3197340715418</c:v>
                </c:pt>
                <c:pt idx="2243">
                  <c:v>12.319169214974799</c:v>
                </c:pt>
                <c:pt idx="2244">
                  <c:v>12.3195926257041</c:v>
                </c:pt>
                <c:pt idx="2245">
                  <c:v>12.320042383850099</c:v>
                </c:pt>
                <c:pt idx="2246">
                  <c:v>12.320127744523701</c:v>
                </c:pt>
                <c:pt idx="2247">
                  <c:v>12.3197957887926</c:v>
                </c:pt>
                <c:pt idx="2248">
                  <c:v>12.319390171133801</c:v>
                </c:pt>
                <c:pt idx="2249">
                  <c:v>12.320243464689399</c:v>
                </c:pt>
                <c:pt idx="2250">
                  <c:v>12.3199459208407</c:v>
                </c:pt>
                <c:pt idx="2251">
                  <c:v>12.3196158856426</c:v>
                </c:pt>
                <c:pt idx="2252">
                  <c:v>12.3194153074078</c:v>
                </c:pt>
                <c:pt idx="2253">
                  <c:v>12.3200960725828</c:v>
                </c:pt>
                <c:pt idx="2254">
                  <c:v>12.3203827566063</c:v>
                </c:pt>
                <c:pt idx="2255">
                  <c:v>12.320507990381</c:v>
                </c:pt>
                <c:pt idx="2256">
                  <c:v>12.3195399471256</c:v>
                </c:pt>
                <c:pt idx="2257">
                  <c:v>12.320334203802</c:v>
                </c:pt>
                <c:pt idx="2258">
                  <c:v>12.319348665524601</c:v>
                </c:pt>
                <c:pt idx="2259">
                  <c:v>12.3201308055709</c:v>
                </c:pt>
                <c:pt idx="2260">
                  <c:v>12.319623341006601</c:v>
                </c:pt>
                <c:pt idx="2261">
                  <c:v>12.3191394891566</c:v>
                </c:pt>
                <c:pt idx="2262">
                  <c:v>12.3195234265698</c:v>
                </c:pt>
                <c:pt idx="2263">
                  <c:v>12.319282557649601</c:v>
                </c:pt>
                <c:pt idx="2264">
                  <c:v>12.318425579402</c:v>
                </c:pt>
                <c:pt idx="2265">
                  <c:v>12.318128593819999</c:v>
                </c:pt>
                <c:pt idx="2266">
                  <c:v>12.318567811759401</c:v>
                </c:pt>
                <c:pt idx="2267">
                  <c:v>12.318065037013801</c:v>
                </c:pt>
                <c:pt idx="2268">
                  <c:v>12.31744770796</c:v>
                </c:pt>
                <c:pt idx="2269">
                  <c:v>12.3173614644959</c:v>
                </c:pt>
                <c:pt idx="2270">
                  <c:v>12.3169502654901</c:v>
                </c:pt>
                <c:pt idx="2271">
                  <c:v>12.316844617040701</c:v>
                </c:pt>
                <c:pt idx="2272">
                  <c:v>12.316312453733101</c:v>
                </c:pt>
                <c:pt idx="2273">
                  <c:v>12.3159463378413</c:v>
                </c:pt>
                <c:pt idx="2274">
                  <c:v>12.316053308544101</c:v>
                </c:pt>
                <c:pt idx="2275">
                  <c:v>12.315806039411999</c:v>
                </c:pt>
                <c:pt idx="2276">
                  <c:v>12.3149605729977</c:v>
                </c:pt>
                <c:pt idx="2277">
                  <c:v>12.314675051109599</c:v>
                </c:pt>
                <c:pt idx="2278">
                  <c:v>12.3144654264593</c:v>
                </c:pt>
                <c:pt idx="2279">
                  <c:v>12.3139750736305</c:v>
                </c:pt>
                <c:pt idx="2280">
                  <c:v>12.3136444187564</c:v>
                </c:pt>
                <c:pt idx="2281">
                  <c:v>12.312866042290601</c:v>
                </c:pt>
                <c:pt idx="2282">
                  <c:v>12.312601524501201</c:v>
                </c:pt>
                <c:pt idx="2283">
                  <c:v>12.311628918852801</c:v>
                </c:pt>
                <c:pt idx="2284">
                  <c:v>12.3110499140135</c:v>
                </c:pt>
                <c:pt idx="2285">
                  <c:v>12.3107197159836</c:v>
                </c:pt>
                <c:pt idx="2286">
                  <c:v>12.3105637562605</c:v>
                </c:pt>
                <c:pt idx="2287">
                  <c:v>12.3100269249374</c:v>
                </c:pt>
                <c:pt idx="2288">
                  <c:v>12.308727883577699</c:v>
                </c:pt>
                <c:pt idx="2289">
                  <c:v>12.3084791661041</c:v>
                </c:pt>
                <c:pt idx="2290">
                  <c:v>12.307722699136299</c:v>
                </c:pt>
                <c:pt idx="2291">
                  <c:v>12.307572639998201</c:v>
                </c:pt>
                <c:pt idx="2292">
                  <c:v>12.306817647336</c:v>
                </c:pt>
                <c:pt idx="2293">
                  <c:v>12.3062324800255</c:v>
                </c:pt>
                <c:pt idx="2294">
                  <c:v>12.3053006664242</c:v>
                </c:pt>
                <c:pt idx="2295">
                  <c:v>12.304658926991401</c:v>
                </c:pt>
                <c:pt idx="2296">
                  <c:v>12.303025447185</c:v>
                </c:pt>
                <c:pt idx="2297">
                  <c:v>12.3021492168425</c:v>
                </c:pt>
                <c:pt idx="2298">
                  <c:v>12.3024313732896</c:v>
                </c:pt>
                <c:pt idx="2299">
                  <c:v>12.3020006843551</c:v>
                </c:pt>
                <c:pt idx="2300">
                  <c:v>12.301464132730001</c:v>
                </c:pt>
                <c:pt idx="2301">
                  <c:v>12.300620889133199</c:v>
                </c:pt>
                <c:pt idx="2302">
                  <c:v>12.2989952256916</c:v>
                </c:pt>
                <c:pt idx="2303">
                  <c:v>12.298032750776001</c:v>
                </c:pt>
                <c:pt idx="2304">
                  <c:v>12.2974531958511</c:v>
                </c:pt>
                <c:pt idx="2305">
                  <c:v>12.296818438249099</c:v>
                </c:pt>
                <c:pt idx="2306">
                  <c:v>12.2970469491448</c:v>
                </c:pt>
                <c:pt idx="2307">
                  <c:v>12.294657832039499</c:v>
                </c:pt>
                <c:pt idx="2308">
                  <c:v>12.2951379057422</c:v>
                </c:pt>
                <c:pt idx="2309">
                  <c:v>12.2940537067887</c:v>
                </c:pt>
                <c:pt idx="2310">
                  <c:v>12.29302726701</c:v>
                </c:pt>
                <c:pt idx="2311">
                  <c:v>12.2917648754041</c:v>
                </c:pt>
                <c:pt idx="2312">
                  <c:v>12.290898530181501</c:v>
                </c:pt>
                <c:pt idx="2313">
                  <c:v>12.2907951252896</c:v>
                </c:pt>
                <c:pt idx="2314">
                  <c:v>12.289857421918599</c:v>
                </c:pt>
                <c:pt idx="2315">
                  <c:v>12.2877439558275</c:v>
                </c:pt>
                <c:pt idx="2316">
                  <c:v>12.287888152828099</c:v>
                </c:pt>
                <c:pt idx="2317">
                  <c:v>12.286039773930799</c:v>
                </c:pt>
                <c:pt idx="2318">
                  <c:v>12.2859681137001</c:v>
                </c:pt>
                <c:pt idx="2319">
                  <c:v>12.284939893077199</c:v>
                </c:pt>
                <c:pt idx="2320">
                  <c:v>12.285210081712201</c:v>
                </c:pt>
                <c:pt idx="2321">
                  <c:v>12.283270861175501</c:v>
                </c:pt>
                <c:pt idx="2322">
                  <c:v>12.282774343158801</c:v>
                </c:pt>
                <c:pt idx="2323">
                  <c:v>12.2821811679547</c:v>
                </c:pt>
                <c:pt idx="2324">
                  <c:v>12.280591857897701</c:v>
                </c:pt>
                <c:pt idx="2325">
                  <c:v>12.2800784675623</c:v>
                </c:pt>
                <c:pt idx="2326">
                  <c:v>12.279639192359801</c:v>
                </c:pt>
                <c:pt idx="2327">
                  <c:v>12.278197479510199</c:v>
                </c:pt>
                <c:pt idx="2328">
                  <c:v>12.277640168753001</c:v>
                </c:pt>
                <c:pt idx="2329">
                  <c:v>12.2758868570036</c:v>
                </c:pt>
                <c:pt idx="2330">
                  <c:v>12.2752093221228</c:v>
                </c:pt>
                <c:pt idx="2331">
                  <c:v>12.273829947037701</c:v>
                </c:pt>
                <c:pt idx="2332">
                  <c:v>12.2737265024039</c:v>
                </c:pt>
                <c:pt idx="2333">
                  <c:v>12.2724050119248</c:v>
                </c:pt>
                <c:pt idx="2334">
                  <c:v>12.271360675101899</c:v>
                </c:pt>
                <c:pt idx="2335">
                  <c:v>12.270731357750901</c:v>
                </c:pt>
                <c:pt idx="2336">
                  <c:v>12.269316313278701</c:v>
                </c:pt>
                <c:pt idx="2337">
                  <c:v>12.2683766894217</c:v>
                </c:pt>
                <c:pt idx="2338">
                  <c:v>12.2672952764899</c:v>
                </c:pt>
                <c:pt idx="2339">
                  <c:v>12.267034286813599</c:v>
                </c:pt>
                <c:pt idx="2340">
                  <c:v>12.2656358447946</c:v>
                </c:pt>
                <c:pt idx="2341">
                  <c:v>12.264975815941201</c:v>
                </c:pt>
                <c:pt idx="2342">
                  <c:v>12.263529966934</c:v>
                </c:pt>
                <c:pt idx="2343">
                  <c:v>12.262540485344299</c:v>
                </c:pt>
                <c:pt idx="2344">
                  <c:v>12.2624464443916</c:v>
                </c:pt>
                <c:pt idx="2345">
                  <c:v>12.2611031035163</c:v>
                </c:pt>
                <c:pt idx="2346">
                  <c:v>12.260463476018</c:v>
                </c:pt>
                <c:pt idx="2347">
                  <c:v>12.260330134358901</c:v>
                </c:pt>
                <c:pt idx="2348">
                  <c:v>12.258660110640699</c:v>
                </c:pt>
                <c:pt idx="2349">
                  <c:v>12.2573517957526</c:v>
                </c:pt>
                <c:pt idx="2350">
                  <c:v>12.2567712773638</c:v>
                </c:pt>
                <c:pt idx="2351">
                  <c:v>12.254626727289301</c:v>
                </c:pt>
                <c:pt idx="2352">
                  <c:v>12.2549813097141</c:v>
                </c:pt>
                <c:pt idx="2353">
                  <c:v>12.254052088123499</c:v>
                </c:pt>
                <c:pt idx="2354">
                  <c:v>12.2531205593165</c:v>
                </c:pt>
                <c:pt idx="2355">
                  <c:v>12.251805239685501</c:v>
                </c:pt>
                <c:pt idx="2356">
                  <c:v>12.251464288737701</c:v>
                </c:pt>
                <c:pt idx="2357">
                  <c:v>12.250717061060699</c:v>
                </c:pt>
                <c:pt idx="2358">
                  <c:v>12.2492823346291</c:v>
                </c:pt>
                <c:pt idx="2359">
                  <c:v>12.2491204861012</c:v>
                </c:pt>
                <c:pt idx="2360">
                  <c:v>12.247603659379299</c:v>
                </c:pt>
                <c:pt idx="2361">
                  <c:v>12.2469187945913</c:v>
                </c:pt>
                <c:pt idx="2362">
                  <c:v>12.245873328392101</c:v>
                </c:pt>
                <c:pt idx="2363">
                  <c:v>12.245869335357799</c:v>
                </c:pt>
                <c:pt idx="2364">
                  <c:v>12.2442930135963</c:v>
                </c:pt>
                <c:pt idx="2365">
                  <c:v>12.2432036586063</c:v>
                </c:pt>
                <c:pt idx="2366">
                  <c:v>12.243434638651699</c:v>
                </c:pt>
                <c:pt idx="2367">
                  <c:v>12.243028244976401</c:v>
                </c:pt>
                <c:pt idx="2368">
                  <c:v>12.242467404760299</c:v>
                </c:pt>
                <c:pt idx="2369">
                  <c:v>12.241211306010401</c:v>
                </c:pt>
                <c:pt idx="2370">
                  <c:v>12.240312517923201</c:v>
                </c:pt>
                <c:pt idx="2371">
                  <c:v>12.239205391649</c:v>
                </c:pt>
                <c:pt idx="2372">
                  <c:v>12.2391480261107</c:v>
                </c:pt>
                <c:pt idx="2373">
                  <c:v>12.238610746254899</c:v>
                </c:pt>
                <c:pt idx="2374">
                  <c:v>12.237615610148501</c:v>
                </c:pt>
                <c:pt idx="2375">
                  <c:v>12.2376303624245</c:v>
                </c:pt>
                <c:pt idx="2376">
                  <c:v>12.236367200526701</c:v>
                </c:pt>
                <c:pt idx="2377">
                  <c:v>12.236022550321501</c:v>
                </c:pt>
                <c:pt idx="2378">
                  <c:v>12.2352983285218</c:v>
                </c:pt>
                <c:pt idx="2379">
                  <c:v>12.2332859347237</c:v>
                </c:pt>
                <c:pt idx="2380">
                  <c:v>12.2336232461557</c:v>
                </c:pt>
                <c:pt idx="2381">
                  <c:v>12.232632837181001</c:v>
                </c:pt>
                <c:pt idx="2382">
                  <c:v>12.232364328798299</c:v>
                </c:pt>
                <c:pt idx="2383">
                  <c:v>12.231444869373901</c:v>
                </c:pt>
                <c:pt idx="2384">
                  <c:v>12.2307109165562</c:v>
                </c:pt>
                <c:pt idx="2385">
                  <c:v>12.229883189137899</c:v>
                </c:pt>
                <c:pt idx="2386">
                  <c:v>12.229704536032299</c:v>
                </c:pt>
                <c:pt idx="2387">
                  <c:v>12.2289780502374</c:v>
                </c:pt>
                <c:pt idx="2388">
                  <c:v>12.228856321894799</c:v>
                </c:pt>
                <c:pt idx="2389">
                  <c:v>12.2281486566587</c:v>
                </c:pt>
                <c:pt idx="2390">
                  <c:v>12.227149045908201</c:v>
                </c:pt>
                <c:pt idx="2391">
                  <c:v>12.227265407575199</c:v>
                </c:pt>
                <c:pt idx="2392">
                  <c:v>12.227003519797201</c:v>
                </c:pt>
                <c:pt idx="2393">
                  <c:v>12.2271692399651</c:v>
                </c:pt>
                <c:pt idx="2394">
                  <c:v>12.2273404564838</c:v>
                </c:pt>
                <c:pt idx="2395">
                  <c:v>12.225374644458901</c:v>
                </c:pt>
                <c:pt idx="2396">
                  <c:v>12.226262217196499</c:v>
                </c:pt>
                <c:pt idx="2397">
                  <c:v>12.226093038598099</c:v>
                </c:pt>
                <c:pt idx="2398">
                  <c:v>12.224655664748999</c:v>
                </c:pt>
                <c:pt idx="2399">
                  <c:v>12.224530847432</c:v>
                </c:pt>
                <c:pt idx="2400">
                  <c:v>12.224499648419499</c:v>
                </c:pt>
                <c:pt idx="2401">
                  <c:v>12.2227593131433</c:v>
                </c:pt>
                <c:pt idx="2402">
                  <c:v>12.223920436895</c:v>
                </c:pt>
                <c:pt idx="2403">
                  <c:v>12.223942132760699</c:v>
                </c:pt>
                <c:pt idx="2404">
                  <c:v>12.223339518153599</c:v>
                </c:pt>
                <c:pt idx="2405">
                  <c:v>12.2238164686809</c:v>
                </c:pt>
                <c:pt idx="2406">
                  <c:v>12.223081310624501</c:v>
                </c:pt>
                <c:pt idx="2407">
                  <c:v>12.222568359781899</c:v>
                </c:pt>
                <c:pt idx="2408">
                  <c:v>12.222004691909</c:v>
                </c:pt>
                <c:pt idx="2409">
                  <c:v>12.222806949867399</c:v>
                </c:pt>
                <c:pt idx="2410">
                  <c:v>12.222595122186201</c:v>
                </c:pt>
                <c:pt idx="2411">
                  <c:v>12.2224642870476</c:v>
                </c:pt>
                <c:pt idx="2412">
                  <c:v>12.2218609023813</c:v>
                </c:pt>
                <c:pt idx="2413">
                  <c:v>12.2219488312086</c:v>
                </c:pt>
                <c:pt idx="2414">
                  <c:v>12.2213802414428</c:v>
                </c:pt>
                <c:pt idx="2415">
                  <c:v>12.221280958994001</c:v>
                </c:pt>
                <c:pt idx="2416">
                  <c:v>12.2211906428095</c:v>
                </c:pt>
                <c:pt idx="2417">
                  <c:v>12.221366284349299</c:v>
                </c:pt>
                <c:pt idx="2418">
                  <c:v>12.221445423163299</c:v>
                </c:pt>
                <c:pt idx="2419">
                  <c:v>12.221240763218701</c:v>
                </c:pt>
                <c:pt idx="2420">
                  <c:v>12.2201729053533</c:v>
                </c:pt>
                <c:pt idx="2421">
                  <c:v>12.2207426768051</c:v>
                </c:pt>
                <c:pt idx="2422">
                  <c:v>12.2210806480155</c:v>
                </c:pt>
                <c:pt idx="2423">
                  <c:v>12.221220535607101</c:v>
                </c:pt>
                <c:pt idx="2424">
                  <c:v>12.221083607406801</c:v>
                </c:pt>
                <c:pt idx="2425">
                  <c:v>12.22134157576</c:v>
                </c:pt>
                <c:pt idx="2426">
                  <c:v>12.2214368380714</c:v>
                </c:pt>
                <c:pt idx="2427">
                  <c:v>12.221483896337499</c:v>
                </c:pt>
                <c:pt idx="2428">
                  <c:v>12.221356444158999</c:v>
                </c:pt>
                <c:pt idx="2429">
                  <c:v>12.2209623583864</c:v>
                </c:pt>
                <c:pt idx="2430">
                  <c:v>12.2216695996642</c:v>
                </c:pt>
                <c:pt idx="2431">
                  <c:v>12.221535356333201</c:v>
                </c:pt>
                <c:pt idx="2432">
                  <c:v>12.2215810381333</c:v>
                </c:pt>
                <c:pt idx="2433">
                  <c:v>12.221789091447199</c:v>
                </c:pt>
                <c:pt idx="2434">
                  <c:v>12.2220101889493</c:v>
                </c:pt>
                <c:pt idx="2435">
                  <c:v>12.2216375997751</c:v>
                </c:pt>
                <c:pt idx="2436">
                  <c:v>12.2211408533643</c:v>
                </c:pt>
                <c:pt idx="2437">
                  <c:v>12.2212709522776</c:v>
                </c:pt>
                <c:pt idx="2438">
                  <c:v>12.222156578253299</c:v>
                </c:pt>
                <c:pt idx="2439">
                  <c:v>12.2221378687165</c:v>
                </c:pt>
                <c:pt idx="2440">
                  <c:v>12.222354007535801</c:v>
                </c:pt>
                <c:pt idx="2441">
                  <c:v>12.223071262127901</c:v>
                </c:pt>
                <c:pt idx="2442">
                  <c:v>12.223414191067601</c:v>
                </c:pt>
                <c:pt idx="2443">
                  <c:v>12.2229110331835</c:v>
                </c:pt>
                <c:pt idx="2444">
                  <c:v>12.223159274532801</c:v>
                </c:pt>
                <c:pt idx="2445">
                  <c:v>12.223591109652199</c:v>
                </c:pt>
                <c:pt idx="2446">
                  <c:v>12.223387390788</c:v>
                </c:pt>
                <c:pt idx="2447">
                  <c:v>12.2231119648233</c:v>
                </c:pt>
                <c:pt idx="2448">
                  <c:v>12.224263453689799</c:v>
                </c:pt>
                <c:pt idx="2449">
                  <c:v>12.224029783383701</c:v>
                </c:pt>
                <c:pt idx="2450">
                  <c:v>12.2237857075928</c:v>
                </c:pt>
                <c:pt idx="2451">
                  <c:v>12.2246591723534</c:v>
                </c:pt>
                <c:pt idx="2452">
                  <c:v>12.224794708041999</c:v>
                </c:pt>
                <c:pt idx="2453">
                  <c:v>12.225664137970099</c:v>
                </c:pt>
                <c:pt idx="2454">
                  <c:v>12.2252775258042</c:v>
                </c:pt>
                <c:pt idx="2455">
                  <c:v>12.2264928950982</c:v>
                </c:pt>
                <c:pt idx="2456">
                  <c:v>12.2267272676527</c:v>
                </c:pt>
                <c:pt idx="2457">
                  <c:v>12.226386643390899</c:v>
                </c:pt>
                <c:pt idx="2458">
                  <c:v>12.226466406969401</c:v>
                </c:pt>
                <c:pt idx="2459">
                  <c:v>12.226499498765101</c:v>
                </c:pt>
                <c:pt idx="2460">
                  <c:v>12.2272362864064</c:v>
                </c:pt>
                <c:pt idx="2461">
                  <c:v>12.2273410279121</c:v>
                </c:pt>
                <c:pt idx="2462">
                  <c:v>12.2279639506332</c:v>
                </c:pt>
                <c:pt idx="2463">
                  <c:v>12.228744326140999</c:v>
                </c:pt>
                <c:pt idx="2464">
                  <c:v>12.228939780919699</c:v>
                </c:pt>
                <c:pt idx="2465">
                  <c:v>12.229327128822201</c:v>
                </c:pt>
                <c:pt idx="2466">
                  <c:v>12.2296154575776</c:v>
                </c:pt>
                <c:pt idx="2467">
                  <c:v>12.2299735252336</c:v>
                </c:pt>
                <c:pt idx="2468">
                  <c:v>12.2298580696239</c:v>
                </c:pt>
                <c:pt idx="2469">
                  <c:v>12.2302937572431</c:v>
                </c:pt>
                <c:pt idx="2470">
                  <c:v>12.2312872007378</c:v>
                </c:pt>
                <c:pt idx="2471">
                  <c:v>12.2311671534342</c:v>
                </c:pt>
                <c:pt idx="2472">
                  <c:v>12.2312395198029</c:v>
                </c:pt>
                <c:pt idx="2473">
                  <c:v>12.2310764058873</c:v>
                </c:pt>
                <c:pt idx="2474">
                  <c:v>12.2313339650423</c:v>
                </c:pt>
                <c:pt idx="2475">
                  <c:v>12.232275230520299</c:v>
                </c:pt>
                <c:pt idx="2476">
                  <c:v>12.2326166390263</c:v>
                </c:pt>
                <c:pt idx="2477">
                  <c:v>12.2316015784291</c:v>
                </c:pt>
                <c:pt idx="2478">
                  <c:v>12.2325979841118</c:v>
                </c:pt>
                <c:pt idx="2479">
                  <c:v>12.2326584707458</c:v>
                </c:pt>
                <c:pt idx="2480">
                  <c:v>12.2327976734614</c:v>
                </c:pt>
                <c:pt idx="2481">
                  <c:v>12.2328773175308</c:v>
                </c:pt>
                <c:pt idx="2482">
                  <c:v>12.2343572075018</c:v>
                </c:pt>
                <c:pt idx="2483">
                  <c:v>12.234102365003899</c:v>
                </c:pt>
                <c:pt idx="2484">
                  <c:v>12.233847050688601</c:v>
                </c:pt>
                <c:pt idx="2485">
                  <c:v>12.235254446606801</c:v>
                </c:pt>
                <c:pt idx="2486">
                  <c:v>12.2337768800092</c:v>
                </c:pt>
                <c:pt idx="2487">
                  <c:v>12.2341855634046</c:v>
                </c:pt>
                <c:pt idx="2488">
                  <c:v>12.2350151179036</c:v>
                </c:pt>
                <c:pt idx="2489">
                  <c:v>12.2343543257986</c:v>
                </c:pt>
                <c:pt idx="2490">
                  <c:v>12.235435087336301</c:v>
                </c:pt>
                <c:pt idx="2491">
                  <c:v>12.23594520484</c:v>
                </c:pt>
                <c:pt idx="2492">
                  <c:v>12.2356979409379</c:v>
                </c:pt>
                <c:pt idx="2493">
                  <c:v>12.2349616077537</c:v>
                </c:pt>
                <c:pt idx="2494">
                  <c:v>12.2368756137185</c:v>
                </c:pt>
                <c:pt idx="2495">
                  <c:v>12.236320383553</c:v>
                </c:pt>
                <c:pt idx="2496">
                  <c:v>12.236447706156399</c:v>
                </c:pt>
                <c:pt idx="2497">
                  <c:v>12.236212443453599</c:v>
                </c:pt>
                <c:pt idx="2498">
                  <c:v>12.236326709084</c:v>
                </c:pt>
                <c:pt idx="2499">
                  <c:v>12.236681469799599</c:v>
                </c:pt>
                <c:pt idx="2500">
                  <c:v>12.235837725562799</c:v>
                </c:pt>
                <c:pt idx="2501">
                  <c:v>12.236138010912599</c:v>
                </c:pt>
                <c:pt idx="2502">
                  <c:v>12.236789880107001</c:v>
                </c:pt>
                <c:pt idx="2503">
                  <c:v>12.236599724974299</c:v>
                </c:pt>
                <c:pt idx="2504">
                  <c:v>12.236210502618601</c:v>
                </c:pt>
                <c:pt idx="2505">
                  <c:v>12.235943042060599</c:v>
                </c:pt>
                <c:pt idx="2506">
                  <c:v>12.235963600999201</c:v>
                </c:pt>
                <c:pt idx="2507">
                  <c:v>12.2361914389205</c:v>
                </c:pt>
                <c:pt idx="2508">
                  <c:v>12.2358093077347</c:v>
                </c:pt>
                <c:pt idx="2509">
                  <c:v>12.235426669758301</c:v>
                </c:pt>
                <c:pt idx="2510">
                  <c:v>12.2361821647652</c:v>
                </c:pt>
                <c:pt idx="2511">
                  <c:v>12.236215273427799</c:v>
                </c:pt>
                <c:pt idx="2512">
                  <c:v>12.235599319461199</c:v>
                </c:pt>
                <c:pt idx="2513">
                  <c:v>12.235230777382</c:v>
                </c:pt>
                <c:pt idx="2514">
                  <c:v>12.235695685862799</c:v>
                </c:pt>
                <c:pt idx="2515">
                  <c:v>12.2355486040457</c:v>
                </c:pt>
                <c:pt idx="2516">
                  <c:v>12.234504603231599</c:v>
                </c:pt>
                <c:pt idx="2517">
                  <c:v>12.234494068244601</c:v>
                </c:pt>
                <c:pt idx="2518">
                  <c:v>12.2357609486718</c:v>
                </c:pt>
                <c:pt idx="2519">
                  <c:v>12.2329818041684</c:v>
                </c:pt>
                <c:pt idx="2520">
                  <c:v>12.2341888765469</c:v>
                </c:pt>
                <c:pt idx="2521">
                  <c:v>12.234193346773599</c:v>
                </c:pt>
                <c:pt idx="2522">
                  <c:v>12.2334452768127</c:v>
                </c:pt>
                <c:pt idx="2523">
                  <c:v>12.233804503745599</c:v>
                </c:pt>
                <c:pt idx="2524">
                  <c:v>12.232085858975401</c:v>
                </c:pt>
                <c:pt idx="2525">
                  <c:v>12.232130876949601</c:v>
                </c:pt>
                <c:pt idx="2526">
                  <c:v>12.2325406651302</c:v>
                </c:pt>
                <c:pt idx="2527">
                  <c:v>12.2311684622881</c:v>
                </c:pt>
                <c:pt idx="2528">
                  <c:v>12.231991534489699</c:v>
                </c:pt>
                <c:pt idx="2529">
                  <c:v>12.2323410361504</c:v>
                </c:pt>
                <c:pt idx="2530">
                  <c:v>12.2303715738537</c:v>
                </c:pt>
                <c:pt idx="2531">
                  <c:v>12.229867779548901</c:v>
                </c:pt>
                <c:pt idx="2532">
                  <c:v>12.2288556631294</c:v>
                </c:pt>
                <c:pt idx="2533">
                  <c:v>12.229725218726699</c:v>
                </c:pt>
                <c:pt idx="2534">
                  <c:v>12.228694028042201</c:v>
                </c:pt>
                <c:pt idx="2535">
                  <c:v>12.2275788909861</c:v>
                </c:pt>
                <c:pt idx="2536">
                  <c:v>12.227217638444699</c:v>
                </c:pt>
                <c:pt idx="2537">
                  <c:v>12.227457769889099</c:v>
                </c:pt>
                <c:pt idx="2538">
                  <c:v>12.2259575199785</c:v>
                </c:pt>
                <c:pt idx="2539">
                  <c:v>12.2256861910057</c:v>
                </c:pt>
                <c:pt idx="2540">
                  <c:v>12.225238293815099</c:v>
                </c:pt>
                <c:pt idx="2541">
                  <c:v>12.2252124357647</c:v>
                </c:pt>
                <c:pt idx="2542">
                  <c:v>12.224563855984099</c:v>
                </c:pt>
                <c:pt idx="2543">
                  <c:v>12.223617817363101</c:v>
                </c:pt>
                <c:pt idx="2544">
                  <c:v>12.2225228288453</c:v>
                </c:pt>
                <c:pt idx="2545">
                  <c:v>12.2216604957418</c:v>
                </c:pt>
                <c:pt idx="2546">
                  <c:v>12.2201664104934</c:v>
                </c:pt>
                <c:pt idx="2547">
                  <c:v>12.2206287914952</c:v>
                </c:pt>
                <c:pt idx="2548">
                  <c:v>12.219318371084601</c:v>
                </c:pt>
                <c:pt idx="2549">
                  <c:v>12.2185517410914</c:v>
                </c:pt>
                <c:pt idx="2550">
                  <c:v>12.2185928425308</c:v>
                </c:pt>
                <c:pt idx="2551">
                  <c:v>12.217826853007599</c:v>
                </c:pt>
                <c:pt idx="2552">
                  <c:v>12.2162166947498</c:v>
                </c:pt>
                <c:pt idx="2553">
                  <c:v>12.215479770388299</c:v>
                </c:pt>
                <c:pt idx="2554">
                  <c:v>12.214921092688799</c:v>
                </c:pt>
                <c:pt idx="2555">
                  <c:v>12.214200866692901</c:v>
                </c:pt>
                <c:pt idx="2556">
                  <c:v>12.213126614291101</c:v>
                </c:pt>
                <c:pt idx="2557">
                  <c:v>12.2115848501294</c:v>
                </c:pt>
                <c:pt idx="2558">
                  <c:v>12.211120898734</c:v>
                </c:pt>
                <c:pt idx="2559">
                  <c:v>12.2098540952679</c:v>
                </c:pt>
                <c:pt idx="2560">
                  <c:v>12.209850883825</c:v>
                </c:pt>
                <c:pt idx="2561">
                  <c:v>12.2078253961411</c:v>
                </c:pt>
                <c:pt idx="2562">
                  <c:v>12.206763476612799</c:v>
                </c:pt>
                <c:pt idx="2563">
                  <c:v>12.205746517715999</c:v>
                </c:pt>
                <c:pt idx="2564">
                  <c:v>12.204873915377</c:v>
                </c:pt>
                <c:pt idx="2565">
                  <c:v>12.2039556796921</c:v>
                </c:pt>
                <c:pt idx="2566">
                  <c:v>12.202950186345801</c:v>
                </c:pt>
                <c:pt idx="2567">
                  <c:v>12.201701681385</c:v>
                </c:pt>
                <c:pt idx="2568">
                  <c:v>12.200296355539299</c:v>
                </c:pt>
                <c:pt idx="2569">
                  <c:v>12.1999229139736</c:v>
                </c:pt>
                <c:pt idx="2570">
                  <c:v>12.1980990282233</c:v>
                </c:pt>
                <c:pt idx="2571">
                  <c:v>12.196869500570999</c:v>
                </c:pt>
                <c:pt idx="2572">
                  <c:v>12.196228664557699</c:v>
                </c:pt>
                <c:pt idx="2573">
                  <c:v>12.1947651101526</c:v>
                </c:pt>
                <c:pt idx="2574">
                  <c:v>12.1928681000804</c:v>
                </c:pt>
                <c:pt idx="2575">
                  <c:v>12.191713210845601</c:v>
                </c:pt>
                <c:pt idx="2576">
                  <c:v>12.1895287470259</c:v>
                </c:pt>
                <c:pt idx="2577">
                  <c:v>12.189847263961299</c:v>
                </c:pt>
                <c:pt idx="2578">
                  <c:v>12.1882188011715</c:v>
                </c:pt>
                <c:pt idx="2579">
                  <c:v>12.187995026069199</c:v>
                </c:pt>
                <c:pt idx="2580">
                  <c:v>12.1855479803948</c:v>
                </c:pt>
                <c:pt idx="2581">
                  <c:v>12.1842421294823</c:v>
                </c:pt>
                <c:pt idx="2582">
                  <c:v>12.1823976448631</c:v>
                </c:pt>
                <c:pt idx="2583">
                  <c:v>12.180824606854101</c:v>
                </c:pt>
                <c:pt idx="2584">
                  <c:v>12.179404303384899</c:v>
                </c:pt>
                <c:pt idx="2585">
                  <c:v>12.1779617890633</c:v>
                </c:pt>
                <c:pt idx="2586">
                  <c:v>12.1766566164663</c:v>
                </c:pt>
                <c:pt idx="2587">
                  <c:v>12.176159837939201</c:v>
                </c:pt>
                <c:pt idx="2588">
                  <c:v>12.174511843119699</c:v>
                </c:pt>
                <c:pt idx="2589">
                  <c:v>12.1732662200834</c:v>
                </c:pt>
                <c:pt idx="2590">
                  <c:v>12.1715970465879</c:v>
                </c:pt>
                <c:pt idx="2591">
                  <c:v>12.1697863979538</c:v>
                </c:pt>
                <c:pt idx="2592">
                  <c:v>12.168125809285399</c:v>
                </c:pt>
                <c:pt idx="2593">
                  <c:v>12.166425455654</c:v>
                </c:pt>
                <c:pt idx="2594">
                  <c:v>12.165763873906601</c:v>
                </c:pt>
                <c:pt idx="2595">
                  <c:v>12.163615270158701</c:v>
                </c:pt>
                <c:pt idx="2596">
                  <c:v>12.161757187997701</c:v>
                </c:pt>
                <c:pt idx="2597">
                  <c:v>12.1603340246774</c:v>
                </c:pt>
                <c:pt idx="2598">
                  <c:v>12.159318197808499</c:v>
                </c:pt>
                <c:pt idx="2599">
                  <c:v>12.1574566341138</c:v>
                </c:pt>
                <c:pt idx="2600">
                  <c:v>12.156480137279001</c:v>
                </c:pt>
                <c:pt idx="2601">
                  <c:v>12.1553830006923</c:v>
                </c:pt>
                <c:pt idx="2602">
                  <c:v>12.152564258311999</c:v>
                </c:pt>
                <c:pt idx="2603">
                  <c:v>12.151173885092801</c:v>
                </c:pt>
                <c:pt idx="2604">
                  <c:v>12.1490585751792</c:v>
                </c:pt>
                <c:pt idx="2605">
                  <c:v>12.148614688616901</c:v>
                </c:pt>
                <c:pt idx="2606">
                  <c:v>12.1471027762761</c:v>
                </c:pt>
                <c:pt idx="2607">
                  <c:v>12.146442151023001</c:v>
                </c:pt>
                <c:pt idx="2608">
                  <c:v>12.1437327302502</c:v>
                </c:pt>
                <c:pt idx="2609">
                  <c:v>12.1424202240567</c:v>
                </c:pt>
                <c:pt idx="2610">
                  <c:v>12.1416873793774</c:v>
                </c:pt>
                <c:pt idx="2611">
                  <c:v>12.1394564354657</c:v>
                </c:pt>
                <c:pt idx="2612">
                  <c:v>12.138612483465399</c:v>
                </c:pt>
                <c:pt idx="2613">
                  <c:v>12.1358368061027</c:v>
                </c:pt>
                <c:pt idx="2614">
                  <c:v>12.135511496058101</c:v>
                </c:pt>
                <c:pt idx="2615">
                  <c:v>12.1336771026725</c:v>
                </c:pt>
                <c:pt idx="2616">
                  <c:v>12.132398229622799</c:v>
                </c:pt>
                <c:pt idx="2617">
                  <c:v>12.1304669467926</c:v>
                </c:pt>
                <c:pt idx="2618">
                  <c:v>12.128517898542199</c:v>
                </c:pt>
                <c:pt idx="2619">
                  <c:v>12.127647980107801</c:v>
                </c:pt>
                <c:pt idx="2620">
                  <c:v>12.12623088884</c:v>
                </c:pt>
                <c:pt idx="2621">
                  <c:v>12.123993954127601</c:v>
                </c:pt>
                <c:pt idx="2622">
                  <c:v>12.122315151620199</c:v>
                </c:pt>
                <c:pt idx="2623">
                  <c:v>12.122378931261499</c:v>
                </c:pt>
                <c:pt idx="2624">
                  <c:v>12.1199801048399</c:v>
                </c:pt>
                <c:pt idx="2625">
                  <c:v>12.1182716172612</c:v>
                </c:pt>
                <c:pt idx="2626">
                  <c:v>12.117094082119401</c:v>
                </c:pt>
                <c:pt idx="2627">
                  <c:v>12.1149454805518</c:v>
                </c:pt>
                <c:pt idx="2628">
                  <c:v>12.113601863406201</c:v>
                </c:pt>
                <c:pt idx="2629">
                  <c:v>12.112438117478799</c:v>
                </c:pt>
                <c:pt idx="2630">
                  <c:v>12.110605355153901</c:v>
                </c:pt>
                <c:pt idx="2631">
                  <c:v>12.1106210291791</c:v>
                </c:pt>
                <c:pt idx="2632">
                  <c:v>12.108492184315001</c:v>
                </c:pt>
                <c:pt idx="2633">
                  <c:v>12.1067731128568</c:v>
                </c:pt>
                <c:pt idx="2634">
                  <c:v>12.1046567251274</c:v>
                </c:pt>
                <c:pt idx="2635">
                  <c:v>12.103957406406099</c:v>
                </c:pt>
                <c:pt idx="2636">
                  <c:v>12.1027968407885</c:v>
                </c:pt>
                <c:pt idx="2637">
                  <c:v>12.1000559528301</c:v>
                </c:pt>
                <c:pt idx="2638">
                  <c:v>12.0994305346494</c:v>
                </c:pt>
                <c:pt idx="2639">
                  <c:v>12.097717633316901</c:v>
                </c:pt>
                <c:pt idx="2640">
                  <c:v>12.095982544056</c:v>
                </c:pt>
                <c:pt idx="2641">
                  <c:v>12.094309052076399</c:v>
                </c:pt>
                <c:pt idx="2642">
                  <c:v>12.0938965431236</c:v>
                </c:pt>
                <c:pt idx="2643">
                  <c:v>12.0925292888958</c:v>
                </c:pt>
                <c:pt idx="2644">
                  <c:v>12.091905100486899</c:v>
                </c:pt>
                <c:pt idx="2645">
                  <c:v>12.0892387226064</c:v>
                </c:pt>
                <c:pt idx="2646">
                  <c:v>12.087070310962099</c:v>
                </c:pt>
                <c:pt idx="2647">
                  <c:v>12.0866388530319</c:v>
                </c:pt>
                <c:pt idx="2648">
                  <c:v>12.0854502941246</c:v>
                </c:pt>
                <c:pt idx="2649">
                  <c:v>12.0846450384955</c:v>
                </c:pt>
                <c:pt idx="2650">
                  <c:v>12.083428770962</c:v>
                </c:pt>
                <c:pt idx="2651">
                  <c:v>12.081419928778899</c:v>
                </c:pt>
                <c:pt idx="2652">
                  <c:v>12.0807096624415</c:v>
                </c:pt>
                <c:pt idx="2653">
                  <c:v>12.0797795081785</c:v>
                </c:pt>
                <c:pt idx="2654">
                  <c:v>12.0769674530247</c:v>
                </c:pt>
                <c:pt idx="2655">
                  <c:v>12.076726946158299</c:v>
                </c:pt>
                <c:pt idx="2656">
                  <c:v>12.0754450763751</c:v>
                </c:pt>
                <c:pt idx="2657">
                  <c:v>12.0737832763733</c:v>
                </c:pt>
                <c:pt idx="2658">
                  <c:v>12.0730159775242</c:v>
                </c:pt>
                <c:pt idx="2659">
                  <c:v>12.0711042238645</c:v>
                </c:pt>
                <c:pt idx="2660">
                  <c:v>12.0704997162195</c:v>
                </c:pt>
                <c:pt idx="2661">
                  <c:v>12.069771436716801</c:v>
                </c:pt>
                <c:pt idx="2662">
                  <c:v>12.068740711853399</c:v>
                </c:pt>
                <c:pt idx="2663">
                  <c:v>12.0670771860153</c:v>
                </c:pt>
                <c:pt idx="2664">
                  <c:v>12.0662767786741</c:v>
                </c:pt>
                <c:pt idx="2665">
                  <c:v>12.064977741085499</c:v>
                </c:pt>
                <c:pt idx="2666">
                  <c:v>12.0634584214821</c:v>
                </c:pt>
                <c:pt idx="2667">
                  <c:v>12.063181927877899</c:v>
                </c:pt>
                <c:pt idx="2668">
                  <c:v>12.0620616209759</c:v>
                </c:pt>
                <c:pt idx="2669">
                  <c:v>12.0611476250696</c:v>
                </c:pt>
                <c:pt idx="2670">
                  <c:v>12.060467408649</c:v>
                </c:pt>
                <c:pt idx="2671">
                  <c:v>12.0595871595661</c:v>
                </c:pt>
                <c:pt idx="2672">
                  <c:v>12.0589906991502</c:v>
                </c:pt>
                <c:pt idx="2673">
                  <c:v>12.05709963887</c:v>
                </c:pt>
                <c:pt idx="2674">
                  <c:v>12.0560976839489</c:v>
                </c:pt>
                <c:pt idx="2675">
                  <c:v>12.055639648342201</c:v>
                </c:pt>
                <c:pt idx="2676">
                  <c:v>12.0544326906557</c:v>
                </c:pt>
                <c:pt idx="2677">
                  <c:v>12.052448029696601</c:v>
                </c:pt>
                <c:pt idx="2678">
                  <c:v>12.0528286224606</c:v>
                </c:pt>
                <c:pt idx="2679">
                  <c:v>12.0517328988677</c:v>
                </c:pt>
                <c:pt idx="2680">
                  <c:v>12.0510659156262</c:v>
                </c:pt>
                <c:pt idx="2681">
                  <c:v>12.0503322368816</c:v>
                </c:pt>
                <c:pt idx="2682">
                  <c:v>12.04927956605</c:v>
                </c:pt>
                <c:pt idx="2683">
                  <c:v>12.0479285186887</c:v>
                </c:pt>
                <c:pt idx="2684">
                  <c:v>12.0481170181008</c:v>
                </c:pt>
                <c:pt idx="2685">
                  <c:v>12.046759578455299</c:v>
                </c:pt>
                <c:pt idx="2686">
                  <c:v>12.046573315698099</c:v>
                </c:pt>
                <c:pt idx="2687">
                  <c:v>12.046533867173199</c:v>
                </c:pt>
                <c:pt idx="2688">
                  <c:v>12.045567999288499</c:v>
                </c:pt>
                <c:pt idx="2689">
                  <c:v>12.0448815727548</c:v>
                </c:pt>
                <c:pt idx="2690">
                  <c:v>12.0443757282153</c:v>
                </c:pt>
                <c:pt idx="2691">
                  <c:v>12.0435115736289</c:v>
                </c:pt>
                <c:pt idx="2692">
                  <c:v>12.0428079081678</c:v>
                </c:pt>
                <c:pt idx="2693">
                  <c:v>12.0423242184615</c:v>
                </c:pt>
                <c:pt idx="2694">
                  <c:v>12.041947209927001</c:v>
                </c:pt>
                <c:pt idx="2695">
                  <c:v>12.0410732092876</c:v>
                </c:pt>
                <c:pt idx="2696">
                  <c:v>12.039851208923601</c:v>
                </c:pt>
                <c:pt idx="2697">
                  <c:v>12.0399753620322</c:v>
                </c:pt>
                <c:pt idx="2698">
                  <c:v>12.039542480644</c:v>
                </c:pt>
                <c:pt idx="2699">
                  <c:v>12.0388011797108</c:v>
                </c:pt>
                <c:pt idx="2700">
                  <c:v>12.038122657652</c:v>
                </c:pt>
                <c:pt idx="2701">
                  <c:v>12.038643936763499</c:v>
                </c:pt>
                <c:pt idx="2702">
                  <c:v>12.037671082642399</c:v>
                </c:pt>
                <c:pt idx="2703">
                  <c:v>12.036691410970599</c:v>
                </c:pt>
                <c:pt idx="2704">
                  <c:v>12.0364825000048</c:v>
                </c:pt>
                <c:pt idx="2705">
                  <c:v>12.036303940002499</c:v>
                </c:pt>
                <c:pt idx="2706">
                  <c:v>12.035797389531</c:v>
                </c:pt>
                <c:pt idx="2707">
                  <c:v>12.0355372630637</c:v>
                </c:pt>
                <c:pt idx="2708">
                  <c:v>12.0347259056865</c:v>
                </c:pt>
                <c:pt idx="2709">
                  <c:v>12.033364380355099</c:v>
                </c:pt>
                <c:pt idx="2710">
                  <c:v>12.033121174111701</c:v>
                </c:pt>
                <c:pt idx="2711">
                  <c:v>12.0337678436695</c:v>
                </c:pt>
                <c:pt idx="2712">
                  <c:v>12.0333951901228</c:v>
                </c:pt>
                <c:pt idx="2713">
                  <c:v>12.033323323726499</c:v>
                </c:pt>
                <c:pt idx="2714">
                  <c:v>12.033817638665401</c:v>
                </c:pt>
                <c:pt idx="2715">
                  <c:v>12.0322797223939</c:v>
                </c:pt>
                <c:pt idx="2716">
                  <c:v>12.0316254146781</c:v>
                </c:pt>
                <c:pt idx="2717">
                  <c:v>12.0316776449071</c:v>
                </c:pt>
                <c:pt idx="2718">
                  <c:v>12.0323298455412</c:v>
                </c:pt>
                <c:pt idx="2719">
                  <c:v>12.031572121284499</c:v>
                </c:pt>
                <c:pt idx="2720">
                  <c:v>12.0308701360347</c:v>
                </c:pt>
                <c:pt idx="2721">
                  <c:v>12.031143988273399</c:v>
                </c:pt>
                <c:pt idx="2722">
                  <c:v>12.0300860373593</c:v>
                </c:pt>
                <c:pt idx="2723">
                  <c:v>12.030751585388099</c:v>
                </c:pt>
                <c:pt idx="2724">
                  <c:v>12.029283337172799</c:v>
                </c:pt>
                <c:pt idx="2725">
                  <c:v>12.0303306567072</c:v>
                </c:pt>
                <c:pt idx="2726">
                  <c:v>12.029955371050301</c:v>
                </c:pt>
                <c:pt idx="2727">
                  <c:v>12.0287052531078</c:v>
                </c:pt>
                <c:pt idx="2728">
                  <c:v>12.029091479891999</c:v>
                </c:pt>
                <c:pt idx="2729">
                  <c:v>12.0290844184689</c:v>
                </c:pt>
                <c:pt idx="2730">
                  <c:v>12.028361036961501</c:v>
                </c:pt>
                <c:pt idx="2731">
                  <c:v>12.029171005958901</c:v>
                </c:pt>
                <c:pt idx="2732">
                  <c:v>12.028909891212299</c:v>
                </c:pt>
                <c:pt idx="2733">
                  <c:v>12.028607655169299</c:v>
                </c:pt>
                <c:pt idx="2734">
                  <c:v>12.028070535979399</c:v>
                </c:pt>
                <c:pt idx="2735">
                  <c:v>12.0281587548392</c:v>
                </c:pt>
                <c:pt idx="2736">
                  <c:v>12.027380826058801</c:v>
                </c:pt>
                <c:pt idx="2737">
                  <c:v>12.0270553144977</c:v>
                </c:pt>
                <c:pt idx="2738">
                  <c:v>12.0267884914691</c:v>
                </c:pt>
                <c:pt idx="2739">
                  <c:v>12.0270167793445</c:v>
                </c:pt>
                <c:pt idx="2740">
                  <c:v>12.027264735734001</c:v>
                </c:pt>
                <c:pt idx="2741">
                  <c:v>12.026990159851</c:v>
                </c:pt>
                <c:pt idx="2742">
                  <c:v>12.026662819369401</c:v>
                </c:pt>
                <c:pt idx="2743">
                  <c:v>12.0266668242155</c:v>
                </c:pt>
                <c:pt idx="2744">
                  <c:v>12.026056773187801</c:v>
                </c:pt>
                <c:pt idx="2745">
                  <c:v>12.026959273903501</c:v>
                </c:pt>
                <c:pt idx="2746">
                  <c:v>12.026530786915</c:v>
                </c:pt>
                <c:pt idx="2747">
                  <c:v>12.026463463784999</c:v>
                </c:pt>
                <c:pt idx="2748">
                  <c:v>12.0266279779126</c:v>
                </c:pt>
                <c:pt idx="2749">
                  <c:v>12.026675803021201</c:v>
                </c:pt>
                <c:pt idx="2750">
                  <c:v>12.0258169642418</c:v>
                </c:pt>
                <c:pt idx="2751">
                  <c:v>12.025352320900801</c:v>
                </c:pt>
                <c:pt idx="2752">
                  <c:v>12.0261309721316</c:v>
                </c:pt>
                <c:pt idx="2753">
                  <c:v>12.025595214935</c:v>
                </c:pt>
                <c:pt idx="2754">
                  <c:v>12.0248658366142</c:v>
                </c:pt>
                <c:pt idx="2755">
                  <c:v>12.025117635691799</c:v>
                </c:pt>
                <c:pt idx="2756">
                  <c:v>12.0253457220792</c:v>
                </c:pt>
                <c:pt idx="2757">
                  <c:v>12.024651257531801</c:v>
                </c:pt>
                <c:pt idx="2758">
                  <c:v>12.0244352104546</c:v>
                </c:pt>
                <c:pt idx="2759">
                  <c:v>12.023726408408301</c:v>
                </c:pt>
                <c:pt idx="2760">
                  <c:v>12.0242825287222</c:v>
                </c:pt>
                <c:pt idx="2761">
                  <c:v>12.023832347140599</c:v>
                </c:pt>
                <c:pt idx="2762">
                  <c:v>12.022829899440399</c:v>
                </c:pt>
                <c:pt idx="2763">
                  <c:v>12.0239372959973</c:v>
                </c:pt>
                <c:pt idx="2764">
                  <c:v>12.022571575455601</c:v>
                </c:pt>
                <c:pt idx="2765">
                  <c:v>12.021546061934901</c:v>
                </c:pt>
                <c:pt idx="2766">
                  <c:v>12.022575311270501</c:v>
                </c:pt>
                <c:pt idx="2767">
                  <c:v>12.0223396040364</c:v>
                </c:pt>
                <c:pt idx="2768">
                  <c:v>12.020776200281601</c:v>
                </c:pt>
                <c:pt idx="2769">
                  <c:v>12.0208475157641</c:v>
                </c:pt>
                <c:pt idx="2770">
                  <c:v>12.019731518385701</c:v>
                </c:pt>
                <c:pt idx="2771">
                  <c:v>12.0191156525245</c:v>
                </c:pt>
                <c:pt idx="2772">
                  <c:v>12.0192140047986</c:v>
                </c:pt>
                <c:pt idx="2773">
                  <c:v>12.0191159127851</c:v>
                </c:pt>
                <c:pt idx="2774">
                  <c:v>12.0190338374394</c:v>
                </c:pt>
                <c:pt idx="2775">
                  <c:v>12.017956994026401</c:v>
                </c:pt>
                <c:pt idx="2776">
                  <c:v>12.0178219326011</c:v>
                </c:pt>
                <c:pt idx="2777">
                  <c:v>12.0180383946803</c:v>
                </c:pt>
                <c:pt idx="2778">
                  <c:v>12.016855328441</c:v>
                </c:pt>
                <c:pt idx="2779">
                  <c:v>12.016895374904999</c:v>
                </c:pt>
                <c:pt idx="2780">
                  <c:v>12.0159864676612</c:v>
                </c:pt>
                <c:pt idx="2781">
                  <c:v>12.014833796018699</c:v>
                </c:pt>
                <c:pt idx="2782">
                  <c:v>12.014683723922801</c:v>
                </c:pt>
                <c:pt idx="2783">
                  <c:v>12.0141601565317</c:v>
                </c:pt>
                <c:pt idx="2784">
                  <c:v>12.013495559915</c:v>
                </c:pt>
                <c:pt idx="2785">
                  <c:v>12.0132347041251</c:v>
                </c:pt>
                <c:pt idx="2786">
                  <c:v>12.0122037987474</c:v>
                </c:pt>
                <c:pt idx="2787">
                  <c:v>12.0115701556432</c:v>
                </c:pt>
                <c:pt idx="2788">
                  <c:v>12.011651125166599</c:v>
                </c:pt>
                <c:pt idx="2789">
                  <c:v>12.010580248172401</c:v>
                </c:pt>
                <c:pt idx="2790">
                  <c:v>12.0090400127936</c:v>
                </c:pt>
                <c:pt idx="2791">
                  <c:v>12.009200151461499</c:v>
                </c:pt>
                <c:pt idx="2792">
                  <c:v>12.0083654859499</c:v>
                </c:pt>
                <c:pt idx="2793">
                  <c:v>12.007096404805401</c:v>
                </c:pt>
                <c:pt idx="2794">
                  <c:v>12.0068196413989</c:v>
                </c:pt>
                <c:pt idx="2795">
                  <c:v>12.0061986603211</c:v>
                </c:pt>
                <c:pt idx="2796">
                  <c:v>12.0056251889017</c:v>
                </c:pt>
                <c:pt idx="2797">
                  <c:v>12.005490435878199</c:v>
                </c:pt>
                <c:pt idx="2798">
                  <c:v>12.0041824970801</c:v>
                </c:pt>
                <c:pt idx="2799">
                  <c:v>12.002864900606699</c:v>
                </c:pt>
                <c:pt idx="2800">
                  <c:v>12.0027001742704</c:v>
                </c:pt>
                <c:pt idx="2801">
                  <c:v>12.0008551618441</c:v>
                </c:pt>
                <c:pt idx="2802">
                  <c:v>12.0006619888642</c:v>
                </c:pt>
                <c:pt idx="2803">
                  <c:v>11.999228168983599</c:v>
                </c:pt>
                <c:pt idx="2804">
                  <c:v>11.9982198365334</c:v>
                </c:pt>
                <c:pt idx="2805">
                  <c:v>11.9976777096772</c:v>
                </c:pt>
                <c:pt idx="2806">
                  <c:v>11.996648565772499</c:v>
                </c:pt>
                <c:pt idx="2807">
                  <c:v>11.996934073902199</c:v>
                </c:pt>
                <c:pt idx="2808">
                  <c:v>11.9954540337036</c:v>
                </c:pt>
                <c:pt idx="2809">
                  <c:v>11.993599608002301</c:v>
                </c:pt>
                <c:pt idx="2810">
                  <c:v>11.9926814941764</c:v>
                </c:pt>
                <c:pt idx="2811">
                  <c:v>11.991267620792501</c:v>
                </c:pt>
                <c:pt idx="2812">
                  <c:v>11.9907210336501</c:v>
                </c:pt>
                <c:pt idx="2813">
                  <c:v>11.9902062653992</c:v>
                </c:pt>
                <c:pt idx="2814">
                  <c:v>11.988991296594801</c:v>
                </c:pt>
                <c:pt idx="2815">
                  <c:v>11.986841438542299</c:v>
                </c:pt>
                <c:pt idx="2816">
                  <c:v>11.985410910792901</c:v>
                </c:pt>
                <c:pt idx="2817">
                  <c:v>11.9842313834008</c:v>
                </c:pt>
                <c:pt idx="2818">
                  <c:v>11.9833669337036</c:v>
                </c:pt>
                <c:pt idx="2819">
                  <c:v>11.982190215360401</c:v>
                </c:pt>
                <c:pt idx="2820">
                  <c:v>11.9804572059679</c:v>
                </c:pt>
                <c:pt idx="2821">
                  <c:v>11.979373476997401</c:v>
                </c:pt>
                <c:pt idx="2822">
                  <c:v>11.978815769165299</c:v>
                </c:pt>
                <c:pt idx="2823">
                  <c:v>11.9768302928138</c:v>
                </c:pt>
                <c:pt idx="2824">
                  <c:v>11.9756819252149</c:v>
                </c:pt>
                <c:pt idx="2825">
                  <c:v>11.9738341392206</c:v>
                </c:pt>
                <c:pt idx="2826">
                  <c:v>11.9732333720155</c:v>
                </c:pt>
                <c:pt idx="2827">
                  <c:v>11.9720015876137</c:v>
                </c:pt>
                <c:pt idx="2828">
                  <c:v>11.9696816459558</c:v>
                </c:pt>
                <c:pt idx="2829">
                  <c:v>11.9687211804053</c:v>
                </c:pt>
                <c:pt idx="2830">
                  <c:v>11.9673976071981</c:v>
                </c:pt>
                <c:pt idx="2831">
                  <c:v>11.9655937349675</c:v>
                </c:pt>
                <c:pt idx="2832">
                  <c:v>11.964931164869499</c:v>
                </c:pt>
                <c:pt idx="2833">
                  <c:v>11.962625339034201</c:v>
                </c:pt>
                <c:pt idx="2834">
                  <c:v>11.961493280449799</c:v>
                </c:pt>
                <c:pt idx="2835">
                  <c:v>11.9601195738569</c:v>
                </c:pt>
                <c:pt idx="2836">
                  <c:v>11.9589363734753</c:v>
                </c:pt>
                <c:pt idx="2837">
                  <c:v>11.957503819389901</c:v>
                </c:pt>
                <c:pt idx="2838">
                  <c:v>11.956331447881499</c:v>
                </c:pt>
                <c:pt idx="2839">
                  <c:v>11.9536404313475</c:v>
                </c:pt>
                <c:pt idx="2840">
                  <c:v>11.952760839953999</c:v>
                </c:pt>
                <c:pt idx="2841">
                  <c:v>11.9510078935701</c:v>
                </c:pt>
                <c:pt idx="2842">
                  <c:v>11.9480363670506</c:v>
                </c:pt>
                <c:pt idx="2843">
                  <c:v>11.9472601584558</c:v>
                </c:pt>
                <c:pt idx="2844">
                  <c:v>11.946536839588401</c:v>
                </c:pt>
                <c:pt idx="2845">
                  <c:v>11.9442465544338</c:v>
                </c:pt>
                <c:pt idx="2846">
                  <c:v>11.9436876813396</c:v>
                </c:pt>
                <c:pt idx="2847">
                  <c:v>11.9410319817896</c:v>
                </c:pt>
                <c:pt idx="2848">
                  <c:v>11.9395920108091</c:v>
                </c:pt>
                <c:pt idx="2849">
                  <c:v>11.938441813851799</c:v>
                </c:pt>
                <c:pt idx="2850">
                  <c:v>11.9366926518939</c:v>
                </c:pt>
                <c:pt idx="2851">
                  <c:v>11.935405361194301</c:v>
                </c:pt>
                <c:pt idx="2852">
                  <c:v>11.933084393192299</c:v>
                </c:pt>
                <c:pt idx="2853">
                  <c:v>11.9307113041245</c:v>
                </c:pt>
                <c:pt idx="2854">
                  <c:v>11.930562166869199</c:v>
                </c:pt>
                <c:pt idx="2855">
                  <c:v>11.928468313690599</c:v>
                </c:pt>
                <c:pt idx="2856">
                  <c:v>11.9270548917121</c:v>
                </c:pt>
                <c:pt idx="2857">
                  <c:v>11.9247198149944</c:v>
                </c:pt>
                <c:pt idx="2858">
                  <c:v>11.92366323265</c:v>
                </c:pt>
                <c:pt idx="2859">
                  <c:v>11.921555184576899</c:v>
                </c:pt>
                <c:pt idx="2860">
                  <c:v>11.919134376673799</c:v>
                </c:pt>
                <c:pt idx="2861">
                  <c:v>11.9175341839504</c:v>
                </c:pt>
                <c:pt idx="2862">
                  <c:v>11.915652593221701</c:v>
                </c:pt>
                <c:pt idx="2863">
                  <c:v>11.913976677424399</c:v>
                </c:pt>
                <c:pt idx="2864">
                  <c:v>11.9127428084616</c:v>
                </c:pt>
                <c:pt idx="2865">
                  <c:v>11.9097026424535</c:v>
                </c:pt>
                <c:pt idx="2866">
                  <c:v>11.909052478993599</c:v>
                </c:pt>
                <c:pt idx="2867">
                  <c:v>11.9072647351736</c:v>
                </c:pt>
                <c:pt idx="2868">
                  <c:v>11.9050703468252</c:v>
                </c:pt>
                <c:pt idx="2869">
                  <c:v>11.903294219625799</c:v>
                </c:pt>
                <c:pt idx="2870">
                  <c:v>11.9023911056711</c:v>
                </c:pt>
                <c:pt idx="2871">
                  <c:v>11.8993137295886</c:v>
                </c:pt>
                <c:pt idx="2872">
                  <c:v>11.8981943023383</c:v>
                </c:pt>
                <c:pt idx="2873">
                  <c:v>11.896676534009099</c:v>
                </c:pt>
                <c:pt idx="2874">
                  <c:v>11.895121354214</c:v>
                </c:pt>
                <c:pt idx="2875">
                  <c:v>11.8929007986986</c:v>
                </c:pt>
                <c:pt idx="2876">
                  <c:v>11.8918116111247</c:v>
                </c:pt>
                <c:pt idx="2877">
                  <c:v>11.888778066830801</c:v>
                </c:pt>
                <c:pt idx="2878">
                  <c:v>11.887665627371399</c:v>
                </c:pt>
                <c:pt idx="2879">
                  <c:v>11.886609434019601</c:v>
                </c:pt>
                <c:pt idx="2880">
                  <c:v>11.8855425130924</c:v>
                </c:pt>
                <c:pt idx="2881">
                  <c:v>11.8825242020124</c:v>
                </c:pt>
                <c:pt idx="2882">
                  <c:v>11.881319014845401</c:v>
                </c:pt>
                <c:pt idx="2883">
                  <c:v>11.879425231080001</c:v>
                </c:pt>
                <c:pt idx="2884">
                  <c:v>11.878059766252701</c:v>
                </c:pt>
                <c:pt idx="2885">
                  <c:v>11.876405134793499</c:v>
                </c:pt>
                <c:pt idx="2886">
                  <c:v>11.8733660804637</c:v>
                </c:pt>
                <c:pt idx="2887">
                  <c:v>11.8718272157779</c:v>
                </c:pt>
                <c:pt idx="2888">
                  <c:v>11.8701300731176</c:v>
                </c:pt>
                <c:pt idx="2889">
                  <c:v>11.868444462005501</c:v>
                </c:pt>
                <c:pt idx="2890">
                  <c:v>11.8683773523145</c:v>
                </c:pt>
                <c:pt idx="2891">
                  <c:v>11.8656958487284</c:v>
                </c:pt>
                <c:pt idx="2892">
                  <c:v>11.864298252566</c:v>
                </c:pt>
                <c:pt idx="2893">
                  <c:v>11.8624728235442</c:v>
                </c:pt>
                <c:pt idx="2894">
                  <c:v>11.8610872162992</c:v>
                </c:pt>
                <c:pt idx="2895">
                  <c:v>11.8585892582682</c:v>
                </c:pt>
                <c:pt idx="2896">
                  <c:v>11.8573919874213</c:v>
                </c:pt>
                <c:pt idx="2897">
                  <c:v>11.855971030824101</c:v>
                </c:pt>
                <c:pt idx="2898">
                  <c:v>11.8537507446867</c:v>
                </c:pt>
                <c:pt idx="2899">
                  <c:v>11.8539822895707</c:v>
                </c:pt>
                <c:pt idx="2900">
                  <c:v>11.8516790353448</c:v>
                </c:pt>
                <c:pt idx="2901">
                  <c:v>11.8497408994171</c:v>
                </c:pt>
                <c:pt idx="2902">
                  <c:v>11.847443371653601</c:v>
                </c:pt>
                <c:pt idx="2903">
                  <c:v>11.846172503926599</c:v>
                </c:pt>
                <c:pt idx="2904">
                  <c:v>11.8448750357647</c:v>
                </c:pt>
                <c:pt idx="2905">
                  <c:v>11.843619363869299</c:v>
                </c:pt>
                <c:pt idx="2906">
                  <c:v>11.8423364176424</c:v>
                </c:pt>
                <c:pt idx="2907">
                  <c:v>11.8402356407738</c:v>
                </c:pt>
                <c:pt idx="2908">
                  <c:v>11.8385713205875</c:v>
                </c:pt>
                <c:pt idx="2909">
                  <c:v>11.8379755736857</c:v>
                </c:pt>
                <c:pt idx="2910">
                  <c:v>11.8360406681337</c:v>
                </c:pt>
                <c:pt idx="2911">
                  <c:v>11.8341023199571</c:v>
                </c:pt>
                <c:pt idx="2912">
                  <c:v>11.833213923920701</c:v>
                </c:pt>
                <c:pt idx="2913">
                  <c:v>11.8326834651571</c:v>
                </c:pt>
                <c:pt idx="2914">
                  <c:v>11.8313114477029</c:v>
                </c:pt>
                <c:pt idx="2915">
                  <c:v>11.829199128575601</c:v>
                </c:pt>
                <c:pt idx="2916">
                  <c:v>11.8281200146725</c:v>
                </c:pt>
                <c:pt idx="2917">
                  <c:v>11.8280614213418</c:v>
                </c:pt>
                <c:pt idx="2918">
                  <c:v>11.826387486546601</c:v>
                </c:pt>
                <c:pt idx="2919">
                  <c:v>11.8243182234638</c:v>
                </c:pt>
                <c:pt idx="2920">
                  <c:v>11.8235922651515</c:v>
                </c:pt>
                <c:pt idx="2921">
                  <c:v>11.822793391230899</c:v>
                </c:pt>
                <c:pt idx="2922">
                  <c:v>11.821479501215199</c:v>
                </c:pt>
                <c:pt idx="2923">
                  <c:v>11.819938802796299</c:v>
                </c:pt>
                <c:pt idx="2924">
                  <c:v>11.818901172158901</c:v>
                </c:pt>
                <c:pt idx="2925">
                  <c:v>11.819279447699801</c:v>
                </c:pt>
                <c:pt idx="2926">
                  <c:v>11.816789347579499</c:v>
                </c:pt>
                <c:pt idx="2927">
                  <c:v>11.8162998015722</c:v>
                </c:pt>
                <c:pt idx="2928">
                  <c:v>11.8147935246225</c:v>
                </c:pt>
                <c:pt idx="2929">
                  <c:v>11.8125896013178</c:v>
                </c:pt>
                <c:pt idx="2930">
                  <c:v>11.814294299534099</c:v>
                </c:pt>
                <c:pt idx="2931">
                  <c:v>11.8126699806951</c:v>
                </c:pt>
                <c:pt idx="2932">
                  <c:v>11.811209726164099</c:v>
                </c:pt>
                <c:pt idx="2933">
                  <c:v>11.811589613563401</c:v>
                </c:pt>
                <c:pt idx="2934">
                  <c:v>11.8103193628142</c:v>
                </c:pt>
                <c:pt idx="2935">
                  <c:v>11.8085001848341</c:v>
                </c:pt>
                <c:pt idx="2936">
                  <c:v>11.809501993540399</c:v>
                </c:pt>
                <c:pt idx="2937">
                  <c:v>11.8080568125679</c:v>
                </c:pt>
                <c:pt idx="2938">
                  <c:v>11.807469990225</c:v>
                </c:pt>
                <c:pt idx="2939">
                  <c:v>11.806873615289801</c:v>
                </c:pt>
                <c:pt idx="2940">
                  <c:v>11.805192259397099</c:v>
                </c:pt>
                <c:pt idx="2941">
                  <c:v>11.8061313230402</c:v>
                </c:pt>
                <c:pt idx="2942">
                  <c:v>11.8058190105178</c:v>
                </c:pt>
                <c:pt idx="2943">
                  <c:v>11.8049182218744</c:v>
                </c:pt>
                <c:pt idx="2944">
                  <c:v>11.8040838260148</c:v>
                </c:pt>
                <c:pt idx="2945">
                  <c:v>11.8036659365444</c:v>
                </c:pt>
                <c:pt idx="2946">
                  <c:v>11.8026476796461</c:v>
                </c:pt>
                <c:pt idx="2947">
                  <c:v>11.802458926694699</c:v>
                </c:pt>
                <c:pt idx="2948">
                  <c:v>11.801888915151601</c:v>
                </c:pt>
                <c:pt idx="2949">
                  <c:v>11.801797888828</c:v>
                </c:pt>
                <c:pt idx="2950">
                  <c:v>11.801868245852599</c:v>
                </c:pt>
                <c:pt idx="2951">
                  <c:v>11.801241530168401</c:v>
                </c:pt>
                <c:pt idx="2952">
                  <c:v>11.8007713367045</c:v>
                </c:pt>
                <c:pt idx="2953">
                  <c:v>11.8005348479404</c:v>
                </c:pt>
                <c:pt idx="2954">
                  <c:v>11.8005244425581</c:v>
                </c:pt>
                <c:pt idx="2955">
                  <c:v>11.800738514817001</c:v>
                </c:pt>
                <c:pt idx="2956">
                  <c:v>11.799739300385101</c:v>
                </c:pt>
                <c:pt idx="2957">
                  <c:v>11.8001922893889</c:v>
                </c:pt>
                <c:pt idx="2958">
                  <c:v>11.7992187268203</c:v>
                </c:pt>
                <c:pt idx="2959">
                  <c:v>11.7993093790048</c:v>
                </c:pt>
                <c:pt idx="2960">
                  <c:v>11.798838809535599</c:v>
                </c:pt>
                <c:pt idx="2961">
                  <c:v>11.8007608934677</c:v>
                </c:pt>
                <c:pt idx="2962">
                  <c:v>11.7994221890816</c:v>
                </c:pt>
                <c:pt idx="2963">
                  <c:v>11.7997941361114</c:v>
                </c:pt>
                <c:pt idx="2964">
                  <c:v>11.799817532956499</c:v>
                </c:pt>
                <c:pt idx="2965">
                  <c:v>11.7997516860651</c:v>
                </c:pt>
                <c:pt idx="2966">
                  <c:v>11.8000165857102</c:v>
                </c:pt>
                <c:pt idx="2967">
                  <c:v>11.8005248665411</c:v>
                </c:pt>
                <c:pt idx="2968">
                  <c:v>11.8006546765553</c:v>
                </c:pt>
                <c:pt idx="2969">
                  <c:v>11.8004711627679</c:v>
                </c:pt>
                <c:pt idx="2970">
                  <c:v>11.8006731563018</c:v>
                </c:pt>
                <c:pt idx="2971">
                  <c:v>11.8018228176935</c:v>
                </c:pt>
                <c:pt idx="2972">
                  <c:v>11.8019073306592</c:v>
                </c:pt>
                <c:pt idx="2973">
                  <c:v>11.8022166891087</c:v>
                </c:pt>
                <c:pt idx="2974">
                  <c:v>11.802479032058001</c:v>
                </c:pt>
                <c:pt idx="2975">
                  <c:v>11.8037560265288</c:v>
                </c:pt>
                <c:pt idx="2976">
                  <c:v>11.803219592025799</c:v>
                </c:pt>
                <c:pt idx="2977">
                  <c:v>11.8042000535479</c:v>
                </c:pt>
                <c:pt idx="2978">
                  <c:v>11.804398512818301</c:v>
                </c:pt>
                <c:pt idx="2979">
                  <c:v>11.803857520660699</c:v>
                </c:pt>
                <c:pt idx="2980">
                  <c:v>11.8048284760219</c:v>
                </c:pt>
                <c:pt idx="2981">
                  <c:v>11.805416108377999</c:v>
                </c:pt>
                <c:pt idx="2982">
                  <c:v>11.805822202906301</c:v>
                </c:pt>
                <c:pt idx="2983">
                  <c:v>11.8075177086886</c:v>
                </c:pt>
                <c:pt idx="2984">
                  <c:v>11.8071736284335</c:v>
                </c:pt>
                <c:pt idx="2985">
                  <c:v>11.8078082144819</c:v>
                </c:pt>
                <c:pt idx="2986">
                  <c:v>11.808150261397699</c:v>
                </c:pt>
                <c:pt idx="2987">
                  <c:v>11.809042170895699</c:v>
                </c:pt>
                <c:pt idx="2988">
                  <c:v>11.8101104062487</c:v>
                </c:pt>
                <c:pt idx="2989">
                  <c:v>11.8112993070011</c:v>
                </c:pt>
                <c:pt idx="2990">
                  <c:v>11.811240510555701</c:v>
                </c:pt>
                <c:pt idx="2991">
                  <c:v>11.8127140813029</c:v>
                </c:pt>
                <c:pt idx="2992">
                  <c:v>11.813839788366</c:v>
                </c:pt>
                <c:pt idx="2993">
                  <c:v>11.8143798688263</c:v>
                </c:pt>
                <c:pt idx="2994">
                  <c:v>11.8142827089814</c:v>
                </c:pt>
                <c:pt idx="2995">
                  <c:v>11.815147468042699</c:v>
                </c:pt>
                <c:pt idx="2996">
                  <c:v>11.8168035068074</c:v>
                </c:pt>
                <c:pt idx="2997">
                  <c:v>11.817415789960201</c:v>
                </c:pt>
                <c:pt idx="2998">
                  <c:v>11.817784288997499</c:v>
                </c:pt>
                <c:pt idx="2999">
                  <c:v>11.819386089377501</c:v>
                </c:pt>
                <c:pt idx="3000">
                  <c:v>11.8200809314735</c:v>
                </c:pt>
                <c:pt idx="3001">
                  <c:v>11.8213408839419</c:v>
                </c:pt>
                <c:pt idx="3002">
                  <c:v>11.822438097568501</c:v>
                </c:pt>
                <c:pt idx="3003">
                  <c:v>11.8234963163492</c:v>
                </c:pt>
                <c:pt idx="3004">
                  <c:v>11.823866222416999</c:v>
                </c:pt>
                <c:pt idx="3005">
                  <c:v>11.8252900062978</c:v>
                </c:pt>
                <c:pt idx="3006">
                  <c:v>11.8271724949354</c:v>
                </c:pt>
                <c:pt idx="3007">
                  <c:v>11.827018289853701</c:v>
                </c:pt>
                <c:pt idx="3008">
                  <c:v>11.829360908516</c:v>
                </c:pt>
                <c:pt idx="3009">
                  <c:v>11.829276116304101</c:v>
                </c:pt>
                <c:pt idx="3010">
                  <c:v>11.8308607055734</c:v>
                </c:pt>
                <c:pt idx="3011">
                  <c:v>11.830995172104901</c:v>
                </c:pt>
                <c:pt idx="3012">
                  <c:v>11.832559790706</c:v>
                </c:pt>
                <c:pt idx="3013">
                  <c:v>11.8336079813035</c:v>
                </c:pt>
                <c:pt idx="3014">
                  <c:v>11.835159169927399</c:v>
                </c:pt>
                <c:pt idx="3015">
                  <c:v>11.836071796790799</c:v>
                </c:pt>
                <c:pt idx="3016">
                  <c:v>11.837479397692301</c:v>
                </c:pt>
                <c:pt idx="3017">
                  <c:v>11.839414069302199</c:v>
                </c:pt>
                <c:pt idx="3018">
                  <c:v>11.8402320275608</c:v>
                </c:pt>
                <c:pt idx="3019">
                  <c:v>11.8407262667839</c:v>
                </c:pt>
                <c:pt idx="3020">
                  <c:v>11.842568001838099</c:v>
                </c:pt>
                <c:pt idx="3021">
                  <c:v>11.843014068457199</c:v>
                </c:pt>
                <c:pt idx="3022">
                  <c:v>11.8452259373746</c:v>
                </c:pt>
                <c:pt idx="3023">
                  <c:v>11.844890000455001</c:v>
                </c:pt>
                <c:pt idx="3024">
                  <c:v>11.846976628847401</c:v>
                </c:pt>
                <c:pt idx="3025">
                  <c:v>11.848511699963</c:v>
                </c:pt>
                <c:pt idx="3026">
                  <c:v>11.850103526465601</c:v>
                </c:pt>
                <c:pt idx="3027">
                  <c:v>11.851187252491201</c:v>
                </c:pt>
                <c:pt idx="3028">
                  <c:v>11.851134419542699</c:v>
                </c:pt>
                <c:pt idx="3029">
                  <c:v>11.8523982889542</c:v>
                </c:pt>
                <c:pt idx="3030">
                  <c:v>11.8544116356851</c:v>
                </c:pt>
                <c:pt idx="3031">
                  <c:v>11.8551417044365</c:v>
                </c:pt>
                <c:pt idx="3032">
                  <c:v>11.857433252196</c:v>
                </c:pt>
                <c:pt idx="3033">
                  <c:v>11.858193159702401</c:v>
                </c:pt>
                <c:pt idx="3034">
                  <c:v>11.8586797268556</c:v>
                </c:pt>
                <c:pt idx="3035">
                  <c:v>11.8609079398622</c:v>
                </c:pt>
                <c:pt idx="3036">
                  <c:v>11.861762528782499</c:v>
                </c:pt>
                <c:pt idx="3037">
                  <c:v>11.8626546168621</c:v>
                </c:pt>
                <c:pt idx="3038">
                  <c:v>11.863092536562</c:v>
                </c:pt>
                <c:pt idx="3039">
                  <c:v>11.8646289301347</c:v>
                </c:pt>
                <c:pt idx="3040">
                  <c:v>11.8665541529416</c:v>
                </c:pt>
                <c:pt idx="3041">
                  <c:v>11.867726339096899</c:v>
                </c:pt>
                <c:pt idx="3042">
                  <c:v>11.869109846753799</c:v>
                </c:pt>
                <c:pt idx="3043">
                  <c:v>11.8694251495257</c:v>
                </c:pt>
                <c:pt idx="3044">
                  <c:v>11.8707847081668</c:v>
                </c:pt>
                <c:pt idx="3045">
                  <c:v>11.8721041535181</c:v>
                </c:pt>
                <c:pt idx="3046">
                  <c:v>11.8735126031095</c:v>
                </c:pt>
                <c:pt idx="3047">
                  <c:v>11.874921000993499</c:v>
                </c:pt>
                <c:pt idx="3048">
                  <c:v>11.874590973225899</c:v>
                </c:pt>
                <c:pt idx="3049">
                  <c:v>11.877505854535199</c:v>
                </c:pt>
                <c:pt idx="3050">
                  <c:v>11.8773888411603</c:v>
                </c:pt>
                <c:pt idx="3051">
                  <c:v>11.878212461927401</c:v>
                </c:pt>
                <c:pt idx="3052">
                  <c:v>11.880091893184099</c:v>
                </c:pt>
                <c:pt idx="3053">
                  <c:v>11.8800544787755</c:v>
                </c:pt>
                <c:pt idx="3054">
                  <c:v>11.881905668510599</c:v>
                </c:pt>
                <c:pt idx="3055">
                  <c:v>11.883241153886001</c:v>
                </c:pt>
                <c:pt idx="3056">
                  <c:v>11.884174958272901</c:v>
                </c:pt>
                <c:pt idx="3057">
                  <c:v>11.8843630604177</c:v>
                </c:pt>
                <c:pt idx="3058">
                  <c:v>11.885985012415601</c:v>
                </c:pt>
                <c:pt idx="3059">
                  <c:v>11.887625347461301</c:v>
                </c:pt>
                <c:pt idx="3060">
                  <c:v>11.8880181343613</c:v>
                </c:pt>
                <c:pt idx="3061">
                  <c:v>11.8901166921149</c:v>
                </c:pt>
                <c:pt idx="3062">
                  <c:v>11.890490436127999</c:v>
                </c:pt>
                <c:pt idx="3063">
                  <c:v>11.891303697597399</c:v>
                </c:pt>
                <c:pt idx="3064">
                  <c:v>11.8931873971716</c:v>
                </c:pt>
                <c:pt idx="3065">
                  <c:v>11.893483020648</c:v>
                </c:pt>
                <c:pt idx="3066">
                  <c:v>11.8934350206922</c:v>
                </c:pt>
                <c:pt idx="3067">
                  <c:v>11.8943099924291</c:v>
                </c:pt>
                <c:pt idx="3068">
                  <c:v>11.8952968052276</c:v>
                </c:pt>
                <c:pt idx="3069">
                  <c:v>11.8963732655409</c:v>
                </c:pt>
                <c:pt idx="3070">
                  <c:v>11.8972229159455</c:v>
                </c:pt>
                <c:pt idx="3071">
                  <c:v>11.8979263707015</c:v>
                </c:pt>
                <c:pt idx="3072">
                  <c:v>11.898968049132501</c:v>
                </c:pt>
                <c:pt idx="3073">
                  <c:v>11.8997469261398</c:v>
                </c:pt>
                <c:pt idx="3074">
                  <c:v>11.8997833371052</c:v>
                </c:pt>
                <c:pt idx="3075">
                  <c:v>11.901307784581601</c:v>
                </c:pt>
                <c:pt idx="3076">
                  <c:v>11.9013102463118</c:v>
                </c:pt>
                <c:pt idx="3077">
                  <c:v>11.901830431540899</c:v>
                </c:pt>
                <c:pt idx="3078">
                  <c:v>11.9019028392431</c:v>
                </c:pt>
                <c:pt idx="3079">
                  <c:v>11.902502792811999</c:v>
                </c:pt>
                <c:pt idx="3080">
                  <c:v>11.904679076294901</c:v>
                </c:pt>
                <c:pt idx="3081">
                  <c:v>11.9033598609173</c:v>
                </c:pt>
                <c:pt idx="3082">
                  <c:v>11.904445357140199</c:v>
                </c:pt>
                <c:pt idx="3083">
                  <c:v>11.904407622544699</c:v>
                </c:pt>
                <c:pt idx="3084">
                  <c:v>11.905963436412</c:v>
                </c:pt>
                <c:pt idx="3085">
                  <c:v>11.905510490678999</c:v>
                </c:pt>
                <c:pt idx="3086">
                  <c:v>11.9063572129057</c:v>
                </c:pt>
                <c:pt idx="3087">
                  <c:v>11.906462933258601</c:v>
                </c:pt>
                <c:pt idx="3088">
                  <c:v>11.907585883455599</c:v>
                </c:pt>
                <c:pt idx="3089">
                  <c:v>11.9078475431134</c:v>
                </c:pt>
                <c:pt idx="3090">
                  <c:v>11.908910024815199</c:v>
                </c:pt>
                <c:pt idx="3091">
                  <c:v>11.908413905482901</c:v>
                </c:pt>
                <c:pt idx="3092">
                  <c:v>11.9092457415768</c:v>
                </c:pt>
                <c:pt idx="3093">
                  <c:v>11.908830989265899</c:v>
                </c:pt>
                <c:pt idx="3094">
                  <c:v>11.9092204081917</c:v>
                </c:pt>
                <c:pt idx="3095">
                  <c:v>11.910038647438199</c:v>
                </c:pt>
                <c:pt idx="3096">
                  <c:v>11.9100635807198</c:v>
                </c:pt>
                <c:pt idx="3097">
                  <c:v>11.9103458023146</c:v>
                </c:pt>
                <c:pt idx="3098">
                  <c:v>11.909971026314301</c:v>
                </c:pt>
                <c:pt idx="3099">
                  <c:v>11.9111508390961</c:v>
                </c:pt>
                <c:pt idx="3100">
                  <c:v>11.910034396582001</c:v>
                </c:pt>
                <c:pt idx="3101">
                  <c:v>11.911012464525699</c:v>
                </c:pt>
                <c:pt idx="3102">
                  <c:v>11.910518010026999</c:v>
                </c:pt>
                <c:pt idx="3103">
                  <c:v>11.911958779678001</c:v>
                </c:pt>
                <c:pt idx="3104">
                  <c:v>11.910708582528301</c:v>
                </c:pt>
                <c:pt idx="3105">
                  <c:v>11.911510389573399</c:v>
                </c:pt>
                <c:pt idx="3106">
                  <c:v>11.910636692915199</c:v>
                </c:pt>
                <c:pt idx="3107">
                  <c:v>11.9113104582534</c:v>
                </c:pt>
                <c:pt idx="3108">
                  <c:v>11.910586433338301</c:v>
                </c:pt>
                <c:pt idx="3109">
                  <c:v>11.911107679623299</c:v>
                </c:pt>
                <c:pt idx="3110">
                  <c:v>11.9113957690831</c:v>
                </c:pt>
                <c:pt idx="3111">
                  <c:v>11.9113250765323</c:v>
                </c:pt>
                <c:pt idx="3112">
                  <c:v>11.9103208996164</c:v>
                </c:pt>
                <c:pt idx="3113">
                  <c:v>11.9100139379307</c:v>
                </c:pt>
                <c:pt idx="3114">
                  <c:v>11.9109553458996</c:v>
                </c:pt>
                <c:pt idx="3115">
                  <c:v>11.9106129970548</c:v>
                </c:pt>
                <c:pt idx="3116">
                  <c:v>11.909976537458499</c:v>
                </c:pt>
                <c:pt idx="3117">
                  <c:v>11.9100330989036</c:v>
                </c:pt>
                <c:pt idx="3118">
                  <c:v>11.909864195615301</c:v>
                </c:pt>
                <c:pt idx="3119">
                  <c:v>11.909382061394499</c:v>
                </c:pt>
                <c:pt idx="3120">
                  <c:v>11.9090076305502</c:v>
                </c:pt>
                <c:pt idx="3121">
                  <c:v>11.907839193509099</c:v>
                </c:pt>
                <c:pt idx="3122">
                  <c:v>11.907605275508701</c:v>
                </c:pt>
                <c:pt idx="3123">
                  <c:v>11.907785916744499</c:v>
                </c:pt>
                <c:pt idx="3124">
                  <c:v>11.9081140584324</c:v>
                </c:pt>
                <c:pt idx="3125">
                  <c:v>11.9077496621046</c:v>
                </c:pt>
                <c:pt idx="3126">
                  <c:v>11.907099815070399</c:v>
                </c:pt>
                <c:pt idx="3127">
                  <c:v>11.9070366362321</c:v>
                </c:pt>
                <c:pt idx="3128">
                  <c:v>11.9063157566172</c:v>
                </c:pt>
                <c:pt idx="3129">
                  <c:v>11.905444776625201</c:v>
                </c:pt>
                <c:pt idx="3130">
                  <c:v>11.905952711997999</c:v>
                </c:pt>
                <c:pt idx="3131">
                  <c:v>11.904735846423799</c:v>
                </c:pt>
                <c:pt idx="3132">
                  <c:v>11.9040489495599</c:v>
                </c:pt>
                <c:pt idx="3133">
                  <c:v>11.9033635807764</c:v>
                </c:pt>
                <c:pt idx="3134">
                  <c:v>11.9027842878751</c:v>
                </c:pt>
                <c:pt idx="3135">
                  <c:v>11.903089615804699</c:v>
                </c:pt>
                <c:pt idx="3136">
                  <c:v>11.9022772758121</c:v>
                </c:pt>
                <c:pt idx="3137">
                  <c:v>11.9024873827449</c:v>
                </c:pt>
                <c:pt idx="3138">
                  <c:v>11.900442758050101</c:v>
                </c:pt>
                <c:pt idx="3139">
                  <c:v>11.9003208440199</c:v>
                </c:pt>
                <c:pt idx="3140">
                  <c:v>11.899366233218</c:v>
                </c:pt>
                <c:pt idx="3141">
                  <c:v>11.8995469884591</c:v>
                </c:pt>
                <c:pt idx="3142">
                  <c:v>11.8979638448202</c:v>
                </c:pt>
                <c:pt idx="3143">
                  <c:v>11.897742890426001</c:v>
                </c:pt>
                <c:pt idx="3144">
                  <c:v>11.8969220330884</c:v>
                </c:pt>
                <c:pt idx="3145">
                  <c:v>11.8966004247113</c:v>
                </c:pt>
                <c:pt idx="3146">
                  <c:v>11.8965783775758</c:v>
                </c:pt>
                <c:pt idx="3147">
                  <c:v>11.8952524502182</c:v>
                </c:pt>
                <c:pt idx="3148">
                  <c:v>11.893835873134201</c:v>
                </c:pt>
                <c:pt idx="3149">
                  <c:v>11.8938313467676</c:v>
                </c:pt>
                <c:pt idx="3150">
                  <c:v>11.8934533487612</c:v>
                </c:pt>
                <c:pt idx="3151">
                  <c:v>11.892660251562299</c:v>
                </c:pt>
                <c:pt idx="3152">
                  <c:v>11.891156033496999</c:v>
                </c:pt>
                <c:pt idx="3153">
                  <c:v>11.8912812182368</c:v>
                </c:pt>
                <c:pt idx="3154">
                  <c:v>11.8898037879884</c:v>
                </c:pt>
                <c:pt idx="3155">
                  <c:v>11.8894805406937</c:v>
                </c:pt>
                <c:pt idx="3156">
                  <c:v>11.8885711626938</c:v>
                </c:pt>
                <c:pt idx="3157">
                  <c:v>11.888093066117399</c:v>
                </c:pt>
                <c:pt idx="3158">
                  <c:v>11.886871909422901</c:v>
                </c:pt>
                <c:pt idx="3159">
                  <c:v>11.8867489922026</c:v>
                </c:pt>
                <c:pt idx="3160">
                  <c:v>11.885400673174701</c:v>
                </c:pt>
                <c:pt idx="3161">
                  <c:v>11.884502711762201</c:v>
                </c:pt>
                <c:pt idx="3162">
                  <c:v>11.884359742170201</c:v>
                </c:pt>
                <c:pt idx="3163">
                  <c:v>11.8845191537294</c:v>
                </c:pt>
                <c:pt idx="3164">
                  <c:v>11.8828029165053</c:v>
                </c:pt>
                <c:pt idx="3165">
                  <c:v>11.881155672756099</c:v>
                </c:pt>
                <c:pt idx="3166">
                  <c:v>11.8816954458838</c:v>
                </c:pt>
                <c:pt idx="3167">
                  <c:v>11.8804987492728</c:v>
                </c:pt>
                <c:pt idx="3168">
                  <c:v>11.8804486020117</c:v>
                </c:pt>
                <c:pt idx="3169">
                  <c:v>11.878483186666699</c:v>
                </c:pt>
                <c:pt idx="3170">
                  <c:v>11.8781005607739</c:v>
                </c:pt>
                <c:pt idx="3171">
                  <c:v>11.877908446291499</c:v>
                </c:pt>
                <c:pt idx="3172">
                  <c:v>11.8767037592979</c:v>
                </c:pt>
                <c:pt idx="3173">
                  <c:v>11.8765147179981</c:v>
                </c:pt>
                <c:pt idx="3174">
                  <c:v>11.875529356952599</c:v>
                </c:pt>
                <c:pt idx="3175">
                  <c:v>11.8747860108409</c:v>
                </c:pt>
                <c:pt idx="3176">
                  <c:v>11.874031271052599</c:v>
                </c:pt>
                <c:pt idx="3177">
                  <c:v>11.873678563952501</c:v>
                </c:pt>
                <c:pt idx="3178">
                  <c:v>11.872554571277099</c:v>
                </c:pt>
                <c:pt idx="3179">
                  <c:v>11.8718240143402</c:v>
                </c:pt>
                <c:pt idx="3180">
                  <c:v>11.8710383291774</c:v>
                </c:pt>
                <c:pt idx="3181">
                  <c:v>11.871420117299801</c:v>
                </c:pt>
                <c:pt idx="3182">
                  <c:v>11.8701463111747</c:v>
                </c:pt>
                <c:pt idx="3183">
                  <c:v>11.869093158857201</c:v>
                </c:pt>
                <c:pt idx="3184">
                  <c:v>11.8692310115855</c:v>
                </c:pt>
                <c:pt idx="3185">
                  <c:v>11.8690609108336</c:v>
                </c:pt>
                <c:pt idx="3186">
                  <c:v>11.867149009182</c:v>
                </c:pt>
                <c:pt idx="3187">
                  <c:v>11.867511451966299</c:v>
                </c:pt>
                <c:pt idx="3188">
                  <c:v>11.8675146056871</c:v>
                </c:pt>
                <c:pt idx="3189">
                  <c:v>11.8667301017309</c:v>
                </c:pt>
                <c:pt idx="3190">
                  <c:v>11.865530703138401</c:v>
                </c:pt>
                <c:pt idx="3191">
                  <c:v>11.8654642884899</c:v>
                </c:pt>
                <c:pt idx="3192">
                  <c:v>11.864556689685701</c:v>
                </c:pt>
                <c:pt idx="3193">
                  <c:v>11.864490014461101</c:v>
                </c:pt>
                <c:pt idx="3194">
                  <c:v>11.865078635376101</c:v>
                </c:pt>
                <c:pt idx="3195">
                  <c:v>11.8641984347174</c:v>
                </c:pt>
                <c:pt idx="3196">
                  <c:v>11.863323793261101</c:v>
                </c:pt>
                <c:pt idx="3197">
                  <c:v>11.8631479047926</c:v>
                </c:pt>
                <c:pt idx="3198">
                  <c:v>11.862765640657701</c:v>
                </c:pt>
                <c:pt idx="3199">
                  <c:v>11.862713833240001</c:v>
                </c:pt>
                <c:pt idx="3200">
                  <c:v>11.861769390125</c:v>
                </c:pt>
              </c:numCache>
            </c:numRef>
          </c:val>
          <c:smooth val="0"/>
          <c:extLst xmlns:c16r2="http://schemas.microsoft.com/office/drawing/2015/06/chart">
            <c:ext xmlns:c16="http://schemas.microsoft.com/office/drawing/2014/chart" uri="{C3380CC4-5D6E-409C-BE32-E72D297353CC}">
              <c16:uniqueId val="{00000000-B4C1-4B2D-860D-93B296F98004}"/>
            </c:ext>
          </c:extLst>
        </c:ser>
        <c:dLbls>
          <c:showLegendKey val="0"/>
          <c:showVal val="0"/>
          <c:showCatName val="0"/>
          <c:showSerName val="0"/>
          <c:showPercent val="0"/>
          <c:showBubbleSize val="0"/>
        </c:dLbls>
        <c:smooth val="0"/>
        <c:axId val="908996752"/>
        <c:axId val="909009808"/>
      </c:lineChart>
      <c:catAx>
        <c:axId val="908996752"/>
        <c:scaling>
          <c:orientation val="minMax"/>
        </c:scaling>
        <c:delete val="0"/>
        <c:axPos val="b"/>
        <c:majorGridlines>
          <c:spPr>
            <a:ln>
              <a:prstDash val="dash"/>
            </a:ln>
          </c:spPr>
        </c:majorGridlines>
        <c:numFmt formatCode="#,##0.00_);[Red]\(#,##0.00\)" sourceLinked="0"/>
        <c:majorTickMark val="out"/>
        <c:minorTickMark val="none"/>
        <c:tickLblPos val="nextTo"/>
        <c:crossAx val="909009808"/>
        <c:crosses val="autoZero"/>
        <c:auto val="1"/>
        <c:lblAlgn val="ctr"/>
        <c:lblOffset val="100"/>
        <c:tickLblSkip val="160"/>
        <c:tickMarkSkip val="160"/>
        <c:noMultiLvlLbl val="0"/>
      </c:catAx>
      <c:valAx>
        <c:axId val="909009808"/>
        <c:scaling>
          <c:orientation val="minMax"/>
          <c:max val="30"/>
          <c:min val="0"/>
        </c:scaling>
        <c:delete val="0"/>
        <c:axPos val="l"/>
        <c:majorGridlines>
          <c:spPr>
            <a:ln>
              <a:prstDash val="dash"/>
            </a:ln>
          </c:spPr>
        </c:majorGridlines>
        <c:numFmt formatCode="General" sourceLinked="1"/>
        <c:majorTickMark val="out"/>
        <c:minorTickMark val="out"/>
        <c:tickLblPos val="nextTo"/>
        <c:crossAx val="90899675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zh-CN" dirty="0" smtClean="0"/>
              <a:t>ε</a:t>
            </a:r>
            <a:r>
              <a:rPr lang="en-US" altLang="en-US" dirty="0" smtClean="0"/>
              <a:t>''</a:t>
            </a:r>
            <a:endParaRPr lang="en-US" altLang="en-US" dirty="0"/>
          </a:p>
        </c:rich>
      </c:tx>
      <c:layout/>
      <c:overlay val="0"/>
    </c:title>
    <c:autoTitleDeleted val="0"/>
    <c:plotArea>
      <c:layout>
        <c:manualLayout>
          <c:layoutTarget val="inner"/>
          <c:xMode val="edge"/>
          <c:yMode val="edge"/>
          <c:x val="7.0394531250000003E-2"/>
          <c:y val="0.22424709784411276"/>
          <c:w val="0.77618077256944429"/>
          <c:h val="0.59473341625207299"/>
        </c:manualLayout>
      </c:layout>
      <c:lineChart>
        <c:grouping val="standard"/>
        <c:varyColors val="0"/>
        <c:ser>
          <c:idx val="0"/>
          <c:order val="0"/>
          <c:tx>
            <c:strRef>
              <c:f>Sheet1!$E$1</c:f>
              <c:strCache>
                <c:ptCount val="1"/>
                <c:pt idx="0">
                  <c:v>e''</c:v>
                </c:pt>
              </c:strCache>
            </c:strRef>
          </c:tx>
          <c:spPr>
            <a:ln>
              <a:solidFill>
                <a:srgbClr val="CC9900"/>
              </a:solidFill>
            </a:ln>
          </c:spPr>
          <c:marker>
            <c:symbol val="none"/>
          </c:marker>
          <c:cat>
            <c:numRef>
              <c:f>Sheet1!$A$2:$A$3202</c:f>
              <c:numCache>
                <c:formatCode>General</c:formatCode>
                <c:ptCount val="3201"/>
                <c:pt idx="0">
                  <c:v>0.02</c:v>
                </c:pt>
                <c:pt idx="1">
                  <c:v>2.0618750000000002E-2</c:v>
                </c:pt>
                <c:pt idx="2">
                  <c:v>2.1237499999999999E-2</c:v>
                </c:pt>
                <c:pt idx="3">
                  <c:v>2.1856250000000001E-2</c:v>
                </c:pt>
                <c:pt idx="4">
                  <c:v>2.2474999999999998E-2</c:v>
                </c:pt>
                <c:pt idx="5">
                  <c:v>2.309375E-2</c:v>
                </c:pt>
                <c:pt idx="6">
                  <c:v>2.3712500000000001E-2</c:v>
                </c:pt>
                <c:pt idx="7">
                  <c:v>2.4331249999999999E-2</c:v>
                </c:pt>
                <c:pt idx="8">
                  <c:v>2.495E-2</c:v>
                </c:pt>
                <c:pt idx="9">
                  <c:v>2.5568750000000001E-2</c:v>
                </c:pt>
                <c:pt idx="10">
                  <c:v>2.6187499999999999E-2</c:v>
                </c:pt>
                <c:pt idx="11">
                  <c:v>2.680625E-2</c:v>
                </c:pt>
                <c:pt idx="12">
                  <c:v>2.7425000000000001E-2</c:v>
                </c:pt>
                <c:pt idx="13">
                  <c:v>2.8043749999999999E-2</c:v>
                </c:pt>
                <c:pt idx="14">
                  <c:v>2.86625E-2</c:v>
                </c:pt>
                <c:pt idx="15">
                  <c:v>2.9281250000000002E-2</c:v>
                </c:pt>
                <c:pt idx="16">
                  <c:v>2.9899999999999999E-2</c:v>
                </c:pt>
                <c:pt idx="17">
                  <c:v>3.0518750000000001E-2</c:v>
                </c:pt>
                <c:pt idx="18">
                  <c:v>3.1137499999999999E-2</c:v>
                </c:pt>
                <c:pt idx="19">
                  <c:v>3.175625E-2</c:v>
                </c:pt>
                <c:pt idx="20">
                  <c:v>3.2375000000000001E-2</c:v>
                </c:pt>
                <c:pt idx="21">
                  <c:v>3.2993750000000002E-2</c:v>
                </c:pt>
                <c:pt idx="22">
                  <c:v>3.3612499999999997E-2</c:v>
                </c:pt>
                <c:pt idx="23">
                  <c:v>3.4231249999999998E-2</c:v>
                </c:pt>
                <c:pt idx="24">
                  <c:v>3.4849999999999999E-2</c:v>
                </c:pt>
                <c:pt idx="25">
                  <c:v>3.546875E-2</c:v>
                </c:pt>
                <c:pt idx="26">
                  <c:v>3.6087500000000002E-2</c:v>
                </c:pt>
                <c:pt idx="27">
                  <c:v>3.6706250000000003E-2</c:v>
                </c:pt>
                <c:pt idx="28">
                  <c:v>3.7324999999999997E-2</c:v>
                </c:pt>
                <c:pt idx="29">
                  <c:v>3.7943749999999998E-2</c:v>
                </c:pt>
                <c:pt idx="30">
                  <c:v>3.85625E-2</c:v>
                </c:pt>
                <c:pt idx="31">
                  <c:v>3.9181250000000001E-2</c:v>
                </c:pt>
                <c:pt idx="32">
                  <c:v>3.9800000000000002E-2</c:v>
                </c:pt>
                <c:pt idx="33">
                  <c:v>4.0418750000000003E-2</c:v>
                </c:pt>
                <c:pt idx="34">
                  <c:v>4.1037499999999998E-2</c:v>
                </c:pt>
                <c:pt idx="35">
                  <c:v>4.1656249999999999E-2</c:v>
                </c:pt>
                <c:pt idx="36">
                  <c:v>4.2275E-2</c:v>
                </c:pt>
                <c:pt idx="37">
                  <c:v>4.2893750000000001E-2</c:v>
                </c:pt>
                <c:pt idx="38">
                  <c:v>4.3512500000000003E-2</c:v>
                </c:pt>
                <c:pt idx="39">
                  <c:v>4.4131249999999997E-2</c:v>
                </c:pt>
                <c:pt idx="40">
                  <c:v>4.4749999999999998E-2</c:v>
                </c:pt>
                <c:pt idx="41">
                  <c:v>4.5368749999999999E-2</c:v>
                </c:pt>
                <c:pt idx="42">
                  <c:v>4.5987500000000001E-2</c:v>
                </c:pt>
                <c:pt idx="43">
                  <c:v>4.6606250000000002E-2</c:v>
                </c:pt>
                <c:pt idx="44">
                  <c:v>4.7225000000000003E-2</c:v>
                </c:pt>
                <c:pt idx="45">
                  <c:v>4.7843749999999997E-2</c:v>
                </c:pt>
                <c:pt idx="46">
                  <c:v>4.8462499999999999E-2</c:v>
                </c:pt>
                <c:pt idx="47">
                  <c:v>4.908125E-2</c:v>
                </c:pt>
                <c:pt idx="48">
                  <c:v>4.9700000000000001E-2</c:v>
                </c:pt>
                <c:pt idx="49">
                  <c:v>5.0318750000000002E-2</c:v>
                </c:pt>
                <c:pt idx="50">
                  <c:v>5.0937499999999997E-2</c:v>
                </c:pt>
                <c:pt idx="51">
                  <c:v>5.1556249999999998E-2</c:v>
                </c:pt>
                <c:pt idx="52">
                  <c:v>5.2174999999999999E-2</c:v>
                </c:pt>
                <c:pt idx="53">
                  <c:v>5.279375E-2</c:v>
                </c:pt>
                <c:pt idx="54">
                  <c:v>5.3412500000000002E-2</c:v>
                </c:pt>
                <c:pt idx="55">
                  <c:v>5.4031250000000003E-2</c:v>
                </c:pt>
                <c:pt idx="56">
                  <c:v>5.4649999999999997E-2</c:v>
                </c:pt>
                <c:pt idx="57">
                  <c:v>5.5268749999999998E-2</c:v>
                </c:pt>
                <c:pt idx="58">
                  <c:v>5.58875E-2</c:v>
                </c:pt>
                <c:pt idx="59">
                  <c:v>5.6506250000000001E-2</c:v>
                </c:pt>
                <c:pt idx="60">
                  <c:v>5.7125000000000002E-2</c:v>
                </c:pt>
                <c:pt idx="61">
                  <c:v>5.7743750000000003E-2</c:v>
                </c:pt>
                <c:pt idx="62">
                  <c:v>5.8362499999999998E-2</c:v>
                </c:pt>
                <c:pt idx="63">
                  <c:v>5.8981249999999999E-2</c:v>
                </c:pt>
                <c:pt idx="64">
                  <c:v>5.96E-2</c:v>
                </c:pt>
                <c:pt idx="65">
                  <c:v>6.0218750000000001E-2</c:v>
                </c:pt>
                <c:pt idx="66">
                  <c:v>6.0837500000000003E-2</c:v>
                </c:pt>
                <c:pt idx="67">
                  <c:v>6.1456249999999997E-2</c:v>
                </c:pt>
                <c:pt idx="68">
                  <c:v>6.2074999999999998E-2</c:v>
                </c:pt>
                <c:pt idx="69">
                  <c:v>6.2693750000000006E-2</c:v>
                </c:pt>
                <c:pt idx="70">
                  <c:v>6.3312499999999994E-2</c:v>
                </c:pt>
                <c:pt idx="71">
                  <c:v>6.3931249999999995E-2</c:v>
                </c:pt>
                <c:pt idx="72">
                  <c:v>6.4549999999999996E-2</c:v>
                </c:pt>
                <c:pt idx="73">
                  <c:v>6.5168749999999998E-2</c:v>
                </c:pt>
                <c:pt idx="74">
                  <c:v>6.5787499999999999E-2</c:v>
                </c:pt>
                <c:pt idx="75">
                  <c:v>6.640625E-2</c:v>
                </c:pt>
                <c:pt idx="76">
                  <c:v>6.7025000000000001E-2</c:v>
                </c:pt>
                <c:pt idx="77">
                  <c:v>6.7643750000000002E-2</c:v>
                </c:pt>
                <c:pt idx="78">
                  <c:v>6.8262500000000004E-2</c:v>
                </c:pt>
                <c:pt idx="79">
                  <c:v>6.8881250000000005E-2</c:v>
                </c:pt>
                <c:pt idx="80">
                  <c:v>6.9500000000000006E-2</c:v>
                </c:pt>
                <c:pt idx="81">
                  <c:v>7.0118749999999994E-2</c:v>
                </c:pt>
                <c:pt idx="82">
                  <c:v>7.0737499999999995E-2</c:v>
                </c:pt>
                <c:pt idx="83">
                  <c:v>7.1356249999999996E-2</c:v>
                </c:pt>
                <c:pt idx="84">
                  <c:v>7.1974999999999997E-2</c:v>
                </c:pt>
                <c:pt idx="85">
                  <c:v>7.2593749999999999E-2</c:v>
                </c:pt>
                <c:pt idx="86">
                  <c:v>7.32125E-2</c:v>
                </c:pt>
                <c:pt idx="87">
                  <c:v>7.3831250000000001E-2</c:v>
                </c:pt>
                <c:pt idx="88">
                  <c:v>7.4450000000000002E-2</c:v>
                </c:pt>
                <c:pt idx="89">
                  <c:v>7.5068750000000004E-2</c:v>
                </c:pt>
                <c:pt idx="90">
                  <c:v>7.5687500000000005E-2</c:v>
                </c:pt>
                <c:pt idx="91">
                  <c:v>7.6306250000000006E-2</c:v>
                </c:pt>
                <c:pt idx="92">
                  <c:v>7.6924999999999993E-2</c:v>
                </c:pt>
                <c:pt idx="93">
                  <c:v>7.7543749999999995E-2</c:v>
                </c:pt>
                <c:pt idx="94">
                  <c:v>7.8162499999999996E-2</c:v>
                </c:pt>
                <c:pt idx="95">
                  <c:v>7.8781249999999997E-2</c:v>
                </c:pt>
                <c:pt idx="96">
                  <c:v>7.9399999999999998E-2</c:v>
                </c:pt>
                <c:pt idx="97">
                  <c:v>8.001875E-2</c:v>
                </c:pt>
                <c:pt idx="98">
                  <c:v>8.0637500000000001E-2</c:v>
                </c:pt>
                <c:pt idx="99">
                  <c:v>8.1256250000000002E-2</c:v>
                </c:pt>
                <c:pt idx="100">
                  <c:v>8.1875000000000003E-2</c:v>
                </c:pt>
                <c:pt idx="101">
                  <c:v>8.2493750000000005E-2</c:v>
                </c:pt>
                <c:pt idx="102">
                  <c:v>8.3112500000000006E-2</c:v>
                </c:pt>
                <c:pt idx="103">
                  <c:v>8.3731249999999993E-2</c:v>
                </c:pt>
                <c:pt idx="104">
                  <c:v>8.4349999999999994E-2</c:v>
                </c:pt>
                <c:pt idx="105">
                  <c:v>8.4968749999999996E-2</c:v>
                </c:pt>
                <c:pt idx="106">
                  <c:v>8.5587499999999997E-2</c:v>
                </c:pt>
                <c:pt idx="107">
                  <c:v>8.6206249999999998E-2</c:v>
                </c:pt>
                <c:pt idx="108">
                  <c:v>8.6824999999999999E-2</c:v>
                </c:pt>
                <c:pt idx="109">
                  <c:v>8.7443750000000001E-2</c:v>
                </c:pt>
                <c:pt idx="110">
                  <c:v>8.8062500000000002E-2</c:v>
                </c:pt>
                <c:pt idx="111">
                  <c:v>8.8681250000000003E-2</c:v>
                </c:pt>
                <c:pt idx="112">
                  <c:v>8.9300000000000004E-2</c:v>
                </c:pt>
                <c:pt idx="113">
                  <c:v>8.9918750000000006E-2</c:v>
                </c:pt>
                <c:pt idx="114">
                  <c:v>9.0537500000000007E-2</c:v>
                </c:pt>
                <c:pt idx="115">
                  <c:v>9.1156249999999994E-2</c:v>
                </c:pt>
                <c:pt idx="116">
                  <c:v>9.1774999999999995E-2</c:v>
                </c:pt>
                <c:pt idx="117">
                  <c:v>9.2393749999999997E-2</c:v>
                </c:pt>
                <c:pt idx="118">
                  <c:v>9.3012499999999998E-2</c:v>
                </c:pt>
                <c:pt idx="119">
                  <c:v>9.3631249999999999E-2</c:v>
                </c:pt>
                <c:pt idx="120">
                  <c:v>9.425E-2</c:v>
                </c:pt>
                <c:pt idx="121">
                  <c:v>9.4868750000000002E-2</c:v>
                </c:pt>
                <c:pt idx="122">
                  <c:v>9.5487500000000003E-2</c:v>
                </c:pt>
                <c:pt idx="123">
                  <c:v>9.6106250000000004E-2</c:v>
                </c:pt>
                <c:pt idx="124">
                  <c:v>9.6725000000000005E-2</c:v>
                </c:pt>
                <c:pt idx="125">
                  <c:v>9.7343750000000007E-2</c:v>
                </c:pt>
                <c:pt idx="126">
                  <c:v>9.7962499999999994E-2</c:v>
                </c:pt>
                <c:pt idx="127">
                  <c:v>9.8581249999999995E-2</c:v>
                </c:pt>
                <c:pt idx="128">
                  <c:v>9.9199999999999997E-2</c:v>
                </c:pt>
                <c:pt idx="129">
                  <c:v>9.9818749999999998E-2</c:v>
                </c:pt>
                <c:pt idx="130">
                  <c:v>0.1004375</c:v>
                </c:pt>
                <c:pt idx="131">
                  <c:v>0.10105625</c:v>
                </c:pt>
                <c:pt idx="132">
                  <c:v>0.101675</c:v>
                </c:pt>
                <c:pt idx="133">
                  <c:v>0.10229375</c:v>
                </c:pt>
                <c:pt idx="134">
                  <c:v>0.1029125</c:v>
                </c:pt>
                <c:pt idx="135">
                  <c:v>0.10353125000000001</c:v>
                </c:pt>
                <c:pt idx="136">
                  <c:v>0.10415000000000001</c:v>
                </c:pt>
                <c:pt idx="137">
                  <c:v>0.10476874999999999</c:v>
                </c:pt>
                <c:pt idx="138">
                  <c:v>0.1053875</c:v>
                </c:pt>
                <c:pt idx="139">
                  <c:v>0.10600625</c:v>
                </c:pt>
                <c:pt idx="140">
                  <c:v>0.106625</c:v>
                </c:pt>
                <c:pt idx="141">
                  <c:v>0.10724375</c:v>
                </c:pt>
                <c:pt idx="142">
                  <c:v>0.1078625</c:v>
                </c:pt>
                <c:pt idx="143">
                  <c:v>0.10848125</c:v>
                </c:pt>
                <c:pt idx="144">
                  <c:v>0.1091</c:v>
                </c:pt>
                <c:pt idx="145">
                  <c:v>0.10971875</c:v>
                </c:pt>
                <c:pt idx="146">
                  <c:v>0.11033750000000001</c:v>
                </c:pt>
                <c:pt idx="147">
                  <c:v>0.11095625000000001</c:v>
                </c:pt>
                <c:pt idx="148">
                  <c:v>0.11157499999999999</c:v>
                </c:pt>
                <c:pt idx="149">
                  <c:v>0.11219374999999999</c:v>
                </c:pt>
                <c:pt idx="150">
                  <c:v>0.1128125</c:v>
                </c:pt>
                <c:pt idx="151">
                  <c:v>0.11343125</c:v>
                </c:pt>
                <c:pt idx="152">
                  <c:v>0.11405</c:v>
                </c:pt>
                <c:pt idx="153">
                  <c:v>0.11466875</c:v>
                </c:pt>
                <c:pt idx="154">
                  <c:v>0.1152875</c:v>
                </c:pt>
                <c:pt idx="155">
                  <c:v>0.11590625</c:v>
                </c:pt>
                <c:pt idx="156">
                  <c:v>0.116525</c:v>
                </c:pt>
                <c:pt idx="157">
                  <c:v>0.11714375</c:v>
                </c:pt>
                <c:pt idx="158">
                  <c:v>0.11776250000000001</c:v>
                </c:pt>
                <c:pt idx="159">
                  <c:v>0.11838124999999999</c:v>
                </c:pt>
                <c:pt idx="160">
                  <c:v>0.11899999999999999</c:v>
                </c:pt>
                <c:pt idx="161">
                  <c:v>0.11961875</c:v>
                </c:pt>
                <c:pt idx="162">
                  <c:v>0.1202375</c:v>
                </c:pt>
                <c:pt idx="163">
                  <c:v>0.12085625</c:v>
                </c:pt>
                <c:pt idx="164">
                  <c:v>0.121475</c:v>
                </c:pt>
                <c:pt idx="165">
                  <c:v>0.12209375</c:v>
                </c:pt>
                <c:pt idx="166">
                  <c:v>0.1227125</c:v>
                </c:pt>
                <c:pt idx="167">
                  <c:v>0.12333125</c:v>
                </c:pt>
                <c:pt idx="168">
                  <c:v>0.12395</c:v>
                </c:pt>
                <c:pt idx="169">
                  <c:v>0.12456875000000001</c:v>
                </c:pt>
                <c:pt idx="170">
                  <c:v>0.12518750000000001</c:v>
                </c:pt>
                <c:pt idx="171">
                  <c:v>0.12580625000000001</c:v>
                </c:pt>
                <c:pt idx="172">
                  <c:v>0.12642500000000001</c:v>
                </c:pt>
                <c:pt idx="173">
                  <c:v>0.12704375000000001</c:v>
                </c:pt>
                <c:pt idx="174">
                  <c:v>0.12766250000000001</c:v>
                </c:pt>
                <c:pt idx="175">
                  <c:v>0.12828125000000001</c:v>
                </c:pt>
                <c:pt idx="176">
                  <c:v>0.12889999999999999</c:v>
                </c:pt>
                <c:pt idx="177">
                  <c:v>0.12951874999999999</c:v>
                </c:pt>
                <c:pt idx="178">
                  <c:v>0.13013749999999999</c:v>
                </c:pt>
                <c:pt idx="179">
                  <c:v>0.13075624999999999</c:v>
                </c:pt>
                <c:pt idx="180">
                  <c:v>0.13137499999999999</c:v>
                </c:pt>
                <c:pt idx="181">
                  <c:v>0.13199374999999999</c:v>
                </c:pt>
                <c:pt idx="182">
                  <c:v>0.13261249999999999</c:v>
                </c:pt>
                <c:pt idx="183">
                  <c:v>0.13323125</c:v>
                </c:pt>
                <c:pt idx="184">
                  <c:v>0.13385</c:v>
                </c:pt>
                <c:pt idx="185">
                  <c:v>0.13446875</c:v>
                </c:pt>
                <c:pt idx="186">
                  <c:v>0.1350875</c:v>
                </c:pt>
                <c:pt idx="187">
                  <c:v>0.13570625</c:v>
                </c:pt>
                <c:pt idx="188">
                  <c:v>0.136325</c:v>
                </c:pt>
                <c:pt idx="189">
                  <c:v>0.13694375</c:v>
                </c:pt>
                <c:pt idx="190">
                  <c:v>0.1375625</c:v>
                </c:pt>
                <c:pt idx="191">
                  <c:v>0.13818125000000001</c:v>
                </c:pt>
                <c:pt idx="192">
                  <c:v>0.13880000000000001</c:v>
                </c:pt>
                <c:pt idx="193">
                  <c:v>0.13941875000000001</c:v>
                </c:pt>
                <c:pt idx="194">
                  <c:v>0.14003750000000001</c:v>
                </c:pt>
                <c:pt idx="195">
                  <c:v>0.14065625000000001</c:v>
                </c:pt>
                <c:pt idx="196">
                  <c:v>0.14127500000000001</c:v>
                </c:pt>
                <c:pt idx="197">
                  <c:v>0.14189375000000001</c:v>
                </c:pt>
                <c:pt idx="198">
                  <c:v>0.14251249999999999</c:v>
                </c:pt>
                <c:pt idx="199">
                  <c:v>0.14313124999999999</c:v>
                </c:pt>
                <c:pt idx="200">
                  <c:v>0.14374999999999999</c:v>
                </c:pt>
                <c:pt idx="201">
                  <c:v>0.14436874999999999</c:v>
                </c:pt>
                <c:pt idx="202">
                  <c:v>0.14498749999999999</c:v>
                </c:pt>
                <c:pt idx="203">
                  <c:v>0.14560624999999999</c:v>
                </c:pt>
                <c:pt idx="204">
                  <c:v>0.14622499999999999</c:v>
                </c:pt>
                <c:pt idx="205">
                  <c:v>0.14684375</c:v>
                </c:pt>
                <c:pt idx="206">
                  <c:v>0.1474625</c:v>
                </c:pt>
                <c:pt idx="207">
                  <c:v>0.14808125</c:v>
                </c:pt>
                <c:pt idx="208">
                  <c:v>0.1487</c:v>
                </c:pt>
                <c:pt idx="209">
                  <c:v>0.14931875</c:v>
                </c:pt>
                <c:pt idx="210">
                  <c:v>0.1499375</c:v>
                </c:pt>
                <c:pt idx="211">
                  <c:v>0.15055625</c:v>
                </c:pt>
                <c:pt idx="212">
                  <c:v>0.151175</c:v>
                </c:pt>
                <c:pt idx="213">
                  <c:v>0.15179375000000001</c:v>
                </c:pt>
                <c:pt idx="214">
                  <c:v>0.15241250000000001</c:v>
                </c:pt>
                <c:pt idx="215">
                  <c:v>0.15303125000000001</c:v>
                </c:pt>
                <c:pt idx="216">
                  <c:v>0.15365000000000001</c:v>
                </c:pt>
                <c:pt idx="217">
                  <c:v>0.15426875000000001</c:v>
                </c:pt>
                <c:pt idx="218">
                  <c:v>0.15488750000000001</c:v>
                </c:pt>
                <c:pt idx="219">
                  <c:v>0.15550625000000001</c:v>
                </c:pt>
                <c:pt idx="220">
                  <c:v>0.15612500000000001</c:v>
                </c:pt>
                <c:pt idx="221">
                  <c:v>0.15674374999999999</c:v>
                </c:pt>
                <c:pt idx="222">
                  <c:v>0.15736249999999999</c:v>
                </c:pt>
                <c:pt idx="223">
                  <c:v>0.15798124999999999</c:v>
                </c:pt>
                <c:pt idx="224">
                  <c:v>0.15859999999999999</c:v>
                </c:pt>
                <c:pt idx="225">
                  <c:v>0.15921874999999999</c:v>
                </c:pt>
                <c:pt idx="226">
                  <c:v>0.15983749999999999</c:v>
                </c:pt>
                <c:pt idx="227">
                  <c:v>0.16045624999999999</c:v>
                </c:pt>
                <c:pt idx="228">
                  <c:v>0.161075</c:v>
                </c:pt>
                <c:pt idx="229">
                  <c:v>0.16169375</c:v>
                </c:pt>
                <c:pt idx="230">
                  <c:v>0.1623125</c:v>
                </c:pt>
                <c:pt idx="231">
                  <c:v>0.16293125</c:v>
                </c:pt>
                <c:pt idx="232">
                  <c:v>0.16355</c:v>
                </c:pt>
                <c:pt idx="233">
                  <c:v>0.16416875</c:v>
                </c:pt>
                <c:pt idx="234">
                  <c:v>0.1647875</c:v>
                </c:pt>
                <c:pt idx="235">
                  <c:v>0.16540625</c:v>
                </c:pt>
                <c:pt idx="236">
                  <c:v>0.16602500000000001</c:v>
                </c:pt>
                <c:pt idx="237">
                  <c:v>0.16664375000000001</c:v>
                </c:pt>
                <c:pt idx="238">
                  <c:v>0.16726250000000001</c:v>
                </c:pt>
                <c:pt idx="239">
                  <c:v>0.16788125000000001</c:v>
                </c:pt>
                <c:pt idx="240">
                  <c:v>0.16850000000000001</c:v>
                </c:pt>
                <c:pt idx="241">
                  <c:v>0.16911875000000001</c:v>
                </c:pt>
                <c:pt idx="242">
                  <c:v>0.16973750000000001</c:v>
                </c:pt>
                <c:pt idx="243">
                  <c:v>0.17035624999999999</c:v>
                </c:pt>
                <c:pt idx="244">
                  <c:v>0.17097499999999999</c:v>
                </c:pt>
                <c:pt idx="245">
                  <c:v>0.17159374999999999</c:v>
                </c:pt>
                <c:pt idx="246">
                  <c:v>0.17221249999999999</c:v>
                </c:pt>
                <c:pt idx="247">
                  <c:v>0.17283124999999999</c:v>
                </c:pt>
                <c:pt idx="248">
                  <c:v>0.17344999999999999</c:v>
                </c:pt>
                <c:pt idx="249">
                  <c:v>0.17406874999999999</c:v>
                </c:pt>
                <c:pt idx="250">
                  <c:v>0.1746875</c:v>
                </c:pt>
                <c:pt idx="251">
                  <c:v>0.17530625</c:v>
                </c:pt>
                <c:pt idx="252">
                  <c:v>0.175925</c:v>
                </c:pt>
                <c:pt idx="253">
                  <c:v>0.17654375</c:v>
                </c:pt>
                <c:pt idx="254">
                  <c:v>0.1771625</c:v>
                </c:pt>
                <c:pt idx="255">
                  <c:v>0.17778125</c:v>
                </c:pt>
                <c:pt idx="256">
                  <c:v>0.1784</c:v>
                </c:pt>
                <c:pt idx="257">
                  <c:v>0.17901875</c:v>
                </c:pt>
                <c:pt idx="258">
                  <c:v>0.17963750000000001</c:v>
                </c:pt>
                <c:pt idx="259">
                  <c:v>0.18025625000000001</c:v>
                </c:pt>
                <c:pt idx="260">
                  <c:v>0.18087500000000001</c:v>
                </c:pt>
                <c:pt idx="261">
                  <c:v>0.18149375000000001</c:v>
                </c:pt>
                <c:pt idx="262">
                  <c:v>0.18211250000000001</c:v>
                </c:pt>
                <c:pt idx="263">
                  <c:v>0.18273125000000001</c:v>
                </c:pt>
                <c:pt idx="264">
                  <c:v>0.18335000000000001</c:v>
                </c:pt>
                <c:pt idx="265">
                  <c:v>0.18396874999999999</c:v>
                </c:pt>
                <c:pt idx="266">
                  <c:v>0.18458749999999999</c:v>
                </c:pt>
                <c:pt idx="267">
                  <c:v>0.18520624999999999</c:v>
                </c:pt>
                <c:pt idx="268">
                  <c:v>0.18582499999999999</c:v>
                </c:pt>
                <c:pt idx="269">
                  <c:v>0.18644374999999999</c:v>
                </c:pt>
                <c:pt idx="270">
                  <c:v>0.18706249999999999</c:v>
                </c:pt>
                <c:pt idx="271">
                  <c:v>0.18768124999999999</c:v>
                </c:pt>
                <c:pt idx="272">
                  <c:v>0.1883</c:v>
                </c:pt>
                <c:pt idx="273">
                  <c:v>0.18891875</c:v>
                </c:pt>
                <c:pt idx="274">
                  <c:v>0.1895375</c:v>
                </c:pt>
                <c:pt idx="275">
                  <c:v>0.19015625</c:v>
                </c:pt>
                <c:pt idx="276">
                  <c:v>0.190775</c:v>
                </c:pt>
                <c:pt idx="277">
                  <c:v>0.19139375</c:v>
                </c:pt>
                <c:pt idx="278">
                  <c:v>0.1920125</c:v>
                </c:pt>
                <c:pt idx="279">
                  <c:v>0.19263125</c:v>
                </c:pt>
                <c:pt idx="280">
                  <c:v>0.19325000000000001</c:v>
                </c:pt>
                <c:pt idx="281">
                  <c:v>0.19386875000000001</c:v>
                </c:pt>
                <c:pt idx="282">
                  <c:v>0.19448750000000001</c:v>
                </c:pt>
                <c:pt idx="283">
                  <c:v>0.19510625000000001</c:v>
                </c:pt>
                <c:pt idx="284">
                  <c:v>0.19572500000000001</c:v>
                </c:pt>
                <c:pt idx="285">
                  <c:v>0.19634375000000001</c:v>
                </c:pt>
                <c:pt idx="286">
                  <c:v>0.19696250000000001</c:v>
                </c:pt>
                <c:pt idx="287">
                  <c:v>0.19758125000000001</c:v>
                </c:pt>
                <c:pt idx="288">
                  <c:v>0.19819999999999999</c:v>
                </c:pt>
                <c:pt idx="289">
                  <c:v>0.19881874999999999</c:v>
                </c:pt>
                <c:pt idx="290">
                  <c:v>0.19943749999999999</c:v>
                </c:pt>
                <c:pt idx="291">
                  <c:v>0.20005624999999999</c:v>
                </c:pt>
                <c:pt idx="292">
                  <c:v>0.20067499999999999</c:v>
                </c:pt>
                <c:pt idx="293">
                  <c:v>0.20129374999999999</c:v>
                </c:pt>
                <c:pt idx="294">
                  <c:v>0.20191249999999999</c:v>
                </c:pt>
                <c:pt idx="295">
                  <c:v>0.20253125</c:v>
                </c:pt>
                <c:pt idx="296">
                  <c:v>0.20315</c:v>
                </c:pt>
                <c:pt idx="297">
                  <c:v>0.20376875</c:v>
                </c:pt>
                <c:pt idx="298">
                  <c:v>0.2043875</c:v>
                </c:pt>
                <c:pt idx="299">
                  <c:v>0.20500625</c:v>
                </c:pt>
                <c:pt idx="300">
                  <c:v>0.205625</c:v>
                </c:pt>
                <c:pt idx="301">
                  <c:v>0.20624375</c:v>
                </c:pt>
                <c:pt idx="302">
                  <c:v>0.2068625</c:v>
                </c:pt>
                <c:pt idx="303">
                  <c:v>0.20748125000000001</c:v>
                </c:pt>
                <c:pt idx="304">
                  <c:v>0.20810000000000001</c:v>
                </c:pt>
                <c:pt idx="305">
                  <c:v>0.20871875000000001</c:v>
                </c:pt>
                <c:pt idx="306">
                  <c:v>0.20933750000000001</c:v>
                </c:pt>
                <c:pt idx="307">
                  <c:v>0.20995625000000001</c:v>
                </c:pt>
                <c:pt idx="308">
                  <c:v>0.21057500000000001</c:v>
                </c:pt>
                <c:pt idx="309">
                  <c:v>0.21119375000000001</c:v>
                </c:pt>
                <c:pt idx="310">
                  <c:v>0.21181249999999999</c:v>
                </c:pt>
                <c:pt idx="311">
                  <c:v>0.21243124999999999</c:v>
                </c:pt>
                <c:pt idx="312">
                  <c:v>0.21304999999999999</c:v>
                </c:pt>
                <c:pt idx="313">
                  <c:v>0.21366874999999999</c:v>
                </c:pt>
                <c:pt idx="314">
                  <c:v>0.21428749999999999</c:v>
                </c:pt>
                <c:pt idx="315">
                  <c:v>0.21490624999999999</c:v>
                </c:pt>
                <c:pt idx="316">
                  <c:v>0.21552499999999999</c:v>
                </c:pt>
                <c:pt idx="317">
                  <c:v>0.21614375</c:v>
                </c:pt>
                <c:pt idx="318">
                  <c:v>0.2167625</c:v>
                </c:pt>
                <c:pt idx="319">
                  <c:v>0.21738125</c:v>
                </c:pt>
                <c:pt idx="320">
                  <c:v>0.218</c:v>
                </c:pt>
                <c:pt idx="321">
                  <c:v>0.21861875</c:v>
                </c:pt>
                <c:pt idx="322">
                  <c:v>0.2192375</c:v>
                </c:pt>
                <c:pt idx="323">
                  <c:v>0.21985625</c:v>
                </c:pt>
                <c:pt idx="324">
                  <c:v>0.220475</c:v>
                </c:pt>
                <c:pt idx="325">
                  <c:v>0.22109375000000001</c:v>
                </c:pt>
                <c:pt idx="326">
                  <c:v>0.22171250000000001</c:v>
                </c:pt>
                <c:pt idx="327">
                  <c:v>0.22233125000000001</c:v>
                </c:pt>
                <c:pt idx="328">
                  <c:v>0.22295000000000001</c:v>
                </c:pt>
                <c:pt idx="329">
                  <c:v>0.22356875000000001</c:v>
                </c:pt>
                <c:pt idx="330">
                  <c:v>0.22418750000000001</c:v>
                </c:pt>
                <c:pt idx="331">
                  <c:v>0.22480625000000001</c:v>
                </c:pt>
                <c:pt idx="332">
                  <c:v>0.22542499999999999</c:v>
                </c:pt>
                <c:pt idx="333">
                  <c:v>0.22604374999999999</c:v>
                </c:pt>
                <c:pt idx="334">
                  <c:v>0.22666249999999999</c:v>
                </c:pt>
                <c:pt idx="335">
                  <c:v>0.22728124999999999</c:v>
                </c:pt>
                <c:pt idx="336">
                  <c:v>0.22789999999999999</c:v>
                </c:pt>
                <c:pt idx="337">
                  <c:v>0.22851874999999999</c:v>
                </c:pt>
                <c:pt idx="338">
                  <c:v>0.22913749999999999</c:v>
                </c:pt>
                <c:pt idx="339">
                  <c:v>0.22975625</c:v>
                </c:pt>
                <c:pt idx="340">
                  <c:v>0.230375</c:v>
                </c:pt>
                <c:pt idx="341">
                  <c:v>0.23099375</c:v>
                </c:pt>
                <c:pt idx="342">
                  <c:v>0.2316125</c:v>
                </c:pt>
                <c:pt idx="343">
                  <c:v>0.23223125</c:v>
                </c:pt>
                <c:pt idx="344">
                  <c:v>0.23285</c:v>
                </c:pt>
                <c:pt idx="345">
                  <c:v>0.23346875</c:v>
                </c:pt>
                <c:pt idx="346">
                  <c:v>0.2340875</c:v>
                </c:pt>
                <c:pt idx="347">
                  <c:v>0.23470625000000001</c:v>
                </c:pt>
                <c:pt idx="348">
                  <c:v>0.23532500000000001</c:v>
                </c:pt>
                <c:pt idx="349">
                  <c:v>0.23594375000000001</c:v>
                </c:pt>
                <c:pt idx="350">
                  <c:v>0.23656250000000001</c:v>
                </c:pt>
                <c:pt idx="351">
                  <c:v>0.23718125000000001</c:v>
                </c:pt>
                <c:pt idx="352">
                  <c:v>0.23780000000000001</c:v>
                </c:pt>
                <c:pt idx="353">
                  <c:v>0.23841875000000001</c:v>
                </c:pt>
                <c:pt idx="354">
                  <c:v>0.23903750000000001</c:v>
                </c:pt>
                <c:pt idx="355">
                  <c:v>0.23965624999999999</c:v>
                </c:pt>
                <c:pt idx="356">
                  <c:v>0.24027499999999999</c:v>
                </c:pt>
                <c:pt idx="357">
                  <c:v>0.24089374999999999</c:v>
                </c:pt>
                <c:pt idx="358">
                  <c:v>0.24151249999999999</c:v>
                </c:pt>
                <c:pt idx="359">
                  <c:v>0.24213124999999999</c:v>
                </c:pt>
                <c:pt idx="360">
                  <c:v>0.24274999999999999</c:v>
                </c:pt>
                <c:pt idx="361">
                  <c:v>0.24336874999999999</c:v>
                </c:pt>
                <c:pt idx="362">
                  <c:v>0.2439875</c:v>
                </c:pt>
                <c:pt idx="363">
                  <c:v>0.24460625</c:v>
                </c:pt>
                <c:pt idx="364">
                  <c:v>0.245225</c:v>
                </c:pt>
                <c:pt idx="365">
                  <c:v>0.24584375</c:v>
                </c:pt>
                <c:pt idx="366">
                  <c:v>0.2464625</c:v>
                </c:pt>
                <c:pt idx="367">
                  <c:v>0.24708125</c:v>
                </c:pt>
                <c:pt idx="368">
                  <c:v>0.2477</c:v>
                </c:pt>
                <c:pt idx="369">
                  <c:v>0.24831875</c:v>
                </c:pt>
                <c:pt idx="370">
                  <c:v>0.24893750000000001</c:v>
                </c:pt>
                <c:pt idx="371">
                  <c:v>0.24955625000000001</c:v>
                </c:pt>
                <c:pt idx="372">
                  <c:v>0.25017499999999998</c:v>
                </c:pt>
                <c:pt idx="373">
                  <c:v>0.25079374999999998</c:v>
                </c:pt>
                <c:pt idx="374">
                  <c:v>0.25141249999999998</c:v>
                </c:pt>
                <c:pt idx="375">
                  <c:v>0.25203124999999998</c:v>
                </c:pt>
                <c:pt idx="376">
                  <c:v>0.25264999999999999</c:v>
                </c:pt>
                <c:pt idx="377">
                  <c:v>0.25326874999999999</c:v>
                </c:pt>
                <c:pt idx="378">
                  <c:v>0.25388749999999999</c:v>
                </c:pt>
                <c:pt idx="379">
                  <c:v>0.25450624999999999</c:v>
                </c:pt>
                <c:pt idx="380">
                  <c:v>0.25512499999999999</c:v>
                </c:pt>
                <c:pt idx="381">
                  <c:v>0.25574374999999999</c:v>
                </c:pt>
                <c:pt idx="382">
                  <c:v>0.25636249999999999</c:v>
                </c:pt>
                <c:pt idx="383">
                  <c:v>0.25698124999999999</c:v>
                </c:pt>
                <c:pt idx="384">
                  <c:v>0.2576</c:v>
                </c:pt>
                <c:pt idx="385">
                  <c:v>0.25821875</c:v>
                </c:pt>
                <c:pt idx="386">
                  <c:v>0.2588375</c:v>
                </c:pt>
                <c:pt idx="387">
                  <c:v>0.25945625</c:v>
                </c:pt>
                <c:pt idx="388">
                  <c:v>0.260075</c:v>
                </c:pt>
                <c:pt idx="389">
                  <c:v>0.26069375</c:v>
                </c:pt>
                <c:pt idx="390">
                  <c:v>0.2613125</c:v>
                </c:pt>
                <c:pt idx="391">
                  <c:v>0.26193125</c:v>
                </c:pt>
                <c:pt idx="392">
                  <c:v>0.26255000000000001</c:v>
                </c:pt>
                <c:pt idx="393">
                  <c:v>0.26316875000000001</c:v>
                </c:pt>
                <c:pt idx="394">
                  <c:v>0.26378750000000001</c:v>
                </c:pt>
                <c:pt idx="395">
                  <c:v>0.26440625000000001</c:v>
                </c:pt>
                <c:pt idx="396">
                  <c:v>0.26502500000000001</c:v>
                </c:pt>
                <c:pt idx="397">
                  <c:v>0.26564375000000001</c:v>
                </c:pt>
                <c:pt idx="398">
                  <c:v>0.26626250000000001</c:v>
                </c:pt>
                <c:pt idx="399">
                  <c:v>0.26688125000000001</c:v>
                </c:pt>
                <c:pt idx="400">
                  <c:v>0.26750000000000002</c:v>
                </c:pt>
                <c:pt idx="401">
                  <c:v>0.26811875000000002</c:v>
                </c:pt>
                <c:pt idx="402">
                  <c:v>0.26873750000000002</c:v>
                </c:pt>
                <c:pt idx="403">
                  <c:v>0.26935625000000002</c:v>
                </c:pt>
                <c:pt idx="404">
                  <c:v>0.26997500000000002</c:v>
                </c:pt>
                <c:pt idx="405">
                  <c:v>0.27059375000000002</c:v>
                </c:pt>
                <c:pt idx="406">
                  <c:v>0.27121250000000002</c:v>
                </c:pt>
                <c:pt idx="407">
                  <c:v>0.27183125000000002</c:v>
                </c:pt>
                <c:pt idx="408">
                  <c:v>0.27245000000000003</c:v>
                </c:pt>
                <c:pt idx="409">
                  <c:v>0.27306875000000003</c:v>
                </c:pt>
                <c:pt idx="410">
                  <c:v>0.27368749999999997</c:v>
                </c:pt>
                <c:pt idx="411">
                  <c:v>0.27430624999999997</c:v>
                </c:pt>
                <c:pt idx="412">
                  <c:v>0.27492499999999997</c:v>
                </c:pt>
                <c:pt idx="413">
                  <c:v>0.27554374999999998</c:v>
                </c:pt>
                <c:pt idx="414">
                  <c:v>0.27616249999999998</c:v>
                </c:pt>
                <c:pt idx="415">
                  <c:v>0.27678124999999998</c:v>
                </c:pt>
                <c:pt idx="416">
                  <c:v>0.27739999999999998</c:v>
                </c:pt>
                <c:pt idx="417">
                  <c:v>0.27801874999999998</c:v>
                </c:pt>
                <c:pt idx="418">
                  <c:v>0.27863749999999998</c:v>
                </c:pt>
                <c:pt idx="419">
                  <c:v>0.27925624999999998</c:v>
                </c:pt>
                <c:pt idx="420">
                  <c:v>0.27987499999999998</c:v>
                </c:pt>
                <c:pt idx="421">
                  <c:v>0.28049374999999999</c:v>
                </c:pt>
                <c:pt idx="422">
                  <c:v>0.28111249999999999</c:v>
                </c:pt>
                <c:pt idx="423">
                  <c:v>0.28173124999999999</c:v>
                </c:pt>
                <c:pt idx="424">
                  <c:v>0.28234999999999999</c:v>
                </c:pt>
                <c:pt idx="425">
                  <c:v>0.28296874999999999</c:v>
                </c:pt>
                <c:pt idx="426">
                  <c:v>0.28358749999999999</c:v>
                </c:pt>
                <c:pt idx="427">
                  <c:v>0.28420624999999999</c:v>
                </c:pt>
                <c:pt idx="428">
                  <c:v>0.28482499999999999</c:v>
                </c:pt>
                <c:pt idx="429">
                  <c:v>0.28544375</c:v>
                </c:pt>
                <c:pt idx="430">
                  <c:v>0.2860625</c:v>
                </c:pt>
                <c:pt idx="431">
                  <c:v>0.28668125</c:v>
                </c:pt>
                <c:pt idx="432">
                  <c:v>0.2873</c:v>
                </c:pt>
                <c:pt idx="433">
                  <c:v>0.28791875</c:v>
                </c:pt>
                <c:pt idx="434">
                  <c:v>0.2885375</c:v>
                </c:pt>
                <c:pt idx="435">
                  <c:v>0.28915625</c:v>
                </c:pt>
                <c:pt idx="436">
                  <c:v>0.289775</c:v>
                </c:pt>
                <c:pt idx="437">
                  <c:v>0.29039375000000001</c:v>
                </c:pt>
                <c:pt idx="438">
                  <c:v>0.29101250000000001</c:v>
                </c:pt>
                <c:pt idx="439">
                  <c:v>0.29163125000000001</c:v>
                </c:pt>
                <c:pt idx="440">
                  <c:v>0.29225000000000001</c:v>
                </c:pt>
                <c:pt idx="441">
                  <c:v>0.29286875000000001</c:v>
                </c:pt>
                <c:pt idx="442">
                  <c:v>0.29348750000000001</c:v>
                </c:pt>
                <c:pt idx="443">
                  <c:v>0.29410625000000001</c:v>
                </c:pt>
                <c:pt idx="444">
                  <c:v>0.29472500000000001</c:v>
                </c:pt>
                <c:pt idx="445">
                  <c:v>0.29534375000000002</c:v>
                </c:pt>
                <c:pt idx="446">
                  <c:v>0.29596250000000002</c:v>
                </c:pt>
                <c:pt idx="447">
                  <c:v>0.29658125000000002</c:v>
                </c:pt>
                <c:pt idx="448">
                  <c:v>0.29720000000000002</c:v>
                </c:pt>
                <c:pt idx="449">
                  <c:v>0.29781875000000002</c:v>
                </c:pt>
                <c:pt idx="450">
                  <c:v>0.29843750000000002</c:v>
                </c:pt>
                <c:pt idx="451">
                  <c:v>0.29905625000000002</c:v>
                </c:pt>
                <c:pt idx="452">
                  <c:v>0.29967500000000002</c:v>
                </c:pt>
                <c:pt idx="453">
                  <c:v>0.30029375000000003</c:v>
                </c:pt>
                <c:pt idx="454">
                  <c:v>0.30091250000000003</c:v>
                </c:pt>
                <c:pt idx="455">
                  <c:v>0.30153124999999997</c:v>
                </c:pt>
                <c:pt idx="456">
                  <c:v>0.30214999999999997</c:v>
                </c:pt>
                <c:pt idx="457">
                  <c:v>0.30276874999999998</c:v>
                </c:pt>
                <c:pt idx="458">
                  <c:v>0.30338749999999998</c:v>
                </c:pt>
                <c:pt idx="459">
                  <c:v>0.30400624999999998</c:v>
                </c:pt>
                <c:pt idx="460">
                  <c:v>0.30462499999999998</c:v>
                </c:pt>
                <c:pt idx="461">
                  <c:v>0.30524374999999998</c:v>
                </c:pt>
                <c:pt idx="462">
                  <c:v>0.30586249999999998</c:v>
                </c:pt>
                <c:pt idx="463">
                  <c:v>0.30648124999999998</c:v>
                </c:pt>
                <c:pt idx="464">
                  <c:v>0.30709999999999998</c:v>
                </c:pt>
                <c:pt idx="465">
                  <c:v>0.30771874999999999</c:v>
                </c:pt>
                <c:pt idx="466">
                  <c:v>0.30833749999999999</c:v>
                </c:pt>
                <c:pt idx="467">
                  <c:v>0.30895624999999999</c:v>
                </c:pt>
                <c:pt idx="468">
                  <c:v>0.30957499999999999</c:v>
                </c:pt>
                <c:pt idx="469">
                  <c:v>0.31019374999999999</c:v>
                </c:pt>
                <c:pt idx="470">
                  <c:v>0.31081249999999999</c:v>
                </c:pt>
                <c:pt idx="471">
                  <c:v>0.31143124999999999</c:v>
                </c:pt>
                <c:pt idx="472">
                  <c:v>0.31204999999999999</c:v>
                </c:pt>
                <c:pt idx="473">
                  <c:v>0.31266875</c:v>
                </c:pt>
                <c:pt idx="474">
                  <c:v>0.3132875</c:v>
                </c:pt>
                <c:pt idx="475">
                  <c:v>0.31390625</c:v>
                </c:pt>
                <c:pt idx="476">
                  <c:v>0.314525</c:v>
                </c:pt>
                <c:pt idx="477">
                  <c:v>0.31514375</c:v>
                </c:pt>
                <c:pt idx="478">
                  <c:v>0.3157625</c:v>
                </c:pt>
                <c:pt idx="479">
                  <c:v>0.31638125</c:v>
                </c:pt>
                <c:pt idx="480">
                  <c:v>0.317</c:v>
                </c:pt>
                <c:pt idx="481">
                  <c:v>0.31761875000000001</c:v>
                </c:pt>
                <c:pt idx="482">
                  <c:v>0.31823750000000001</c:v>
                </c:pt>
                <c:pt idx="483">
                  <c:v>0.31885625000000001</c:v>
                </c:pt>
                <c:pt idx="484">
                  <c:v>0.31947500000000001</c:v>
                </c:pt>
                <c:pt idx="485">
                  <c:v>0.32009375000000001</c:v>
                </c:pt>
                <c:pt idx="486">
                  <c:v>0.32071250000000001</c:v>
                </c:pt>
                <c:pt idx="487">
                  <c:v>0.32133125000000001</c:v>
                </c:pt>
                <c:pt idx="488">
                  <c:v>0.32195000000000001</c:v>
                </c:pt>
                <c:pt idx="489">
                  <c:v>0.32256875000000002</c:v>
                </c:pt>
                <c:pt idx="490">
                  <c:v>0.32318750000000002</c:v>
                </c:pt>
                <c:pt idx="491">
                  <c:v>0.32380625000000002</c:v>
                </c:pt>
                <c:pt idx="492">
                  <c:v>0.32442500000000002</c:v>
                </c:pt>
                <c:pt idx="493">
                  <c:v>0.32504375000000002</c:v>
                </c:pt>
                <c:pt idx="494">
                  <c:v>0.32566250000000002</c:v>
                </c:pt>
                <c:pt idx="495">
                  <c:v>0.32628125000000002</c:v>
                </c:pt>
                <c:pt idx="496">
                  <c:v>0.32690000000000002</c:v>
                </c:pt>
                <c:pt idx="497">
                  <c:v>0.32751875000000003</c:v>
                </c:pt>
                <c:pt idx="498">
                  <c:v>0.32813750000000003</c:v>
                </c:pt>
                <c:pt idx="499">
                  <c:v>0.32875625000000003</c:v>
                </c:pt>
                <c:pt idx="500">
                  <c:v>0.32937499999999997</c:v>
                </c:pt>
                <c:pt idx="501">
                  <c:v>0.32999374999999997</c:v>
                </c:pt>
                <c:pt idx="502">
                  <c:v>0.33061249999999998</c:v>
                </c:pt>
                <c:pt idx="503">
                  <c:v>0.33123124999999998</c:v>
                </c:pt>
                <c:pt idx="504">
                  <c:v>0.33184999999999998</c:v>
                </c:pt>
                <c:pt idx="505">
                  <c:v>0.33246874999999998</c:v>
                </c:pt>
                <c:pt idx="506">
                  <c:v>0.33308749999999998</c:v>
                </c:pt>
                <c:pt idx="507">
                  <c:v>0.33370624999999998</c:v>
                </c:pt>
                <c:pt idx="508">
                  <c:v>0.33432499999999998</c:v>
                </c:pt>
                <c:pt idx="509">
                  <c:v>0.33494374999999998</c:v>
                </c:pt>
                <c:pt idx="510">
                  <c:v>0.33556249999999999</c:v>
                </c:pt>
                <c:pt idx="511">
                  <c:v>0.33618124999999999</c:v>
                </c:pt>
                <c:pt idx="512">
                  <c:v>0.33679999999999999</c:v>
                </c:pt>
                <c:pt idx="513">
                  <c:v>0.33741874999999999</c:v>
                </c:pt>
                <c:pt idx="514">
                  <c:v>0.33803749999999999</c:v>
                </c:pt>
                <c:pt idx="515">
                  <c:v>0.33865624999999999</c:v>
                </c:pt>
                <c:pt idx="516">
                  <c:v>0.33927499999999999</c:v>
                </c:pt>
                <c:pt idx="517">
                  <c:v>0.33989374999999999</c:v>
                </c:pt>
                <c:pt idx="518">
                  <c:v>0.3405125</c:v>
                </c:pt>
                <c:pt idx="519">
                  <c:v>0.34113125</c:v>
                </c:pt>
                <c:pt idx="520">
                  <c:v>0.34175</c:v>
                </c:pt>
                <c:pt idx="521">
                  <c:v>0.34236875</c:v>
                </c:pt>
                <c:pt idx="522">
                  <c:v>0.3429875</c:v>
                </c:pt>
                <c:pt idx="523">
                  <c:v>0.34360625</c:v>
                </c:pt>
                <c:pt idx="524">
                  <c:v>0.344225</c:v>
                </c:pt>
                <c:pt idx="525">
                  <c:v>0.34484375</c:v>
                </c:pt>
                <c:pt idx="526">
                  <c:v>0.34546250000000001</c:v>
                </c:pt>
                <c:pt idx="527">
                  <c:v>0.34608125000000001</c:v>
                </c:pt>
                <c:pt idx="528">
                  <c:v>0.34670000000000001</c:v>
                </c:pt>
                <c:pt idx="529">
                  <c:v>0.34731875000000001</c:v>
                </c:pt>
                <c:pt idx="530">
                  <c:v>0.34793750000000001</c:v>
                </c:pt>
                <c:pt idx="531">
                  <c:v>0.34855625000000001</c:v>
                </c:pt>
                <c:pt idx="532">
                  <c:v>0.34917500000000001</c:v>
                </c:pt>
                <c:pt idx="533">
                  <c:v>0.34979375000000001</c:v>
                </c:pt>
                <c:pt idx="534">
                  <c:v>0.35041250000000002</c:v>
                </c:pt>
                <c:pt idx="535">
                  <c:v>0.35103125000000002</c:v>
                </c:pt>
                <c:pt idx="536">
                  <c:v>0.35165000000000002</c:v>
                </c:pt>
                <c:pt idx="537">
                  <c:v>0.35226875000000002</c:v>
                </c:pt>
                <c:pt idx="538">
                  <c:v>0.35288750000000002</c:v>
                </c:pt>
                <c:pt idx="539">
                  <c:v>0.35350625000000002</c:v>
                </c:pt>
                <c:pt idx="540">
                  <c:v>0.35412500000000002</c:v>
                </c:pt>
                <c:pt idx="541">
                  <c:v>0.35474375000000002</c:v>
                </c:pt>
                <c:pt idx="542">
                  <c:v>0.35536250000000003</c:v>
                </c:pt>
                <c:pt idx="543">
                  <c:v>0.35598125000000003</c:v>
                </c:pt>
                <c:pt idx="544">
                  <c:v>0.35659999999999997</c:v>
                </c:pt>
                <c:pt idx="545">
                  <c:v>0.35721874999999997</c:v>
                </c:pt>
                <c:pt idx="546">
                  <c:v>0.35783749999999998</c:v>
                </c:pt>
                <c:pt idx="547">
                  <c:v>0.35845624999999998</c:v>
                </c:pt>
                <c:pt idx="548">
                  <c:v>0.35907499999999998</c:v>
                </c:pt>
                <c:pt idx="549">
                  <c:v>0.35969374999999998</c:v>
                </c:pt>
                <c:pt idx="550">
                  <c:v>0.36031249999999998</c:v>
                </c:pt>
                <c:pt idx="551">
                  <c:v>0.36093124999999998</c:v>
                </c:pt>
                <c:pt idx="552">
                  <c:v>0.36154999999999998</c:v>
                </c:pt>
                <c:pt idx="553">
                  <c:v>0.36216874999999998</c:v>
                </c:pt>
                <c:pt idx="554">
                  <c:v>0.36278749999999998</c:v>
                </c:pt>
                <c:pt idx="555">
                  <c:v>0.36340624999999999</c:v>
                </c:pt>
                <c:pt idx="556">
                  <c:v>0.36402499999999999</c:v>
                </c:pt>
                <c:pt idx="557">
                  <c:v>0.36464374999999999</c:v>
                </c:pt>
                <c:pt idx="558">
                  <c:v>0.36526249999999999</c:v>
                </c:pt>
                <c:pt idx="559">
                  <c:v>0.36588124999999999</c:v>
                </c:pt>
                <c:pt idx="560">
                  <c:v>0.36649999999999999</c:v>
                </c:pt>
                <c:pt idx="561">
                  <c:v>0.36711874999999999</c:v>
                </c:pt>
                <c:pt idx="562">
                  <c:v>0.36773749999999999</c:v>
                </c:pt>
                <c:pt idx="563">
                  <c:v>0.36835625</c:v>
                </c:pt>
                <c:pt idx="564">
                  <c:v>0.368975</c:v>
                </c:pt>
                <c:pt idx="565">
                  <c:v>0.36959375</c:v>
                </c:pt>
                <c:pt idx="566">
                  <c:v>0.3702125</c:v>
                </c:pt>
                <c:pt idx="567">
                  <c:v>0.37083125</c:v>
                </c:pt>
                <c:pt idx="568">
                  <c:v>0.37145</c:v>
                </c:pt>
                <c:pt idx="569">
                  <c:v>0.37206875</c:v>
                </c:pt>
                <c:pt idx="570">
                  <c:v>0.3726875</c:v>
                </c:pt>
                <c:pt idx="571">
                  <c:v>0.37330625000000001</c:v>
                </c:pt>
                <c:pt idx="572">
                  <c:v>0.37392500000000001</c:v>
                </c:pt>
                <c:pt idx="573">
                  <c:v>0.37454375000000001</c:v>
                </c:pt>
                <c:pt idx="574">
                  <c:v>0.37516250000000001</c:v>
                </c:pt>
                <c:pt idx="575">
                  <c:v>0.37578125000000001</c:v>
                </c:pt>
                <c:pt idx="576">
                  <c:v>0.37640000000000001</c:v>
                </c:pt>
                <c:pt idx="577">
                  <c:v>0.37701875000000001</c:v>
                </c:pt>
                <c:pt idx="578">
                  <c:v>0.37763750000000001</c:v>
                </c:pt>
                <c:pt idx="579">
                  <c:v>0.37825625000000002</c:v>
                </c:pt>
                <c:pt idx="580">
                  <c:v>0.37887500000000002</c:v>
                </c:pt>
                <c:pt idx="581">
                  <c:v>0.37949375000000002</c:v>
                </c:pt>
                <c:pt idx="582">
                  <c:v>0.38011250000000002</c:v>
                </c:pt>
                <c:pt idx="583">
                  <c:v>0.38073125000000002</c:v>
                </c:pt>
                <c:pt idx="584">
                  <c:v>0.38135000000000002</c:v>
                </c:pt>
                <c:pt idx="585">
                  <c:v>0.38196875000000002</c:v>
                </c:pt>
                <c:pt idx="586">
                  <c:v>0.38258750000000002</c:v>
                </c:pt>
                <c:pt idx="587">
                  <c:v>0.38320625000000003</c:v>
                </c:pt>
                <c:pt idx="588">
                  <c:v>0.38382500000000003</c:v>
                </c:pt>
                <c:pt idx="589">
                  <c:v>0.38444374999999997</c:v>
                </c:pt>
                <c:pt idx="590">
                  <c:v>0.38506249999999997</c:v>
                </c:pt>
                <c:pt idx="591">
                  <c:v>0.38568124999999998</c:v>
                </c:pt>
                <c:pt idx="592">
                  <c:v>0.38629999999999998</c:v>
                </c:pt>
                <c:pt idx="593">
                  <c:v>0.38691874999999998</c:v>
                </c:pt>
                <c:pt idx="594">
                  <c:v>0.38753749999999998</c:v>
                </c:pt>
                <c:pt idx="595">
                  <c:v>0.38815624999999998</c:v>
                </c:pt>
                <c:pt idx="596">
                  <c:v>0.38877499999999998</c:v>
                </c:pt>
                <c:pt idx="597">
                  <c:v>0.38939374999999998</c:v>
                </c:pt>
                <c:pt idx="598">
                  <c:v>0.39001249999999998</c:v>
                </c:pt>
                <c:pt idx="599">
                  <c:v>0.39063124999999999</c:v>
                </c:pt>
                <c:pt idx="600">
                  <c:v>0.39124999999999999</c:v>
                </c:pt>
                <c:pt idx="601">
                  <c:v>0.39186874999999999</c:v>
                </c:pt>
                <c:pt idx="602">
                  <c:v>0.39248749999999999</c:v>
                </c:pt>
                <c:pt idx="603">
                  <c:v>0.39310624999999999</c:v>
                </c:pt>
                <c:pt idx="604">
                  <c:v>0.39372499999999999</c:v>
                </c:pt>
                <c:pt idx="605">
                  <c:v>0.39434374999999999</c:v>
                </c:pt>
                <c:pt idx="606">
                  <c:v>0.39496249999999999</c:v>
                </c:pt>
                <c:pt idx="607">
                  <c:v>0.39558125</c:v>
                </c:pt>
                <c:pt idx="608">
                  <c:v>0.3962</c:v>
                </c:pt>
                <c:pt idx="609">
                  <c:v>0.39681875</c:v>
                </c:pt>
                <c:pt idx="610">
                  <c:v>0.3974375</c:v>
                </c:pt>
                <c:pt idx="611">
                  <c:v>0.39805625</c:v>
                </c:pt>
                <c:pt idx="612">
                  <c:v>0.398675</c:v>
                </c:pt>
                <c:pt idx="613">
                  <c:v>0.39929375</c:v>
                </c:pt>
                <c:pt idx="614">
                  <c:v>0.3999125</c:v>
                </c:pt>
                <c:pt idx="615">
                  <c:v>0.40053125000000001</c:v>
                </c:pt>
                <c:pt idx="616">
                  <c:v>0.40115000000000001</c:v>
                </c:pt>
                <c:pt idx="617">
                  <c:v>0.40176875000000001</c:v>
                </c:pt>
                <c:pt idx="618">
                  <c:v>0.40238750000000001</c:v>
                </c:pt>
                <c:pt idx="619">
                  <c:v>0.40300625000000001</c:v>
                </c:pt>
                <c:pt idx="620">
                  <c:v>0.40362500000000001</c:v>
                </c:pt>
                <c:pt idx="621">
                  <c:v>0.40424375000000001</c:v>
                </c:pt>
                <c:pt idx="622">
                  <c:v>0.40486250000000001</c:v>
                </c:pt>
                <c:pt idx="623">
                  <c:v>0.40548125000000002</c:v>
                </c:pt>
                <c:pt idx="624">
                  <c:v>0.40610000000000002</c:v>
                </c:pt>
                <c:pt idx="625">
                  <c:v>0.40671875000000002</c:v>
                </c:pt>
                <c:pt idx="626">
                  <c:v>0.40733750000000002</c:v>
                </c:pt>
                <c:pt idx="627">
                  <c:v>0.40795625000000002</c:v>
                </c:pt>
                <c:pt idx="628">
                  <c:v>0.40857500000000002</c:v>
                </c:pt>
                <c:pt idx="629">
                  <c:v>0.40919375000000002</c:v>
                </c:pt>
                <c:pt idx="630">
                  <c:v>0.40981250000000002</c:v>
                </c:pt>
                <c:pt idx="631">
                  <c:v>0.41043125000000003</c:v>
                </c:pt>
                <c:pt idx="632">
                  <c:v>0.41105000000000003</c:v>
                </c:pt>
                <c:pt idx="633">
                  <c:v>0.41166875000000003</c:v>
                </c:pt>
                <c:pt idx="634">
                  <c:v>0.41228749999999997</c:v>
                </c:pt>
                <c:pt idx="635">
                  <c:v>0.41290624999999997</c:v>
                </c:pt>
                <c:pt idx="636">
                  <c:v>0.41352499999999998</c:v>
                </c:pt>
                <c:pt idx="637">
                  <c:v>0.41414374999999998</c:v>
                </c:pt>
                <c:pt idx="638">
                  <c:v>0.41476249999999998</c:v>
                </c:pt>
                <c:pt idx="639">
                  <c:v>0.41538124999999998</c:v>
                </c:pt>
                <c:pt idx="640">
                  <c:v>0.41599999999999998</c:v>
                </c:pt>
                <c:pt idx="641">
                  <c:v>0.41661874999999998</c:v>
                </c:pt>
                <c:pt idx="642">
                  <c:v>0.41723749999999998</c:v>
                </c:pt>
                <c:pt idx="643">
                  <c:v>0.41785624999999998</c:v>
                </c:pt>
                <c:pt idx="644">
                  <c:v>0.41847499999999999</c:v>
                </c:pt>
                <c:pt idx="645">
                  <c:v>0.41909374999999999</c:v>
                </c:pt>
                <c:pt idx="646">
                  <c:v>0.41971249999999999</c:v>
                </c:pt>
                <c:pt idx="647">
                  <c:v>0.42033124999999999</c:v>
                </c:pt>
                <c:pt idx="648">
                  <c:v>0.42094999999999999</c:v>
                </c:pt>
                <c:pt idx="649">
                  <c:v>0.42156874999999999</c:v>
                </c:pt>
                <c:pt idx="650">
                  <c:v>0.42218749999999999</c:v>
                </c:pt>
                <c:pt idx="651">
                  <c:v>0.42280624999999999</c:v>
                </c:pt>
                <c:pt idx="652">
                  <c:v>0.423425</c:v>
                </c:pt>
                <c:pt idx="653">
                  <c:v>0.42404375</c:v>
                </c:pt>
                <c:pt idx="654">
                  <c:v>0.4246625</c:v>
                </c:pt>
                <c:pt idx="655">
                  <c:v>0.42528125</c:v>
                </c:pt>
                <c:pt idx="656">
                  <c:v>0.4259</c:v>
                </c:pt>
                <c:pt idx="657">
                  <c:v>0.42651875</c:v>
                </c:pt>
                <c:pt idx="658">
                  <c:v>0.4271375</c:v>
                </c:pt>
                <c:pt idx="659">
                  <c:v>0.42775625</c:v>
                </c:pt>
                <c:pt idx="660">
                  <c:v>0.42837500000000001</c:v>
                </c:pt>
                <c:pt idx="661">
                  <c:v>0.42899375000000001</c:v>
                </c:pt>
                <c:pt idx="662">
                  <c:v>0.42961250000000001</c:v>
                </c:pt>
                <c:pt idx="663">
                  <c:v>0.43023125000000001</c:v>
                </c:pt>
                <c:pt idx="664">
                  <c:v>0.43085000000000001</c:v>
                </c:pt>
                <c:pt idx="665">
                  <c:v>0.43146875000000001</c:v>
                </c:pt>
                <c:pt idx="666">
                  <c:v>0.43208750000000001</c:v>
                </c:pt>
                <c:pt idx="667">
                  <c:v>0.43270625000000001</c:v>
                </c:pt>
                <c:pt idx="668">
                  <c:v>0.43332500000000002</c:v>
                </c:pt>
                <c:pt idx="669">
                  <c:v>0.43394375000000002</c:v>
                </c:pt>
                <c:pt idx="670">
                  <c:v>0.43456250000000002</c:v>
                </c:pt>
                <c:pt idx="671">
                  <c:v>0.43518125000000002</c:v>
                </c:pt>
                <c:pt idx="672">
                  <c:v>0.43580000000000002</c:v>
                </c:pt>
                <c:pt idx="673">
                  <c:v>0.43641875000000002</c:v>
                </c:pt>
                <c:pt idx="674">
                  <c:v>0.43703750000000002</c:v>
                </c:pt>
                <c:pt idx="675">
                  <c:v>0.43765625000000002</c:v>
                </c:pt>
                <c:pt idx="676">
                  <c:v>0.43827500000000003</c:v>
                </c:pt>
                <c:pt idx="677">
                  <c:v>0.43889375000000003</c:v>
                </c:pt>
                <c:pt idx="678">
                  <c:v>0.43951249999999997</c:v>
                </c:pt>
                <c:pt idx="679">
                  <c:v>0.44013124999999997</c:v>
                </c:pt>
                <c:pt idx="680">
                  <c:v>0.44074999999999998</c:v>
                </c:pt>
                <c:pt idx="681">
                  <c:v>0.44136874999999998</c:v>
                </c:pt>
                <c:pt idx="682">
                  <c:v>0.44198749999999998</c:v>
                </c:pt>
                <c:pt idx="683">
                  <c:v>0.44260624999999998</c:v>
                </c:pt>
                <c:pt idx="684">
                  <c:v>0.44322499999999998</c:v>
                </c:pt>
                <c:pt idx="685">
                  <c:v>0.44384374999999998</c:v>
                </c:pt>
                <c:pt idx="686">
                  <c:v>0.44446249999999998</c:v>
                </c:pt>
                <c:pt idx="687">
                  <c:v>0.44508124999999998</c:v>
                </c:pt>
                <c:pt idx="688">
                  <c:v>0.44569999999999999</c:v>
                </c:pt>
                <c:pt idx="689">
                  <c:v>0.44631874999999999</c:v>
                </c:pt>
                <c:pt idx="690">
                  <c:v>0.44693749999999999</c:v>
                </c:pt>
                <c:pt idx="691">
                  <c:v>0.44755624999999999</c:v>
                </c:pt>
                <c:pt idx="692">
                  <c:v>0.44817499999999999</c:v>
                </c:pt>
                <c:pt idx="693">
                  <c:v>0.44879374999999999</c:v>
                </c:pt>
                <c:pt idx="694">
                  <c:v>0.44941249999999999</c:v>
                </c:pt>
                <c:pt idx="695">
                  <c:v>0.45003124999999999</c:v>
                </c:pt>
                <c:pt idx="696">
                  <c:v>0.45065</c:v>
                </c:pt>
                <c:pt idx="697">
                  <c:v>0.45126875</c:v>
                </c:pt>
                <c:pt idx="698">
                  <c:v>0.4518875</c:v>
                </c:pt>
                <c:pt idx="699">
                  <c:v>0.45250625</c:v>
                </c:pt>
                <c:pt idx="700">
                  <c:v>0.453125</c:v>
                </c:pt>
                <c:pt idx="701">
                  <c:v>0.45374375</c:v>
                </c:pt>
                <c:pt idx="702">
                  <c:v>0.4543625</c:v>
                </c:pt>
                <c:pt idx="703">
                  <c:v>0.45498125</c:v>
                </c:pt>
                <c:pt idx="704">
                  <c:v>0.4556</c:v>
                </c:pt>
                <c:pt idx="705">
                  <c:v>0.45621875000000001</c:v>
                </c:pt>
                <c:pt idx="706">
                  <c:v>0.45683750000000001</c:v>
                </c:pt>
                <c:pt idx="707">
                  <c:v>0.45745625000000001</c:v>
                </c:pt>
                <c:pt idx="708">
                  <c:v>0.45807500000000001</c:v>
                </c:pt>
                <c:pt idx="709">
                  <c:v>0.45869375000000001</c:v>
                </c:pt>
                <c:pt idx="710">
                  <c:v>0.45931250000000001</c:v>
                </c:pt>
                <c:pt idx="711">
                  <c:v>0.45993125000000001</c:v>
                </c:pt>
                <c:pt idx="712">
                  <c:v>0.46055000000000001</c:v>
                </c:pt>
                <c:pt idx="713">
                  <c:v>0.46116875000000002</c:v>
                </c:pt>
                <c:pt idx="714">
                  <c:v>0.46178750000000002</c:v>
                </c:pt>
                <c:pt idx="715">
                  <c:v>0.46240625000000002</c:v>
                </c:pt>
                <c:pt idx="716">
                  <c:v>0.46302500000000002</c:v>
                </c:pt>
                <c:pt idx="717">
                  <c:v>0.46364375000000002</c:v>
                </c:pt>
                <c:pt idx="718">
                  <c:v>0.46426250000000002</c:v>
                </c:pt>
                <c:pt idx="719">
                  <c:v>0.46488125000000002</c:v>
                </c:pt>
                <c:pt idx="720">
                  <c:v>0.46550000000000002</c:v>
                </c:pt>
                <c:pt idx="721">
                  <c:v>0.46611875000000003</c:v>
                </c:pt>
                <c:pt idx="722">
                  <c:v>0.46673750000000003</c:v>
                </c:pt>
                <c:pt idx="723">
                  <c:v>0.46735624999999997</c:v>
                </c:pt>
                <c:pt idx="724">
                  <c:v>0.46797499999999997</c:v>
                </c:pt>
                <c:pt idx="725">
                  <c:v>0.46859374999999998</c:v>
                </c:pt>
                <c:pt idx="726">
                  <c:v>0.46921249999999998</c:v>
                </c:pt>
                <c:pt idx="727">
                  <c:v>0.46983124999999998</c:v>
                </c:pt>
                <c:pt idx="728">
                  <c:v>0.47044999999999998</c:v>
                </c:pt>
                <c:pt idx="729">
                  <c:v>0.47106874999999998</c:v>
                </c:pt>
                <c:pt idx="730">
                  <c:v>0.47168749999999998</c:v>
                </c:pt>
                <c:pt idx="731">
                  <c:v>0.47230624999999998</c:v>
                </c:pt>
                <c:pt idx="732">
                  <c:v>0.47292499999999998</c:v>
                </c:pt>
                <c:pt idx="733">
                  <c:v>0.47354374999999999</c:v>
                </c:pt>
                <c:pt idx="734">
                  <c:v>0.47416249999999999</c:v>
                </c:pt>
                <c:pt idx="735">
                  <c:v>0.47478124999999999</c:v>
                </c:pt>
                <c:pt idx="736">
                  <c:v>0.47539999999999999</c:v>
                </c:pt>
                <c:pt idx="737">
                  <c:v>0.47601874999999999</c:v>
                </c:pt>
                <c:pt idx="738">
                  <c:v>0.47663749999999999</c:v>
                </c:pt>
                <c:pt idx="739">
                  <c:v>0.47725624999999999</c:v>
                </c:pt>
                <c:pt idx="740">
                  <c:v>0.47787499999999999</c:v>
                </c:pt>
                <c:pt idx="741">
                  <c:v>0.47849375</c:v>
                </c:pt>
                <c:pt idx="742">
                  <c:v>0.4791125</c:v>
                </c:pt>
                <c:pt idx="743">
                  <c:v>0.47973125</c:v>
                </c:pt>
                <c:pt idx="744">
                  <c:v>0.48035</c:v>
                </c:pt>
                <c:pt idx="745">
                  <c:v>0.48096875</c:v>
                </c:pt>
                <c:pt idx="746">
                  <c:v>0.4815875</c:v>
                </c:pt>
                <c:pt idx="747">
                  <c:v>0.48220625</c:v>
                </c:pt>
                <c:pt idx="748">
                  <c:v>0.482825</c:v>
                </c:pt>
                <c:pt idx="749">
                  <c:v>0.48344375000000001</c:v>
                </c:pt>
                <c:pt idx="750">
                  <c:v>0.48406250000000001</c:v>
                </c:pt>
                <c:pt idx="751">
                  <c:v>0.48468125000000001</c:v>
                </c:pt>
                <c:pt idx="752">
                  <c:v>0.48530000000000001</c:v>
                </c:pt>
                <c:pt idx="753">
                  <c:v>0.48591875000000001</c:v>
                </c:pt>
                <c:pt idx="754">
                  <c:v>0.48653750000000001</c:v>
                </c:pt>
                <c:pt idx="755">
                  <c:v>0.48715625000000001</c:v>
                </c:pt>
                <c:pt idx="756">
                  <c:v>0.48777500000000001</c:v>
                </c:pt>
                <c:pt idx="757">
                  <c:v>0.48839375000000002</c:v>
                </c:pt>
                <c:pt idx="758">
                  <c:v>0.48901250000000002</c:v>
                </c:pt>
                <c:pt idx="759">
                  <c:v>0.48963125000000002</c:v>
                </c:pt>
                <c:pt idx="760">
                  <c:v>0.49025000000000002</c:v>
                </c:pt>
                <c:pt idx="761">
                  <c:v>0.49086875000000002</c:v>
                </c:pt>
                <c:pt idx="762">
                  <c:v>0.49148750000000002</c:v>
                </c:pt>
                <c:pt idx="763">
                  <c:v>0.49210625000000002</c:v>
                </c:pt>
                <c:pt idx="764">
                  <c:v>0.49272500000000002</c:v>
                </c:pt>
                <c:pt idx="765">
                  <c:v>0.49334375000000003</c:v>
                </c:pt>
                <c:pt idx="766">
                  <c:v>0.49396250000000003</c:v>
                </c:pt>
                <c:pt idx="767">
                  <c:v>0.49458124999999997</c:v>
                </c:pt>
                <c:pt idx="768">
                  <c:v>0.49519999999999997</c:v>
                </c:pt>
                <c:pt idx="769">
                  <c:v>0.49581874999999997</c:v>
                </c:pt>
                <c:pt idx="770">
                  <c:v>0.49643749999999998</c:v>
                </c:pt>
                <c:pt idx="771">
                  <c:v>0.49705624999999998</c:v>
                </c:pt>
                <c:pt idx="772">
                  <c:v>0.49767499999999998</c:v>
                </c:pt>
                <c:pt idx="773">
                  <c:v>0.49829374999999998</c:v>
                </c:pt>
                <c:pt idx="774">
                  <c:v>0.49891249999999998</c:v>
                </c:pt>
                <c:pt idx="775">
                  <c:v>0.49953124999999998</c:v>
                </c:pt>
                <c:pt idx="776">
                  <c:v>0.50014999999999998</c:v>
                </c:pt>
                <c:pt idx="777">
                  <c:v>0.50076874999999998</c:v>
                </c:pt>
                <c:pt idx="778">
                  <c:v>0.50138749999999999</c:v>
                </c:pt>
                <c:pt idx="779">
                  <c:v>0.50200624999999999</c:v>
                </c:pt>
                <c:pt idx="780">
                  <c:v>0.50262499999999999</c:v>
                </c:pt>
                <c:pt idx="781">
                  <c:v>0.50324374999999999</c:v>
                </c:pt>
                <c:pt idx="782">
                  <c:v>0.50386249999999999</c:v>
                </c:pt>
                <c:pt idx="783">
                  <c:v>0.50448124999999999</c:v>
                </c:pt>
                <c:pt idx="784">
                  <c:v>0.50509999999999999</c:v>
                </c:pt>
                <c:pt idx="785">
                  <c:v>0.50571874999999999</c:v>
                </c:pt>
                <c:pt idx="786">
                  <c:v>0.5063375</c:v>
                </c:pt>
                <c:pt idx="787">
                  <c:v>0.50695625</c:v>
                </c:pt>
                <c:pt idx="788">
                  <c:v>0.507575</c:v>
                </c:pt>
                <c:pt idx="789">
                  <c:v>0.50819375</c:v>
                </c:pt>
                <c:pt idx="790">
                  <c:v>0.5088125</c:v>
                </c:pt>
                <c:pt idx="791">
                  <c:v>0.50943125</c:v>
                </c:pt>
                <c:pt idx="792">
                  <c:v>0.51005</c:v>
                </c:pt>
                <c:pt idx="793">
                  <c:v>0.51066875</c:v>
                </c:pt>
                <c:pt idx="794">
                  <c:v>0.51128750000000001</c:v>
                </c:pt>
                <c:pt idx="795">
                  <c:v>0.51190625000000001</c:v>
                </c:pt>
                <c:pt idx="796">
                  <c:v>0.51252500000000001</c:v>
                </c:pt>
                <c:pt idx="797">
                  <c:v>0.51314375000000001</c:v>
                </c:pt>
                <c:pt idx="798">
                  <c:v>0.51376250000000001</c:v>
                </c:pt>
                <c:pt idx="799">
                  <c:v>0.51438125000000001</c:v>
                </c:pt>
                <c:pt idx="800">
                  <c:v>0.51500000000000001</c:v>
                </c:pt>
                <c:pt idx="801">
                  <c:v>0.51561875000000001</c:v>
                </c:pt>
                <c:pt idx="802">
                  <c:v>0.51623750000000002</c:v>
                </c:pt>
                <c:pt idx="803">
                  <c:v>0.51685625000000002</c:v>
                </c:pt>
                <c:pt idx="804">
                  <c:v>0.51747500000000002</c:v>
                </c:pt>
                <c:pt idx="805">
                  <c:v>0.51809375000000002</c:v>
                </c:pt>
                <c:pt idx="806">
                  <c:v>0.51871250000000002</c:v>
                </c:pt>
                <c:pt idx="807">
                  <c:v>0.51933125000000002</c:v>
                </c:pt>
                <c:pt idx="808">
                  <c:v>0.51995000000000002</c:v>
                </c:pt>
                <c:pt idx="809">
                  <c:v>0.52056875000000002</c:v>
                </c:pt>
                <c:pt idx="810">
                  <c:v>0.52118750000000003</c:v>
                </c:pt>
                <c:pt idx="811">
                  <c:v>0.52180625000000003</c:v>
                </c:pt>
                <c:pt idx="812">
                  <c:v>0.52242500000000003</c:v>
                </c:pt>
                <c:pt idx="813">
                  <c:v>0.52304375000000003</c:v>
                </c:pt>
                <c:pt idx="814">
                  <c:v>0.52366250000000003</c:v>
                </c:pt>
                <c:pt idx="815">
                  <c:v>0.52428125000000003</c:v>
                </c:pt>
                <c:pt idx="816">
                  <c:v>0.52490000000000003</c:v>
                </c:pt>
                <c:pt idx="817">
                  <c:v>0.52551875000000003</c:v>
                </c:pt>
                <c:pt idx="818">
                  <c:v>0.52613750000000004</c:v>
                </c:pt>
                <c:pt idx="819">
                  <c:v>0.52675625000000004</c:v>
                </c:pt>
                <c:pt idx="820">
                  <c:v>0.52737500000000004</c:v>
                </c:pt>
                <c:pt idx="821">
                  <c:v>0.52799375000000004</c:v>
                </c:pt>
                <c:pt idx="822">
                  <c:v>0.52861250000000004</c:v>
                </c:pt>
                <c:pt idx="823">
                  <c:v>0.52923125000000004</c:v>
                </c:pt>
                <c:pt idx="824">
                  <c:v>0.52985000000000004</c:v>
                </c:pt>
                <c:pt idx="825">
                  <c:v>0.53046875000000004</c:v>
                </c:pt>
                <c:pt idx="826">
                  <c:v>0.53108750000000005</c:v>
                </c:pt>
                <c:pt idx="827">
                  <c:v>0.53170625000000005</c:v>
                </c:pt>
                <c:pt idx="828">
                  <c:v>0.53232500000000005</c:v>
                </c:pt>
                <c:pt idx="829">
                  <c:v>0.53294375000000005</c:v>
                </c:pt>
                <c:pt idx="830">
                  <c:v>0.53356250000000005</c:v>
                </c:pt>
                <c:pt idx="831">
                  <c:v>0.53418125000000005</c:v>
                </c:pt>
                <c:pt idx="832">
                  <c:v>0.53480000000000005</c:v>
                </c:pt>
                <c:pt idx="833">
                  <c:v>0.53541875000000005</c:v>
                </c:pt>
                <c:pt idx="834">
                  <c:v>0.53603749999999994</c:v>
                </c:pt>
                <c:pt idx="835">
                  <c:v>0.53665624999999995</c:v>
                </c:pt>
                <c:pt idx="836">
                  <c:v>0.53727499999999995</c:v>
                </c:pt>
                <c:pt idx="837">
                  <c:v>0.53789374999999995</c:v>
                </c:pt>
                <c:pt idx="838">
                  <c:v>0.53851249999999995</c:v>
                </c:pt>
                <c:pt idx="839">
                  <c:v>0.53913124999999995</c:v>
                </c:pt>
                <c:pt idx="840">
                  <c:v>0.53974999999999995</c:v>
                </c:pt>
                <c:pt idx="841">
                  <c:v>0.54036874999999995</c:v>
                </c:pt>
                <c:pt idx="842">
                  <c:v>0.54098749999999995</c:v>
                </c:pt>
                <c:pt idx="843">
                  <c:v>0.54160624999999996</c:v>
                </c:pt>
                <c:pt idx="844">
                  <c:v>0.54222499999999996</c:v>
                </c:pt>
                <c:pt idx="845">
                  <c:v>0.54284374999999996</c:v>
                </c:pt>
                <c:pt idx="846">
                  <c:v>0.54346249999999996</c:v>
                </c:pt>
                <c:pt idx="847">
                  <c:v>0.54408124999999996</c:v>
                </c:pt>
                <c:pt idx="848">
                  <c:v>0.54469999999999996</c:v>
                </c:pt>
                <c:pt idx="849">
                  <c:v>0.54531874999999996</c:v>
                </c:pt>
                <c:pt idx="850">
                  <c:v>0.54593749999999996</c:v>
                </c:pt>
                <c:pt idx="851">
                  <c:v>0.54655624999999997</c:v>
                </c:pt>
                <c:pt idx="852">
                  <c:v>0.54717499999999997</c:v>
                </c:pt>
                <c:pt idx="853">
                  <c:v>0.54779374999999997</c:v>
                </c:pt>
                <c:pt idx="854">
                  <c:v>0.54841249999999997</c:v>
                </c:pt>
                <c:pt idx="855">
                  <c:v>0.54903124999999997</c:v>
                </c:pt>
                <c:pt idx="856">
                  <c:v>0.54964999999999997</c:v>
                </c:pt>
                <c:pt idx="857">
                  <c:v>0.55026874999999997</c:v>
                </c:pt>
                <c:pt idx="858">
                  <c:v>0.55088749999999997</c:v>
                </c:pt>
                <c:pt idx="859">
                  <c:v>0.55150624999999998</c:v>
                </c:pt>
                <c:pt idx="860">
                  <c:v>0.55212499999999998</c:v>
                </c:pt>
                <c:pt idx="861">
                  <c:v>0.55274374999999998</c:v>
                </c:pt>
                <c:pt idx="862">
                  <c:v>0.55336249999999998</c:v>
                </c:pt>
                <c:pt idx="863">
                  <c:v>0.55398124999999998</c:v>
                </c:pt>
                <c:pt idx="864">
                  <c:v>0.55459999999999998</c:v>
                </c:pt>
                <c:pt idx="865">
                  <c:v>0.55521874999999998</c:v>
                </c:pt>
                <c:pt idx="866">
                  <c:v>0.55583749999999998</c:v>
                </c:pt>
                <c:pt idx="867">
                  <c:v>0.55645624999999999</c:v>
                </c:pt>
                <c:pt idx="868">
                  <c:v>0.55707499999999999</c:v>
                </c:pt>
                <c:pt idx="869">
                  <c:v>0.55769374999999999</c:v>
                </c:pt>
                <c:pt idx="870">
                  <c:v>0.55831249999999999</c:v>
                </c:pt>
                <c:pt idx="871">
                  <c:v>0.55893124999999999</c:v>
                </c:pt>
                <c:pt idx="872">
                  <c:v>0.55954999999999999</c:v>
                </c:pt>
                <c:pt idx="873">
                  <c:v>0.56016874999999999</c:v>
                </c:pt>
                <c:pt idx="874">
                  <c:v>0.56078749999999999</c:v>
                </c:pt>
                <c:pt idx="875">
                  <c:v>0.56140625</c:v>
                </c:pt>
                <c:pt idx="876">
                  <c:v>0.562025</c:v>
                </c:pt>
                <c:pt idx="877">
                  <c:v>0.56264375</c:v>
                </c:pt>
                <c:pt idx="878">
                  <c:v>0.5632625</c:v>
                </c:pt>
                <c:pt idx="879">
                  <c:v>0.56388125</c:v>
                </c:pt>
                <c:pt idx="880">
                  <c:v>0.5645</c:v>
                </c:pt>
                <c:pt idx="881">
                  <c:v>0.56511875</c:v>
                </c:pt>
                <c:pt idx="882">
                  <c:v>0.5657375</c:v>
                </c:pt>
                <c:pt idx="883">
                  <c:v>0.56635625000000001</c:v>
                </c:pt>
                <c:pt idx="884">
                  <c:v>0.56697500000000001</c:v>
                </c:pt>
                <c:pt idx="885">
                  <c:v>0.56759375000000001</c:v>
                </c:pt>
                <c:pt idx="886">
                  <c:v>0.56821250000000001</c:v>
                </c:pt>
                <c:pt idx="887">
                  <c:v>0.56883125000000001</c:v>
                </c:pt>
                <c:pt idx="888">
                  <c:v>0.56945000000000001</c:v>
                </c:pt>
                <c:pt idx="889">
                  <c:v>0.57006875000000001</c:v>
                </c:pt>
                <c:pt idx="890">
                  <c:v>0.57068750000000001</c:v>
                </c:pt>
                <c:pt idx="891">
                  <c:v>0.57130625000000002</c:v>
                </c:pt>
                <c:pt idx="892">
                  <c:v>0.57192500000000002</c:v>
                </c:pt>
                <c:pt idx="893">
                  <c:v>0.57254375000000002</c:v>
                </c:pt>
                <c:pt idx="894">
                  <c:v>0.57316250000000002</c:v>
                </c:pt>
                <c:pt idx="895">
                  <c:v>0.57378125000000002</c:v>
                </c:pt>
                <c:pt idx="896">
                  <c:v>0.57440000000000002</c:v>
                </c:pt>
                <c:pt idx="897">
                  <c:v>0.57501875000000002</c:v>
                </c:pt>
                <c:pt idx="898">
                  <c:v>0.57563750000000002</c:v>
                </c:pt>
                <c:pt idx="899">
                  <c:v>0.57625625000000003</c:v>
                </c:pt>
                <c:pt idx="900">
                  <c:v>0.57687500000000003</c:v>
                </c:pt>
                <c:pt idx="901">
                  <c:v>0.57749375000000003</c:v>
                </c:pt>
                <c:pt idx="902">
                  <c:v>0.57811250000000003</c:v>
                </c:pt>
                <c:pt idx="903">
                  <c:v>0.57873125000000003</c:v>
                </c:pt>
                <c:pt idx="904">
                  <c:v>0.57935000000000003</c:v>
                </c:pt>
                <c:pt idx="905">
                  <c:v>0.57996875000000003</c:v>
                </c:pt>
                <c:pt idx="906">
                  <c:v>0.58058750000000003</c:v>
                </c:pt>
                <c:pt idx="907">
                  <c:v>0.58120625000000004</c:v>
                </c:pt>
                <c:pt idx="908">
                  <c:v>0.58182500000000004</c:v>
                </c:pt>
                <c:pt idx="909">
                  <c:v>0.58244375000000004</c:v>
                </c:pt>
                <c:pt idx="910">
                  <c:v>0.58306250000000004</c:v>
                </c:pt>
                <c:pt idx="911">
                  <c:v>0.58368125000000004</c:v>
                </c:pt>
                <c:pt idx="912">
                  <c:v>0.58430000000000004</c:v>
                </c:pt>
                <c:pt idx="913">
                  <c:v>0.58491875000000004</c:v>
                </c:pt>
                <c:pt idx="914">
                  <c:v>0.58553750000000004</c:v>
                </c:pt>
                <c:pt idx="915">
                  <c:v>0.58615625000000005</c:v>
                </c:pt>
                <c:pt idx="916">
                  <c:v>0.58677500000000005</c:v>
                </c:pt>
                <c:pt idx="917">
                  <c:v>0.58739375000000005</c:v>
                </c:pt>
                <c:pt idx="918">
                  <c:v>0.58801250000000005</c:v>
                </c:pt>
                <c:pt idx="919">
                  <c:v>0.58863125000000005</c:v>
                </c:pt>
                <c:pt idx="920">
                  <c:v>0.58925000000000005</c:v>
                </c:pt>
                <c:pt idx="921">
                  <c:v>0.58986875000000005</c:v>
                </c:pt>
                <c:pt idx="922">
                  <c:v>0.59048750000000005</c:v>
                </c:pt>
                <c:pt idx="923">
                  <c:v>0.59110625000000006</c:v>
                </c:pt>
                <c:pt idx="924">
                  <c:v>0.59172499999999995</c:v>
                </c:pt>
                <c:pt idx="925">
                  <c:v>0.59234374999999995</c:v>
                </c:pt>
                <c:pt idx="926">
                  <c:v>0.59296249999999995</c:v>
                </c:pt>
                <c:pt idx="927">
                  <c:v>0.59358124999999995</c:v>
                </c:pt>
                <c:pt idx="928">
                  <c:v>0.59419999999999995</c:v>
                </c:pt>
                <c:pt idx="929">
                  <c:v>0.59481874999999995</c:v>
                </c:pt>
                <c:pt idx="930">
                  <c:v>0.59543749999999995</c:v>
                </c:pt>
                <c:pt idx="931">
                  <c:v>0.59605624999999995</c:v>
                </c:pt>
                <c:pt idx="932">
                  <c:v>0.59667499999999996</c:v>
                </c:pt>
                <c:pt idx="933">
                  <c:v>0.59729374999999996</c:v>
                </c:pt>
                <c:pt idx="934">
                  <c:v>0.59791249999999996</c:v>
                </c:pt>
                <c:pt idx="935">
                  <c:v>0.59853124999999996</c:v>
                </c:pt>
                <c:pt idx="936">
                  <c:v>0.59914999999999996</c:v>
                </c:pt>
                <c:pt idx="937">
                  <c:v>0.59976874999999996</c:v>
                </c:pt>
                <c:pt idx="938">
                  <c:v>0.60038749999999996</c:v>
                </c:pt>
                <c:pt idx="939">
                  <c:v>0.60100624999999996</c:v>
                </c:pt>
                <c:pt idx="940">
                  <c:v>0.60162499999999997</c:v>
                </c:pt>
                <c:pt idx="941">
                  <c:v>0.60224374999999997</c:v>
                </c:pt>
                <c:pt idx="942">
                  <c:v>0.60286249999999997</c:v>
                </c:pt>
                <c:pt idx="943">
                  <c:v>0.60348124999999997</c:v>
                </c:pt>
                <c:pt idx="944">
                  <c:v>0.60409999999999997</c:v>
                </c:pt>
                <c:pt idx="945">
                  <c:v>0.60471874999999997</c:v>
                </c:pt>
                <c:pt idx="946">
                  <c:v>0.60533749999999997</c:v>
                </c:pt>
                <c:pt idx="947">
                  <c:v>0.60595624999999997</c:v>
                </c:pt>
                <c:pt idx="948">
                  <c:v>0.60657499999999998</c:v>
                </c:pt>
                <c:pt idx="949">
                  <c:v>0.60719374999999998</c:v>
                </c:pt>
                <c:pt idx="950">
                  <c:v>0.60781249999999998</c:v>
                </c:pt>
                <c:pt idx="951">
                  <c:v>0.60843124999999998</c:v>
                </c:pt>
                <c:pt idx="952">
                  <c:v>0.60904999999999998</c:v>
                </c:pt>
                <c:pt idx="953">
                  <c:v>0.60966874999999998</c:v>
                </c:pt>
                <c:pt idx="954">
                  <c:v>0.61028749999999998</c:v>
                </c:pt>
                <c:pt idx="955">
                  <c:v>0.61090624999999998</c:v>
                </c:pt>
                <c:pt idx="956">
                  <c:v>0.61152499999999999</c:v>
                </c:pt>
                <c:pt idx="957">
                  <c:v>0.61214374999999999</c:v>
                </c:pt>
                <c:pt idx="958">
                  <c:v>0.61276249999999999</c:v>
                </c:pt>
                <c:pt idx="959">
                  <c:v>0.61338124999999999</c:v>
                </c:pt>
                <c:pt idx="960">
                  <c:v>0.61399999999999999</c:v>
                </c:pt>
                <c:pt idx="961">
                  <c:v>0.61461874999999999</c:v>
                </c:pt>
                <c:pt idx="962">
                  <c:v>0.61523749999999999</c:v>
                </c:pt>
                <c:pt idx="963">
                  <c:v>0.61585624999999999</c:v>
                </c:pt>
                <c:pt idx="964">
                  <c:v>0.616475</c:v>
                </c:pt>
                <c:pt idx="965">
                  <c:v>0.61709375</c:v>
                </c:pt>
                <c:pt idx="966">
                  <c:v>0.6177125</c:v>
                </c:pt>
                <c:pt idx="967">
                  <c:v>0.61833125</c:v>
                </c:pt>
                <c:pt idx="968">
                  <c:v>0.61895</c:v>
                </c:pt>
                <c:pt idx="969">
                  <c:v>0.61956875</c:v>
                </c:pt>
                <c:pt idx="970">
                  <c:v>0.6201875</c:v>
                </c:pt>
                <c:pt idx="971">
                  <c:v>0.62080625</c:v>
                </c:pt>
                <c:pt idx="972">
                  <c:v>0.62142500000000001</c:v>
                </c:pt>
                <c:pt idx="973">
                  <c:v>0.62204375000000001</c:v>
                </c:pt>
                <c:pt idx="974">
                  <c:v>0.62266250000000001</c:v>
                </c:pt>
                <c:pt idx="975">
                  <c:v>0.62328125000000001</c:v>
                </c:pt>
                <c:pt idx="976">
                  <c:v>0.62390000000000001</c:v>
                </c:pt>
                <c:pt idx="977">
                  <c:v>0.62451875000000001</c:v>
                </c:pt>
                <c:pt idx="978">
                  <c:v>0.62513750000000001</c:v>
                </c:pt>
                <c:pt idx="979">
                  <c:v>0.62575625000000001</c:v>
                </c:pt>
                <c:pt idx="980">
                  <c:v>0.62637500000000002</c:v>
                </c:pt>
                <c:pt idx="981">
                  <c:v>0.62699375000000002</c:v>
                </c:pt>
                <c:pt idx="982">
                  <c:v>0.62761250000000002</c:v>
                </c:pt>
                <c:pt idx="983">
                  <c:v>0.62823125000000002</c:v>
                </c:pt>
                <c:pt idx="984">
                  <c:v>0.62885000000000002</c:v>
                </c:pt>
                <c:pt idx="985">
                  <c:v>0.62946875000000002</c:v>
                </c:pt>
                <c:pt idx="986">
                  <c:v>0.63008750000000002</c:v>
                </c:pt>
                <c:pt idx="987">
                  <c:v>0.63070625000000002</c:v>
                </c:pt>
                <c:pt idx="988">
                  <c:v>0.63132500000000003</c:v>
                </c:pt>
                <c:pt idx="989">
                  <c:v>0.63194375000000003</c:v>
                </c:pt>
                <c:pt idx="990">
                  <c:v>0.63256250000000003</c:v>
                </c:pt>
                <c:pt idx="991">
                  <c:v>0.63318125000000003</c:v>
                </c:pt>
                <c:pt idx="992">
                  <c:v>0.63380000000000003</c:v>
                </c:pt>
                <c:pt idx="993">
                  <c:v>0.63441875000000003</c:v>
                </c:pt>
                <c:pt idx="994">
                  <c:v>0.63503750000000003</c:v>
                </c:pt>
                <c:pt idx="995">
                  <c:v>0.63565625000000003</c:v>
                </c:pt>
                <c:pt idx="996">
                  <c:v>0.63627500000000003</c:v>
                </c:pt>
                <c:pt idx="997">
                  <c:v>0.63689375000000004</c:v>
                </c:pt>
                <c:pt idx="998">
                  <c:v>0.63751250000000004</c:v>
                </c:pt>
                <c:pt idx="999">
                  <c:v>0.63813125000000004</c:v>
                </c:pt>
                <c:pt idx="1000">
                  <c:v>0.63875000000000004</c:v>
                </c:pt>
                <c:pt idx="1001">
                  <c:v>0.63936875000000004</c:v>
                </c:pt>
                <c:pt idx="1002">
                  <c:v>0.63998750000000004</c:v>
                </c:pt>
                <c:pt idx="1003">
                  <c:v>0.64060625000000004</c:v>
                </c:pt>
                <c:pt idx="1004">
                  <c:v>0.64122500000000004</c:v>
                </c:pt>
                <c:pt idx="1005">
                  <c:v>0.64184375000000005</c:v>
                </c:pt>
                <c:pt idx="1006">
                  <c:v>0.64246250000000005</c:v>
                </c:pt>
                <c:pt idx="1007">
                  <c:v>0.64308125000000005</c:v>
                </c:pt>
                <c:pt idx="1008">
                  <c:v>0.64370000000000005</c:v>
                </c:pt>
                <c:pt idx="1009">
                  <c:v>0.64431875000000005</c:v>
                </c:pt>
                <c:pt idx="1010">
                  <c:v>0.64493750000000005</c:v>
                </c:pt>
                <c:pt idx="1011">
                  <c:v>0.64555625000000005</c:v>
                </c:pt>
                <c:pt idx="1012">
                  <c:v>0.64617500000000005</c:v>
                </c:pt>
                <c:pt idx="1013">
                  <c:v>0.64679374999999995</c:v>
                </c:pt>
                <c:pt idx="1014">
                  <c:v>0.64741249999999995</c:v>
                </c:pt>
                <c:pt idx="1015">
                  <c:v>0.64803124999999995</c:v>
                </c:pt>
                <c:pt idx="1016">
                  <c:v>0.64864999999999995</c:v>
                </c:pt>
                <c:pt idx="1017">
                  <c:v>0.64926874999999995</c:v>
                </c:pt>
                <c:pt idx="1018">
                  <c:v>0.64988749999999995</c:v>
                </c:pt>
                <c:pt idx="1019">
                  <c:v>0.65050624999999995</c:v>
                </c:pt>
                <c:pt idx="1020">
                  <c:v>0.65112499999999995</c:v>
                </c:pt>
                <c:pt idx="1021">
                  <c:v>0.65174374999999996</c:v>
                </c:pt>
                <c:pt idx="1022">
                  <c:v>0.65236249999999996</c:v>
                </c:pt>
                <c:pt idx="1023">
                  <c:v>0.65298124999999996</c:v>
                </c:pt>
                <c:pt idx="1024">
                  <c:v>0.65359999999999996</c:v>
                </c:pt>
                <c:pt idx="1025">
                  <c:v>0.65421874999999996</c:v>
                </c:pt>
                <c:pt idx="1026">
                  <c:v>0.65483749999999996</c:v>
                </c:pt>
                <c:pt idx="1027">
                  <c:v>0.65545624999999996</c:v>
                </c:pt>
                <c:pt idx="1028">
                  <c:v>0.65607499999999996</c:v>
                </c:pt>
                <c:pt idx="1029">
                  <c:v>0.65669374999999997</c:v>
                </c:pt>
                <c:pt idx="1030">
                  <c:v>0.65731249999999997</c:v>
                </c:pt>
                <c:pt idx="1031">
                  <c:v>0.65793124999999997</c:v>
                </c:pt>
                <c:pt idx="1032">
                  <c:v>0.65854999999999997</c:v>
                </c:pt>
                <c:pt idx="1033">
                  <c:v>0.65916874999999997</c:v>
                </c:pt>
                <c:pt idx="1034">
                  <c:v>0.65978749999999997</c:v>
                </c:pt>
                <c:pt idx="1035">
                  <c:v>0.66040624999999997</c:v>
                </c:pt>
                <c:pt idx="1036">
                  <c:v>0.66102499999999997</c:v>
                </c:pt>
                <c:pt idx="1037">
                  <c:v>0.66164374999999997</c:v>
                </c:pt>
                <c:pt idx="1038">
                  <c:v>0.66226249999999998</c:v>
                </c:pt>
                <c:pt idx="1039">
                  <c:v>0.66288124999999998</c:v>
                </c:pt>
                <c:pt idx="1040">
                  <c:v>0.66349999999999998</c:v>
                </c:pt>
                <c:pt idx="1041">
                  <c:v>0.66411874999999998</c:v>
                </c:pt>
                <c:pt idx="1042">
                  <c:v>0.66473749999999998</c:v>
                </c:pt>
                <c:pt idx="1043">
                  <c:v>0.66535624999999998</c:v>
                </c:pt>
                <c:pt idx="1044">
                  <c:v>0.66597499999999998</c:v>
                </c:pt>
                <c:pt idx="1045">
                  <c:v>0.66659374999999998</c:v>
                </c:pt>
                <c:pt idx="1046">
                  <c:v>0.66721249999999999</c:v>
                </c:pt>
                <c:pt idx="1047">
                  <c:v>0.66783124999999999</c:v>
                </c:pt>
                <c:pt idx="1048">
                  <c:v>0.66844999999999999</c:v>
                </c:pt>
                <c:pt idx="1049">
                  <c:v>0.66906874999999999</c:v>
                </c:pt>
                <c:pt idx="1050">
                  <c:v>0.66968749999999999</c:v>
                </c:pt>
                <c:pt idx="1051">
                  <c:v>0.67030624999999999</c:v>
                </c:pt>
                <c:pt idx="1052">
                  <c:v>0.67092499999999999</c:v>
                </c:pt>
                <c:pt idx="1053">
                  <c:v>0.67154374999999999</c:v>
                </c:pt>
                <c:pt idx="1054">
                  <c:v>0.6721625</c:v>
                </c:pt>
                <c:pt idx="1055">
                  <c:v>0.67278125</c:v>
                </c:pt>
                <c:pt idx="1056">
                  <c:v>0.6734</c:v>
                </c:pt>
                <c:pt idx="1057">
                  <c:v>0.67401875</c:v>
                </c:pt>
                <c:pt idx="1058">
                  <c:v>0.6746375</c:v>
                </c:pt>
                <c:pt idx="1059">
                  <c:v>0.67525625</c:v>
                </c:pt>
                <c:pt idx="1060">
                  <c:v>0.675875</c:v>
                </c:pt>
                <c:pt idx="1061">
                  <c:v>0.67649375</c:v>
                </c:pt>
                <c:pt idx="1062">
                  <c:v>0.67711250000000001</c:v>
                </c:pt>
                <c:pt idx="1063">
                  <c:v>0.67773125000000001</c:v>
                </c:pt>
                <c:pt idx="1064">
                  <c:v>0.67835000000000001</c:v>
                </c:pt>
                <c:pt idx="1065">
                  <c:v>0.67896875000000001</c:v>
                </c:pt>
                <c:pt idx="1066">
                  <c:v>0.67958750000000001</c:v>
                </c:pt>
                <c:pt idx="1067">
                  <c:v>0.68020625000000001</c:v>
                </c:pt>
                <c:pt idx="1068">
                  <c:v>0.68082500000000001</c:v>
                </c:pt>
                <c:pt idx="1069">
                  <c:v>0.68144375000000001</c:v>
                </c:pt>
                <c:pt idx="1070">
                  <c:v>0.68206250000000002</c:v>
                </c:pt>
                <c:pt idx="1071">
                  <c:v>0.68268125000000002</c:v>
                </c:pt>
                <c:pt idx="1072">
                  <c:v>0.68330000000000002</c:v>
                </c:pt>
                <c:pt idx="1073">
                  <c:v>0.68391875000000002</c:v>
                </c:pt>
                <c:pt idx="1074">
                  <c:v>0.68453750000000002</c:v>
                </c:pt>
                <c:pt idx="1075">
                  <c:v>0.68515625000000002</c:v>
                </c:pt>
                <c:pt idx="1076">
                  <c:v>0.68577500000000002</c:v>
                </c:pt>
                <c:pt idx="1077">
                  <c:v>0.68639375000000002</c:v>
                </c:pt>
                <c:pt idx="1078">
                  <c:v>0.68701250000000003</c:v>
                </c:pt>
                <c:pt idx="1079">
                  <c:v>0.68763125000000003</c:v>
                </c:pt>
                <c:pt idx="1080">
                  <c:v>0.68825000000000003</c:v>
                </c:pt>
                <c:pt idx="1081">
                  <c:v>0.68886875000000003</c:v>
                </c:pt>
                <c:pt idx="1082">
                  <c:v>0.68948750000000003</c:v>
                </c:pt>
                <c:pt idx="1083">
                  <c:v>0.69010625000000003</c:v>
                </c:pt>
                <c:pt idx="1084">
                  <c:v>0.69072500000000003</c:v>
                </c:pt>
                <c:pt idx="1085">
                  <c:v>0.69134375000000003</c:v>
                </c:pt>
                <c:pt idx="1086">
                  <c:v>0.69196250000000004</c:v>
                </c:pt>
                <c:pt idx="1087">
                  <c:v>0.69258125000000004</c:v>
                </c:pt>
                <c:pt idx="1088">
                  <c:v>0.69320000000000004</c:v>
                </c:pt>
                <c:pt idx="1089">
                  <c:v>0.69381875000000004</c:v>
                </c:pt>
                <c:pt idx="1090">
                  <c:v>0.69443750000000004</c:v>
                </c:pt>
                <c:pt idx="1091">
                  <c:v>0.69505625000000004</c:v>
                </c:pt>
                <c:pt idx="1092">
                  <c:v>0.69567500000000004</c:v>
                </c:pt>
                <c:pt idx="1093">
                  <c:v>0.69629375000000004</c:v>
                </c:pt>
                <c:pt idx="1094">
                  <c:v>0.69691250000000005</c:v>
                </c:pt>
                <c:pt idx="1095">
                  <c:v>0.69753125000000005</c:v>
                </c:pt>
                <c:pt idx="1096">
                  <c:v>0.69815000000000005</c:v>
                </c:pt>
                <c:pt idx="1097">
                  <c:v>0.69876875000000005</c:v>
                </c:pt>
                <c:pt idx="1098">
                  <c:v>0.69938750000000005</c:v>
                </c:pt>
                <c:pt idx="1099">
                  <c:v>0.70000625000000005</c:v>
                </c:pt>
                <c:pt idx="1100">
                  <c:v>0.70062500000000005</c:v>
                </c:pt>
                <c:pt idx="1101">
                  <c:v>0.70124375000000005</c:v>
                </c:pt>
                <c:pt idx="1102">
                  <c:v>0.70186249999999994</c:v>
                </c:pt>
                <c:pt idx="1103">
                  <c:v>0.70248124999999995</c:v>
                </c:pt>
                <c:pt idx="1104">
                  <c:v>0.70309999999999995</c:v>
                </c:pt>
                <c:pt idx="1105">
                  <c:v>0.70371874999999995</c:v>
                </c:pt>
                <c:pt idx="1106">
                  <c:v>0.70433749999999995</c:v>
                </c:pt>
                <c:pt idx="1107">
                  <c:v>0.70495624999999995</c:v>
                </c:pt>
                <c:pt idx="1108">
                  <c:v>0.70557499999999995</c:v>
                </c:pt>
                <c:pt idx="1109">
                  <c:v>0.70619374999999995</c:v>
                </c:pt>
                <c:pt idx="1110">
                  <c:v>0.70681249999999995</c:v>
                </c:pt>
                <c:pt idx="1111">
                  <c:v>0.70743124999999996</c:v>
                </c:pt>
                <c:pt idx="1112">
                  <c:v>0.70804999999999996</c:v>
                </c:pt>
                <c:pt idx="1113">
                  <c:v>0.70866874999999996</c:v>
                </c:pt>
                <c:pt idx="1114">
                  <c:v>0.70928749999999996</c:v>
                </c:pt>
                <c:pt idx="1115">
                  <c:v>0.70990624999999996</c:v>
                </c:pt>
                <c:pt idx="1116">
                  <c:v>0.71052499999999996</c:v>
                </c:pt>
                <c:pt idx="1117">
                  <c:v>0.71114374999999996</c:v>
                </c:pt>
                <c:pt idx="1118">
                  <c:v>0.71176249999999996</c:v>
                </c:pt>
                <c:pt idx="1119">
                  <c:v>0.71238124999999997</c:v>
                </c:pt>
                <c:pt idx="1120">
                  <c:v>0.71299999999999997</c:v>
                </c:pt>
                <c:pt idx="1121">
                  <c:v>0.71361874999999997</c:v>
                </c:pt>
                <c:pt idx="1122">
                  <c:v>0.71423749999999997</c:v>
                </c:pt>
                <c:pt idx="1123">
                  <c:v>0.71485624999999997</c:v>
                </c:pt>
                <c:pt idx="1124">
                  <c:v>0.71547499999999997</c:v>
                </c:pt>
                <c:pt idx="1125">
                  <c:v>0.71609374999999997</c:v>
                </c:pt>
                <c:pt idx="1126">
                  <c:v>0.71671249999999997</c:v>
                </c:pt>
                <c:pt idx="1127">
                  <c:v>0.71733124999999998</c:v>
                </c:pt>
                <c:pt idx="1128">
                  <c:v>0.71794999999999998</c:v>
                </c:pt>
                <c:pt idx="1129">
                  <c:v>0.71856874999999998</c:v>
                </c:pt>
                <c:pt idx="1130">
                  <c:v>0.71918749999999998</c:v>
                </c:pt>
                <c:pt idx="1131">
                  <c:v>0.71980624999999998</c:v>
                </c:pt>
                <c:pt idx="1132">
                  <c:v>0.72042499999999998</c:v>
                </c:pt>
                <c:pt idx="1133">
                  <c:v>0.72104374999999998</c:v>
                </c:pt>
                <c:pt idx="1134">
                  <c:v>0.72166249999999998</c:v>
                </c:pt>
                <c:pt idx="1135">
                  <c:v>0.72228124999999999</c:v>
                </c:pt>
                <c:pt idx="1136">
                  <c:v>0.72289999999999999</c:v>
                </c:pt>
                <c:pt idx="1137">
                  <c:v>0.72351874999999999</c:v>
                </c:pt>
                <c:pt idx="1138">
                  <c:v>0.72413749999999999</c:v>
                </c:pt>
                <c:pt idx="1139">
                  <c:v>0.72475624999999999</c:v>
                </c:pt>
                <c:pt idx="1140">
                  <c:v>0.72537499999999999</c:v>
                </c:pt>
                <c:pt idx="1141">
                  <c:v>0.72599374999999999</c:v>
                </c:pt>
                <c:pt idx="1142">
                  <c:v>0.72661249999999999</c:v>
                </c:pt>
                <c:pt idx="1143">
                  <c:v>0.72723125</c:v>
                </c:pt>
                <c:pt idx="1144">
                  <c:v>0.72785</c:v>
                </c:pt>
                <c:pt idx="1145">
                  <c:v>0.72846875</c:v>
                </c:pt>
                <c:pt idx="1146">
                  <c:v>0.7290875</c:v>
                </c:pt>
                <c:pt idx="1147">
                  <c:v>0.72970625</c:v>
                </c:pt>
                <c:pt idx="1148">
                  <c:v>0.730325</c:v>
                </c:pt>
                <c:pt idx="1149">
                  <c:v>0.73094375</c:v>
                </c:pt>
                <c:pt idx="1150">
                  <c:v>0.7315625</c:v>
                </c:pt>
                <c:pt idx="1151">
                  <c:v>0.73218125000000001</c:v>
                </c:pt>
                <c:pt idx="1152">
                  <c:v>0.73280000000000001</c:v>
                </c:pt>
                <c:pt idx="1153">
                  <c:v>0.73341875000000001</c:v>
                </c:pt>
                <c:pt idx="1154">
                  <c:v>0.73403750000000001</c:v>
                </c:pt>
                <c:pt idx="1155">
                  <c:v>0.73465625000000001</c:v>
                </c:pt>
                <c:pt idx="1156">
                  <c:v>0.73527500000000001</c:v>
                </c:pt>
                <c:pt idx="1157">
                  <c:v>0.73589375000000001</c:v>
                </c:pt>
                <c:pt idx="1158">
                  <c:v>0.73651250000000001</c:v>
                </c:pt>
                <c:pt idx="1159">
                  <c:v>0.73713125000000002</c:v>
                </c:pt>
                <c:pt idx="1160">
                  <c:v>0.73775000000000002</c:v>
                </c:pt>
                <c:pt idx="1161">
                  <c:v>0.73836875000000002</c:v>
                </c:pt>
                <c:pt idx="1162">
                  <c:v>0.73898750000000002</c:v>
                </c:pt>
                <c:pt idx="1163">
                  <c:v>0.73960625000000002</c:v>
                </c:pt>
                <c:pt idx="1164">
                  <c:v>0.74022500000000002</c:v>
                </c:pt>
                <c:pt idx="1165">
                  <c:v>0.74084375000000002</c:v>
                </c:pt>
                <c:pt idx="1166">
                  <c:v>0.74146250000000002</c:v>
                </c:pt>
                <c:pt idx="1167">
                  <c:v>0.74208125000000003</c:v>
                </c:pt>
                <c:pt idx="1168">
                  <c:v>0.74270000000000003</c:v>
                </c:pt>
                <c:pt idx="1169">
                  <c:v>0.74331875000000003</c:v>
                </c:pt>
                <c:pt idx="1170">
                  <c:v>0.74393750000000003</c:v>
                </c:pt>
                <c:pt idx="1171">
                  <c:v>0.74455625000000003</c:v>
                </c:pt>
                <c:pt idx="1172">
                  <c:v>0.74517500000000003</c:v>
                </c:pt>
                <c:pt idx="1173">
                  <c:v>0.74579375000000003</c:v>
                </c:pt>
                <c:pt idx="1174">
                  <c:v>0.74641250000000003</c:v>
                </c:pt>
                <c:pt idx="1175">
                  <c:v>0.74703125000000004</c:v>
                </c:pt>
                <c:pt idx="1176">
                  <c:v>0.74765000000000004</c:v>
                </c:pt>
                <c:pt idx="1177">
                  <c:v>0.74826875000000004</c:v>
                </c:pt>
                <c:pt idx="1178">
                  <c:v>0.74888750000000004</c:v>
                </c:pt>
                <c:pt idx="1179">
                  <c:v>0.74950625000000004</c:v>
                </c:pt>
                <c:pt idx="1180">
                  <c:v>0.75012500000000004</c:v>
                </c:pt>
                <c:pt idx="1181">
                  <c:v>0.75074375000000004</c:v>
                </c:pt>
                <c:pt idx="1182">
                  <c:v>0.75136250000000004</c:v>
                </c:pt>
                <c:pt idx="1183">
                  <c:v>0.75198125000000005</c:v>
                </c:pt>
                <c:pt idx="1184">
                  <c:v>0.75260000000000005</c:v>
                </c:pt>
                <c:pt idx="1185">
                  <c:v>0.75321875000000005</c:v>
                </c:pt>
                <c:pt idx="1186">
                  <c:v>0.75383750000000005</c:v>
                </c:pt>
                <c:pt idx="1187">
                  <c:v>0.75445625000000005</c:v>
                </c:pt>
                <c:pt idx="1188">
                  <c:v>0.75507500000000005</c:v>
                </c:pt>
                <c:pt idx="1189">
                  <c:v>0.75569375000000005</c:v>
                </c:pt>
                <c:pt idx="1190">
                  <c:v>0.75631250000000005</c:v>
                </c:pt>
                <c:pt idx="1191">
                  <c:v>0.75693125000000006</c:v>
                </c:pt>
                <c:pt idx="1192">
                  <c:v>0.75754999999999995</c:v>
                </c:pt>
                <c:pt idx="1193">
                  <c:v>0.75816874999999995</c:v>
                </c:pt>
                <c:pt idx="1194">
                  <c:v>0.75878749999999995</c:v>
                </c:pt>
                <c:pt idx="1195">
                  <c:v>0.75940624999999995</c:v>
                </c:pt>
                <c:pt idx="1196">
                  <c:v>0.76002499999999995</c:v>
                </c:pt>
                <c:pt idx="1197">
                  <c:v>0.76064374999999995</c:v>
                </c:pt>
                <c:pt idx="1198">
                  <c:v>0.76126249999999995</c:v>
                </c:pt>
                <c:pt idx="1199">
                  <c:v>0.76188124999999995</c:v>
                </c:pt>
                <c:pt idx="1200">
                  <c:v>0.76249999999999996</c:v>
                </c:pt>
                <c:pt idx="1201">
                  <c:v>0.76311874999999996</c:v>
                </c:pt>
                <c:pt idx="1202">
                  <c:v>0.76373749999999996</c:v>
                </c:pt>
                <c:pt idx="1203">
                  <c:v>0.76435624999999996</c:v>
                </c:pt>
                <c:pt idx="1204">
                  <c:v>0.76497499999999996</c:v>
                </c:pt>
                <c:pt idx="1205">
                  <c:v>0.76559374999999996</c:v>
                </c:pt>
                <c:pt idx="1206">
                  <c:v>0.76621249999999996</c:v>
                </c:pt>
                <c:pt idx="1207">
                  <c:v>0.76683124999999996</c:v>
                </c:pt>
                <c:pt idx="1208">
                  <c:v>0.76744999999999997</c:v>
                </c:pt>
                <c:pt idx="1209">
                  <c:v>0.76806874999999997</c:v>
                </c:pt>
                <c:pt idx="1210">
                  <c:v>0.76868749999999997</c:v>
                </c:pt>
                <c:pt idx="1211">
                  <c:v>0.76930624999999997</c:v>
                </c:pt>
                <c:pt idx="1212">
                  <c:v>0.76992499999999997</c:v>
                </c:pt>
                <c:pt idx="1213">
                  <c:v>0.77054374999999997</c:v>
                </c:pt>
                <c:pt idx="1214">
                  <c:v>0.77116249999999997</c:v>
                </c:pt>
                <c:pt idx="1215">
                  <c:v>0.77178124999999997</c:v>
                </c:pt>
                <c:pt idx="1216">
                  <c:v>0.77239999999999998</c:v>
                </c:pt>
                <c:pt idx="1217">
                  <c:v>0.77301874999999998</c:v>
                </c:pt>
                <c:pt idx="1218">
                  <c:v>0.77363749999999998</c:v>
                </c:pt>
                <c:pt idx="1219">
                  <c:v>0.77425624999999998</c:v>
                </c:pt>
                <c:pt idx="1220">
                  <c:v>0.77487499999999998</c:v>
                </c:pt>
                <c:pt idx="1221">
                  <c:v>0.77549374999999998</c:v>
                </c:pt>
                <c:pt idx="1222">
                  <c:v>0.77611249999999998</c:v>
                </c:pt>
                <c:pt idx="1223">
                  <c:v>0.77673124999999998</c:v>
                </c:pt>
                <c:pt idx="1224">
                  <c:v>0.77734999999999999</c:v>
                </c:pt>
                <c:pt idx="1225">
                  <c:v>0.77796874999999999</c:v>
                </c:pt>
                <c:pt idx="1226">
                  <c:v>0.77858749999999999</c:v>
                </c:pt>
                <c:pt idx="1227">
                  <c:v>0.77920624999999999</c:v>
                </c:pt>
                <c:pt idx="1228">
                  <c:v>0.77982499999999999</c:v>
                </c:pt>
                <c:pt idx="1229">
                  <c:v>0.78044374999999999</c:v>
                </c:pt>
                <c:pt idx="1230">
                  <c:v>0.78106249999999999</c:v>
                </c:pt>
                <c:pt idx="1231">
                  <c:v>0.78168124999999999</c:v>
                </c:pt>
                <c:pt idx="1232">
                  <c:v>0.7823</c:v>
                </c:pt>
                <c:pt idx="1233">
                  <c:v>0.78291875</c:v>
                </c:pt>
                <c:pt idx="1234">
                  <c:v>0.7835375</c:v>
                </c:pt>
                <c:pt idx="1235">
                  <c:v>0.78415625</c:v>
                </c:pt>
                <c:pt idx="1236">
                  <c:v>0.784775</c:v>
                </c:pt>
                <c:pt idx="1237">
                  <c:v>0.78539375</c:v>
                </c:pt>
                <c:pt idx="1238">
                  <c:v>0.7860125</c:v>
                </c:pt>
                <c:pt idx="1239">
                  <c:v>0.78663125</c:v>
                </c:pt>
                <c:pt idx="1240">
                  <c:v>0.78725000000000001</c:v>
                </c:pt>
                <c:pt idx="1241">
                  <c:v>0.78786875000000001</c:v>
                </c:pt>
                <c:pt idx="1242">
                  <c:v>0.78848750000000001</c:v>
                </c:pt>
                <c:pt idx="1243">
                  <c:v>0.78910625000000001</c:v>
                </c:pt>
                <c:pt idx="1244">
                  <c:v>0.78972500000000001</c:v>
                </c:pt>
                <c:pt idx="1245">
                  <c:v>0.79034375000000001</c:v>
                </c:pt>
                <c:pt idx="1246">
                  <c:v>0.79096250000000001</c:v>
                </c:pt>
                <c:pt idx="1247">
                  <c:v>0.79158125000000001</c:v>
                </c:pt>
                <c:pt idx="1248">
                  <c:v>0.79220000000000002</c:v>
                </c:pt>
                <c:pt idx="1249">
                  <c:v>0.79281875000000002</c:v>
                </c:pt>
                <c:pt idx="1250">
                  <c:v>0.79343750000000002</c:v>
                </c:pt>
                <c:pt idx="1251">
                  <c:v>0.79405625000000002</c:v>
                </c:pt>
                <c:pt idx="1252">
                  <c:v>0.79467500000000002</c:v>
                </c:pt>
                <c:pt idx="1253">
                  <c:v>0.79529375000000002</c:v>
                </c:pt>
                <c:pt idx="1254">
                  <c:v>0.79591250000000002</c:v>
                </c:pt>
                <c:pt idx="1255">
                  <c:v>0.79653125000000002</c:v>
                </c:pt>
                <c:pt idx="1256">
                  <c:v>0.79715000000000003</c:v>
                </c:pt>
                <c:pt idx="1257">
                  <c:v>0.79776875000000003</c:v>
                </c:pt>
                <c:pt idx="1258">
                  <c:v>0.79838750000000003</c:v>
                </c:pt>
                <c:pt idx="1259">
                  <c:v>0.79900625000000003</c:v>
                </c:pt>
                <c:pt idx="1260">
                  <c:v>0.79962500000000003</c:v>
                </c:pt>
                <c:pt idx="1261">
                  <c:v>0.80024375000000003</c:v>
                </c:pt>
                <c:pt idx="1262">
                  <c:v>0.80086250000000003</c:v>
                </c:pt>
                <c:pt idx="1263">
                  <c:v>0.80148125000000003</c:v>
                </c:pt>
                <c:pt idx="1264">
                  <c:v>0.80210000000000004</c:v>
                </c:pt>
                <c:pt idx="1265">
                  <c:v>0.80271875000000004</c:v>
                </c:pt>
                <c:pt idx="1266">
                  <c:v>0.80333750000000004</c:v>
                </c:pt>
                <c:pt idx="1267">
                  <c:v>0.80395625000000004</c:v>
                </c:pt>
                <c:pt idx="1268">
                  <c:v>0.80457500000000004</c:v>
                </c:pt>
                <c:pt idx="1269">
                  <c:v>0.80519375000000004</c:v>
                </c:pt>
                <c:pt idx="1270">
                  <c:v>0.80581250000000004</c:v>
                </c:pt>
                <c:pt idx="1271">
                  <c:v>0.80643125000000004</c:v>
                </c:pt>
                <c:pt idx="1272">
                  <c:v>0.80705000000000005</c:v>
                </c:pt>
                <c:pt idx="1273">
                  <c:v>0.80766875000000005</c:v>
                </c:pt>
                <c:pt idx="1274">
                  <c:v>0.80828750000000005</c:v>
                </c:pt>
                <c:pt idx="1275">
                  <c:v>0.80890625000000005</c:v>
                </c:pt>
                <c:pt idx="1276">
                  <c:v>0.80952500000000005</c:v>
                </c:pt>
                <c:pt idx="1277">
                  <c:v>0.81014375000000005</c:v>
                </c:pt>
                <c:pt idx="1278">
                  <c:v>0.81076250000000005</c:v>
                </c:pt>
                <c:pt idx="1279">
                  <c:v>0.81138125000000005</c:v>
                </c:pt>
                <c:pt idx="1280">
                  <c:v>0.81200000000000006</c:v>
                </c:pt>
                <c:pt idx="1281">
                  <c:v>0.81261874999999995</c:v>
                </c:pt>
                <c:pt idx="1282">
                  <c:v>0.81323749999999995</c:v>
                </c:pt>
                <c:pt idx="1283">
                  <c:v>0.81385624999999995</c:v>
                </c:pt>
                <c:pt idx="1284">
                  <c:v>0.81447499999999995</c:v>
                </c:pt>
                <c:pt idx="1285">
                  <c:v>0.81509374999999995</c:v>
                </c:pt>
                <c:pt idx="1286">
                  <c:v>0.81571249999999995</c:v>
                </c:pt>
                <c:pt idx="1287">
                  <c:v>0.81633124999999995</c:v>
                </c:pt>
                <c:pt idx="1288">
                  <c:v>0.81694999999999995</c:v>
                </c:pt>
                <c:pt idx="1289">
                  <c:v>0.81756874999999996</c:v>
                </c:pt>
                <c:pt idx="1290">
                  <c:v>0.81818749999999996</c:v>
                </c:pt>
                <c:pt idx="1291">
                  <c:v>0.81880624999999996</c:v>
                </c:pt>
                <c:pt idx="1292">
                  <c:v>0.81942499999999996</c:v>
                </c:pt>
                <c:pt idx="1293">
                  <c:v>0.82004374999999996</c:v>
                </c:pt>
                <c:pt idx="1294">
                  <c:v>0.82066249999999996</c:v>
                </c:pt>
                <c:pt idx="1295">
                  <c:v>0.82128124999999996</c:v>
                </c:pt>
                <c:pt idx="1296">
                  <c:v>0.82189999999999996</c:v>
                </c:pt>
                <c:pt idx="1297">
                  <c:v>0.82251874999999997</c:v>
                </c:pt>
                <c:pt idx="1298">
                  <c:v>0.82313749999999997</c:v>
                </c:pt>
                <c:pt idx="1299">
                  <c:v>0.82375624999999997</c:v>
                </c:pt>
                <c:pt idx="1300">
                  <c:v>0.82437499999999997</c:v>
                </c:pt>
                <c:pt idx="1301">
                  <c:v>0.82499374999999997</c:v>
                </c:pt>
                <c:pt idx="1302">
                  <c:v>0.82561249999999997</c:v>
                </c:pt>
                <c:pt idx="1303">
                  <c:v>0.82623124999999997</c:v>
                </c:pt>
                <c:pt idx="1304">
                  <c:v>0.82684999999999997</c:v>
                </c:pt>
                <c:pt idx="1305">
                  <c:v>0.82746874999999998</c:v>
                </c:pt>
                <c:pt idx="1306">
                  <c:v>0.82808749999999998</c:v>
                </c:pt>
                <c:pt idx="1307">
                  <c:v>0.82870624999999998</c:v>
                </c:pt>
                <c:pt idx="1308">
                  <c:v>0.82932499999999998</c:v>
                </c:pt>
                <c:pt idx="1309">
                  <c:v>0.82994374999999998</c:v>
                </c:pt>
                <c:pt idx="1310">
                  <c:v>0.83056249999999998</c:v>
                </c:pt>
                <c:pt idx="1311">
                  <c:v>0.83118124999999998</c:v>
                </c:pt>
                <c:pt idx="1312">
                  <c:v>0.83179999999999998</c:v>
                </c:pt>
                <c:pt idx="1313">
                  <c:v>0.83241874999999999</c:v>
                </c:pt>
                <c:pt idx="1314">
                  <c:v>0.83303749999999999</c:v>
                </c:pt>
                <c:pt idx="1315">
                  <c:v>0.83365624999999999</c:v>
                </c:pt>
                <c:pt idx="1316">
                  <c:v>0.83427499999999999</c:v>
                </c:pt>
                <c:pt idx="1317">
                  <c:v>0.83489374999999999</c:v>
                </c:pt>
                <c:pt idx="1318">
                  <c:v>0.83551249999999999</c:v>
                </c:pt>
                <c:pt idx="1319">
                  <c:v>0.83613124999999999</c:v>
                </c:pt>
                <c:pt idx="1320">
                  <c:v>0.83674999999999999</c:v>
                </c:pt>
                <c:pt idx="1321">
                  <c:v>0.83736875</c:v>
                </c:pt>
                <c:pt idx="1322">
                  <c:v>0.8379875</c:v>
                </c:pt>
                <c:pt idx="1323">
                  <c:v>0.83860625</c:v>
                </c:pt>
                <c:pt idx="1324">
                  <c:v>0.839225</c:v>
                </c:pt>
                <c:pt idx="1325">
                  <c:v>0.83984375</c:v>
                </c:pt>
                <c:pt idx="1326">
                  <c:v>0.8404625</c:v>
                </c:pt>
                <c:pt idx="1327">
                  <c:v>0.84108125</c:v>
                </c:pt>
                <c:pt idx="1328">
                  <c:v>0.8417</c:v>
                </c:pt>
                <c:pt idx="1329">
                  <c:v>0.84231875</c:v>
                </c:pt>
                <c:pt idx="1330">
                  <c:v>0.84293750000000001</c:v>
                </c:pt>
                <c:pt idx="1331">
                  <c:v>0.84355625000000001</c:v>
                </c:pt>
                <c:pt idx="1332">
                  <c:v>0.84417500000000001</c:v>
                </c:pt>
                <c:pt idx="1333">
                  <c:v>0.84479375000000001</c:v>
                </c:pt>
                <c:pt idx="1334">
                  <c:v>0.84541250000000001</c:v>
                </c:pt>
                <c:pt idx="1335">
                  <c:v>0.84603125000000001</c:v>
                </c:pt>
                <c:pt idx="1336">
                  <c:v>0.84665000000000001</c:v>
                </c:pt>
                <c:pt idx="1337">
                  <c:v>0.84726875000000001</c:v>
                </c:pt>
                <c:pt idx="1338">
                  <c:v>0.84788750000000002</c:v>
                </c:pt>
                <c:pt idx="1339">
                  <c:v>0.84850625000000002</c:v>
                </c:pt>
                <c:pt idx="1340">
                  <c:v>0.84912500000000002</c:v>
                </c:pt>
                <c:pt idx="1341">
                  <c:v>0.84974375000000002</c:v>
                </c:pt>
                <c:pt idx="1342">
                  <c:v>0.85036250000000002</c:v>
                </c:pt>
                <c:pt idx="1343">
                  <c:v>0.85098125000000002</c:v>
                </c:pt>
                <c:pt idx="1344">
                  <c:v>0.85160000000000002</c:v>
                </c:pt>
                <c:pt idx="1345">
                  <c:v>0.85221875000000002</c:v>
                </c:pt>
                <c:pt idx="1346">
                  <c:v>0.85283750000000003</c:v>
                </c:pt>
                <c:pt idx="1347">
                  <c:v>0.85345625000000003</c:v>
                </c:pt>
                <c:pt idx="1348">
                  <c:v>0.85407500000000003</c:v>
                </c:pt>
                <c:pt idx="1349">
                  <c:v>0.85469375000000003</c:v>
                </c:pt>
                <c:pt idx="1350">
                  <c:v>0.85531250000000003</c:v>
                </c:pt>
                <c:pt idx="1351">
                  <c:v>0.85593125000000003</c:v>
                </c:pt>
                <c:pt idx="1352">
                  <c:v>0.85655000000000003</c:v>
                </c:pt>
                <c:pt idx="1353">
                  <c:v>0.85716875000000003</c:v>
                </c:pt>
                <c:pt idx="1354">
                  <c:v>0.85778750000000004</c:v>
                </c:pt>
                <c:pt idx="1355">
                  <c:v>0.85840625000000004</c:v>
                </c:pt>
                <c:pt idx="1356">
                  <c:v>0.85902500000000004</c:v>
                </c:pt>
                <c:pt idx="1357">
                  <c:v>0.85964375000000004</c:v>
                </c:pt>
                <c:pt idx="1358">
                  <c:v>0.86026250000000004</c:v>
                </c:pt>
                <c:pt idx="1359">
                  <c:v>0.86088125000000004</c:v>
                </c:pt>
                <c:pt idx="1360">
                  <c:v>0.86150000000000004</c:v>
                </c:pt>
                <c:pt idx="1361">
                  <c:v>0.86211875000000004</c:v>
                </c:pt>
                <c:pt idx="1362">
                  <c:v>0.86273750000000005</c:v>
                </c:pt>
                <c:pt idx="1363">
                  <c:v>0.86335625000000005</c:v>
                </c:pt>
                <c:pt idx="1364">
                  <c:v>0.86397500000000005</c:v>
                </c:pt>
                <c:pt idx="1365">
                  <c:v>0.86459375000000005</c:v>
                </c:pt>
                <c:pt idx="1366">
                  <c:v>0.86521250000000005</c:v>
                </c:pt>
                <c:pt idx="1367">
                  <c:v>0.86583125000000005</c:v>
                </c:pt>
                <c:pt idx="1368">
                  <c:v>0.86645000000000005</c:v>
                </c:pt>
                <c:pt idx="1369">
                  <c:v>0.86706875000000005</c:v>
                </c:pt>
                <c:pt idx="1370">
                  <c:v>0.86768749999999994</c:v>
                </c:pt>
                <c:pt idx="1371">
                  <c:v>0.86830624999999995</c:v>
                </c:pt>
                <c:pt idx="1372">
                  <c:v>0.86892499999999995</c:v>
                </c:pt>
                <c:pt idx="1373">
                  <c:v>0.86954374999999995</c:v>
                </c:pt>
                <c:pt idx="1374">
                  <c:v>0.87016249999999995</c:v>
                </c:pt>
                <c:pt idx="1375">
                  <c:v>0.87078124999999995</c:v>
                </c:pt>
                <c:pt idx="1376">
                  <c:v>0.87139999999999995</c:v>
                </c:pt>
                <c:pt idx="1377">
                  <c:v>0.87201874999999995</c:v>
                </c:pt>
                <c:pt idx="1378">
                  <c:v>0.87263749999999995</c:v>
                </c:pt>
                <c:pt idx="1379">
                  <c:v>0.87325624999999996</c:v>
                </c:pt>
                <c:pt idx="1380">
                  <c:v>0.87387499999999996</c:v>
                </c:pt>
                <c:pt idx="1381">
                  <c:v>0.87449374999999996</c:v>
                </c:pt>
                <c:pt idx="1382">
                  <c:v>0.87511249999999996</c:v>
                </c:pt>
                <c:pt idx="1383">
                  <c:v>0.87573124999999996</c:v>
                </c:pt>
                <c:pt idx="1384">
                  <c:v>0.87634999999999996</c:v>
                </c:pt>
                <c:pt idx="1385">
                  <c:v>0.87696874999999996</c:v>
                </c:pt>
                <c:pt idx="1386">
                  <c:v>0.87758749999999996</c:v>
                </c:pt>
                <c:pt idx="1387">
                  <c:v>0.87820624999999997</c:v>
                </c:pt>
                <c:pt idx="1388">
                  <c:v>0.87882499999999997</c:v>
                </c:pt>
                <c:pt idx="1389">
                  <c:v>0.87944374999999997</c:v>
                </c:pt>
                <c:pt idx="1390">
                  <c:v>0.88006249999999997</c:v>
                </c:pt>
                <c:pt idx="1391">
                  <c:v>0.88068124999999997</c:v>
                </c:pt>
                <c:pt idx="1392">
                  <c:v>0.88129999999999997</c:v>
                </c:pt>
                <c:pt idx="1393">
                  <c:v>0.88191874999999997</c:v>
                </c:pt>
                <c:pt idx="1394">
                  <c:v>0.88253749999999997</c:v>
                </c:pt>
                <c:pt idx="1395">
                  <c:v>0.88315624999999998</c:v>
                </c:pt>
                <c:pt idx="1396">
                  <c:v>0.88377499999999998</c:v>
                </c:pt>
                <c:pt idx="1397">
                  <c:v>0.88439374999999998</c:v>
                </c:pt>
                <c:pt idx="1398">
                  <c:v>0.88501249999999998</c:v>
                </c:pt>
                <c:pt idx="1399">
                  <c:v>0.88563124999999998</c:v>
                </c:pt>
                <c:pt idx="1400">
                  <c:v>0.88624999999999998</c:v>
                </c:pt>
                <c:pt idx="1401">
                  <c:v>0.88686874999999998</c:v>
                </c:pt>
                <c:pt idx="1402">
                  <c:v>0.88748749999999998</c:v>
                </c:pt>
                <c:pt idx="1403">
                  <c:v>0.88810624999999999</c:v>
                </c:pt>
                <c:pt idx="1404">
                  <c:v>0.88872499999999999</c:v>
                </c:pt>
                <c:pt idx="1405">
                  <c:v>0.88934374999999999</c:v>
                </c:pt>
                <c:pt idx="1406">
                  <c:v>0.88996249999999999</c:v>
                </c:pt>
                <c:pt idx="1407">
                  <c:v>0.89058124999999999</c:v>
                </c:pt>
                <c:pt idx="1408">
                  <c:v>0.89119999999999999</c:v>
                </c:pt>
                <c:pt idx="1409">
                  <c:v>0.89181874999999999</c:v>
                </c:pt>
                <c:pt idx="1410">
                  <c:v>0.89243749999999999</c:v>
                </c:pt>
                <c:pt idx="1411">
                  <c:v>0.89305625</c:v>
                </c:pt>
                <c:pt idx="1412">
                  <c:v>0.893675</c:v>
                </c:pt>
                <c:pt idx="1413">
                  <c:v>0.89429375</c:v>
                </c:pt>
                <c:pt idx="1414">
                  <c:v>0.8949125</c:v>
                </c:pt>
                <c:pt idx="1415">
                  <c:v>0.89553125</c:v>
                </c:pt>
                <c:pt idx="1416">
                  <c:v>0.89615</c:v>
                </c:pt>
                <c:pt idx="1417">
                  <c:v>0.89676875</c:v>
                </c:pt>
                <c:pt idx="1418">
                  <c:v>0.8973875</c:v>
                </c:pt>
                <c:pt idx="1419">
                  <c:v>0.89800625000000001</c:v>
                </c:pt>
                <c:pt idx="1420">
                  <c:v>0.89862500000000001</c:v>
                </c:pt>
                <c:pt idx="1421">
                  <c:v>0.89924375000000001</c:v>
                </c:pt>
                <c:pt idx="1422">
                  <c:v>0.89986250000000001</c:v>
                </c:pt>
                <c:pt idx="1423">
                  <c:v>0.90048125000000001</c:v>
                </c:pt>
                <c:pt idx="1424">
                  <c:v>0.90110000000000001</c:v>
                </c:pt>
                <c:pt idx="1425">
                  <c:v>0.90171875000000001</c:v>
                </c:pt>
                <c:pt idx="1426">
                  <c:v>0.90233750000000001</c:v>
                </c:pt>
                <c:pt idx="1427">
                  <c:v>0.90295625000000002</c:v>
                </c:pt>
                <c:pt idx="1428">
                  <c:v>0.90357500000000002</c:v>
                </c:pt>
                <c:pt idx="1429">
                  <c:v>0.90419375000000002</c:v>
                </c:pt>
                <c:pt idx="1430">
                  <c:v>0.90481250000000002</c:v>
                </c:pt>
                <c:pt idx="1431">
                  <c:v>0.90543125000000002</c:v>
                </c:pt>
                <c:pt idx="1432">
                  <c:v>0.90605000000000002</c:v>
                </c:pt>
                <c:pt idx="1433">
                  <c:v>0.90666875000000002</c:v>
                </c:pt>
                <c:pt idx="1434">
                  <c:v>0.90728750000000002</c:v>
                </c:pt>
                <c:pt idx="1435">
                  <c:v>0.90790625000000003</c:v>
                </c:pt>
                <c:pt idx="1436">
                  <c:v>0.90852500000000003</c:v>
                </c:pt>
                <c:pt idx="1437">
                  <c:v>0.90914375000000003</c:v>
                </c:pt>
                <c:pt idx="1438">
                  <c:v>0.90976250000000003</c:v>
                </c:pt>
                <c:pt idx="1439">
                  <c:v>0.91038125000000003</c:v>
                </c:pt>
                <c:pt idx="1440">
                  <c:v>0.91100000000000003</c:v>
                </c:pt>
                <c:pt idx="1441">
                  <c:v>0.91161875000000003</c:v>
                </c:pt>
                <c:pt idx="1442">
                  <c:v>0.91223750000000003</c:v>
                </c:pt>
                <c:pt idx="1443">
                  <c:v>0.91285625000000004</c:v>
                </c:pt>
                <c:pt idx="1444">
                  <c:v>0.91347500000000004</c:v>
                </c:pt>
                <c:pt idx="1445">
                  <c:v>0.91409375000000004</c:v>
                </c:pt>
                <c:pt idx="1446">
                  <c:v>0.91471250000000004</c:v>
                </c:pt>
                <c:pt idx="1447">
                  <c:v>0.91533125000000004</c:v>
                </c:pt>
                <c:pt idx="1448">
                  <c:v>0.91595000000000004</c:v>
                </c:pt>
                <c:pt idx="1449">
                  <c:v>0.91656875000000004</c:v>
                </c:pt>
                <c:pt idx="1450">
                  <c:v>0.91718750000000004</c:v>
                </c:pt>
                <c:pt idx="1451">
                  <c:v>0.91780625000000005</c:v>
                </c:pt>
                <c:pt idx="1452">
                  <c:v>0.91842500000000005</c:v>
                </c:pt>
                <c:pt idx="1453">
                  <c:v>0.91904375000000005</c:v>
                </c:pt>
                <c:pt idx="1454">
                  <c:v>0.91966250000000005</c:v>
                </c:pt>
                <c:pt idx="1455">
                  <c:v>0.92028125000000005</c:v>
                </c:pt>
                <c:pt idx="1456">
                  <c:v>0.92090000000000005</c:v>
                </c:pt>
                <c:pt idx="1457">
                  <c:v>0.92151875000000005</c:v>
                </c:pt>
                <c:pt idx="1458">
                  <c:v>0.92213750000000005</c:v>
                </c:pt>
                <c:pt idx="1459">
                  <c:v>0.92275624999999994</c:v>
                </c:pt>
                <c:pt idx="1460">
                  <c:v>0.92337499999999995</c:v>
                </c:pt>
                <c:pt idx="1461">
                  <c:v>0.92399374999999995</c:v>
                </c:pt>
                <c:pt idx="1462">
                  <c:v>0.92461249999999995</c:v>
                </c:pt>
                <c:pt idx="1463">
                  <c:v>0.92523124999999995</c:v>
                </c:pt>
                <c:pt idx="1464">
                  <c:v>0.92584999999999995</c:v>
                </c:pt>
                <c:pt idx="1465">
                  <c:v>0.92646874999999995</c:v>
                </c:pt>
                <c:pt idx="1466">
                  <c:v>0.92708749999999995</c:v>
                </c:pt>
                <c:pt idx="1467">
                  <c:v>0.92770624999999995</c:v>
                </c:pt>
                <c:pt idx="1468">
                  <c:v>0.92832499999999996</c:v>
                </c:pt>
                <c:pt idx="1469">
                  <c:v>0.92894374999999996</c:v>
                </c:pt>
                <c:pt idx="1470">
                  <c:v>0.92956249999999996</c:v>
                </c:pt>
                <c:pt idx="1471">
                  <c:v>0.93018124999999996</c:v>
                </c:pt>
                <c:pt idx="1472">
                  <c:v>0.93079999999999996</c:v>
                </c:pt>
                <c:pt idx="1473">
                  <c:v>0.93141874999999996</c:v>
                </c:pt>
                <c:pt idx="1474">
                  <c:v>0.93203749999999996</c:v>
                </c:pt>
                <c:pt idx="1475">
                  <c:v>0.93265624999999996</c:v>
                </c:pt>
                <c:pt idx="1476">
                  <c:v>0.93327499999999997</c:v>
                </c:pt>
                <c:pt idx="1477">
                  <c:v>0.93389374999999997</c:v>
                </c:pt>
                <c:pt idx="1478">
                  <c:v>0.93451249999999997</c:v>
                </c:pt>
                <c:pt idx="1479">
                  <c:v>0.93513124999999997</c:v>
                </c:pt>
                <c:pt idx="1480">
                  <c:v>0.93574999999999997</c:v>
                </c:pt>
                <c:pt idx="1481">
                  <c:v>0.93636874999999997</c:v>
                </c:pt>
                <c:pt idx="1482">
                  <c:v>0.93698749999999997</c:v>
                </c:pt>
                <c:pt idx="1483">
                  <c:v>0.93760624999999997</c:v>
                </c:pt>
                <c:pt idx="1484">
                  <c:v>0.93822499999999998</c:v>
                </c:pt>
                <c:pt idx="1485">
                  <c:v>0.93884374999999998</c:v>
                </c:pt>
                <c:pt idx="1486">
                  <c:v>0.93946249999999998</c:v>
                </c:pt>
                <c:pt idx="1487">
                  <c:v>0.94008124999999998</c:v>
                </c:pt>
                <c:pt idx="1488">
                  <c:v>0.94069999999999998</c:v>
                </c:pt>
                <c:pt idx="1489">
                  <c:v>0.94131874999999998</c:v>
                </c:pt>
                <c:pt idx="1490">
                  <c:v>0.94193749999999998</c:v>
                </c:pt>
                <c:pt idx="1491">
                  <c:v>0.94255624999999998</c:v>
                </c:pt>
                <c:pt idx="1492">
                  <c:v>0.94317499999999999</c:v>
                </c:pt>
                <c:pt idx="1493">
                  <c:v>0.94379374999999999</c:v>
                </c:pt>
                <c:pt idx="1494">
                  <c:v>0.94441249999999999</c:v>
                </c:pt>
                <c:pt idx="1495">
                  <c:v>0.94503124999999999</c:v>
                </c:pt>
                <c:pt idx="1496">
                  <c:v>0.94564999999999999</c:v>
                </c:pt>
                <c:pt idx="1497">
                  <c:v>0.94626874999999999</c:v>
                </c:pt>
                <c:pt idx="1498">
                  <c:v>0.94688749999999999</c:v>
                </c:pt>
                <c:pt idx="1499">
                  <c:v>0.94750624999999999</c:v>
                </c:pt>
                <c:pt idx="1500">
                  <c:v>0.948125</c:v>
                </c:pt>
                <c:pt idx="1501">
                  <c:v>0.94874375</c:v>
                </c:pt>
                <c:pt idx="1502">
                  <c:v>0.9493625</c:v>
                </c:pt>
                <c:pt idx="1503">
                  <c:v>0.94998125</c:v>
                </c:pt>
                <c:pt idx="1504">
                  <c:v>0.9506</c:v>
                </c:pt>
                <c:pt idx="1505">
                  <c:v>0.95121875</c:v>
                </c:pt>
                <c:pt idx="1506">
                  <c:v>0.9518375</c:v>
                </c:pt>
                <c:pt idx="1507">
                  <c:v>0.95245625</c:v>
                </c:pt>
                <c:pt idx="1508">
                  <c:v>0.95307500000000001</c:v>
                </c:pt>
                <c:pt idx="1509">
                  <c:v>0.95369375000000001</c:v>
                </c:pt>
                <c:pt idx="1510">
                  <c:v>0.95431250000000001</c:v>
                </c:pt>
                <c:pt idx="1511">
                  <c:v>0.95493125000000001</c:v>
                </c:pt>
                <c:pt idx="1512">
                  <c:v>0.95555000000000001</c:v>
                </c:pt>
                <c:pt idx="1513">
                  <c:v>0.95616875000000001</c:v>
                </c:pt>
                <c:pt idx="1514">
                  <c:v>0.95678750000000001</c:v>
                </c:pt>
                <c:pt idx="1515">
                  <c:v>0.95740625000000001</c:v>
                </c:pt>
                <c:pt idx="1516">
                  <c:v>0.95802500000000002</c:v>
                </c:pt>
                <c:pt idx="1517">
                  <c:v>0.95864375000000002</c:v>
                </c:pt>
                <c:pt idx="1518">
                  <c:v>0.95926250000000002</c:v>
                </c:pt>
                <c:pt idx="1519">
                  <c:v>0.95988125000000002</c:v>
                </c:pt>
                <c:pt idx="1520">
                  <c:v>0.96050000000000002</c:v>
                </c:pt>
                <c:pt idx="1521">
                  <c:v>0.96111875000000002</c:v>
                </c:pt>
                <c:pt idx="1522">
                  <c:v>0.96173750000000002</c:v>
                </c:pt>
                <c:pt idx="1523">
                  <c:v>0.96235625000000002</c:v>
                </c:pt>
                <c:pt idx="1524">
                  <c:v>0.96297500000000003</c:v>
                </c:pt>
                <c:pt idx="1525">
                  <c:v>0.96359375000000003</c:v>
                </c:pt>
                <c:pt idx="1526">
                  <c:v>0.96421250000000003</c:v>
                </c:pt>
                <c:pt idx="1527">
                  <c:v>0.96483125000000003</c:v>
                </c:pt>
                <c:pt idx="1528">
                  <c:v>0.96545000000000003</c:v>
                </c:pt>
                <c:pt idx="1529">
                  <c:v>0.96606875000000003</c:v>
                </c:pt>
                <c:pt idx="1530">
                  <c:v>0.96668750000000003</c:v>
                </c:pt>
                <c:pt idx="1531">
                  <c:v>0.96730625000000003</c:v>
                </c:pt>
                <c:pt idx="1532">
                  <c:v>0.96792500000000004</c:v>
                </c:pt>
                <c:pt idx="1533">
                  <c:v>0.96854375000000004</c:v>
                </c:pt>
                <c:pt idx="1534">
                  <c:v>0.96916250000000004</c:v>
                </c:pt>
                <c:pt idx="1535">
                  <c:v>0.96978125000000004</c:v>
                </c:pt>
                <c:pt idx="1536">
                  <c:v>0.97040000000000004</c:v>
                </c:pt>
                <c:pt idx="1537">
                  <c:v>0.97101875000000004</c:v>
                </c:pt>
                <c:pt idx="1538">
                  <c:v>0.97163750000000004</c:v>
                </c:pt>
                <c:pt idx="1539">
                  <c:v>0.97225625000000004</c:v>
                </c:pt>
                <c:pt idx="1540">
                  <c:v>0.97287500000000005</c:v>
                </c:pt>
                <c:pt idx="1541">
                  <c:v>0.97349375000000005</c:v>
                </c:pt>
                <c:pt idx="1542">
                  <c:v>0.97411250000000005</c:v>
                </c:pt>
                <c:pt idx="1543">
                  <c:v>0.97473125000000005</c:v>
                </c:pt>
                <c:pt idx="1544">
                  <c:v>0.97535000000000005</c:v>
                </c:pt>
                <c:pt idx="1545">
                  <c:v>0.97596875000000005</c:v>
                </c:pt>
                <c:pt idx="1546">
                  <c:v>0.97658750000000005</c:v>
                </c:pt>
                <c:pt idx="1547">
                  <c:v>0.97720625000000005</c:v>
                </c:pt>
                <c:pt idx="1548">
                  <c:v>0.97782500000000006</c:v>
                </c:pt>
                <c:pt idx="1549">
                  <c:v>0.97844374999999995</c:v>
                </c:pt>
                <c:pt idx="1550">
                  <c:v>0.97906249999999995</c:v>
                </c:pt>
                <c:pt idx="1551">
                  <c:v>0.97968124999999995</c:v>
                </c:pt>
                <c:pt idx="1552">
                  <c:v>0.98029999999999995</c:v>
                </c:pt>
                <c:pt idx="1553">
                  <c:v>0.98091874999999995</c:v>
                </c:pt>
                <c:pt idx="1554">
                  <c:v>0.98153749999999995</c:v>
                </c:pt>
                <c:pt idx="1555">
                  <c:v>0.98215624999999995</c:v>
                </c:pt>
                <c:pt idx="1556">
                  <c:v>0.98277499999999995</c:v>
                </c:pt>
                <c:pt idx="1557">
                  <c:v>0.98339374999999996</c:v>
                </c:pt>
                <c:pt idx="1558">
                  <c:v>0.98401249999999996</c:v>
                </c:pt>
                <c:pt idx="1559">
                  <c:v>0.98463124999999996</c:v>
                </c:pt>
                <c:pt idx="1560">
                  <c:v>0.98524999999999996</c:v>
                </c:pt>
                <c:pt idx="1561">
                  <c:v>0.98586874999999996</c:v>
                </c:pt>
                <c:pt idx="1562">
                  <c:v>0.98648749999999996</c:v>
                </c:pt>
                <c:pt idx="1563">
                  <c:v>0.98710624999999996</c:v>
                </c:pt>
                <c:pt idx="1564">
                  <c:v>0.98772499999999996</c:v>
                </c:pt>
                <c:pt idx="1565">
                  <c:v>0.98834374999999997</c:v>
                </c:pt>
                <c:pt idx="1566">
                  <c:v>0.98896249999999997</c:v>
                </c:pt>
                <c:pt idx="1567">
                  <c:v>0.98958124999999997</c:v>
                </c:pt>
                <c:pt idx="1568">
                  <c:v>0.99019999999999997</c:v>
                </c:pt>
                <c:pt idx="1569">
                  <c:v>0.99081874999999997</c:v>
                </c:pt>
                <c:pt idx="1570">
                  <c:v>0.99143749999999997</c:v>
                </c:pt>
                <c:pt idx="1571">
                  <c:v>0.99205624999999997</c:v>
                </c:pt>
                <c:pt idx="1572">
                  <c:v>0.99267499999999997</c:v>
                </c:pt>
                <c:pt idx="1573">
                  <c:v>0.99329374999999998</c:v>
                </c:pt>
                <c:pt idx="1574">
                  <c:v>0.99391249999999998</c:v>
                </c:pt>
                <c:pt idx="1575">
                  <c:v>0.99453124999999998</c:v>
                </c:pt>
                <c:pt idx="1576">
                  <c:v>0.99514999999999998</c:v>
                </c:pt>
                <c:pt idx="1577">
                  <c:v>0.99576874999999998</c:v>
                </c:pt>
                <c:pt idx="1578">
                  <c:v>0.99638749999999998</c:v>
                </c:pt>
                <c:pt idx="1579">
                  <c:v>0.99700624999999998</c:v>
                </c:pt>
                <c:pt idx="1580">
                  <c:v>0.99762499999999998</c:v>
                </c:pt>
                <c:pt idx="1581">
                  <c:v>0.99824374999999999</c:v>
                </c:pt>
                <c:pt idx="1582">
                  <c:v>0.99886249999999999</c:v>
                </c:pt>
                <c:pt idx="1583">
                  <c:v>0.99948124999999999</c:v>
                </c:pt>
                <c:pt idx="1584">
                  <c:v>1.0001</c:v>
                </c:pt>
                <c:pt idx="1585">
                  <c:v>1.0007187500000001</c:v>
                </c:pt>
                <c:pt idx="1586">
                  <c:v>1.0013375</c:v>
                </c:pt>
                <c:pt idx="1587">
                  <c:v>1.0019562500000001</c:v>
                </c:pt>
                <c:pt idx="1588">
                  <c:v>1.002575</c:v>
                </c:pt>
                <c:pt idx="1589">
                  <c:v>1.0031937500000001</c:v>
                </c:pt>
                <c:pt idx="1590">
                  <c:v>1.0038125</c:v>
                </c:pt>
                <c:pt idx="1591">
                  <c:v>1.0044312500000001</c:v>
                </c:pt>
                <c:pt idx="1592">
                  <c:v>1.00505</c:v>
                </c:pt>
                <c:pt idx="1593">
                  <c:v>1.0056687499999999</c:v>
                </c:pt>
                <c:pt idx="1594">
                  <c:v>1.0062875</c:v>
                </c:pt>
                <c:pt idx="1595">
                  <c:v>1.0069062499999999</c:v>
                </c:pt>
                <c:pt idx="1596">
                  <c:v>1.007525</c:v>
                </c:pt>
                <c:pt idx="1597">
                  <c:v>1.0081437499999999</c:v>
                </c:pt>
                <c:pt idx="1598">
                  <c:v>1.0087625</c:v>
                </c:pt>
                <c:pt idx="1599">
                  <c:v>1.0093812499999999</c:v>
                </c:pt>
                <c:pt idx="1600">
                  <c:v>1.01</c:v>
                </c:pt>
                <c:pt idx="1601">
                  <c:v>1.0106187499999999</c:v>
                </c:pt>
                <c:pt idx="1602">
                  <c:v>1.0112375</c:v>
                </c:pt>
                <c:pt idx="1603">
                  <c:v>1.0118562499999999</c:v>
                </c:pt>
                <c:pt idx="1604">
                  <c:v>1.012475</c:v>
                </c:pt>
                <c:pt idx="1605">
                  <c:v>1.0130937499999999</c:v>
                </c:pt>
                <c:pt idx="1606">
                  <c:v>1.0137125</c:v>
                </c:pt>
                <c:pt idx="1607">
                  <c:v>1.0143312499999999</c:v>
                </c:pt>
                <c:pt idx="1608">
                  <c:v>1.01495</c:v>
                </c:pt>
                <c:pt idx="1609">
                  <c:v>1.0155687499999999</c:v>
                </c:pt>
                <c:pt idx="1610">
                  <c:v>1.0161875</c:v>
                </c:pt>
                <c:pt idx="1611">
                  <c:v>1.0168062499999999</c:v>
                </c:pt>
                <c:pt idx="1612">
                  <c:v>1.017425</c:v>
                </c:pt>
                <c:pt idx="1613">
                  <c:v>1.0180437499999999</c:v>
                </c:pt>
                <c:pt idx="1614">
                  <c:v>1.0186625</c:v>
                </c:pt>
                <c:pt idx="1615">
                  <c:v>1.0192812499999999</c:v>
                </c:pt>
                <c:pt idx="1616">
                  <c:v>1.0199</c:v>
                </c:pt>
                <c:pt idx="1617">
                  <c:v>1.0205187499999999</c:v>
                </c:pt>
                <c:pt idx="1618">
                  <c:v>1.0211375</c:v>
                </c:pt>
                <c:pt idx="1619">
                  <c:v>1.0217562499999999</c:v>
                </c:pt>
                <c:pt idx="1620">
                  <c:v>1.022375</c:v>
                </c:pt>
                <c:pt idx="1621">
                  <c:v>1.0229937499999999</c:v>
                </c:pt>
                <c:pt idx="1622">
                  <c:v>1.0236125</c:v>
                </c:pt>
                <c:pt idx="1623">
                  <c:v>1.0242312499999999</c:v>
                </c:pt>
                <c:pt idx="1624">
                  <c:v>1.02485</c:v>
                </c:pt>
                <c:pt idx="1625">
                  <c:v>1.0254687499999999</c:v>
                </c:pt>
                <c:pt idx="1626">
                  <c:v>1.0260875</c:v>
                </c:pt>
                <c:pt idx="1627">
                  <c:v>1.0267062499999999</c:v>
                </c:pt>
                <c:pt idx="1628">
                  <c:v>1.027325</c:v>
                </c:pt>
                <c:pt idx="1629">
                  <c:v>1.0279437499999999</c:v>
                </c:pt>
                <c:pt idx="1630">
                  <c:v>1.0285625</c:v>
                </c:pt>
                <c:pt idx="1631">
                  <c:v>1.0291812499999999</c:v>
                </c:pt>
                <c:pt idx="1632">
                  <c:v>1.0298</c:v>
                </c:pt>
                <c:pt idx="1633">
                  <c:v>1.0304187499999999</c:v>
                </c:pt>
                <c:pt idx="1634">
                  <c:v>1.0310375000000001</c:v>
                </c:pt>
                <c:pt idx="1635">
                  <c:v>1.0316562499999999</c:v>
                </c:pt>
                <c:pt idx="1636">
                  <c:v>1.0322750000000001</c:v>
                </c:pt>
                <c:pt idx="1637">
                  <c:v>1.0328937499999999</c:v>
                </c:pt>
                <c:pt idx="1638">
                  <c:v>1.0335125000000001</c:v>
                </c:pt>
                <c:pt idx="1639">
                  <c:v>1.0341312499999999</c:v>
                </c:pt>
                <c:pt idx="1640">
                  <c:v>1.0347500000000001</c:v>
                </c:pt>
                <c:pt idx="1641">
                  <c:v>1.0353687499999999</c:v>
                </c:pt>
                <c:pt idx="1642">
                  <c:v>1.0359875000000001</c:v>
                </c:pt>
                <c:pt idx="1643">
                  <c:v>1.03660625</c:v>
                </c:pt>
                <c:pt idx="1644">
                  <c:v>1.0372250000000001</c:v>
                </c:pt>
                <c:pt idx="1645">
                  <c:v>1.03784375</c:v>
                </c:pt>
                <c:pt idx="1646">
                  <c:v>1.0384625000000001</c:v>
                </c:pt>
                <c:pt idx="1647">
                  <c:v>1.03908125</c:v>
                </c:pt>
                <c:pt idx="1648">
                  <c:v>1.0397000000000001</c:v>
                </c:pt>
                <c:pt idx="1649">
                  <c:v>1.04031875</c:v>
                </c:pt>
                <c:pt idx="1650">
                  <c:v>1.0409375000000001</c:v>
                </c:pt>
                <c:pt idx="1651">
                  <c:v>1.04155625</c:v>
                </c:pt>
                <c:pt idx="1652">
                  <c:v>1.0421750000000001</c:v>
                </c:pt>
                <c:pt idx="1653">
                  <c:v>1.04279375</c:v>
                </c:pt>
                <c:pt idx="1654">
                  <c:v>1.0434125000000001</c:v>
                </c:pt>
                <c:pt idx="1655">
                  <c:v>1.04403125</c:v>
                </c:pt>
                <c:pt idx="1656">
                  <c:v>1.0446500000000001</c:v>
                </c:pt>
                <c:pt idx="1657">
                  <c:v>1.04526875</c:v>
                </c:pt>
                <c:pt idx="1658">
                  <c:v>1.0458875000000001</c:v>
                </c:pt>
                <c:pt idx="1659">
                  <c:v>1.04650625</c:v>
                </c:pt>
                <c:pt idx="1660">
                  <c:v>1.0471250000000001</c:v>
                </c:pt>
                <c:pt idx="1661">
                  <c:v>1.04774375</c:v>
                </c:pt>
                <c:pt idx="1662">
                  <c:v>1.0483625000000001</c:v>
                </c:pt>
                <c:pt idx="1663">
                  <c:v>1.04898125</c:v>
                </c:pt>
                <c:pt idx="1664">
                  <c:v>1.0496000000000001</c:v>
                </c:pt>
                <c:pt idx="1665">
                  <c:v>1.05021875</c:v>
                </c:pt>
                <c:pt idx="1666">
                  <c:v>1.0508375000000001</c:v>
                </c:pt>
                <c:pt idx="1667">
                  <c:v>1.05145625</c:v>
                </c:pt>
                <c:pt idx="1668">
                  <c:v>1.0520750000000001</c:v>
                </c:pt>
                <c:pt idx="1669">
                  <c:v>1.05269375</c:v>
                </c:pt>
                <c:pt idx="1670">
                  <c:v>1.0533125000000001</c:v>
                </c:pt>
                <c:pt idx="1671">
                  <c:v>1.05393125</c:v>
                </c:pt>
                <c:pt idx="1672">
                  <c:v>1.0545500000000001</c:v>
                </c:pt>
                <c:pt idx="1673">
                  <c:v>1.05516875</c:v>
                </c:pt>
                <c:pt idx="1674">
                  <c:v>1.0557875000000001</c:v>
                </c:pt>
                <c:pt idx="1675">
                  <c:v>1.05640625</c:v>
                </c:pt>
                <c:pt idx="1676">
                  <c:v>1.0570250000000001</c:v>
                </c:pt>
                <c:pt idx="1677">
                  <c:v>1.05764375</c:v>
                </c:pt>
                <c:pt idx="1678">
                  <c:v>1.0582625000000001</c:v>
                </c:pt>
                <c:pt idx="1679">
                  <c:v>1.05888125</c:v>
                </c:pt>
                <c:pt idx="1680">
                  <c:v>1.0595000000000001</c:v>
                </c:pt>
                <c:pt idx="1681">
                  <c:v>1.06011875</c:v>
                </c:pt>
                <c:pt idx="1682">
                  <c:v>1.0607375000000001</c:v>
                </c:pt>
                <c:pt idx="1683">
                  <c:v>1.06135625</c:v>
                </c:pt>
                <c:pt idx="1684">
                  <c:v>1.0619749999999999</c:v>
                </c:pt>
                <c:pt idx="1685">
                  <c:v>1.06259375</c:v>
                </c:pt>
                <c:pt idx="1686">
                  <c:v>1.0632124999999999</c:v>
                </c:pt>
                <c:pt idx="1687">
                  <c:v>1.06383125</c:v>
                </c:pt>
                <c:pt idx="1688">
                  <c:v>1.0644499999999999</c:v>
                </c:pt>
                <c:pt idx="1689">
                  <c:v>1.06506875</c:v>
                </c:pt>
                <c:pt idx="1690">
                  <c:v>1.0656874999999999</c:v>
                </c:pt>
                <c:pt idx="1691">
                  <c:v>1.06630625</c:v>
                </c:pt>
                <c:pt idx="1692">
                  <c:v>1.0669249999999999</c:v>
                </c:pt>
                <c:pt idx="1693">
                  <c:v>1.06754375</c:v>
                </c:pt>
                <c:pt idx="1694">
                  <c:v>1.0681624999999999</c:v>
                </c:pt>
                <c:pt idx="1695">
                  <c:v>1.06878125</c:v>
                </c:pt>
                <c:pt idx="1696">
                  <c:v>1.0693999999999999</c:v>
                </c:pt>
                <c:pt idx="1697">
                  <c:v>1.07001875</c:v>
                </c:pt>
                <c:pt idx="1698">
                  <c:v>1.0706374999999999</c:v>
                </c:pt>
                <c:pt idx="1699">
                  <c:v>1.07125625</c:v>
                </c:pt>
                <c:pt idx="1700">
                  <c:v>1.0718749999999999</c:v>
                </c:pt>
                <c:pt idx="1701">
                  <c:v>1.07249375</c:v>
                </c:pt>
                <c:pt idx="1702">
                  <c:v>1.0731124999999999</c:v>
                </c:pt>
                <c:pt idx="1703">
                  <c:v>1.07373125</c:v>
                </c:pt>
                <c:pt idx="1704">
                  <c:v>1.0743499999999999</c:v>
                </c:pt>
                <c:pt idx="1705">
                  <c:v>1.07496875</c:v>
                </c:pt>
                <c:pt idx="1706">
                  <c:v>1.0755874999999999</c:v>
                </c:pt>
                <c:pt idx="1707">
                  <c:v>1.07620625</c:v>
                </c:pt>
                <c:pt idx="1708">
                  <c:v>1.0768249999999999</c:v>
                </c:pt>
                <c:pt idx="1709">
                  <c:v>1.07744375</c:v>
                </c:pt>
                <c:pt idx="1710">
                  <c:v>1.0780624999999999</c:v>
                </c:pt>
                <c:pt idx="1711">
                  <c:v>1.07868125</c:v>
                </c:pt>
                <c:pt idx="1712">
                  <c:v>1.0792999999999999</c:v>
                </c:pt>
                <c:pt idx="1713">
                  <c:v>1.07991875</c:v>
                </c:pt>
                <c:pt idx="1714">
                  <c:v>1.0805374999999999</c:v>
                </c:pt>
                <c:pt idx="1715">
                  <c:v>1.08115625</c:v>
                </c:pt>
                <c:pt idx="1716">
                  <c:v>1.0817749999999999</c:v>
                </c:pt>
                <c:pt idx="1717">
                  <c:v>1.08239375</c:v>
                </c:pt>
                <c:pt idx="1718">
                  <c:v>1.0830124999999999</c:v>
                </c:pt>
                <c:pt idx="1719">
                  <c:v>1.08363125</c:v>
                </c:pt>
                <c:pt idx="1720">
                  <c:v>1.0842499999999999</c:v>
                </c:pt>
                <c:pt idx="1721">
                  <c:v>1.08486875</c:v>
                </c:pt>
                <c:pt idx="1722">
                  <c:v>1.0854874999999999</c:v>
                </c:pt>
                <c:pt idx="1723">
                  <c:v>1.0861062500000001</c:v>
                </c:pt>
                <c:pt idx="1724">
                  <c:v>1.0867249999999999</c:v>
                </c:pt>
                <c:pt idx="1725">
                  <c:v>1.0873437500000001</c:v>
                </c:pt>
                <c:pt idx="1726">
                  <c:v>1.0879624999999999</c:v>
                </c:pt>
                <c:pt idx="1727">
                  <c:v>1.0885812500000001</c:v>
                </c:pt>
                <c:pt idx="1728">
                  <c:v>1.0891999999999999</c:v>
                </c:pt>
                <c:pt idx="1729">
                  <c:v>1.0898187500000001</c:v>
                </c:pt>
                <c:pt idx="1730">
                  <c:v>1.0904374999999999</c:v>
                </c:pt>
                <c:pt idx="1731">
                  <c:v>1.0910562500000001</c:v>
                </c:pt>
                <c:pt idx="1732">
                  <c:v>1.091675</c:v>
                </c:pt>
                <c:pt idx="1733">
                  <c:v>1.0922937500000001</c:v>
                </c:pt>
                <c:pt idx="1734">
                  <c:v>1.0929125</c:v>
                </c:pt>
                <c:pt idx="1735">
                  <c:v>1.0935312500000001</c:v>
                </c:pt>
                <c:pt idx="1736">
                  <c:v>1.09415</c:v>
                </c:pt>
                <c:pt idx="1737">
                  <c:v>1.0947687500000001</c:v>
                </c:pt>
                <c:pt idx="1738">
                  <c:v>1.0953875</c:v>
                </c:pt>
                <c:pt idx="1739">
                  <c:v>1.0960062500000001</c:v>
                </c:pt>
                <c:pt idx="1740">
                  <c:v>1.096625</c:v>
                </c:pt>
                <c:pt idx="1741">
                  <c:v>1.0972437500000001</c:v>
                </c:pt>
                <c:pt idx="1742">
                  <c:v>1.0978625</c:v>
                </c:pt>
                <c:pt idx="1743">
                  <c:v>1.0984812500000001</c:v>
                </c:pt>
                <c:pt idx="1744">
                  <c:v>1.0991</c:v>
                </c:pt>
                <c:pt idx="1745">
                  <c:v>1.0997187500000001</c:v>
                </c:pt>
                <c:pt idx="1746">
                  <c:v>1.1003375</c:v>
                </c:pt>
                <c:pt idx="1747">
                  <c:v>1.1009562500000001</c:v>
                </c:pt>
                <c:pt idx="1748">
                  <c:v>1.101575</c:v>
                </c:pt>
                <c:pt idx="1749">
                  <c:v>1.1021937500000001</c:v>
                </c:pt>
                <c:pt idx="1750">
                  <c:v>1.1028125</c:v>
                </c:pt>
                <c:pt idx="1751">
                  <c:v>1.1034312500000001</c:v>
                </c:pt>
                <c:pt idx="1752">
                  <c:v>1.10405</c:v>
                </c:pt>
                <c:pt idx="1753">
                  <c:v>1.1046687500000001</c:v>
                </c:pt>
                <c:pt idx="1754">
                  <c:v>1.1052875</c:v>
                </c:pt>
                <c:pt idx="1755">
                  <c:v>1.1059062500000001</c:v>
                </c:pt>
                <c:pt idx="1756">
                  <c:v>1.106525</c:v>
                </c:pt>
                <c:pt idx="1757">
                  <c:v>1.1071437500000001</c:v>
                </c:pt>
                <c:pt idx="1758">
                  <c:v>1.1077625</c:v>
                </c:pt>
                <c:pt idx="1759">
                  <c:v>1.1083812500000001</c:v>
                </c:pt>
                <c:pt idx="1760">
                  <c:v>1.109</c:v>
                </c:pt>
                <c:pt idx="1761">
                  <c:v>1.1096187500000001</c:v>
                </c:pt>
                <c:pt idx="1762">
                  <c:v>1.1102375</c:v>
                </c:pt>
                <c:pt idx="1763">
                  <c:v>1.1108562500000001</c:v>
                </c:pt>
                <c:pt idx="1764">
                  <c:v>1.111475</c:v>
                </c:pt>
                <c:pt idx="1765">
                  <c:v>1.1120937500000001</c:v>
                </c:pt>
                <c:pt idx="1766">
                  <c:v>1.1127125</c:v>
                </c:pt>
                <c:pt idx="1767">
                  <c:v>1.1133312500000001</c:v>
                </c:pt>
                <c:pt idx="1768">
                  <c:v>1.11395</c:v>
                </c:pt>
                <c:pt idx="1769">
                  <c:v>1.1145687500000001</c:v>
                </c:pt>
                <c:pt idx="1770">
                  <c:v>1.1151875</c:v>
                </c:pt>
                <c:pt idx="1771">
                  <c:v>1.1158062500000001</c:v>
                </c:pt>
                <c:pt idx="1772">
                  <c:v>1.116425</c:v>
                </c:pt>
                <c:pt idx="1773">
                  <c:v>1.1170437499999999</c:v>
                </c:pt>
                <c:pt idx="1774">
                  <c:v>1.1176625</c:v>
                </c:pt>
                <c:pt idx="1775">
                  <c:v>1.1182812499999999</c:v>
                </c:pt>
                <c:pt idx="1776">
                  <c:v>1.1189</c:v>
                </c:pt>
                <c:pt idx="1777">
                  <c:v>1.1195187499999999</c:v>
                </c:pt>
                <c:pt idx="1778">
                  <c:v>1.1201375</c:v>
                </c:pt>
                <c:pt idx="1779">
                  <c:v>1.1207562499999999</c:v>
                </c:pt>
                <c:pt idx="1780">
                  <c:v>1.121375</c:v>
                </c:pt>
                <c:pt idx="1781">
                  <c:v>1.1219937499999999</c:v>
                </c:pt>
                <c:pt idx="1782">
                  <c:v>1.1226125</c:v>
                </c:pt>
                <c:pt idx="1783">
                  <c:v>1.1232312499999999</c:v>
                </c:pt>
                <c:pt idx="1784">
                  <c:v>1.12385</c:v>
                </c:pt>
                <c:pt idx="1785">
                  <c:v>1.1244687499999999</c:v>
                </c:pt>
                <c:pt idx="1786">
                  <c:v>1.1250875</c:v>
                </c:pt>
                <c:pt idx="1787">
                  <c:v>1.1257062499999999</c:v>
                </c:pt>
                <c:pt idx="1788">
                  <c:v>1.126325</c:v>
                </c:pt>
                <c:pt idx="1789">
                  <c:v>1.1269437499999999</c:v>
                </c:pt>
                <c:pt idx="1790">
                  <c:v>1.1275625</c:v>
                </c:pt>
                <c:pt idx="1791">
                  <c:v>1.1281812499999999</c:v>
                </c:pt>
                <c:pt idx="1792">
                  <c:v>1.1288</c:v>
                </c:pt>
                <c:pt idx="1793">
                  <c:v>1.1294187499999999</c:v>
                </c:pt>
                <c:pt idx="1794">
                  <c:v>1.1300375</c:v>
                </c:pt>
                <c:pt idx="1795">
                  <c:v>1.1306562499999999</c:v>
                </c:pt>
                <c:pt idx="1796">
                  <c:v>1.131275</c:v>
                </c:pt>
                <c:pt idx="1797">
                  <c:v>1.1318937499999999</c:v>
                </c:pt>
                <c:pt idx="1798">
                  <c:v>1.1325125</c:v>
                </c:pt>
                <c:pt idx="1799">
                  <c:v>1.1331312499999999</c:v>
                </c:pt>
                <c:pt idx="1800">
                  <c:v>1.13375</c:v>
                </c:pt>
                <c:pt idx="1801">
                  <c:v>1.1343687499999999</c:v>
                </c:pt>
                <c:pt idx="1802">
                  <c:v>1.1349875</c:v>
                </c:pt>
                <c:pt idx="1803">
                  <c:v>1.1356062499999999</c:v>
                </c:pt>
                <c:pt idx="1804">
                  <c:v>1.136225</c:v>
                </c:pt>
                <c:pt idx="1805">
                  <c:v>1.1368437499999999</c:v>
                </c:pt>
                <c:pt idx="1806">
                  <c:v>1.1374625</c:v>
                </c:pt>
                <c:pt idx="1807">
                  <c:v>1.1380812499999999</c:v>
                </c:pt>
                <c:pt idx="1808">
                  <c:v>1.1387</c:v>
                </c:pt>
                <c:pt idx="1809">
                  <c:v>1.1393187499999999</c:v>
                </c:pt>
                <c:pt idx="1810">
                  <c:v>1.1399375</c:v>
                </c:pt>
                <c:pt idx="1811">
                  <c:v>1.1405562499999999</c:v>
                </c:pt>
                <c:pt idx="1812">
                  <c:v>1.1411750000000001</c:v>
                </c:pt>
                <c:pt idx="1813">
                  <c:v>1.1417937499999999</c:v>
                </c:pt>
                <c:pt idx="1814">
                  <c:v>1.1424125000000001</c:v>
                </c:pt>
                <c:pt idx="1815">
                  <c:v>1.1430312499999999</c:v>
                </c:pt>
                <c:pt idx="1816">
                  <c:v>1.1436500000000001</c:v>
                </c:pt>
                <c:pt idx="1817">
                  <c:v>1.1442687499999999</c:v>
                </c:pt>
                <c:pt idx="1818">
                  <c:v>1.1448875000000001</c:v>
                </c:pt>
                <c:pt idx="1819">
                  <c:v>1.1455062499999999</c:v>
                </c:pt>
                <c:pt idx="1820">
                  <c:v>1.1461250000000001</c:v>
                </c:pt>
                <c:pt idx="1821">
                  <c:v>1.14674375</c:v>
                </c:pt>
                <c:pt idx="1822">
                  <c:v>1.1473625000000001</c:v>
                </c:pt>
                <c:pt idx="1823">
                  <c:v>1.14798125</c:v>
                </c:pt>
                <c:pt idx="1824">
                  <c:v>1.1486000000000001</c:v>
                </c:pt>
                <c:pt idx="1825">
                  <c:v>1.14921875</c:v>
                </c:pt>
                <c:pt idx="1826">
                  <c:v>1.1498375000000001</c:v>
                </c:pt>
                <c:pt idx="1827">
                  <c:v>1.15045625</c:v>
                </c:pt>
                <c:pt idx="1828">
                  <c:v>1.1510750000000001</c:v>
                </c:pt>
                <c:pt idx="1829">
                  <c:v>1.15169375</c:v>
                </c:pt>
                <c:pt idx="1830">
                  <c:v>1.1523125000000001</c:v>
                </c:pt>
                <c:pt idx="1831">
                  <c:v>1.15293125</c:v>
                </c:pt>
                <c:pt idx="1832">
                  <c:v>1.1535500000000001</c:v>
                </c:pt>
                <c:pt idx="1833">
                  <c:v>1.15416875</c:v>
                </c:pt>
                <c:pt idx="1834">
                  <c:v>1.1547875000000001</c:v>
                </c:pt>
                <c:pt idx="1835">
                  <c:v>1.15540625</c:v>
                </c:pt>
                <c:pt idx="1836">
                  <c:v>1.1560250000000001</c:v>
                </c:pt>
                <c:pt idx="1837">
                  <c:v>1.15664375</c:v>
                </c:pt>
                <c:pt idx="1838">
                  <c:v>1.1572625000000001</c:v>
                </c:pt>
                <c:pt idx="1839">
                  <c:v>1.15788125</c:v>
                </c:pt>
                <c:pt idx="1840">
                  <c:v>1.1585000000000001</c:v>
                </c:pt>
                <c:pt idx="1841">
                  <c:v>1.15911875</c:v>
                </c:pt>
                <c:pt idx="1842">
                  <c:v>1.1597375000000001</c:v>
                </c:pt>
                <c:pt idx="1843">
                  <c:v>1.16035625</c:v>
                </c:pt>
                <c:pt idx="1844">
                  <c:v>1.1609750000000001</c:v>
                </c:pt>
                <c:pt idx="1845">
                  <c:v>1.16159375</c:v>
                </c:pt>
                <c:pt idx="1846">
                  <c:v>1.1622125000000001</c:v>
                </c:pt>
                <c:pt idx="1847">
                  <c:v>1.16283125</c:v>
                </c:pt>
                <c:pt idx="1848">
                  <c:v>1.1634500000000001</c:v>
                </c:pt>
                <c:pt idx="1849">
                  <c:v>1.16406875</c:v>
                </c:pt>
                <c:pt idx="1850">
                  <c:v>1.1646875000000001</c:v>
                </c:pt>
                <c:pt idx="1851">
                  <c:v>1.16530625</c:v>
                </c:pt>
                <c:pt idx="1852">
                  <c:v>1.1659250000000001</c:v>
                </c:pt>
                <c:pt idx="1853">
                  <c:v>1.16654375</c:v>
                </c:pt>
                <c:pt idx="1854">
                  <c:v>1.1671625000000001</c:v>
                </c:pt>
                <c:pt idx="1855">
                  <c:v>1.16778125</c:v>
                </c:pt>
                <c:pt idx="1856">
                  <c:v>1.1684000000000001</c:v>
                </c:pt>
                <c:pt idx="1857">
                  <c:v>1.16901875</c:v>
                </c:pt>
                <c:pt idx="1858">
                  <c:v>1.1696375000000001</c:v>
                </c:pt>
                <c:pt idx="1859">
                  <c:v>1.17025625</c:v>
                </c:pt>
                <c:pt idx="1860">
                  <c:v>1.1708750000000001</c:v>
                </c:pt>
                <c:pt idx="1861">
                  <c:v>1.17149375</c:v>
                </c:pt>
                <c:pt idx="1862">
                  <c:v>1.1721124999999999</c:v>
                </c:pt>
                <c:pt idx="1863">
                  <c:v>1.17273125</c:v>
                </c:pt>
                <c:pt idx="1864">
                  <c:v>1.1733499999999999</c:v>
                </c:pt>
                <c:pt idx="1865">
                  <c:v>1.17396875</c:v>
                </c:pt>
                <c:pt idx="1866">
                  <c:v>1.1745874999999999</c:v>
                </c:pt>
                <c:pt idx="1867">
                  <c:v>1.17520625</c:v>
                </c:pt>
                <c:pt idx="1868">
                  <c:v>1.1758249999999999</c:v>
                </c:pt>
                <c:pt idx="1869">
                  <c:v>1.17644375</c:v>
                </c:pt>
                <c:pt idx="1870">
                  <c:v>1.1770624999999999</c:v>
                </c:pt>
                <c:pt idx="1871">
                  <c:v>1.17768125</c:v>
                </c:pt>
                <c:pt idx="1872">
                  <c:v>1.1782999999999999</c:v>
                </c:pt>
                <c:pt idx="1873">
                  <c:v>1.17891875</c:v>
                </c:pt>
                <c:pt idx="1874">
                  <c:v>1.1795374999999999</c:v>
                </c:pt>
                <c:pt idx="1875">
                  <c:v>1.18015625</c:v>
                </c:pt>
                <c:pt idx="1876">
                  <c:v>1.1807749999999999</c:v>
                </c:pt>
                <c:pt idx="1877">
                  <c:v>1.18139375</c:v>
                </c:pt>
                <c:pt idx="1878">
                  <c:v>1.1820124999999999</c:v>
                </c:pt>
                <c:pt idx="1879">
                  <c:v>1.18263125</c:v>
                </c:pt>
                <c:pt idx="1880">
                  <c:v>1.1832499999999999</c:v>
                </c:pt>
                <c:pt idx="1881">
                  <c:v>1.18386875</c:v>
                </c:pt>
                <c:pt idx="1882">
                  <c:v>1.1844874999999999</c:v>
                </c:pt>
                <c:pt idx="1883">
                  <c:v>1.18510625</c:v>
                </c:pt>
                <c:pt idx="1884">
                  <c:v>1.1857249999999999</c:v>
                </c:pt>
                <c:pt idx="1885">
                  <c:v>1.18634375</c:v>
                </c:pt>
                <c:pt idx="1886">
                  <c:v>1.1869624999999999</c:v>
                </c:pt>
                <c:pt idx="1887">
                  <c:v>1.18758125</c:v>
                </c:pt>
                <c:pt idx="1888">
                  <c:v>1.1881999999999999</c:v>
                </c:pt>
                <c:pt idx="1889">
                  <c:v>1.18881875</c:v>
                </c:pt>
                <c:pt idx="1890">
                  <c:v>1.1894374999999999</c:v>
                </c:pt>
                <c:pt idx="1891">
                  <c:v>1.19005625</c:v>
                </c:pt>
                <c:pt idx="1892">
                  <c:v>1.1906749999999999</c:v>
                </c:pt>
                <c:pt idx="1893">
                  <c:v>1.19129375</c:v>
                </c:pt>
                <c:pt idx="1894">
                  <c:v>1.1919124999999999</c:v>
                </c:pt>
                <c:pt idx="1895">
                  <c:v>1.19253125</c:v>
                </c:pt>
                <c:pt idx="1896">
                  <c:v>1.1931499999999999</c:v>
                </c:pt>
                <c:pt idx="1897">
                  <c:v>1.19376875</c:v>
                </c:pt>
                <c:pt idx="1898">
                  <c:v>1.1943874999999999</c:v>
                </c:pt>
                <c:pt idx="1899">
                  <c:v>1.19500625</c:v>
                </c:pt>
                <c:pt idx="1900">
                  <c:v>1.1956249999999999</c:v>
                </c:pt>
                <c:pt idx="1901">
                  <c:v>1.1962437500000001</c:v>
                </c:pt>
                <c:pt idx="1902">
                  <c:v>1.1968624999999999</c:v>
                </c:pt>
                <c:pt idx="1903">
                  <c:v>1.1974812500000001</c:v>
                </c:pt>
                <c:pt idx="1904">
                  <c:v>1.1980999999999999</c:v>
                </c:pt>
                <c:pt idx="1905">
                  <c:v>1.1987187500000001</c:v>
                </c:pt>
                <c:pt idx="1906">
                  <c:v>1.1993374999999999</c:v>
                </c:pt>
                <c:pt idx="1907">
                  <c:v>1.1999562500000001</c:v>
                </c:pt>
                <c:pt idx="1908">
                  <c:v>1.2005749999999999</c:v>
                </c:pt>
                <c:pt idx="1909">
                  <c:v>1.2011937500000001</c:v>
                </c:pt>
                <c:pt idx="1910">
                  <c:v>1.2018125</c:v>
                </c:pt>
                <c:pt idx="1911">
                  <c:v>1.2024312500000001</c:v>
                </c:pt>
                <c:pt idx="1912">
                  <c:v>1.20305</c:v>
                </c:pt>
                <c:pt idx="1913">
                  <c:v>1.2036687500000001</c:v>
                </c:pt>
                <c:pt idx="1914">
                  <c:v>1.2042875</c:v>
                </c:pt>
                <c:pt idx="1915">
                  <c:v>1.2049062500000001</c:v>
                </c:pt>
                <c:pt idx="1916">
                  <c:v>1.205525</c:v>
                </c:pt>
                <c:pt idx="1917">
                  <c:v>1.2061437500000001</c:v>
                </c:pt>
                <c:pt idx="1918">
                  <c:v>1.2067625</c:v>
                </c:pt>
                <c:pt idx="1919">
                  <c:v>1.2073812500000001</c:v>
                </c:pt>
                <c:pt idx="1920">
                  <c:v>1.208</c:v>
                </c:pt>
                <c:pt idx="1921">
                  <c:v>1.2086187500000001</c:v>
                </c:pt>
                <c:pt idx="1922">
                  <c:v>1.2092375</c:v>
                </c:pt>
                <c:pt idx="1923">
                  <c:v>1.2098562500000001</c:v>
                </c:pt>
                <c:pt idx="1924">
                  <c:v>1.210475</c:v>
                </c:pt>
                <c:pt idx="1925">
                  <c:v>1.2110937500000001</c:v>
                </c:pt>
                <c:pt idx="1926">
                  <c:v>1.2117125</c:v>
                </c:pt>
                <c:pt idx="1927">
                  <c:v>1.2123312500000001</c:v>
                </c:pt>
                <c:pt idx="1928">
                  <c:v>1.21295</c:v>
                </c:pt>
                <c:pt idx="1929">
                  <c:v>1.2135687500000001</c:v>
                </c:pt>
                <c:pt idx="1930">
                  <c:v>1.2141875</c:v>
                </c:pt>
                <c:pt idx="1931">
                  <c:v>1.2148062500000001</c:v>
                </c:pt>
                <c:pt idx="1932">
                  <c:v>1.215425</c:v>
                </c:pt>
                <c:pt idx="1933">
                  <c:v>1.2160437500000001</c:v>
                </c:pt>
                <c:pt idx="1934">
                  <c:v>1.2166625</c:v>
                </c:pt>
                <c:pt idx="1935">
                  <c:v>1.2172812500000001</c:v>
                </c:pt>
                <c:pt idx="1936">
                  <c:v>1.2179</c:v>
                </c:pt>
                <c:pt idx="1937">
                  <c:v>1.2185187500000001</c:v>
                </c:pt>
                <c:pt idx="1938">
                  <c:v>1.2191375</c:v>
                </c:pt>
                <c:pt idx="1939">
                  <c:v>1.2197562500000001</c:v>
                </c:pt>
                <c:pt idx="1940">
                  <c:v>1.220375</c:v>
                </c:pt>
                <c:pt idx="1941">
                  <c:v>1.2209937500000001</c:v>
                </c:pt>
                <c:pt idx="1942">
                  <c:v>1.2216125</c:v>
                </c:pt>
                <c:pt idx="1943">
                  <c:v>1.2222312500000001</c:v>
                </c:pt>
                <c:pt idx="1944">
                  <c:v>1.22285</c:v>
                </c:pt>
                <c:pt idx="1945">
                  <c:v>1.2234687500000001</c:v>
                </c:pt>
                <c:pt idx="1946">
                  <c:v>1.2240875</c:v>
                </c:pt>
                <c:pt idx="1947">
                  <c:v>1.2247062500000001</c:v>
                </c:pt>
                <c:pt idx="1948">
                  <c:v>1.225325</c:v>
                </c:pt>
                <c:pt idx="1949">
                  <c:v>1.2259437500000001</c:v>
                </c:pt>
                <c:pt idx="1950">
                  <c:v>1.2265625</c:v>
                </c:pt>
                <c:pt idx="1951">
                  <c:v>1.2271812499999999</c:v>
                </c:pt>
                <c:pt idx="1952">
                  <c:v>1.2278</c:v>
                </c:pt>
                <c:pt idx="1953">
                  <c:v>1.2284187499999999</c:v>
                </c:pt>
                <c:pt idx="1954">
                  <c:v>1.2290375</c:v>
                </c:pt>
                <c:pt idx="1955">
                  <c:v>1.2296562499999999</c:v>
                </c:pt>
                <c:pt idx="1956">
                  <c:v>1.230275</c:v>
                </c:pt>
                <c:pt idx="1957">
                  <c:v>1.2308937499999999</c:v>
                </c:pt>
                <c:pt idx="1958">
                  <c:v>1.2315125</c:v>
                </c:pt>
                <c:pt idx="1959">
                  <c:v>1.2321312499999999</c:v>
                </c:pt>
                <c:pt idx="1960">
                  <c:v>1.23275</c:v>
                </c:pt>
                <c:pt idx="1961">
                  <c:v>1.2333687499999999</c:v>
                </c:pt>
                <c:pt idx="1962">
                  <c:v>1.2339875</c:v>
                </c:pt>
                <c:pt idx="1963">
                  <c:v>1.2346062499999999</c:v>
                </c:pt>
                <c:pt idx="1964">
                  <c:v>1.235225</c:v>
                </c:pt>
                <c:pt idx="1965">
                  <c:v>1.2358437499999999</c:v>
                </c:pt>
                <c:pt idx="1966">
                  <c:v>1.2364625</c:v>
                </c:pt>
                <c:pt idx="1967">
                  <c:v>1.2370812499999999</c:v>
                </c:pt>
                <c:pt idx="1968">
                  <c:v>1.2377</c:v>
                </c:pt>
                <c:pt idx="1969">
                  <c:v>1.2383187499999999</c:v>
                </c:pt>
                <c:pt idx="1970">
                  <c:v>1.2389375</c:v>
                </c:pt>
                <c:pt idx="1971">
                  <c:v>1.2395562499999999</c:v>
                </c:pt>
                <c:pt idx="1972">
                  <c:v>1.240175</c:v>
                </c:pt>
                <c:pt idx="1973">
                  <c:v>1.2407937499999999</c:v>
                </c:pt>
                <c:pt idx="1974">
                  <c:v>1.2414125</c:v>
                </c:pt>
                <c:pt idx="1975">
                  <c:v>1.2420312499999999</c:v>
                </c:pt>
                <c:pt idx="1976">
                  <c:v>1.24265</c:v>
                </c:pt>
                <c:pt idx="1977">
                  <c:v>1.2432687499999999</c:v>
                </c:pt>
                <c:pt idx="1978">
                  <c:v>1.2438875</c:v>
                </c:pt>
                <c:pt idx="1979">
                  <c:v>1.2445062499999999</c:v>
                </c:pt>
                <c:pt idx="1980">
                  <c:v>1.245125</c:v>
                </c:pt>
                <c:pt idx="1981">
                  <c:v>1.2457437499999999</c:v>
                </c:pt>
                <c:pt idx="1982">
                  <c:v>1.2463625</c:v>
                </c:pt>
                <c:pt idx="1983">
                  <c:v>1.2469812499999999</c:v>
                </c:pt>
                <c:pt idx="1984">
                  <c:v>1.2476</c:v>
                </c:pt>
                <c:pt idx="1985">
                  <c:v>1.2482187499999999</c:v>
                </c:pt>
                <c:pt idx="1986">
                  <c:v>1.2488375</c:v>
                </c:pt>
                <c:pt idx="1987">
                  <c:v>1.2494562499999999</c:v>
                </c:pt>
                <c:pt idx="1988">
                  <c:v>1.250075</c:v>
                </c:pt>
                <c:pt idx="1989">
                  <c:v>1.2506937499999999</c:v>
                </c:pt>
                <c:pt idx="1990">
                  <c:v>1.2513125</c:v>
                </c:pt>
                <c:pt idx="1991">
                  <c:v>1.2519312499999999</c:v>
                </c:pt>
                <c:pt idx="1992">
                  <c:v>1.2525500000000001</c:v>
                </c:pt>
                <c:pt idx="1993">
                  <c:v>1.2531687499999999</c:v>
                </c:pt>
                <c:pt idx="1994">
                  <c:v>1.2537875000000001</c:v>
                </c:pt>
                <c:pt idx="1995">
                  <c:v>1.2544062499999999</c:v>
                </c:pt>
                <c:pt idx="1996">
                  <c:v>1.2550250000000001</c:v>
                </c:pt>
                <c:pt idx="1997">
                  <c:v>1.2556437499999999</c:v>
                </c:pt>
                <c:pt idx="1998">
                  <c:v>1.2562625000000001</c:v>
                </c:pt>
                <c:pt idx="1999">
                  <c:v>1.2568812499999999</c:v>
                </c:pt>
                <c:pt idx="2000">
                  <c:v>1.2575000000000001</c:v>
                </c:pt>
                <c:pt idx="2001">
                  <c:v>1.25811875</c:v>
                </c:pt>
                <c:pt idx="2002">
                  <c:v>1.2587375000000001</c:v>
                </c:pt>
                <c:pt idx="2003">
                  <c:v>1.25935625</c:v>
                </c:pt>
                <c:pt idx="2004">
                  <c:v>1.2599750000000001</c:v>
                </c:pt>
                <c:pt idx="2005">
                  <c:v>1.26059375</c:v>
                </c:pt>
                <c:pt idx="2006">
                  <c:v>1.2612125000000001</c:v>
                </c:pt>
                <c:pt idx="2007">
                  <c:v>1.26183125</c:v>
                </c:pt>
                <c:pt idx="2008">
                  <c:v>1.2624500000000001</c:v>
                </c:pt>
                <c:pt idx="2009">
                  <c:v>1.26306875</c:v>
                </c:pt>
                <c:pt idx="2010">
                  <c:v>1.2636875000000001</c:v>
                </c:pt>
                <c:pt idx="2011">
                  <c:v>1.26430625</c:v>
                </c:pt>
                <c:pt idx="2012">
                  <c:v>1.2649250000000001</c:v>
                </c:pt>
                <c:pt idx="2013">
                  <c:v>1.26554375</c:v>
                </c:pt>
                <c:pt idx="2014">
                  <c:v>1.2661625000000001</c:v>
                </c:pt>
                <c:pt idx="2015">
                  <c:v>1.26678125</c:v>
                </c:pt>
                <c:pt idx="2016">
                  <c:v>1.2674000000000001</c:v>
                </c:pt>
                <c:pt idx="2017">
                  <c:v>1.26801875</c:v>
                </c:pt>
                <c:pt idx="2018">
                  <c:v>1.2686375000000001</c:v>
                </c:pt>
                <c:pt idx="2019">
                  <c:v>1.26925625</c:v>
                </c:pt>
                <c:pt idx="2020">
                  <c:v>1.2698750000000001</c:v>
                </c:pt>
                <c:pt idx="2021">
                  <c:v>1.27049375</c:v>
                </c:pt>
                <c:pt idx="2022">
                  <c:v>1.2711125000000001</c:v>
                </c:pt>
                <c:pt idx="2023">
                  <c:v>1.27173125</c:v>
                </c:pt>
                <c:pt idx="2024">
                  <c:v>1.2723500000000001</c:v>
                </c:pt>
                <c:pt idx="2025">
                  <c:v>1.27296875</c:v>
                </c:pt>
                <c:pt idx="2026">
                  <c:v>1.2735875000000001</c:v>
                </c:pt>
                <c:pt idx="2027">
                  <c:v>1.27420625</c:v>
                </c:pt>
                <c:pt idx="2028">
                  <c:v>1.2748250000000001</c:v>
                </c:pt>
                <c:pt idx="2029">
                  <c:v>1.27544375</c:v>
                </c:pt>
                <c:pt idx="2030">
                  <c:v>1.2760625000000001</c:v>
                </c:pt>
                <c:pt idx="2031">
                  <c:v>1.27668125</c:v>
                </c:pt>
                <c:pt idx="2032">
                  <c:v>1.2773000000000001</c:v>
                </c:pt>
                <c:pt idx="2033">
                  <c:v>1.27791875</c:v>
                </c:pt>
                <c:pt idx="2034">
                  <c:v>1.2785375000000001</c:v>
                </c:pt>
                <c:pt idx="2035">
                  <c:v>1.27915625</c:v>
                </c:pt>
                <c:pt idx="2036">
                  <c:v>1.2797750000000001</c:v>
                </c:pt>
                <c:pt idx="2037">
                  <c:v>1.28039375</c:v>
                </c:pt>
                <c:pt idx="2038">
                  <c:v>1.2810125000000001</c:v>
                </c:pt>
                <c:pt idx="2039">
                  <c:v>1.28163125</c:v>
                </c:pt>
                <c:pt idx="2040">
                  <c:v>1.2822499999999999</c:v>
                </c:pt>
                <c:pt idx="2041">
                  <c:v>1.28286875</c:v>
                </c:pt>
                <c:pt idx="2042">
                  <c:v>1.2834874999999999</c:v>
                </c:pt>
                <c:pt idx="2043">
                  <c:v>1.28410625</c:v>
                </c:pt>
                <c:pt idx="2044">
                  <c:v>1.2847249999999999</c:v>
                </c:pt>
                <c:pt idx="2045">
                  <c:v>1.28534375</c:v>
                </c:pt>
                <c:pt idx="2046">
                  <c:v>1.2859624999999999</c:v>
                </c:pt>
                <c:pt idx="2047">
                  <c:v>1.28658125</c:v>
                </c:pt>
                <c:pt idx="2048">
                  <c:v>1.2871999999999999</c:v>
                </c:pt>
                <c:pt idx="2049">
                  <c:v>1.28781875</c:v>
                </c:pt>
                <c:pt idx="2050">
                  <c:v>1.2884374999999999</c:v>
                </c:pt>
                <c:pt idx="2051">
                  <c:v>1.28905625</c:v>
                </c:pt>
                <c:pt idx="2052">
                  <c:v>1.2896749999999999</c:v>
                </c:pt>
                <c:pt idx="2053">
                  <c:v>1.29029375</c:v>
                </c:pt>
                <c:pt idx="2054">
                  <c:v>1.2909124999999999</c:v>
                </c:pt>
                <c:pt idx="2055">
                  <c:v>1.29153125</c:v>
                </c:pt>
                <c:pt idx="2056">
                  <c:v>1.2921499999999999</c:v>
                </c:pt>
                <c:pt idx="2057">
                  <c:v>1.29276875</c:v>
                </c:pt>
                <c:pt idx="2058">
                  <c:v>1.2933874999999999</c:v>
                </c:pt>
                <c:pt idx="2059">
                  <c:v>1.29400625</c:v>
                </c:pt>
                <c:pt idx="2060">
                  <c:v>1.2946249999999999</c:v>
                </c:pt>
                <c:pt idx="2061">
                  <c:v>1.29524375</c:v>
                </c:pt>
                <c:pt idx="2062">
                  <c:v>1.2958624999999999</c:v>
                </c:pt>
                <c:pt idx="2063">
                  <c:v>1.29648125</c:v>
                </c:pt>
                <c:pt idx="2064">
                  <c:v>1.2970999999999999</c:v>
                </c:pt>
                <c:pt idx="2065">
                  <c:v>1.29771875</c:v>
                </c:pt>
                <c:pt idx="2066">
                  <c:v>1.2983374999999999</c:v>
                </c:pt>
                <c:pt idx="2067">
                  <c:v>1.29895625</c:v>
                </c:pt>
                <c:pt idx="2068">
                  <c:v>1.2995749999999999</c:v>
                </c:pt>
                <c:pt idx="2069">
                  <c:v>1.30019375</c:v>
                </c:pt>
                <c:pt idx="2070">
                  <c:v>1.3008124999999999</c:v>
                </c:pt>
                <c:pt idx="2071">
                  <c:v>1.30143125</c:v>
                </c:pt>
                <c:pt idx="2072">
                  <c:v>1.3020499999999999</c:v>
                </c:pt>
                <c:pt idx="2073">
                  <c:v>1.30266875</c:v>
                </c:pt>
                <c:pt idx="2074">
                  <c:v>1.3032874999999999</c:v>
                </c:pt>
                <c:pt idx="2075">
                  <c:v>1.30390625</c:v>
                </c:pt>
                <c:pt idx="2076">
                  <c:v>1.3045249999999999</c:v>
                </c:pt>
                <c:pt idx="2077">
                  <c:v>1.30514375</c:v>
                </c:pt>
                <c:pt idx="2078">
                  <c:v>1.3057624999999999</c:v>
                </c:pt>
                <c:pt idx="2079">
                  <c:v>1.30638125</c:v>
                </c:pt>
                <c:pt idx="2080">
                  <c:v>1.3069999999999999</c:v>
                </c:pt>
                <c:pt idx="2081">
                  <c:v>1.3076187500000001</c:v>
                </c:pt>
                <c:pt idx="2082">
                  <c:v>1.3082374999999999</c:v>
                </c:pt>
                <c:pt idx="2083">
                  <c:v>1.3088562500000001</c:v>
                </c:pt>
                <c:pt idx="2084">
                  <c:v>1.3094749999999999</c:v>
                </c:pt>
                <c:pt idx="2085">
                  <c:v>1.3100937500000001</c:v>
                </c:pt>
                <c:pt idx="2086">
                  <c:v>1.3107124999999999</c:v>
                </c:pt>
                <c:pt idx="2087">
                  <c:v>1.3113312500000001</c:v>
                </c:pt>
                <c:pt idx="2088">
                  <c:v>1.3119499999999999</c:v>
                </c:pt>
                <c:pt idx="2089">
                  <c:v>1.3125687500000001</c:v>
                </c:pt>
                <c:pt idx="2090">
                  <c:v>1.3131875</c:v>
                </c:pt>
                <c:pt idx="2091">
                  <c:v>1.3138062500000001</c:v>
                </c:pt>
                <c:pt idx="2092">
                  <c:v>1.314425</c:v>
                </c:pt>
                <c:pt idx="2093">
                  <c:v>1.3150437500000001</c:v>
                </c:pt>
                <c:pt idx="2094">
                  <c:v>1.3156625</c:v>
                </c:pt>
                <c:pt idx="2095">
                  <c:v>1.3162812500000001</c:v>
                </c:pt>
                <c:pt idx="2096">
                  <c:v>1.3169</c:v>
                </c:pt>
                <c:pt idx="2097">
                  <c:v>1.3175187500000001</c:v>
                </c:pt>
                <c:pt idx="2098">
                  <c:v>1.3181375</c:v>
                </c:pt>
                <c:pt idx="2099">
                  <c:v>1.3187562500000001</c:v>
                </c:pt>
                <c:pt idx="2100">
                  <c:v>1.319375</c:v>
                </c:pt>
                <c:pt idx="2101">
                  <c:v>1.3199937500000001</c:v>
                </c:pt>
                <c:pt idx="2102">
                  <c:v>1.3206125</c:v>
                </c:pt>
                <c:pt idx="2103">
                  <c:v>1.3212312500000001</c:v>
                </c:pt>
                <c:pt idx="2104">
                  <c:v>1.32185</c:v>
                </c:pt>
                <c:pt idx="2105">
                  <c:v>1.3224687500000001</c:v>
                </c:pt>
                <c:pt idx="2106">
                  <c:v>1.3230875</c:v>
                </c:pt>
                <c:pt idx="2107">
                  <c:v>1.3237062500000001</c:v>
                </c:pt>
                <c:pt idx="2108">
                  <c:v>1.324325</c:v>
                </c:pt>
                <c:pt idx="2109">
                  <c:v>1.3249437500000001</c:v>
                </c:pt>
                <c:pt idx="2110">
                  <c:v>1.3255625</c:v>
                </c:pt>
                <c:pt idx="2111">
                  <c:v>1.3261812500000001</c:v>
                </c:pt>
                <c:pt idx="2112">
                  <c:v>1.3268</c:v>
                </c:pt>
                <c:pt idx="2113">
                  <c:v>1.3274187500000001</c:v>
                </c:pt>
                <c:pt idx="2114">
                  <c:v>1.3280375</c:v>
                </c:pt>
                <c:pt idx="2115">
                  <c:v>1.3286562500000001</c:v>
                </c:pt>
                <c:pt idx="2116">
                  <c:v>1.329275</c:v>
                </c:pt>
                <c:pt idx="2117">
                  <c:v>1.3298937500000001</c:v>
                </c:pt>
                <c:pt idx="2118">
                  <c:v>1.3305125</c:v>
                </c:pt>
                <c:pt idx="2119">
                  <c:v>1.3311312500000001</c:v>
                </c:pt>
                <c:pt idx="2120">
                  <c:v>1.33175</c:v>
                </c:pt>
                <c:pt idx="2121">
                  <c:v>1.3323687500000001</c:v>
                </c:pt>
                <c:pt idx="2122">
                  <c:v>1.3329875</c:v>
                </c:pt>
                <c:pt idx="2123">
                  <c:v>1.3336062500000001</c:v>
                </c:pt>
                <c:pt idx="2124">
                  <c:v>1.334225</c:v>
                </c:pt>
                <c:pt idx="2125">
                  <c:v>1.3348437500000001</c:v>
                </c:pt>
                <c:pt idx="2126">
                  <c:v>1.3354625</c:v>
                </c:pt>
                <c:pt idx="2127">
                  <c:v>1.3360812500000001</c:v>
                </c:pt>
                <c:pt idx="2128">
                  <c:v>1.3367</c:v>
                </c:pt>
                <c:pt idx="2129">
                  <c:v>1.3373187499999999</c:v>
                </c:pt>
                <c:pt idx="2130">
                  <c:v>1.3379375</c:v>
                </c:pt>
                <c:pt idx="2131">
                  <c:v>1.3385562499999999</c:v>
                </c:pt>
                <c:pt idx="2132">
                  <c:v>1.339175</c:v>
                </c:pt>
                <c:pt idx="2133">
                  <c:v>1.3397937499999999</c:v>
                </c:pt>
                <c:pt idx="2134">
                  <c:v>1.3404125</c:v>
                </c:pt>
                <c:pt idx="2135">
                  <c:v>1.3410312499999999</c:v>
                </c:pt>
                <c:pt idx="2136">
                  <c:v>1.34165</c:v>
                </c:pt>
                <c:pt idx="2137">
                  <c:v>1.3422687499999999</c:v>
                </c:pt>
                <c:pt idx="2138">
                  <c:v>1.3428875</c:v>
                </c:pt>
                <c:pt idx="2139">
                  <c:v>1.3435062499999999</c:v>
                </c:pt>
                <c:pt idx="2140">
                  <c:v>1.344125</c:v>
                </c:pt>
                <c:pt idx="2141">
                  <c:v>1.3447437499999999</c:v>
                </c:pt>
                <c:pt idx="2142">
                  <c:v>1.3453625</c:v>
                </c:pt>
                <c:pt idx="2143">
                  <c:v>1.3459812499999999</c:v>
                </c:pt>
                <c:pt idx="2144">
                  <c:v>1.3466</c:v>
                </c:pt>
                <c:pt idx="2145">
                  <c:v>1.3472187499999999</c:v>
                </c:pt>
                <c:pt idx="2146">
                  <c:v>1.3478375</c:v>
                </c:pt>
                <c:pt idx="2147">
                  <c:v>1.3484562499999999</c:v>
                </c:pt>
                <c:pt idx="2148">
                  <c:v>1.349075</c:v>
                </c:pt>
                <c:pt idx="2149">
                  <c:v>1.3496937499999999</c:v>
                </c:pt>
                <c:pt idx="2150">
                  <c:v>1.3503125</c:v>
                </c:pt>
                <c:pt idx="2151">
                  <c:v>1.3509312499999999</c:v>
                </c:pt>
                <c:pt idx="2152">
                  <c:v>1.35155</c:v>
                </c:pt>
                <c:pt idx="2153">
                  <c:v>1.3521687499999999</c:v>
                </c:pt>
                <c:pt idx="2154">
                  <c:v>1.3527875</c:v>
                </c:pt>
                <c:pt idx="2155">
                  <c:v>1.3534062499999999</c:v>
                </c:pt>
                <c:pt idx="2156">
                  <c:v>1.354025</c:v>
                </c:pt>
                <c:pt idx="2157">
                  <c:v>1.3546437499999999</c:v>
                </c:pt>
                <c:pt idx="2158">
                  <c:v>1.3552625</c:v>
                </c:pt>
                <c:pt idx="2159">
                  <c:v>1.3558812499999999</c:v>
                </c:pt>
                <c:pt idx="2160">
                  <c:v>1.3565</c:v>
                </c:pt>
                <c:pt idx="2161">
                  <c:v>1.3571187499999999</c:v>
                </c:pt>
                <c:pt idx="2162">
                  <c:v>1.3577375</c:v>
                </c:pt>
                <c:pt idx="2163">
                  <c:v>1.3583562499999999</c:v>
                </c:pt>
                <c:pt idx="2164">
                  <c:v>1.358975</c:v>
                </c:pt>
                <c:pt idx="2165">
                  <c:v>1.3595937499999999</c:v>
                </c:pt>
                <c:pt idx="2166">
                  <c:v>1.3602125</c:v>
                </c:pt>
                <c:pt idx="2167">
                  <c:v>1.3608312499999999</c:v>
                </c:pt>
                <c:pt idx="2168">
                  <c:v>1.36145</c:v>
                </c:pt>
                <c:pt idx="2169">
                  <c:v>1.3620687499999999</c:v>
                </c:pt>
                <c:pt idx="2170">
                  <c:v>1.3626875000000001</c:v>
                </c:pt>
                <c:pt idx="2171">
                  <c:v>1.3633062499999999</c:v>
                </c:pt>
                <c:pt idx="2172">
                  <c:v>1.3639250000000001</c:v>
                </c:pt>
                <c:pt idx="2173">
                  <c:v>1.3645437499999999</c:v>
                </c:pt>
                <c:pt idx="2174">
                  <c:v>1.3651625000000001</c:v>
                </c:pt>
                <c:pt idx="2175">
                  <c:v>1.3657812499999999</c:v>
                </c:pt>
                <c:pt idx="2176">
                  <c:v>1.3664000000000001</c:v>
                </c:pt>
                <c:pt idx="2177">
                  <c:v>1.3670187499999999</c:v>
                </c:pt>
                <c:pt idx="2178">
                  <c:v>1.3676375000000001</c:v>
                </c:pt>
                <c:pt idx="2179">
                  <c:v>1.36825625</c:v>
                </c:pt>
                <c:pt idx="2180">
                  <c:v>1.3688750000000001</c:v>
                </c:pt>
                <c:pt idx="2181">
                  <c:v>1.36949375</c:v>
                </c:pt>
                <c:pt idx="2182">
                  <c:v>1.3701125000000001</c:v>
                </c:pt>
                <c:pt idx="2183">
                  <c:v>1.37073125</c:v>
                </c:pt>
                <c:pt idx="2184">
                  <c:v>1.3713500000000001</c:v>
                </c:pt>
                <c:pt idx="2185">
                  <c:v>1.37196875</c:v>
                </c:pt>
                <c:pt idx="2186">
                  <c:v>1.3725875000000001</c:v>
                </c:pt>
                <c:pt idx="2187">
                  <c:v>1.37320625</c:v>
                </c:pt>
                <c:pt idx="2188">
                  <c:v>1.3738250000000001</c:v>
                </c:pt>
                <c:pt idx="2189">
                  <c:v>1.37444375</c:v>
                </c:pt>
                <c:pt idx="2190">
                  <c:v>1.3750625000000001</c:v>
                </c:pt>
                <c:pt idx="2191">
                  <c:v>1.37568125</c:v>
                </c:pt>
                <c:pt idx="2192">
                  <c:v>1.3763000000000001</c:v>
                </c:pt>
                <c:pt idx="2193">
                  <c:v>1.37691875</c:v>
                </c:pt>
                <c:pt idx="2194">
                  <c:v>1.3775375000000001</c:v>
                </c:pt>
                <c:pt idx="2195">
                  <c:v>1.37815625</c:v>
                </c:pt>
                <c:pt idx="2196">
                  <c:v>1.3787750000000001</c:v>
                </c:pt>
                <c:pt idx="2197">
                  <c:v>1.37939375</c:v>
                </c:pt>
                <c:pt idx="2198">
                  <c:v>1.3800125000000001</c:v>
                </c:pt>
                <c:pt idx="2199">
                  <c:v>1.38063125</c:v>
                </c:pt>
                <c:pt idx="2200">
                  <c:v>1.3812500000000001</c:v>
                </c:pt>
                <c:pt idx="2201">
                  <c:v>1.38186875</c:v>
                </c:pt>
                <c:pt idx="2202">
                  <c:v>1.3824875000000001</c:v>
                </c:pt>
                <c:pt idx="2203">
                  <c:v>1.38310625</c:v>
                </c:pt>
                <c:pt idx="2204">
                  <c:v>1.3837250000000001</c:v>
                </c:pt>
                <c:pt idx="2205">
                  <c:v>1.38434375</c:v>
                </c:pt>
                <c:pt idx="2206">
                  <c:v>1.3849625000000001</c:v>
                </c:pt>
                <c:pt idx="2207">
                  <c:v>1.38558125</c:v>
                </c:pt>
                <c:pt idx="2208">
                  <c:v>1.3862000000000001</c:v>
                </c:pt>
                <c:pt idx="2209">
                  <c:v>1.38681875</c:v>
                </c:pt>
                <c:pt idx="2210">
                  <c:v>1.3874375000000001</c:v>
                </c:pt>
                <c:pt idx="2211">
                  <c:v>1.38805625</c:v>
                </c:pt>
                <c:pt idx="2212">
                  <c:v>1.3886750000000001</c:v>
                </c:pt>
                <c:pt idx="2213">
                  <c:v>1.38929375</c:v>
                </c:pt>
                <c:pt idx="2214">
                  <c:v>1.3899125000000001</c:v>
                </c:pt>
                <c:pt idx="2215">
                  <c:v>1.39053125</c:v>
                </c:pt>
                <c:pt idx="2216">
                  <c:v>1.3911500000000001</c:v>
                </c:pt>
                <c:pt idx="2217">
                  <c:v>1.39176875</c:v>
                </c:pt>
                <c:pt idx="2218">
                  <c:v>1.3923874999999999</c:v>
                </c:pt>
                <c:pt idx="2219">
                  <c:v>1.39300625</c:v>
                </c:pt>
                <c:pt idx="2220">
                  <c:v>1.3936249999999999</c:v>
                </c:pt>
                <c:pt idx="2221">
                  <c:v>1.39424375</c:v>
                </c:pt>
                <c:pt idx="2222">
                  <c:v>1.3948624999999999</c:v>
                </c:pt>
                <c:pt idx="2223">
                  <c:v>1.39548125</c:v>
                </c:pt>
                <c:pt idx="2224">
                  <c:v>1.3960999999999999</c:v>
                </c:pt>
                <c:pt idx="2225">
                  <c:v>1.39671875</c:v>
                </c:pt>
                <c:pt idx="2226">
                  <c:v>1.3973374999999999</c:v>
                </c:pt>
                <c:pt idx="2227">
                  <c:v>1.39795625</c:v>
                </c:pt>
                <c:pt idx="2228">
                  <c:v>1.3985749999999999</c:v>
                </c:pt>
                <c:pt idx="2229">
                  <c:v>1.39919375</c:v>
                </c:pt>
                <c:pt idx="2230">
                  <c:v>1.3998124999999999</c:v>
                </c:pt>
                <c:pt idx="2231">
                  <c:v>1.40043125</c:v>
                </c:pt>
                <c:pt idx="2232">
                  <c:v>1.4010499999999999</c:v>
                </c:pt>
                <c:pt idx="2233">
                  <c:v>1.40166875</c:v>
                </c:pt>
                <c:pt idx="2234">
                  <c:v>1.4022874999999999</c:v>
                </c:pt>
                <c:pt idx="2235">
                  <c:v>1.40290625</c:v>
                </c:pt>
                <c:pt idx="2236">
                  <c:v>1.4035249999999999</c:v>
                </c:pt>
                <c:pt idx="2237">
                  <c:v>1.40414375</c:v>
                </c:pt>
                <c:pt idx="2238">
                  <c:v>1.4047624999999999</c:v>
                </c:pt>
                <c:pt idx="2239">
                  <c:v>1.40538125</c:v>
                </c:pt>
                <c:pt idx="2240">
                  <c:v>1.4059999999999999</c:v>
                </c:pt>
                <c:pt idx="2241">
                  <c:v>1.40661875</c:v>
                </c:pt>
                <c:pt idx="2242">
                  <c:v>1.4072374999999999</c:v>
                </c:pt>
                <c:pt idx="2243">
                  <c:v>1.40785625</c:v>
                </c:pt>
                <c:pt idx="2244">
                  <c:v>1.4084749999999999</c:v>
                </c:pt>
                <c:pt idx="2245">
                  <c:v>1.40909375</c:v>
                </c:pt>
                <c:pt idx="2246">
                  <c:v>1.4097124999999999</c:v>
                </c:pt>
                <c:pt idx="2247">
                  <c:v>1.41033125</c:v>
                </c:pt>
                <c:pt idx="2248">
                  <c:v>1.4109499999999999</c:v>
                </c:pt>
                <c:pt idx="2249">
                  <c:v>1.41156875</c:v>
                </c:pt>
                <c:pt idx="2250">
                  <c:v>1.4121874999999999</c:v>
                </c:pt>
                <c:pt idx="2251">
                  <c:v>1.41280625</c:v>
                </c:pt>
                <c:pt idx="2252">
                  <c:v>1.4134249999999999</c:v>
                </c:pt>
                <c:pt idx="2253">
                  <c:v>1.41404375</c:v>
                </c:pt>
                <c:pt idx="2254">
                  <c:v>1.4146624999999999</c:v>
                </c:pt>
                <c:pt idx="2255">
                  <c:v>1.41528125</c:v>
                </c:pt>
                <c:pt idx="2256">
                  <c:v>1.4158999999999999</c:v>
                </c:pt>
                <c:pt idx="2257">
                  <c:v>1.41651875</c:v>
                </c:pt>
                <c:pt idx="2258">
                  <c:v>1.4171374999999999</c:v>
                </c:pt>
                <c:pt idx="2259">
                  <c:v>1.4177562500000001</c:v>
                </c:pt>
                <c:pt idx="2260">
                  <c:v>1.4183749999999999</c:v>
                </c:pt>
                <c:pt idx="2261">
                  <c:v>1.4189937500000001</c:v>
                </c:pt>
                <c:pt idx="2262">
                  <c:v>1.4196124999999999</c:v>
                </c:pt>
                <c:pt idx="2263">
                  <c:v>1.4202312500000001</c:v>
                </c:pt>
                <c:pt idx="2264">
                  <c:v>1.4208499999999999</c:v>
                </c:pt>
                <c:pt idx="2265">
                  <c:v>1.4214687500000001</c:v>
                </c:pt>
                <c:pt idx="2266">
                  <c:v>1.4220874999999999</c:v>
                </c:pt>
                <c:pt idx="2267">
                  <c:v>1.4227062500000001</c:v>
                </c:pt>
                <c:pt idx="2268">
                  <c:v>1.423325</c:v>
                </c:pt>
                <c:pt idx="2269">
                  <c:v>1.4239437500000001</c:v>
                </c:pt>
                <c:pt idx="2270">
                  <c:v>1.4245625</c:v>
                </c:pt>
                <c:pt idx="2271">
                  <c:v>1.4251812500000001</c:v>
                </c:pt>
                <c:pt idx="2272">
                  <c:v>1.4258</c:v>
                </c:pt>
                <c:pt idx="2273">
                  <c:v>1.4264187500000001</c:v>
                </c:pt>
                <c:pt idx="2274">
                  <c:v>1.4270375</c:v>
                </c:pt>
                <c:pt idx="2275">
                  <c:v>1.4276562500000001</c:v>
                </c:pt>
                <c:pt idx="2276">
                  <c:v>1.428275</c:v>
                </c:pt>
                <c:pt idx="2277">
                  <c:v>1.4288937500000001</c:v>
                </c:pt>
                <c:pt idx="2278">
                  <c:v>1.4295125</c:v>
                </c:pt>
                <c:pt idx="2279">
                  <c:v>1.4301312500000001</c:v>
                </c:pt>
                <c:pt idx="2280">
                  <c:v>1.43075</c:v>
                </c:pt>
                <c:pt idx="2281">
                  <c:v>1.4313687500000001</c:v>
                </c:pt>
                <c:pt idx="2282">
                  <c:v>1.4319875</c:v>
                </c:pt>
                <c:pt idx="2283">
                  <c:v>1.4326062500000001</c:v>
                </c:pt>
                <c:pt idx="2284">
                  <c:v>1.433225</c:v>
                </c:pt>
                <c:pt idx="2285">
                  <c:v>1.4338437500000001</c:v>
                </c:pt>
                <c:pt idx="2286">
                  <c:v>1.4344625</c:v>
                </c:pt>
                <c:pt idx="2287">
                  <c:v>1.4350812500000001</c:v>
                </c:pt>
                <c:pt idx="2288">
                  <c:v>1.4357</c:v>
                </c:pt>
                <c:pt idx="2289">
                  <c:v>1.4363187500000001</c:v>
                </c:pt>
                <c:pt idx="2290">
                  <c:v>1.4369375</c:v>
                </c:pt>
                <c:pt idx="2291">
                  <c:v>1.4375562500000001</c:v>
                </c:pt>
                <c:pt idx="2292">
                  <c:v>1.438175</c:v>
                </c:pt>
                <c:pt idx="2293">
                  <c:v>1.4387937500000001</c:v>
                </c:pt>
                <c:pt idx="2294">
                  <c:v>1.4394125</c:v>
                </c:pt>
                <c:pt idx="2295">
                  <c:v>1.4400312500000001</c:v>
                </c:pt>
                <c:pt idx="2296">
                  <c:v>1.44065</c:v>
                </c:pt>
                <c:pt idx="2297">
                  <c:v>1.4412687500000001</c:v>
                </c:pt>
                <c:pt idx="2298">
                  <c:v>1.4418875</c:v>
                </c:pt>
                <c:pt idx="2299">
                  <c:v>1.4425062500000001</c:v>
                </c:pt>
                <c:pt idx="2300">
                  <c:v>1.443125</c:v>
                </c:pt>
                <c:pt idx="2301">
                  <c:v>1.4437437500000001</c:v>
                </c:pt>
                <c:pt idx="2302">
                  <c:v>1.4443625</c:v>
                </c:pt>
                <c:pt idx="2303">
                  <c:v>1.4449812500000001</c:v>
                </c:pt>
                <c:pt idx="2304">
                  <c:v>1.4456</c:v>
                </c:pt>
                <c:pt idx="2305">
                  <c:v>1.4462187500000001</c:v>
                </c:pt>
                <c:pt idx="2306">
                  <c:v>1.4468375</c:v>
                </c:pt>
                <c:pt idx="2307">
                  <c:v>1.4474562500000001</c:v>
                </c:pt>
                <c:pt idx="2308">
                  <c:v>1.448075</c:v>
                </c:pt>
                <c:pt idx="2309">
                  <c:v>1.4486937499999999</c:v>
                </c:pt>
                <c:pt idx="2310">
                  <c:v>1.4493125</c:v>
                </c:pt>
                <c:pt idx="2311">
                  <c:v>1.4499312499999999</c:v>
                </c:pt>
                <c:pt idx="2312">
                  <c:v>1.45055</c:v>
                </c:pt>
                <c:pt idx="2313">
                  <c:v>1.4511687499999999</c:v>
                </c:pt>
                <c:pt idx="2314">
                  <c:v>1.4517875</c:v>
                </c:pt>
                <c:pt idx="2315">
                  <c:v>1.4524062499999999</c:v>
                </c:pt>
                <c:pt idx="2316">
                  <c:v>1.453025</c:v>
                </c:pt>
                <c:pt idx="2317">
                  <c:v>1.4536437499999999</c:v>
                </c:pt>
                <c:pt idx="2318">
                  <c:v>1.4542625</c:v>
                </c:pt>
                <c:pt idx="2319">
                  <c:v>1.4548812499999999</c:v>
                </c:pt>
                <c:pt idx="2320">
                  <c:v>1.4555</c:v>
                </c:pt>
                <c:pt idx="2321">
                  <c:v>1.4561187499999999</c:v>
                </c:pt>
                <c:pt idx="2322">
                  <c:v>1.4567375</c:v>
                </c:pt>
                <c:pt idx="2323">
                  <c:v>1.4573562499999999</c:v>
                </c:pt>
                <c:pt idx="2324">
                  <c:v>1.457975</c:v>
                </c:pt>
                <c:pt idx="2325">
                  <c:v>1.4585937499999999</c:v>
                </c:pt>
                <c:pt idx="2326">
                  <c:v>1.4592125</c:v>
                </c:pt>
                <c:pt idx="2327">
                  <c:v>1.4598312499999999</c:v>
                </c:pt>
                <c:pt idx="2328">
                  <c:v>1.46045</c:v>
                </c:pt>
                <c:pt idx="2329">
                  <c:v>1.4610687499999999</c:v>
                </c:pt>
                <c:pt idx="2330">
                  <c:v>1.4616875</c:v>
                </c:pt>
                <c:pt idx="2331">
                  <c:v>1.4623062499999999</c:v>
                </c:pt>
                <c:pt idx="2332">
                  <c:v>1.462925</c:v>
                </c:pt>
                <c:pt idx="2333">
                  <c:v>1.4635437499999999</c:v>
                </c:pt>
                <c:pt idx="2334">
                  <c:v>1.4641625</c:v>
                </c:pt>
                <c:pt idx="2335">
                  <c:v>1.4647812499999999</c:v>
                </c:pt>
                <c:pt idx="2336">
                  <c:v>1.4654</c:v>
                </c:pt>
                <c:pt idx="2337">
                  <c:v>1.4660187499999999</c:v>
                </c:pt>
                <c:pt idx="2338">
                  <c:v>1.4666375</c:v>
                </c:pt>
                <c:pt idx="2339">
                  <c:v>1.4672562499999999</c:v>
                </c:pt>
                <c:pt idx="2340">
                  <c:v>1.467875</c:v>
                </c:pt>
                <c:pt idx="2341">
                  <c:v>1.4684937499999999</c:v>
                </c:pt>
                <c:pt idx="2342">
                  <c:v>1.4691125</c:v>
                </c:pt>
                <c:pt idx="2343">
                  <c:v>1.4697312499999999</c:v>
                </c:pt>
                <c:pt idx="2344">
                  <c:v>1.47035</c:v>
                </c:pt>
                <c:pt idx="2345">
                  <c:v>1.4709687499999999</c:v>
                </c:pt>
                <c:pt idx="2346">
                  <c:v>1.4715875</c:v>
                </c:pt>
                <c:pt idx="2347">
                  <c:v>1.4722062499999999</c:v>
                </c:pt>
                <c:pt idx="2348">
                  <c:v>1.4728250000000001</c:v>
                </c:pt>
                <c:pt idx="2349">
                  <c:v>1.4734437499999999</c:v>
                </c:pt>
                <c:pt idx="2350">
                  <c:v>1.4740625000000001</c:v>
                </c:pt>
                <c:pt idx="2351">
                  <c:v>1.4746812499999999</c:v>
                </c:pt>
                <c:pt idx="2352">
                  <c:v>1.4753000000000001</c:v>
                </c:pt>
                <c:pt idx="2353">
                  <c:v>1.4759187499999999</c:v>
                </c:pt>
                <c:pt idx="2354">
                  <c:v>1.4765375000000001</c:v>
                </c:pt>
                <c:pt idx="2355">
                  <c:v>1.4771562499999999</c:v>
                </c:pt>
                <c:pt idx="2356">
                  <c:v>1.4777750000000001</c:v>
                </c:pt>
                <c:pt idx="2357">
                  <c:v>1.47839375</c:v>
                </c:pt>
                <c:pt idx="2358">
                  <c:v>1.4790125000000001</c:v>
                </c:pt>
                <c:pt idx="2359">
                  <c:v>1.47963125</c:v>
                </c:pt>
                <c:pt idx="2360">
                  <c:v>1.4802500000000001</c:v>
                </c:pt>
                <c:pt idx="2361">
                  <c:v>1.48086875</c:v>
                </c:pt>
                <c:pt idx="2362">
                  <c:v>1.4814875000000001</c:v>
                </c:pt>
                <c:pt idx="2363">
                  <c:v>1.48210625</c:v>
                </c:pt>
                <c:pt idx="2364">
                  <c:v>1.4827250000000001</c:v>
                </c:pt>
                <c:pt idx="2365">
                  <c:v>1.48334375</c:v>
                </c:pt>
                <c:pt idx="2366">
                  <c:v>1.4839625000000001</c:v>
                </c:pt>
                <c:pt idx="2367">
                  <c:v>1.48458125</c:v>
                </c:pt>
                <c:pt idx="2368">
                  <c:v>1.4852000000000001</c:v>
                </c:pt>
                <c:pt idx="2369">
                  <c:v>1.48581875</c:v>
                </c:pt>
                <c:pt idx="2370">
                  <c:v>1.4864375000000001</c:v>
                </c:pt>
                <c:pt idx="2371">
                  <c:v>1.48705625</c:v>
                </c:pt>
                <c:pt idx="2372">
                  <c:v>1.4876750000000001</c:v>
                </c:pt>
                <c:pt idx="2373">
                  <c:v>1.48829375</c:v>
                </c:pt>
                <c:pt idx="2374">
                  <c:v>1.4889125000000001</c:v>
                </c:pt>
                <c:pt idx="2375">
                  <c:v>1.48953125</c:v>
                </c:pt>
                <c:pt idx="2376">
                  <c:v>1.4901500000000001</c:v>
                </c:pt>
                <c:pt idx="2377">
                  <c:v>1.49076875</c:v>
                </c:pt>
                <c:pt idx="2378">
                  <c:v>1.4913875000000001</c:v>
                </c:pt>
                <c:pt idx="2379">
                  <c:v>1.49200625</c:v>
                </c:pt>
                <c:pt idx="2380">
                  <c:v>1.4926250000000001</c:v>
                </c:pt>
                <c:pt idx="2381">
                  <c:v>1.49324375</c:v>
                </c:pt>
                <c:pt idx="2382">
                  <c:v>1.4938625000000001</c:v>
                </c:pt>
                <c:pt idx="2383">
                  <c:v>1.49448125</c:v>
                </c:pt>
                <c:pt idx="2384">
                  <c:v>1.4951000000000001</c:v>
                </c:pt>
                <c:pt idx="2385">
                  <c:v>1.49571875</c:v>
                </c:pt>
                <c:pt idx="2386">
                  <c:v>1.4963375000000001</c:v>
                </c:pt>
                <c:pt idx="2387">
                  <c:v>1.49695625</c:v>
                </c:pt>
                <c:pt idx="2388">
                  <c:v>1.4975750000000001</c:v>
                </c:pt>
                <c:pt idx="2389">
                  <c:v>1.49819375</c:v>
                </c:pt>
                <c:pt idx="2390">
                  <c:v>1.4988125000000001</c:v>
                </c:pt>
                <c:pt idx="2391">
                  <c:v>1.49943125</c:v>
                </c:pt>
                <c:pt idx="2392">
                  <c:v>1.5000500000000001</c:v>
                </c:pt>
                <c:pt idx="2393">
                  <c:v>1.50066875</c:v>
                </c:pt>
                <c:pt idx="2394">
                  <c:v>1.5012875000000001</c:v>
                </c:pt>
                <c:pt idx="2395">
                  <c:v>1.50190625</c:v>
                </c:pt>
                <c:pt idx="2396">
                  <c:v>1.5025250000000001</c:v>
                </c:pt>
                <c:pt idx="2397">
                  <c:v>1.50314375</c:v>
                </c:pt>
                <c:pt idx="2398">
                  <c:v>1.5037624999999999</c:v>
                </c:pt>
                <c:pt idx="2399">
                  <c:v>1.50438125</c:v>
                </c:pt>
                <c:pt idx="2400">
                  <c:v>1.5049999999999999</c:v>
                </c:pt>
                <c:pt idx="2401">
                  <c:v>1.50561875</c:v>
                </c:pt>
                <c:pt idx="2402">
                  <c:v>1.5062374999999999</c:v>
                </c:pt>
                <c:pt idx="2403">
                  <c:v>1.50685625</c:v>
                </c:pt>
                <c:pt idx="2404">
                  <c:v>1.5074749999999999</c:v>
                </c:pt>
                <c:pt idx="2405">
                  <c:v>1.50809375</c:v>
                </c:pt>
                <c:pt idx="2406">
                  <c:v>1.5087124999999999</c:v>
                </c:pt>
                <c:pt idx="2407">
                  <c:v>1.50933125</c:v>
                </c:pt>
                <c:pt idx="2408">
                  <c:v>1.5099499999999999</c:v>
                </c:pt>
                <c:pt idx="2409">
                  <c:v>1.51056875</c:v>
                </c:pt>
                <c:pt idx="2410">
                  <c:v>1.5111874999999999</c:v>
                </c:pt>
                <c:pt idx="2411">
                  <c:v>1.51180625</c:v>
                </c:pt>
                <c:pt idx="2412">
                  <c:v>1.5124249999999999</c:v>
                </c:pt>
                <c:pt idx="2413">
                  <c:v>1.51304375</c:v>
                </c:pt>
                <c:pt idx="2414">
                  <c:v>1.5136624999999999</c:v>
                </c:pt>
                <c:pt idx="2415">
                  <c:v>1.51428125</c:v>
                </c:pt>
                <c:pt idx="2416">
                  <c:v>1.5148999999999999</c:v>
                </c:pt>
                <c:pt idx="2417">
                  <c:v>1.51551875</c:v>
                </c:pt>
                <c:pt idx="2418">
                  <c:v>1.5161374999999999</c:v>
                </c:pt>
                <c:pt idx="2419">
                  <c:v>1.51675625</c:v>
                </c:pt>
                <c:pt idx="2420">
                  <c:v>1.5173749999999999</c:v>
                </c:pt>
                <c:pt idx="2421">
                  <c:v>1.51799375</c:v>
                </c:pt>
                <c:pt idx="2422">
                  <c:v>1.5186124999999999</c:v>
                </c:pt>
                <c:pt idx="2423">
                  <c:v>1.51923125</c:v>
                </c:pt>
                <c:pt idx="2424">
                  <c:v>1.5198499999999999</c:v>
                </c:pt>
                <c:pt idx="2425">
                  <c:v>1.52046875</c:v>
                </c:pt>
                <c:pt idx="2426">
                  <c:v>1.5210874999999999</c:v>
                </c:pt>
                <c:pt idx="2427">
                  <c:v>1.52170625</c:v>
                </c:pt>
                <c:pt idx="2428">
                  <c:v>1.5223249999999999</c:v>
                </c:pt>
                <c:pt idx="2429">
                  <c:v>1.52294375</c:v>
                </c:pt>
                <c:pt idx="2430">
                  <c:v>1.5235624999999999</c:v>
                </c:pt>
                <c:pt idx="2431">
                  <c:v>1.52418125</c:v>
                </c:pt>
                <c:pt idx="2432">
                  <c:v>1.5247999999999999</c:v>
                </c:pt>
                <c:pt idx="2433">
                  <c:v>1.52541875</c:v>
                </c:pt>
                <c:pt idx="2434">
                  <c:v>1.5260374999999999</c:v>
                </c:pt>
                <c:pt idx="2435">
                  <c:v>1.52665625</c:v>
                </c:pt>
                <c:pt idx="2436">
                  <c:v>1.5272749999999999</c:v>
                </c:pt>
                <c:pt idx="2437">
                  <c:v>1.5278937500000001</c:v>
                </c:pt>
                <c:pt idx="2438">
                  <c:v>1.5285124999999999</c:v>
                </c:pt>
                <c:pt idx="2439">
                  <c:v>1.5291312500000001</c:v>
                </c:pt>
                <c:pt idx="2440">
                  <c:v>1.5297499999999999</c:v>
                </c:pt>
                <c:pt idx="2441">
                  <c:v>1.5303687500000001</c:v>
                </c:pt>
                <c:pt idx="2442">
                  <c:v>1.5309874999999999</c:v>
                </c:pt>
                <c:pt idx="2443">
                  <c:v>1.5316062500000001</c:v>
                </c:pt>
                <c:pt idx="2444">
                  <c:v>1.5322249999999999</c:v>
                </c:pt>
                <c:pt idx="2445">
                  <c:v>1.5328437500000001</c:v>
                </c:pt>
                <c:pt idx="2446">
                  <c:v>1.5334625</c:v>
                </c:pt>
                <c:pt idx="2447">
                  <c:v>1.5340812500000001</c:v>
                </c:pt>
                <c:pt idx="2448">
                  <c:v>1.5347</c:v>
                </c:pt>
                <c:pt idx="2449">
                  <c:v>1.5353187500000001</c:v>
                </c:pt>
                <c:pt idx="2450">
                  <c:v>1.5359375</c:v>
                </c:pt>
                <c:pt idx="2451">
                  <c:v>1.5365562500000001</c:v>
                </c:pt>
                <c:pt idx="2452">
                  <c:v>1.537175</c:v>
                </c:pt>
                <c:pt idx="2453">
                  <c:v>1.5377937500000001</c:v>
                </c:pt>
                <c:pt idx="2454">
                  <c:v>1.5384125</c:v>
                </c:pt>
                <c:pt idx="2455">
                  <c:v>1.5390312500000001</c:v>
                </c:pt>
                <c:pt idx="2456">
                  <c:v>1.53965</c:v>
                </c:pt>
                <c:pt idx="2457">
                  <c:v>1.5402687500000001</c:v>
                </c:pt>
                <c:pt idx="2458">
                  <c:v>1.5408875</c:v>
                </c:pt>
                <c:pt idx="2459">
                  <c:v>1.5415062500000001</c:v>
                </c:pt>
                <c:pt idx="2460">
                  <c:v>1.542125</c:v>
                </c:pt>
                <c:pt idx="2461">
                  <c:v>1.5427437500000001</c:v>
                </c:pt>
                <c:pt idx="2462">
                  <c:v>1.5433625</c:v>
                </c:pt>
                <c:pt idx="2463">
                  <c:v>1.5439812500000001</c:v>
                </c:pt>
                <c:pt idx="2464">
                  <c:v>1.5446</c:v>
                </c:pt>
                <c:pt idx="2465">
                  <c:v>1.5452187500000001</c:v>
                </c:pt>
                <c:pt idx="2466">
                  <c:v>1.5458375</c:v>
                </c:pt>
                <c:pt idx="2467">
                  <c:v>1.5464562500000001</c:v>
                </c:pt>
                <c:pt idx="2468">
                  <c:v>1.547075</c:v>
                </c:pt>
                <c:pt idx="2469">
                  <c:v>1.5476937500000001</c:v>
                </c:pt>
                <c:pt idx="2470">
                  <c:v>1.5483125</c:v>
                </c:pt>
                <c:pt idx="2471">
                  <c:v>1.5489312500000001</c:v>
                </c:pt>
                <c:pt idx="2472">
                  <c:v>1.54955</c:v>
                </c:pt>
                <c:pt idx="2473">
                  <c:v>1.5501687500000001</c:v>
                </c:pt>
                <c:pt idx="2474">
                  <c:v>1.5507875</c:v>
                </c:pt>
                <c:pt idx="2475">
                  <c:v>1.5514062500000001</c:v>
                </c:pt>
                <c:pt idx="2476">
                  <c:v>1.552025</c:v>
                </c:pt>
                <c:pt idx="2477">
                  <c:v>1.5526437500000001</c:v>
                </c:pt>
                <c:pt idx="2478">
                  <c:v>1.5532625</c:v>
                </c:pt>
                <c:pt idx="2479">
                  <c:v>1.5538812500000001</c:v>
                </c:pt>
                <c:pt idx="2480">
                  <c:v>1.5545</c:v>
                </c:pt>
                <c:pt idx="2481">
                  <c:v>1.5551187500000001</c:v>
                </c:pt>
                <c:pt idx="2482">
                  <c:v>1.5557375</c:v>
                </c:pt>
                <c:pt idx="2483">
                  <c:v>1.5563562500000001</c:v>
                </c:pt>
                <c:pt idx="2484">
                  <c:v>1.556975</c:v>
                </c:pt>
                <c:pt idx="2485">
                  <c:v>1.5575937500000001</c:v>
                </c:pt>
                <c:pt idx="2486">
                  <c:v>1.5582125</c:v>
                </c:pt>
                <c:pt idx="2487">
                  <c:v>1.5588312499999999</c:v>
                </c:pt>
                <c:pt idx="2488">
                  <c:v>1.55945</c:v>
                </c:pt>
                <c:pt idx="2489">
                  <c:v>1.5600687499999999</c:v>
                </c:pt>
                <c:pt idx="2490">
                  <c:v>1.5606875</c:v>
                </c:pt>
                <c:pt idx="2491">
                  <c:v>1.5613062499999999</c:v>
                </c:pt>
                <c:pt idx="2492">
                  <c:v>1.561925</c:v>
                </c:pt>
                <c:pt idx="2493">
                  <c:v>1.5625437499999999</c:v>
                </c:pt>
                <c:pt idx="2494">
                  <c:v>1.5631625</c:v>
                </c:pt>
                <c:pt idx="2495">
                  <c:v>1.5637812499999999</c:v>
                </c:pt>
                <c:pt idx="2496">
                  <c:v>1.5644</c:v>
                </c:pt>
                <c:pt idx="2497">
                  <c:v>1.5650187499999999</c:v>
                </c:pt>
                <c:pt idx="2498">
                  <c:v>1.5656375</c:v>
                </c:pt>
                <c:pt idx="2499">
                  <c:v>1.5662562499999999</c:v>
                </c:pt>
                <c:pt idx="2500">
                  <c:v>1.566875</c:v>
                </c:pt>
                <c:pt idx="2501">
                  <c:v>1.5674937499999999</c:v>
                </c:pt>
                <c:pt idx="2502">
                  <c:v>1.5681125</c:v>
                </c:pt>
                <c:pt idx="2503">
                  <c:v>1.5687312499999999</c:v>
                </c:pt>
                <c:pt idx="2504">
                  <c:v>1.56935</c:v>
                </c:pt>
                <c:pt idx="2505">
                  <c:v>1.5699687499999999</c:v>
                </c:pt>
                <c:pt idx="2506">
                  <c:v>1.5705875</c:v>
                </c:pt>
                <c:pt idx="2507">
                  <c:v>1.5712062499999999</c:v>
                </c:pt>
                <c:pt idx="2508">
                  <c:v>1.571825</c:v>
                </c:pt>
                <c:pt idx="2509">
                  <c:v>1.5724437499999999</c:v>
                </c:pt>
                <c:pt idx="2510">
                  <c:v>1.5730625</c:v>
                </c:pt>
                <c:pt idx="2511">
                  <c:v>1.5736812499999999</c:v>
                </c:pt>
                <c:pt idx="2512">
                  <c:v>1.5743</c:v>
                </c:pt>
                <c:pt idx="2513">
                  <c:v>1.5749187499999999</c:v>
                </c:pt>
                <c:pt idx="2514">
                  <c:v>1.5755375</c:v>
                </c:pt>
                <c:pt idx="2515">
                  <c:v>1.5761562499999999</c:v>
                </c:pt>
                <c:pt idx="2516">
                  <c:v>1.576775</c:v>
                </c:pt>
                <c:pt idx="2517">
                  <c:v>1.5773937499999999</c:v>
                </c:pt>
                <c:pt idx="2518">
                  <c:v>1.5780125</c:v>
                </c:pt>
                <c:pt idx="2519">
                  <c:v>1.5786312499999999</c:v>
                </c:pt>
                <c:pt idx="2520">
                  <c:v>1.57925</c:v>
                </c:pt>
                <c:pt idx="2521">
                  <c:v>1.5798687499999999</c:v>
                </c:pt>
                <c:pt idx="2522">
                  <c:v>1.5804875</c:v>
                </c:pt>
                <c:pt idx="2523">
                  <c:v>1.5811062499999999</c:v>
                </c:pt>
                <c:pt idx="2524">
                  <c:v>1.581725</c:v>
                </c:pt>
                <c:pt idx="2525">
                  <c:v>1.5823437499999999</c:v>
                </c:pt>
                <c:pt idx="2526">
                  <c:v>1.5829625000000001</c:v>
                </c:pt>
                <c:pt idx="2527">
                  <c:v>1.5835812499999999</c:v>
                </c:pt>
                <c:pt idx="2528">
                  <c:v>1.5842000000000001</c:v>
                </c:pt>
                <c:pt idx="2529">
                  <c:v>1.5848187499999999</c:v>
                </c:pt>
                <c:pt idx="2530">
                  <c:v>1.5854375000000001</c:v>
                </c:pt>
                <c:pt idx="2531">
                  <c:v>1.5860562499999999</c:v>
                </c:pt>
                <c:pt idx="2532">
                  <c:v>1.5866750000000001</c:v>
                </c:pt>
                <c:pt idx="2533">
                  <c:v>1.5872937499999999</c:v>
                </c:pt>
                <c:pt idx="2534">
                  <c:v>1.5879125000000001</c:v>
                </c:pt>
                <c:pt idx="2535">
                  <c:v>1.58853125</c:v>
                </c:pt>
                <c:pt idx="2536">
                  <c:v>1.5891500000000001</c:v>
                </c:pt>
                <c:pt idx="2537">
                  <c:v>1.58976875</c:v>
                </c:pt>
                <c:pt idx="2538">
                  <c:v>1.5903875000000001</c:v>
                </c:pt>
                <c:pt idx="2539">
                  <c:v>1.59100625</c:v>
                </c:pt>
                <c:pt idx="2540">
                  <c:v>1.5916250000000001</c:v>
                </c:pt>
                <c:pt idx="2541">
                  <c:v>1.59224375</c:v>
                </c:pt>
                <c:pt idx="2542">
                  <c:v>1.5928625000000001</c:v>
                </c:pt>
                <c:pt idx="2543">
                  <c:v>1.59348125</c:v>
                </c:pt>
                <c:pt idx="2544">
                  <c:v>1.5941000000000001</c:v>
                </c:pt>
                <c:pt idx="2545">
                  <c:v>1.59471875</c:v>
                </c:pt>
                <c:pt idx="2546">
                  <c:v>1.5953375000000001</c:v>
                </c:pt>
                <c:pt idx="2547">
                  <c:v>1.59595625</c:v>
                </c:pt>
                <c:pt idx="2548">
                  <c:v>1.5965750000000001</c:v>
                </c:pt>
                <c:pt idx="2549">
                  <c:v>1.59719375</c:v>
                </c:pt>
                <c:pt idx="2550">
                  <c:v>1.5978125000000001</c:v>
                </c:pt>
                <c:pt idx="2551">
                  <c:v>1.59843125</c:v>
                </c:pt>
                <c:pt idx="2552">
                  <c:v>1.5990500000000001</c:v>
                </c:pt>
                <c:pt idx="2553">
                  <c:v>1.59966875</c:v>
                </c:pt>
                <c:pt idx="2554">
                  <c:v>1.6002875000000001</c:v>
                </c:pt>
                <c:pt idx="2555">
                  <c:v>1.60090625</c:v>
                </c:pt>
                <c:pt idx="2556">
                  <c:v>1.6015250000000001</c:v>
                </c:pt>
                <c:pt idx="2557">
                  <c:v>1.60214375</c:v>
                </c:pt>
                <c:pt idx="2558">
                  <c:v>1.6027625000000001</c:v>
                </c:pt>
                <c:pt idx="2559">
                  <c:v>1.60338125</c:v>
                </c:pt>
                <c:pt idx="2560">
                  <c:v>1.6040000000000001</c:v>
                </c:pt>
                <c:pt idx="2561">
                  <c:v>1.60461875</c:v>
                </c:pt>
                <c:pt idx="2562">
                  <c:v>1.6052375000000001</c:v>
                </c:pt>
                <c:pt idx="2563">
                  <c:v>1.60585625</c:v>
                </c:pt>
                <c:pt idx="2564">
                  <c:v>1.6064750000000001</c:v>
                </c:pt>
                <c:pt idx="2565">
                  <c:v>1.60709375</c:v>
                </c:pt>
                <c:pt idx="2566">
                  <c:v>1.6077125000000001</c:v>
                </c:pt>
                <c:pt idx="2567">
                  <c:v>1.60833125</c:v>
                </c:pt>
                <c:pt idx="2568">
                  <c:v>1.6089500000000001</c:v>
                </c:pt>
                <c:pt idx="2569">
                  <c:v>1.60956875</c:v>
                </c:pt>
                <c:pt idx="2570">
                  <c:v>1.6101875000000001</c:v>
                </c:pt>
                <c:pt idx="2571">
                  <c:v>1.61080625</c:v>
                </c:pt>
                <c:pt idx="2572">
                  <c:v>1.6114250000000001</c:v>
                </c:pt>
                <c:pt idx="2573">
                  <c:v>1.61204375</c:v>
                </c:pt>
                <c:pt idx="2574">
                  <c:v>1.6126625000000001</c:v>
                </c:pt>
                <c:pt idx="2575">
                  <c:v>1.61328125</c:v>
                </c:pt>
                <c:pt idx="2576">
                  <c:v>1.6138999999999999</c:v>
                </c:pt>
                <c:pt idx="2577">
                  <c:v>1.61451875</c:v>
                </c:pt>
                <c:pt idx="2578">
                  <c:v>1.6151374999999999</c:v>
                </c:pt>
                <c:pt idx="2579">
                  <c:v>1.61575625</c:v>
                </c:pt>
                <c:pt idx="2580">
                  <c:v>1.6163749999999999</c:v>
                </c:pt>
                <c:pt idx="2581">
                  <c:v>1.61699375</c:v>
                </c:pt>
                <c:pt idx="2582">
                  <c:v>1.6176124999999999</c:v>
                </c:pt>
                <c:pt idx="2583">
                  <c:v>1.61823125</c:v>
                </c:pt>
                <c:pt idx="2584">
                  <c:v>1.6188499999999999</c:v>
                </c:pt>
                <c:pt idx="2585">
                  <c:v>1.61946875</c:v>
                </c:pt>
                <c:pt idx="2586">
                  <c:v>1.6200874999999999</c:v>
                </c:pt>
                <c:pt idx="2587">
                  <c:v>1.62070625</c:v>
                </c:pt>
                <c:pt idx="2588">
                  <c:v>1.6213249999999999</c:v>
                </c:pt>
                <c:pt idx="2589">
                  <c:v>1.62194375</c:v>
                </c:pt>
                <c:pt idx="2590">
                  <c:v>1.6225624999999999</c:v>
                </c:pt>
                <c:pt idx="2591">
                  <c:v>1.62318125</c:v>
                </c:pt>
                <c:pt idx="2592">
                  <c:v>1.6237999999999999</c:v>
                </c:pt>
                <c:pt idx="2593">
                  <c:v>1.62441875</c:v>
                </c:pt>
                <c:pt idx="2594">
                  <c:v>1.6250374999999999</c:v>
                </c:pt>
                <c:pt idx="2595">
                  <c:v>1.62565625</c:v>
                </c:pt>
                <c:pt idx="2596">
                  <c:v>1.6262749999999999</c:v>
                </c:pt>
                <c:pt idx="2597">
                  <c:v>1.62689375</c:v>
                </c:pt>
                <c:pt idx="2598">
                  <c:v>1.6275124999999999</c:v>
                </c:pt>
                <c:pt idx="2599">
                  <c:v>1.62813125</c:v>
                </c:pt>
                <c:pt idx="2600">
                  <c:v>1.6287499999999999</c:v>
                </c:pt>
                <c:pt idx="2601">
                  <c:v>1.62936875</c:v>
                </c:pt>
                <c:pt idx="2602">
                  <c:v>1.6299874999999999</c:v>
                </c:pt>
                <c:pt idx="2603">
                  <c:v>1.63060625</c:v>
                </c:pt>
                <c:pt idx="2604">
                  <c:v>1.6312249999999999</c:v>
                </c:pt>
                <c:pt idx="2605">
                  <c:v>1.63184375</c:v>
                </c:pt>
                <c:pt idx="2606">
                  <c:v>1.6324624999999999</c:v>
                </c:pt>
                <c:pt idx="2607">
                  <c:v>1.63308125</c:v>
                </c:pt>
                <c:pt idx="2608">
                  <c:v>1.6336999999999999</c:v>
                </c:pt>
                <c:pt idx="2609">
                  <c:v>1.63431875</c:v>
                </c:pt>
                <c:pt idx="2610">
                  <c:v>1.6349374999999999</c:v>
                </c:pt>
                <c:pt idx="2611">
                  <c:v>1.63555625</c:v>
                </c:pt>
                <c:pt idx="2612">
                  <c:v>1.6361749999999999</c:v>
                </c:pt>
                <c:pt idx="2613">
                  <c:v>1.63679375</c:v>
                </c:pt>
                <c:pt idx="2614">
                  <c:v>1.6374124999999999</c:v>
                </c:pt>
                <c:pt idx="2615">
                  <c:v>1.63803125</c:v>
                </c:pt>
                <c:pt idx="2616">
                  <c:v>1.6386499999999999</c:v>
                </c:pt>
                <c:pt idx="2617">
                  <c:v>1.6392687500000001</c:v>
                </c:pt>
                <c:pt idx="2618">
                  <c:v>1.6398874999999999</c:v>
                </c:pt>
                <c:pt idx="2619">
                  <c:v>1.6405062500000001</c:v>
                </c:pt>
                <c:pt idx="2620">
                  <c:v>1.6411249999999999</c:v>
                </c:pt>
                <c:pt idx="2621">
                  <c:v>1.6417437500000001</c:v>
                </c:pt>
                <c:pt idx="2622">
                  <c:v>1.6423624999999999</c:v>
                </c:pt>
                <c:pt idx="2623">
                  <c:v>1.6429812500000001</c:v>
                </c:pt>
                <c:pt idx="2624">
                  <c:v>1.6435999999999999</c:v>
                </c:pt>
                <c:pt idx="2625">
                  <c:v>1.6442187500000001</c:v>
                </c:pt>
                <c:pt idx="2626">
                  <c:v>1.6448375</c:v>
                </c:pt>
                <c:pt idx="2627">
                  <c:v>1.6454562500000001</c:v>
                </c:pt>
                <c:pt idx="2628">
                  <c:v>1.646075</c:v>
                </c:pt>
                <c:pt idx="2629">
                  <c:v>1.6466937500000001</c:v>
                </c:pt>
                <c:pt idx="2630">
                  <c:v>1.6473125</c:v>
                </c:pt>
                <c:pt idx="2631">
                  <c:v>1.6479312500000001</c:v>
                </c:pt>
                <c:pt idx="2632">
                  <c:v>1.64855</c:v>
                </c:pt>
                <c:pt idx="2633">
                  <c:v>1.6491687500000001</c:v>
                </c:pt>
                <c:pt idx="2634">
                  <c:v>1.6497875</c:v>
                </c:pt>
                <c:pt idx="2635">
                  <c:v>1.6504062500000001</c:v>
                </c:pt>
                <c:pt idx="2636">
                  <c:v>1.651025</c:v>
                </c:pt>
                <c:pt idx="2637">
                  <c:v>1.6516437500000001</c:v>
                </c:pt>
                <c:pt idx="2638">
                  <c:v>1.6522625</c:v>
                </c:pt>
                <c:pt idx="2639">
                  <c:v>1.6528812500000001</c:v>
                </c:pt>
                <c:pt idx="2640">
                  <c:v>1.6535</c:v>
                </c:pt>
                <c:pt idx="2641">
                  <c:v>1.6541187500000001</c:v>
                </c:pt>
                <c:pt idx="2642">
                  <c:v>1.6547375</c:v>
                </c:pt>
                <c:pt idx="2643">
                  <c:v>1.6553562500000001</c:v>
                </c:pt>
                <c:pt idx="2644">
                  <c:v>1.655975</c:v>
                </c:pt>
                <c:pt idx="2645">
                  <c:v>1.6565937500000001</c:v>
                </c:pt>
                <c:pt idx="2646">
                  <c:v>1.6572125</c:v>
                </c:pt>
                <c:pt idx="2647">
                  <c:v>1.6578312500000001</c:v>
                </c:pt>
                <c:pt idx="2648">
                  <c:v>1.65845</c:v>
                </c:pt>
                <c:pt idx="2649">
                  <c:v>1.6590687500000001</c:v>
                </c:pt>
                <c:pt idx="2650">
                  <c:v>1.6596875</c:v>
                </c:pt>
                <c:pt idx="2651">
                  <c:v>1.6603062500000001</c:v>
                </c:pt>
                <c:pt idx="2652">
                  <c:v>1.660925</c:v>
                </c:pt>
                <c:pt idx="2653">
                  <c:v>1.6615437500000001</c:v>
                </c:pt>
                <c:pt idx="2654">
                  <c:v>1.6621625</c:v>
                </c:pt>
                <c:pt idx="2655">
                  <c:v>1.6627812500000001</c:v>
                </c:pt>
                <c:pt idx="2656">
                  <c:v>1.6634</c:v>
                </c:pt>
                <c:pt idx="2657">
                  <c:v>1.6640187500000001</c:v>
                </c:pt>
                <c:pt idx="2658">
                  <c:v>1.6646375</c:v>
                </c:pt>
                <c:pt idx="2659">
                  <c:v>1.6652562500000001</c:v>
                </c:pt>
                <c:pt idx="2660">
                  <c:v>1.665875</c:v>
                </c:pt>
                <c:pt idx="2661">
                  <c:v>1.6664937500000001</c:v>
                </c:pt>
                <c:pt idx="2662">
                  <c:v>1.6671125</c:v>
                </c:pt>
                <c:pt idx="2663">
                  <c:v>1.6677312500000001</c:v>
                </c:pt>
                <c:pt idx="2664">
                  <c:v>1.66835</c:v>
                </c:pt>
                <c:pt idx="2665">
                  <c:v>1.6689687499999999</c:v>
                </c:pt>
                <c:pt idx="2666">
                  <c:v>1.6695875</c:v>
                </c:pt>
                <c:pt idx="2667">
                  <c:v>1.6702062499999999</c:v>
                </c:pt>
                <c:pt idx="2668">
                  <c:v>1.670825</c:v>
                </c:pt>
                <c:pt idx="2669">
                  <c:v>1.6714437499999999</c:v>
                </c:pt>
                <c:pt idx="2670">
                  <c:v>1.6720625</c:v>
                </c:pt>
                <c:pt idx="2671">
                  <c:v>1.6726812499999999</c:v>
                </c:pt>
                <c:pt idx="2672">
                  <c:v>1.6733</c:v>
                </c:pt>
                <c:pt idx="2673">
                  <c:v>1.6739187499999999</c:v>
                </c:pt>
                <c:pt idx="2674">
                  <c:v>1.6745375</c:v>
                </c:pt>
                <c:pt idx="2675">
                  <c:v>1.6751562499999999</c:v>
                </c:pt>
                <c:pt idx="2676">
                  <c:v>1.675775</c:v>
                </c:pt>
                <c:pt idx="2677">
                  <c:v>1.6763937499999999</c:v>
                </c:pt>
                <c:pt idx="2678">
                  <c:v>1.6770125</c:v>
                </c:pt>
                <c:pt idx="2679">
                  <c:v>1.6776312499999999</c:v>
                </c:pt>
                <c:pt idx="2680">
                  <c:v>1.67825</c:v>
                </c:pt>
                <c:pt idx="2681">
                  <c:v>1.6788687499999999</c:v>
                </c:pt>
                <c:pt idx="2682">
                  <c:v>1.6794875</c:v>
                </c:pt>
                <c:pt idx="2683">
                  <c:v>1.6801062499999999</c:v>
                </c:pt>
                <c:pt idx="2684">
                  <c:v>1.680725</c:v>
                </c:pt>
                <c:pt idx="2685">
                  <c:v>1.6813437499999999</c:v>
                </c:pt>
                <c:pt idx="2686">
                  <c:v>1.6819625</c:v>
                </c:pt>
                <c:pt idx="2687">
                  <c:v>1.6825812499999999</c:v>
                </c:pt>
                <c:pt idx="2688">
                  <c:v>1.6832</c:v>
                </c:pt>
                <c:pt idx="2689">
                  <c:v>1.6838187499999999</c:v>
                </c:pt>
                <c:pt idx="2690">
                  <c:v>1.6844375</c:v>
                </c:pt>
                <c:pt idx="2691">
                  <c:v>1.6850562499999999</c:v>
                </c:pt>
                <c:pt idx="2692">
                  <c:v>1.685675</c:v>
                </c:pt>
                <c:pt idx="2693">
                  <c:v>1.6862937499999999</c:v>
                </c:pt>
                <c:pt idx="2694">
                  <c:v>1.6869125</c:v>
                </c:pt>
                <c:pt idx="2695">
                  <c:v>1.6875312499999999</c:v>
                </c:pt>
                <c:pt idx="2696">
                  <c:v>1.68815</c:v>
                </c:pt>
                <c:pt idx="2697">
                  <c:v>1.6887687499999999</c:v>
                </c:pt>
                <c:pt idx="2698">
                  <c:v>1.6893875</c:v>
                </c:pt>
                <c:pt idx="2699">
                  <c:v>1.6900062499999999</c:v>
                </c:pt>
                <c:pt idx="2700">
                  <c:v>1.690625</c:v>
                </c:pt>
                <c:pt idx="2701">
                  <c:v>1.6912437499999999</c:v>
                </c:pt>
                <c:pt idx="2702">
                  <c:v>1.6918625</c:v>
                </c:pt>
                <c:pt idx="2703">
                  <c:v>1.6924812499999999</c:v>
                </c:pt>
                <c:pt idx="2704">
                  <c:v>1.6931</c:v>
                </c:pt>
                <c:pt idx="2705">
                  <c:v>1.6937187499999999</c:v>
                </c:pt>
                <c:pt idx="2706">
                  <c:v>1.6943375000000001</c:v>
                </c:pt>
                <c:pt idx="2707">
                  <c:v>1.6949562499999999</c:v>
                </c:pt>
                <c:pt idx="2708">
                  <c:v>1.6955750000000001</c:v>
                </c:pt>
                <c:pt idx="2709">
                  <c:v>1.6961937499999999</c:v>
                </c:pt>
                <c:pt idx="2710">
                  <c:v>1.6968125000000001</c:v>
                </c:pt>
                <c:pt idx="2711">
                  <c:v>1.6974312499999999</c:v>
                </c:pt>
                <c:pt idx="2712">
                  <c:v>1.6980500000000001</c:v>
                </c:pt>
                <c:pt idx="2713">
                  <c:v>1.6986687499999999</c:v>
                </c:pt>
                <c:pt idx="2714">
                  <c:v>1.6992875000000001</c:v>
                </c:pt>
                <c:pt idx="2715">
                  <c:v>1.69990625</c:v>
                </c:pt>
                <c:pt idx="2716">
                  <c:v>1.7005250000000001</c:v>
                </c:pt>
                <c:pt idx="2717">
                  <c:v>1.70114375</c:v>
                </c:pt>
                <c:pt idx="2718">
                  <c:v>1.7017625000000001</c:v>
                </c:pt>
                <c:pt idx="2719">
                  <c:v>1.70238125</c:v>
                </c:pt>
                <c:pt idx="2720">
                  <c:v>1.7030000000000001</c:v>
                </c:pt>
                <c:pt idx="2721">
                  <c:v>1.70361875</c:v>
                </c:pt>
                <c:pt idx="2722">
                  <c:v>1.7042375000000001</c:v>
                </c:pt>
                <c:pt idx="2723">
                  <c:v>1.70485625</c:v>
                </c:pt>
                <c:pt idx="2724">
                  <c:v>1.7054750000000001</c:v>
                </c:pt>
                <c:pt idx="2725">
                  <c:v>1.70609375</c:v>
                </c:pt>
                <c:pt idx="2726">
                  <c:v>1.7067125000000001</c:v>
                </c:pt>
                <c:pt idx="2727">
                  <c:v>1.70733125</c:v>
                </c:pt>
                <c:pt idx="2728">
                  <c:v>1.7079500000000001</c:v>
                </c:pt>
                <c:pt idx="2729">
                  <c:v>1.70856875</c:v>
                </c:pt>
                <c:pt idx="2730">
                  <c:v>1.7091875000000001</c:v>
                </c:pt>
                <c:pt idx="2731">
                  <c:v>1.70980625</c:v>
                </c:pt>
                <c:pt idx="2732">
                  <c:v>1.7104250000000001</c:v>
                </c:pt>
                <c:pt idx="2733">
                  <c:v>1.71104375</c:v>
                </c:pt>
                <c:pt idx="2734">
                  <c:v>1.7116625000000001</c:v>
                </c:pt>
                <c:pt idx="2735">
                  <c:v>1.71228125</c:v>
                </c:pt>
                <c:pt idx="2736">
                  <c:v>1.7129000000000001</c:v>
                </c:pt>
                <c:pt idx="2737">
                  <c:v>1.71351875</c:v>
                </c:pt>
                <c:pt idx="2738">
                  <c:v>1.7141375000000001</c:v>
                </c:pt>
                <c:pt idx="2739">
                  <c:v>1.71475625</c:v>
                </c:pt>
                <c:pt idx="2740">
                  <c:v>1.7153750000000001</c:v>
                </c:pt>
                <c:pt idx="2741">
                  <c:v>1.71599375</c:v>
                </c:pt>
                <c:pt idx="2742">
                  <c:v>1.7166125000000001</c:v>
                </c:pt>
                <c:pt idx="2743">
                  <c:v>1.71723125</c:v>
                </c:pt>
                <c:pt idx="2744">
                  <c:v>1.7178500000000001</c:v>
                </c:pt>
                <c:pt idx="2745">
                  <c:v>1.71846875</c:v>
                </c:pt>
                <c:pt idx="2746">
                  <c:v>1.7190875000000001</c:v>
                </c:pt>
                <c:pt idx="2747">
                  <c:v>1.71970625</c:v>
                </c:pt>
                <c:pt idx="2748">
                  <c:v>1.7203250000000001</c:v>
                </c:pt>
                <c:pt idx="2749">
                  <c:v>1.72094375</c:v>
                </c:pt>
                <c:pt idx="2750">
                  <c:v>1.7215625000000001</c:v>
                </c:pt>
                <c:pt idx="2751">
                  <c:v>1.72218125</c:v>
                </c:pt>
                <c:pt idx="2752">
                  <c:v>1.7228000000000001</c:v>
                </c:pt>
                <c:pt idx="2753">
                  <c:v>1.72341875</c:v>
                </c:pt>
                <c:pt idx="2754">
                  <c:v>1.7240374999999999</c:v>
                </c:pt>
                <c:pt idx="2755">
                  <c:v>1.72465625</c:v>
                </c:pt>
                <c:pt idx="2756">
                  <c:v>1.7252749999999999</c:v>
                </c:pt>
                <c:pt idx="2757">
                  <c:v>1.72589375</c:v>
                </c:pt>
                <c:pt idx="2758">
                  <c:v>1.7265124999999999</c:v>
                </c:pt>
                <c:pt idx="2759">
                  <c:v>1.72713125</c:v>
                </c:pt>
                <c:pt idx="2760">
                  <c:v>1.7277499999999999</c:v>
                </c:pt>
                <c:pt idx="2761">
                  <c:v>1.72836875</c:v>
                </c:pt>
                <c:pt idx="2762">
                  <c:v>1.7289874999999999</c:v>
                </c:pt>
                <c:pt idx="2763">
                  <c:v>1.72960625</c:v>
                </c:pt>
                <c:pt idx="2764">
                  <c:v>1.7302249999999999</c:v>
                </c:pt>
                <c:pt idx="2765">
                  <c:v>1.73084375</c:v>
                </c:pt>
                <c:pt idx="2766">
                  <c:v>1.7314624999999999</c:v>
                </c:pt>
                <c:pt idx="2767">
                  <c:v>1.73208125</c:v>
                </c:pt>
                <c:pt idx="2768">
                  <c:v>1.7326999999999999</c:v>
                </c:pt>
                <c:pt idx="2769">
                  <c:v>1.73331875</c:v>
                </c:pt>
                <c:pt idx="2770">
                  <c:v>1.7339374999999999</c:v>
                </c:pt>
                <c:pt idx="2771">
                  <c:v>1.73455625</c:v>
                </c:pt>
                <c:pt idx="2772">
                  <c:v>1.7351749999999999</c:v>
                </c:pt>
                <c:pt idx="2773">
                  <c:v>1.73579375</c:v>
                </c:pt>
                <c:pt idx="2774">
                  <c:v>1.7364124999999999</c:v>
                </c:pt>
                <c:pt idx="2775">
                  <c:v>1.73703125</c:v>
                </c:pt>
                <c:pt idx="2776">
                  <c:v>1.7376499999999999</c:v>
                </c:pt>
                <c:pt idx="2777">
                  <c:v>1.73826875</c:v>
                </c:pt>
                <c:pt idx="2778">
                  <c:v>1.7388874999999999</c:v>
                </c:pt>
                <c:pt idx="2779">
                  <c:v>1.73950625</c:v>
                </c:pt>
                <c:pt idx="2780">
                  <c:v>1.7401249999999999</c:v>
                </c:pt>
                <c:pt idx="2781">
                  <c:v>1.74074375</c:v>
                </c:pt>
                <c:pt idx="2782">
                  <c:v>1.7413624999999999</c:v>
                </c:pt>
                <c:pt idx="2783">
                  <c:v>1.74198125</c:v>
                </c:pt>
                <c:pt idx="2784">
                  <c:v>1.7425999999999999</c:v>
                </c:pt>
                <c:pt idx="2785">
                  <c:v>1.74321875</c:v>
                </c:pt>
                <c:pt idx="2786">
                  <c:v>1.7438374999999999</c:v>
                </c:pt>
                <c:pt idx="2787">
                  <c:v>1.74445625</c:v>
                </c:pt>
                <c:pt idx="2788">
                  <c:v>1.7450749999999999</c:v>
                </c:pt>
                <c:pt idx="2789">
                  <c:v>1.74569375</c:v>
                </c:pt>
                <c:pt idx="2790">
                  <c:v>1.7463124999999999</c:v>
                </c:pt>
                <c:pt idx="2791">
                  <c:v>1.74693125</c:v>
                </c:pt>
                <c:pt idx="2792">
                  <c:v>1.7475499999999999</c:v>
                </c:pt>
                <c:pt idx="2793">
                  <c:v>1.74816875</c:v>
                </c:pt>
                <c:pt idx="2794">
                  <c:v>1.7487874999999999</c:v>
                </c:pt>
                <c:pt idx="2795">
                  <c:v>1.7494062500000001</c:v>
                </c:pt>
                <c:pt idx="2796">
                  <c:v>1.7500249999999999</c:v>
                </c:pt>
                <c:pt idx="2797">
                  <c:v>1.7506437500000001</c:v>
                </c:pt>
                <c:pt idx="2798">
                  <c:v>1.7512624999999999</c:v>
                </c:pt>
                <c:pt idx="2799">
                  <c:v>1.7518812500000001</c:v>
                </c:pt>
                <c:pt idx="2800">
                  <c:v>1.7524999999999999</c:v>
                </c:pt>
                <c:pt idx="2801">
                  <c:v>1.7531187500000001</c:v>
                </c:pt>
                <c:pt idx="2802">
                  <c:v>1.7537374999999999</c:v>
                </c:pt>
                <c:pt idx="2803">
                  <c:v>1.7543562500000001</c:v>
                </c:pt>
                <c:pt idx="2804">
                  <c:v>1.754975</c:v>
                </c:pt>
                <c:pt idx="2805">
                  <c:v>1.7555937500000001</c:v>
                </c:pt>
                <c:pt idx="2806">
                  <c:v>1.7562125</c:v>
                </c:pt>
                <c:pt idx="2807">
                  <c:v>1.7568312500000001</c:v>
                </c:pt>
                <c:pt idx="2808">
                  <c:v>1.75745</c:v>
                </c:pt>
                <c:pt idx="2809">
                  <c:v>1.7580687500000001</c:v>
                </c:pt>
                <c:pt idx="2810">
                  <c:v>1.7586875</c:v>
                </c:pt>
                <c:pt idx="2811">
                  <c:v>1.7593062500000001</c:v>
                </c:pt>
                <c:pt idx="2812">
                  <c:v>1.759925</c:v>
                </c:pt>
                <c:pt idx="2813">
                  <c:v>1.7605437500000001</c:v>
                </c:pt>
                <c:pt idx="2814">
                  <c:v>1.7611625</c:v>
                </c:pt>
                <c:pt idx="2815">
                  <c:v>1.7617812500000001</c:v>
                </c:pt>
                <c:pt idx="2816">
                  <c:v>1.7624</c:v>
                </c:pt>
                <c:pt idx="2817">
                  <c:v>1.7630187500000001</c:v>
                </c:pt>
                <c:pt idx="2818">
                  <c:v>1.7636375</c:v>
                </c:pt>
                <c:pt idx="2819">
                  <c:v>1.7642562500000001</c:v>
                </c:pt>
                <c:pt idx="2820">
                  <c:v>1.764875</c:v>
                </c:pt>
                <c:pt idx="2821">
                  <c:v>1.7654937500000001</c:v>
                </c:pt>
                <c:pt idx="2822">
                  <c:v>1.7661125</c:v>
                </c:pt>
                <c:pt idx="2823">
                  <c:v>1.7667312500000001</c:v>
                </c:pt>
                <c:pt idx="2824">
                  <c:v>1.76735</c:v>
                </c:pt>
                <c:pt idx="2825">
                  <c:v>1.7679687500000001</c:v>
                </c:pt>
                <c:pt idx="2826">
                  <c:v>1.7685875</c:v>
                </c:pt>
                <c:pt idx="2827">
                  <c:v>1.7692062500000001</c:v>
                </c:pt>
                <c:pt idx="2828">
                  <c:v>1.769825</c:v>
                </c:pt>
                <c:pt idx="2829">
                  <c:v>1.7704437500000001</c:v>
                </c:pt>
                <c:pt idx="2830">
                  <c:v>1.7710625</c:v>
                </c:pt>
                <c:pt idx="2831">
                  <c:v>1.7716812500000001</c:v>
                </c:pt>
                <c:pt idx="2832">
                  <c:v>1.7723</c:v>
                </c:pt>
                <c:pt idx="2833">
                  <c:v>1.7729187500000001</c:v>
                </c:pt>
                <c:pt idx="2834">
                  <c:v>1.7735375</c:v>
                </c:pt>
                <c:pt idx="2835">
                  <c:v>1.7741562500000001</c:v>
                </c:pt>
                <c:pt idx="2836">
                  <c:v>1.774775</c:v>
                </c:pt>
                <c:pt idx="2837">
                  <c:v>1.7753937500000001</c:v>
                </c:pt>
                <c:pt idx="2838">
                  <c:v>1.7760125</c:v>
                </c:pt>
                <c:pt idx="2839">
                  <c:v>1.7766312500000001</c:v>
                </c:pt>
                <c:pt idx="2840">
                  <c:v>1.77725</c:v>
                </c:pt>
                <c:pt idx="2841">
                  <c:v>1.7778687500000001</c:v>
                </c:pt>
                <c:pt idx="2842">
                  <c:v>1.7784875</c:v>
                </c:pt>
                <c:pt idx="2843">
                  <c:v>1.7791062499999999</c:v>
                </c:pt>
                <c:pt idx="2844">
                  <c:v>1.779725</c:v>
                </c:pt>
                <c:pt idx="2845">
                  <c:v>1.7803437499999999</c:v>
                </c:pt>
                <c:pt idx="2846">
                  <c:v>1.7809625</c:v>
                </c:pt>
                <c:pt idx="2847">
                  <c:v>1.7815812499999999</c:v>
                </c:pt>
                <c:pt idx="2848">
                  <c:v>1.7822</c:v>
                </c:pt>
                <c:pt idx="2849">
                  <c:v>1.7828187499999999</c:v>
                </c:pt>
                <c:pt idx="2850">
                  <c:v>1.7834375</c:v>
                </c:pt>
                <c:pt idx="2851">
                  <c:v>1.7840562499999999</c:v>
                </c:pt>
                <c:pt idx="2852">
                  <c:v>1.784675</c:v>
                </c:pt>
                <c:pt idx="2853">
                  <c:v>1.7852937499999999</c:v>
                </c:pt>
                <c:pt idx="2854">
                  <c:v>1.7859125</c:v>
                </c:pt>
                <c:pt idx="2855">
                  <c:v>1.7865312499999999</c:v>
                </c:pt>
                <c:pt idx="2856">
                  <c:v>1.78715</c:v>
                </c:pt>
                <c:pt idx="2857">
                  <c:v>1.7877687499999999</c:v>
                </c:pt>
                <c:pt idx="2858">
                  <c:v>1.7883875</c:v>
                </c:pt>
                <c:pt idx="2859">
                  <c:v>1.7890062499999999</c:v>
                </c:pt>
                <c:pt idx="2860">
                  <c:v>1.789625</c:v>
                </c:pt>
                <c:pt idx="2861">
                  <c:v>1.7902437499999999</c:v>
                </c:pt>
                <c:pt idx="2862">
                  <c:v>1.7908625</c:v>
                </c:pt>
                <c:pt idx="2863">
                  <c:v>1.7914812499999999</c:v>
                </c:pt>
                <c:pt idx="2864">
                  <c:v>1.7921</c:v>
                </c:pt>
                <c:pt idx="2865">
                  <c:v>1.7927187499999999</c:v>
                </c:pt>
                <c:pt idx="2866">
                  <c:v>1.7933375</c:v>
                </c:pt>
                <c:pt idx="2867">
                  <c:v>1.7939562499999999</c:v>
                </c:pt>
                <c:pt idx="2868">
                  <c:v>1.794575</c:v>
                </c:pt>
                <c:pt idx="2869">
                  <c:v>1.7951937499999999</c:v>
                </c:pt>
                <c:pt idx="2870">
                  <c:v>1.7958125</c:v>
                </c:pt>
                <c:pt idx="2871">
                  <c:v>1.7964312499999999</c:v>
                </c:pt>
                <c:pt idx="2872">
                  <c:v>1.79705</c:v>
                </c:pt>
                <c:pt idx="2873">
                  <c:v>1.7976687499999999</c:v>
                </c:pt>
                <c:pt idx="2874">
                  <c:v>1.7982875</c:v>
                </c:pt>
                <c:pt idx="2875">
                  <c:v>1.7989062499999999</c:v>
                </c:pt>
                <c:pt idx="2876">
                  <c:v>1.799525</c:v>
                </c:pt>
                <c:pt idx="2877">
                  <c:v>1.8001437499999999</c:v>
                </c:pt>
                <c:pt idx="2878">
                  <c:v>1.8007625</c:v>
                </c:pt>
                <c:pt idx="2879">
                  <c:v>1.8013812499999999</c:v>
                </c:pt>
                <c:pt idx="2880">
                  <c:v>1.802</c:v>
                </c:pt>
                <c:pt idx="2881">
                  <c:v>1.8026187499999999</c:v>
                </c:pt>
                <c:pt idx="2882">
                  <c:v>1.8032375</c:v>
                </c:pt>
                <c:pt idx="2883">
                  <c:v>1.8038562499999999</c:v>
                </c:pt>
                <c:pt idx="2884">
                  <c:v>1.8044750000000001</c:v>
                </c:pt>
                <c:pt idx="2885">
                  <c:v>1.8050937499999999</c:v>
                </c:pt>
                <c:pt idx="2886">
                  <c:v>1.8057125000000001</c:v>
                </c:pt>
                <c:pt idx="2887">
                  <c:v>1.8063312499999999</c:v>
                </c:pt>
                <c:pt idx="2888">
                  <c:v>1.8069500000000001</c:v>
                </c:pt>
                <c:pt idx="2889">
                  <c:v>1.8075687499999999</c:v>
                </c:pt>
                <c:pt idx="2890">
                  <c:v>1.8081875000000001</c:v>
                </c:pt>
                <c:pt idx="2891">
                  <c:v>1.8088062499999999</c:v>
                </c:pt>
                <c:pt idx="2892">
                  <c:v>1.8094250000000001</c:v>
                </c:pt>
                <c:pt idx="2893">
                  <c:v>1.81004375</c:v>
                </c:pt>
                <c:pt idx="2894">
                  <c:v>1.8106625000000001</c:v>
                </c:pt>
                <c:pt idx="2895">
                  <c:v>1.81128125</c:v>
                </c:pt>
                <c:pt idx="2896">
                  <c:v>1.8119000000000001</c:v>
                </c:pt>
                <c:pt idx="2897">
                  <c:v>1.81251875</c:v>
                </c:pt>
                <c:pt idx="2898">
                  <c:v>1.8131375000000001</c:v>
                </c:pt>
                <c:pt idx="2899">
                  <c:v>1.81375625</c:v>
                </c:pt>
                <c:pt idx="2900">
                  <c:v>1.8143750000000001</c:v>
                </c:pt>
                <c:pt idx="2901">
                  <c:v>1.81499375</c:v>
                </c:pt>
                <c:pt idx="2902">
                  <c:v>1.8156125000000001</c:v>
                </c:pt>
                <c:pt idx="2903">
                  <c:v>1.81623125</c:v>
                </c:pt>
                <c:pt idx="2904">
                  <c:v>1.8168500000000001</c:v>
                </c:pt>
                <c:pt idx="2905">
                  <c:v>1.81746875</c:v>
                </c:pt>
                <c:pt idx="2906">
                  <c:v>1.8180875000000001</c:v>
                </c:pt>
                <c:pt idx="2907">
                  <c:v>1.81870625</c:v>
                </c:pt>
                <c:pt idx="2908">
                  <c:v>1.8193250000000001</c:v>
                </c:pt>
                <c:pt idx="2909">
                  <c:v>1.81994375</c:v>
                </c:pt>
                <c:pt idx="2910">
                  <c:v>1.8205625000000001</c:v>
                </c:pt>
                <c:pt idx="2911">
                  <c:v>1.82118125</c:v>
                </c:pt>
                <c:pt idx="2912">
                  <c:v>1.8218000000000001</c:v>
                </c:pt>
                <c:pt idx="2913">
                  <c:v>1.82241875</c:v>
                </c:pt>
                <c:pt idx="2914">
                  <c:v>1.8230375000000001</c:v>
                </c:pt>
                <c:pt idx="2915">
                  <c:v>1.82365625</c:v>
                </c:pt>
                <c:pt idx="2916">
                  <c:v>1.8242750000000001</c:v>
                </c:pt>
                <c:pt idx="2917">
                  <c:v>1.82489375</c:v>
                </c:pt>
                <c:pt idx="2918">
                  <c:v>1.8255125000000001</c:v>
                </c:pt>
                <c:pt idx="2919">
                  <c:v>1.82613125</c:v>
                </c:pt>
                <c:pt idx="2920">
                  <c:v>1.8267500000000001</c:v>
                </c:pt>
                <c:pt idx="2921">
                  <c:v>1.82736875</c:v>
                </c:pt>
                <c:pt idx="2922">
                  <c:v>1.8279875000000001</c:v>
                </c:pt>
                <c:pt idx="2923">
                  <c:v>1.82860625</c:v>
                </c:pt>
                <c:pt idx="2924">
                  <c:v>1.8292250000000001</c:v>
                </c:pt>
                <c:pt idx="2925">
                  <c:v>1.82984375</c:v>
                </c:pt>
                <c:pt idx="2926">
                  <c:v>1.8304625000000001</c:v>
                </c:pt>
                <c:pt idx="2927">
                  <c:v>1.83108125</c:v>
                </c:pt>
                <c:pt idx="2928">
                  <c:v>1.8317000000000001</c:v>
                </c:pt>
                <c:pt idx="2929">
                  <c:v>1.83231875</c:v>
                </c:pt>
                <c:pt idx="2930">
                  <c:v>1.8329375000000001</c:v>
                </c:pt>
                <c:pt idx="2931">
                  <c:v>1.83355625</c:v>
                </c:pt>
                <c:pt idx="2932">
                  <c:v>1.8341750000000001</c:v>
                </c:pt>
                <c:pt idx="2933">
                  <c:v>1.83479375</c:v>
                </c:pt>
                <c:pt idx="2934">
                  <c:v>1.8354124999999999</c:v>
                </c:pt>
                <c:pt idx="2935">
                  <c:v>1.83603125</c:v>
                </c:pt>
                <c:pt idx="2936">
                  <c:v>1.8366499999999999</c:v>
                </c:pt>
                <c:pt idx="2937">
                  <c:v>1.83726875</c:v>
                </c:pt>
                <c:pt idx="2938">
                  <c:v>1.8378874999999999</c:v>
                </c:pt>
                <c:pt idx="2939">
                  <c:v>1.83850625</c:v>
                </c:pt>
                <c:pt idx="2940">
                  <c:v>1.8391249999999999</c:v>
                </c:pt>
                <c:pt idx="2941">
                  <c:v>1.83974375</c:v>
                </c:pt>
                <c:pt idx="2942">
                  <c:v>1.8403624999999999</c:v>
                </c:pt>
                <c:pt idx="2943">
                  <c:v>1.84098125</c:v>
                </c:pt>
                <c:pt idx="2944">
                  <c:v>1.8415999999999999</c:v>
                </c:pt>
                <c:pt idx="2945">
                  <c:v>1.84221875</c:v>
                </c:pt>
                <c:pt idx="2946">
                  <c:v>1.8428374999999999</c:v>
                </c:pt>
                <c:pt idx="2947">
                  <c:v>1.84345625</c:v>
                </c:pt>
                <c:pt idx="2948">
                  <c:v>1.8440749999999999</c:v>
                </c:pt>
                <c:pt idx="2949">
                  <c:v>1.84469375</c:v>
                </c:pt>
                <c:pt idx="2950">
                  <c:v>1.8453124999999999</c:v>
                </c:pt>
                <c:pt idx="2951">
                  <c:v>1.84593125</c:v>
                </c:pt>
                <c:pt idx="2952">
                  <c:v>1.8465499999999999</c:v>
                </c:pt>
                <c:pt idx="2953">
                  <c:v>1.84716875</c:v>
                </c:pt>
                <c:pt idx="2954">
                  <c:v>1.8477874999999999</c:v>
                </c:pt>
                <c:pt idx="2955">
                  <c:v>1.84840625</c:v>
                </c:pt>
                <c:pt idx="2956">
                  <c:v>1.8490249999999999</c:v>
                </c:pt>
                <c:pt idx="2957">
                  <c:v>1.84964375</c:v>
                </c:pt>
                <c:pt idx="2958">
                  <c:v>1.8502624999999999</c:v>
                </c:pt>
                <c:pt idx="2959">
                  <c:v>1.85088125</c:v>
                </c:pt>
                <c:pt idx="2960">
                  <c:v>1.8514999999999999</c:v>
                </c:pt>
                <c:pt idx="2961">
                  <c:v>1.85211875</c:v>
                </c:pt>
                <c:pt idx="2962">
                  <c:v>1.8527374999999999</c:v>
                </c:pt>
                <c:pt idx="2963">
                  <c:v>1.85335625</c:v>
                </c:pt>
                <c:pt idx="2964">
                  <c:v>1.8539749999999999</c:v>
                </c:pt>
                <c:pt idx="2965">
                  <c:v>1.85459375</c:v>
                </c:pt>
                <c:pt idx="2966">
                  <c:v>1.8552124999999999</c:v>
                </c:pt>
                <c:pt idx="2967">
                  <c:v>1.85583125</c:v>
                </c:pt>
                <c:pt idx="2968">
                  <c:v>1.8564499999999999</c:v>
                </c:pt>
                <c:pt idx="2969">
                  <c:v>1.85706875</c:v>
                </c:pt>
                <c:pt idx="2970">
                  <c:v>1.8576874999999999</c:v>
                </c:pt>
                <c:pt idx="2971">
                  <c:v>1.85830625</c:v>
                </c:pt>
                <c:pt idx="2972">
                  <c:v>1.8589249999999999</c:v>
                </c:pt>
                <c:pt idx="2973">
                  <c:v>1.8595437500000001</c:v>
                </c:pt>
                <c:pt idx="2974">
                  <c:v>1.8601624999999999</c:v>
                </c:pt>
                <c:pt idx="2975">
                  <c:v>1.8607812500000001</c:v>
                </c:pt>
                <c:pt idx="2976">
                  <c:v>1.8613999999999999</c:v>
                </c:pt>
                <c:pt idx="2977">
                  <c:v>1.8620187500000001</c:v>
                </c:pt>
                <c:pt idx="2978">
                  <c:v>1.8626374999999999</c:v>
                </c:pt>
                <c:pt idx="2979">
                  <c:v>1.8632562500000001</c:v>
                </c:pt>
                <c:pt idx="2980">
                  <c:v>1.8638749999999999</c:v>
                </c:pt>
                <c:pt idx="2981">
                  <c:v>1.8644937500000001</c:v>
                </c:pt>
                <c:pt idx="2982">
                  <c:v>1.8651125</c:v>
                </c:pt>
                <c:pt idx="2983">
                  <c:v>1.8657312500000001</c:v>
                </c:pt>
                <c:pt idx="2984">
                  <c:v>1.86635</c:v>
                </c:pt>
                <c:pt idx="2985">
                  <c:v>1.8669687500000001</c:v>
                </c:pt>
                <c:pt idx="2986">
                  <c:v>1.8675875</c:v>
                </c:pt>
                <c:pt idx="2987">
                  <c:v>1.8682062500000001</c:v>
                </c:pt>
                <c:pt idx="2988">
                  <c:v>1.868825</c:v>
                </c:pt>
                <c:pt idx="2989">
                  <c:v>1.8694437500000001</c:v>
                </c:pt>
                <c:pt idx="2990">
                  <c:v>1.8700625</c:v>
                </c:pt>
                <c:pt idx="2991">
                  <c:v>1.8706812500000001</c:v>
                </c:pt>
                <c:pt idx="2992">
                  <c:v>1.8713</c:v>
                </c:pt>
                <c:pt idx="2993">
                  <c:v>1.8719187500000001</c:v>
                </c:pt>
                <c:pt idx="2994">
                  <c:v>1.8725375</c:v>
                </c:pt>
                <c:pt idx="2995">
                  <c:v>1.8731562500000001</c:v>
                </c:pt>
                <c:pt idx="2996">
                  <c:v>1.873775</c:v>
                </c:pt>
                <c:pt idx="2997">
                  <c:v>1.8743937500000001</c:v>
                </c:pt>
                <c:pt idx="2998">
                  <c:v>1.8750125</c:v>
                </c:pt>
                <c:pt idx="2999">
                  <c:v>1.8756312500000001</c:v>
                </c:pt>
                <c:pt idx="3000">
                  <c:v>1.87625</c:v>
                </c:pt>
                <c:pt idx="3001">
                  <c:v>1.8768687500000001</c:v>
                </c:pt>
                <c:pt idx="3002">
                  <c:v>1.8774875</c:v>
                </c:pt>
                <c:pt idx="3003">
                  <c:v>1.8781062500000001</c:v>
                </c:pt>
                <c:pt idx="3004">
                  <c:v>1.878725</c:v>
                </c:pt>
                <c:pt idx="3005">
                  <c:v>1.8793437500000001</c:v>
                </c:pt>
                <c:pt idx="3006">
                  <c:v>1.8799625</c:v>
                </c:pt>
                <c:pt idx="3007">
                  <c:v>1.8805812500000001</c:v>
                </c:pt>
                <c:pt idx="3008">
                  <c:v>1.8812</c:v>
                </c:pt>
                <c:pt idx="3009">
                  <c:v>1.8818187500000001</c:v>
                </c:pt>
                <c:pt idx="3010">
                  <c:v>1.8824375</c:v>
                </c:pt>
                <c:pt idx="3011">
                  <c:v>1.8830562500000001</c:v>
                </c:pt>
                <c:pt idx="3012">
                  <c:v>1.883675</c:v>
                </c:pt>
                <c:pt idx="3013">
                  <c:v>1.8842937500000001</c:v>
                </c:pt>
                <c:pt idx="3014">
                  <c:v>1.8849125</c:v>
                </c:pt>
                <c:pt idx="3015">
                  <c:v>1.8855312500000001</c:v>
                </c:pt>
                <c:pt idx="3016">
                  <c:v>1.88615</c:v>
                </c:pt>
                <c:pt idx="3017">
                  <c:v>1.8867687500000001</c:v>
                </c:pt>
                <c:pt idx="3018">
                  <c:v>1.8873875</c:v>
                </c:pt>
                <c:pt idx="3019">
                  <c:v>1.8880062500000001</c:v>
                </c:pt>
                <c:pt idx="3020">
                  <c:v>1.888625</c:v>
                </c:pt>
                <c:pt idx="3021">
                  <c:v>1.8892437500000001</c:v>
                </c:pt>
                <c:pt idx="3022">
                  <c:v>1.8898625</c:v>
                </c:pt>
                <c:pt idx="3023">
                  <c:v>1.8904812499999999</c:v>
                </c:pt>
                <c:pt idx="3024">
                  <c:v>1.8911</c:v>
                </c:pt>
                <c:pt idx="3025">
                  <c:v>1.8917187499999999</c:v>
                </c:pt>
                <c:pt idx="3026">
                  <c:v>1.8923375</c:v>
                </c:pt>
                <c:pt idx="3027">
                  <c:v>1.8929562499999999</c:v>
                </c:pt>
                <c:pt idx="3028">
                  <c:v>1.893575</c:v>
                </c:pt>
                <c:pt idx="3029">
                  <c:v>1.8941937499999999</c:v>
                </c:pt>
                <c:pt idx="3030">
                  <c:v>1.8948125</c:v>
                </c:pt>
                <c:pt idx="3031">
                  <c:v>1.8954312499999999</c:v>
                </c:pt>
                <c:pt idx="3032">
                  <c:v>1.89605</c:v>
                </c:pt>
                <c:pt idx="3033">
                  <c:v>1.8966687499999999</c:v>
                </c:pt>
                <c:pt idx="3034">
                  <c:v>1.8972875</c:v>
                </c:pt>
                <c:pt idx="3035">
                  <c:v>1.8979062499999999</c:v>
                </c:pt>
                <c:pt idx="3036">
                  <c:v>1.898525</c:v>
                </c:pt>
                <c:pt idx="3037">
                  <c:v>1.8991437499999999</c:v>
                </c:pt>
                <c:pt idx="3038">
                  <c:v>1.8997625</c:v>
                </c:pt>
                <c:pt idx="3039">
                  <c:v>1.9003812499999999</c:v>
                </c:pt>
                <c:pt idx="3040">
                  <c:v>1.901</c:v>
                </c:pt>
                <c:pt idx="3041">
                  <c:v>1.9016187499999999</c:v>
                </c:pt>
                <c:pt idx="3042">
                  <c:v>1.9022375</c:v>
                </c:pt>
                <c:pt idx="3043">
                  <c:v>1.9028562499999999</c:v>
                </c:pt>
                <c:pt idx="3044">
                  <c:v>1.903475</c:v>
                </c:pt>
                <c:pt idx="3045">
                  <c:v>1.9040937499999999</c:v>
                </c:pt>
                <c:pt idx="3046">
                  <c:v>1.9047125</c:v>
                </c:pt>
                <c:pt idx="3047">
                  <c:v>1.9053312499999999</c:v>
                </c:pt>
                <c:pt idx="3048">
                  <c:v>1.90595</c:v>
                </c:pt>
                <c:pt idx="3049">
                  <c:v>1.9065687499999999</c:v>
                </c:pt>
                <c:pt idx="3050">
                  <c:v>1.9071875</c:v>
                </c:pt>
                <c:pt idx="3051">
                  <c:v>1.9078062499999999</c:v>
                </c:pt>
                <c:pt idx="3052">
                  <c:v>1.908425</c:v>
                </c:pt>
                <c:pt idx="3053">
                  <c:v>1.9090437499999999</c:v>
                </c:pt>
                <c:pt idx="3054">
                  <c:v>1.9096625</c:v>
                </c:pt>
                <c:pt idx="3055">
                  <c:v>1.9102812499999999</c:v>
                </c:pt>
                <c:pt idx="3056">
                  <c:v>1.9109</c:v>
                </c:pt>
                <c:pt idx="3057">
                  <c:v>1.9115187499999999</c:v>
                </c:pt>
                <c:pt idx="3058">
                  <c:v>1.9121375</c:v>
                </c:pt>
                <c:pt idx="3059">
                  <c:v>1.9127562499999999</c:v>
                </c:pt>
                <c:pt idx="3060">
                  <c:v>1.913375</c:v>
                </c:pt>
                <c:pt idx="3061">
                  <c:v>1.9139937499999999</c:v>
                </c:pt>
                <c:pt idx="3062">
                  <c:v>1.9146125000000001</c:v>
                </c:pt>
                <c:pt idx="3063">
                  <c:v>1.9152312499999999</c:v>
                </c:pt>
                <c:pt idx="3064">
                  <c:v>1.9158500000000001</c:v>
                </c:pt>
                <c:pt idx="3065">
                  <c:v>1.9164687499999999</c:v>
                </c:pt>
                <c:pt idx="3066">
                  <c:v>1.9170875000000001</c:v>
                </c:pt>
                <c:pt idx="3067">
                  <c:v>1.9177062499999999</c:v>
                </c:pt>
                <c:pt idx="3068">
                  <c:v>1.9183250000000001</c:v>
                </c:pt>
                <c:pt idx="3069">
                  <c:v>1.9189437499999999</c:v>
                </c:pt>
                <c:pt idx="3070">
                  <c:v>1.9195625000000001</c:v>
                </c:pt>
                <c:pt idx="3071">
                  <c:v>1.92018125</c:v>
                </c:pt>
                <c:pt idx="3072">
                  <c:v>1.9208000000000001</c:v>
                </c:pt>
                <c:pt idx="3073">
                  <c:v>1.92141875</c:v>
                </c:pt>
                <c:pt idx="3074">
                  <c:v>1.9220375000000001</c:v>
                </c:pt>
                <c:pt idx="3075">
                  <c:v>1.92265625</c:v>
                </c:pt>
                <c:pt idx="3076">
                  <c:v>1.9232750000000001</c:v>
                </c:pt>
                <c:pt idx="3077">
                  <c:v>1.92389375</c:v>
                </c:pt>
                <c:pt idx="3078">
                  <c:v>1.9245125000000001</c:v>
                </c:pt>
                <c:pt idx="3079">
                  <c:v>1.92513125</c:v>
                </c:pt>
                <c:pt idx="3080">
                  <c:v>1.9257500000000001</c:v>
                </c:pt>
                <c:pt idx="3081">
                  <c:v>1.92636875</c:v>
                </c:pt>
                <c:pt idx="3082">
                  <c:v>1.9269875000000001</c:v>
                </c:pt>
                <c:pt idx="3083">
                  <c:v>1.92760625</c:v>
                </c:pt>
                <c:pt idx="3084">
                  <c:v>1.9282250000000001</c:v>
                </c:pt>
                <c:pt idx="3085">
                  <c:v>1.92884375</c:v>
                </c:pt>
                <c:pt idx="3086">
                  <c:v>1.9294625000000001</c:v>
                </c:pt>
                <c:pt idx="3087">
                  <c:v>1.93008125</c:v>
                </c:pt>
                <c:pt idx="3088">
                  <c:v>1.9307000000000001</c:v>
                </c:pt>
                <c:pt idx="3089">
                  <c:v>1.93131875</c:v>
                </c:pt>
                <c:pt idx="3090">
                  <c:v>1.9319375000000001</c:v>
                </c:pt>
                <c:pt idx="3091">
                  <c:v>1.93255625</c:v>
                </c:pt>
                <c:pt idx="3092">
                  <c:v>1.9331750000000001</c:v>
                </c:pt>
                <c:pt idx="3093">
                  <c:v>1.93379375</c:v>
                </c:pt>
                <c:pt idx="3094">
                  <c:v>1.9344125000000001</c:v>
                </c:pt>
                <c:pt idx="3095">
                  <c:v>1.93503125</c:v>
                </c:pt>
                <c:pt idx="3096">
                  <c:v>1.9356500000000001</c:v>
                </c:pt>
                <c:pt idx="3097">
                  <c:v>1.93626875</c:v>
                </c:pt>
                <c:pt idx="3098">
                  <c:v>1.9368875000000001</c:v>
                </c:pt>
                <c:pt idx="3099">
                  <c:v>1.93750625</c:v>
                </c:pt>
                <c:pt idx="3100">
                  <c:v>1.9381250000000001</c:v>
                </c:pt>
                <c:pt idx="3101">
                  <c:v>1.93874375</c:v>
                </c:pt>
                <c:pt idx="3102">
                  <c:v>1.9393625000000001</c:v>
                </c:pt>
                <c:pt idx="3103">
                  <c:v>1.93998125</c:v>
                </c:pt>
                <c:pt idx="3104">
                  <c:v>1.9406000000000001</c:v>
                </c:pt>
                <c:pt idx="3105">
                  <c:v>1.94121875</c:v>
                </c:pt>
                <c:pt idx="3106">
                  <c:v>1.9418375000000001</c:v>
                </c:pt>
                <c:pt idx="3107">
                  <c:v>1.94245625</c:v>
                </c:pt>
                <c:pt idx="3108">
                  <c:v>1.9430750000000001</c:v>
                </c:pt>
                <c:pt idx="3109">
                  <c:v>1.94369375</c:v>
                </c:pt>
                <c:pt idx="3110">
                  <c:v>1.9443125000000001</c:v>
                </c:pt>
                <c:pt idx="3111">
                  <c:v>1.94493125</c:v>
                </c:pt>
                <c:pt idx="3112">
                  <c:v>1.9455499999999999</c:v>
                </c:pt>
                <c:pt idx="3113">
                  <c:v>1.94616875</c:v>
                </c:pt>
                <c:pt idx="3114">
                  <c:v>1.9467874999999999</c:v>
                </c:pt>
                <c:pt idx="3115">
                  <c:v>1.94740625</c:v>
                </c:pt>
                <c:pt idx="3116">
                  <c:v>1.9480249999999999</c:v>
                </c:pt>
                <c:pt idx="3117">
                  <c:v>1.94864375</c:v>
                </c:pt>
                <c:pt idx="3118">
                  <c:v>1.9492624999999999</c:v>
                </c:pt>
                <c:pt idx="3119">
                  <c:v>1.94988125</c:v>
                </c:pt>
                <c:pt idx="3120">
                  <c:v>1.9504999999999999</c:v>
                </c:pt>
                <c:pt idx="3121">
                  <c:v>1.95111875</c:v>
                </c:pt>
                <c:pt idx="3122">
                  <c:v>1.9517374999999999</c:v>
                </c:pt>
                <c:pt idx="3123">
                  <c:v>1.95235625</c:v>
                </c:pt>
                <c:pt idx="3124">
                  <c:v>1.9529749999999999</c:v>
                </c:pt>
                <c:pt idx="3125">
                  <c:v>1.95359375</c:v>
                </c:pt>
                <c:pt idx="3126">
                  <c:v>1.9542124999999999</c:v>
                </c:pt>
                <c:pt idx="3127">
                  <c:v>1.95483125</c:v>
                </c:pt>
                <c:pt idx="3128">
                  <c:v>1.9554499999999999</c:v>
                </c:pt>
                <c:pt idx="3129">
                  <c:v>1.95606875</c:v>
                </c:pt>
                <c:pt idx="3130">
                  <c:v>1.9566874999999999</c:v>
                </c:pt>
                <c:pt idx="3131">
                  <c:v>1.95730625</c:v>
                </c:pt>
                <c:pt idx="3132">
                  <c:v>1.9579249999999999</c:v>
                </c:pt>
                <c:pt idx="3133">
                  <c:v>1.95854375</c:v>
                </c:pt>
                <c:pt idx="3134">
                  <c:v>1.9591624999999999</c:v>
                </c:pt>
                <c:pt idx="3135">
                  <c:v>1.95978125</c:v>
                </c:pt>
                <c:pt idx="3136">
                  <c:v>1.9603999999999999</c:v>
                </c:pt>
                <c:pt idx="3137">
                  <c:v>1.96101875</c:v>
                </c:pt>
                <c:pt idx="3138">
                  <c:v>1.9616374999999999</c:v>
                </c:pt>
                <c:pt idx="3139">
                  <c:v>1.96225625</c:v>
                </c:pt>
                <c:pt idx="3140">
                  <c:v>1.9628749999999999</c:v>
                </c:pt>
                <c:pt idx="3141">
                  <c:v>1.96349375</c:v>
                </c:pt>
                <c:pt idx="3142">
                  <c:v>1.9641124999999999</c:v>
                </c:pt>
                <c:pt idx="3143">
                  <c:v>1.96473125</c:v>
                </c:pt>
                <c:pt idx="3144">
                  <c:v>1.9653499999999999</c:v>
                </c:pt>
                <c:pt idx="3145">
                  <c:v>1.96596875</c:v>
                </c:pt>
                <c:pt idx="3146">
                  <c:v>1.9665874999999999</c:v>
                </c:pt>
                <c:pt idx="3147">
                  <c:v>1.96720625</c:v>
                </c:pt>
                <c:pt idx="3148">
                  <c:v>1.9678249999999999</c:v>
                </c:pt>
                <c:pt idx="3149">
                  <c:v>1.96844375</c:v>
                </c:pt>
                <c:pt idx="3150">
                  <c:v>1.9690624999999999</c:v>
                </c:pt>
                <c:pt idx="3151">
                  <c:v>1.9696812500000001</c:v>
                </c:pt>
                <c:pt idx="3152">
                  <c:v>1.9702999999999999</c:v>
                </c:pt>
                <c:pt idx="3153">
                  <c:v>1.9709187500000001</c:v>
                </c:pt>
                <c:pt idx="3154">
                  <c:v>1.9715374999999999</c:v>
                </c:pt>
                <c:pt idx="3155">
                  <c:v>1.9721562500000001</c:v>
                </c:pt>
                <c:pt idx="3156">
                  <c:v>1.9727749999999999</c:v>
                </c:pt>
                <c:pt idx="3157">
                  <c:v>1.9733937500000001</c:v>
                </c:pt>
                <c:pt idx="3158">
                  <c:v>1.9740124999999999</c:v>
                </c:pt>
                <c:pt idx="3159">
                  <c:v>1.9746312500000001</c:v>
                </c:pt>
                <c:pt idx="3160">
                  <c:v>1.97525</c:v>
                </c:pt>
                <c:pt idx="3161">
                  <c:v>1.9758687500000001</c:v>
                </c:pt>
                <c:pt idx="3162">
                  <c:v>1.9764875</c:v>
                </c:pt>
                <c:pt idx="3163">
                  <c:v>1.9771062500000001</c:v>
                </c:pt>
                <c:pt idx="3164">
                  <c:v>1.977725</c:v>
                </c:pt>
                <c:pt idx="3165">
                  <c:v>1.9783437500000001</c:v>
                </c:pt>
                <c:pt idx="3166">
                  <c:v>1.9789625</c:v>
                </c:pt>
                <c:pt idx="3167">
                  <c:v>1.9795812500000001</c:v>
                </c:pt>
                <c:pt idx="3168">
                  <c:v>1.9802</c:v>
                </c:pt>
                <c:pt idx="3169">
                  <c:v>1.9808187500000001</c:v>
                </c:pt>
                <c:pt idx="3170">
                  <c:v>1.9814375</c:v>
                </c:pt>
                <c:pt idx="3171">
                  <c:v>1.9820562500000001</c:v>
                </c:pt>
                <c:pt idx="3172">
                  <c:v>1.982675</c:v>
                </c:pt>
                <c:pt idx="3173">
                  <c:v>1.9832937500000001</c:v>
                </c:pt>
                <c:pt idx="3174">
                  <c:v>1.9839125</c:v>
                </c:pt>
                <c:pt idx="3175">
                  <c:v>1.9845312500000001</c:v>
                </c:pt>
                <c:pt idx="3176">
                  <c:v>1.98515</c:v>
                </c:pt>
                <c:pt idx="3177">
                  <c:v>1.9857687500000001</c:v>
                </c:pt>
                <c:pt idx="3178">
                  <c:v>1.9863875</c:v>
                </c:pt>
                <c:pt idx="3179">
                  <c:v>1.9870062500000001</c:v>
                </c:pt>
                <c:pt idx="3180">
                  <c:v>1.987625</c:v>
                </c:pt>
                <c:pt idx="3181">
                  <c:v>1.9882437500000001</c:v>
                </c:pt>
                <c:pt idx="3182">
                  <c:v>1.9888625</c:v>
                </c:pt>
                <c:pt idx="3183">
                  <c:v>1.9894812500000001</c:v>
                </c:pt>
                <c:pt idx="3184">
                  <c:v>1.9901</c:v>
                </c:pt>
                <c:pt idx="3185">
                  <c:v>1.9907187500000001</c:v>
                </c:pt>
                <c:pt idx="3186">
                  <c:v>1.9913375</c:v>
                </c:pt>
                <c:pt idx="3187">
                  <c:v>1.9919562500000001</c:v>
                </c:pt>
                <c:pt idx="3188">
                  <c:v>1.992575</c:v>
                </c:pt>
                <c:pt idx="3189">
                  <c:v>1.9931937500000001</c:v>
                </c:pt>
                <c:pt idx="3190">
                  <c:v>1.9938125</c:v>
                </c:pt>
                <c:pt idx="3191">
                  <c:v>1.9944312500000001</c:v>
                </c:pt>
                <c:pt idx="3192">
                  <c:v>1.99505</c:v>
                </c:pt>
                <c:pt idx="3193">
                  <c:v>1.9956687500000001</c:v>
                </c:pt>
                <c:pt idx="3194">
                  <c:v>1.9962875</c:v>
                </c:pt>
                <c:pt idx="3195">
                  <c:v>1.9969062500000001</c:v>
                </c:pt>
                <c:pt idx="3196">
                  <c:v>1.997525</c:v>
                </c:pt>
                <c:pt idx="3197">
                  <c:v>1.9981437500000001</c:v>
                </c:pt>
                <c:pt idx="3198">
                  <c:v>1.9987625</c:v>
                </c:pt>
                <c:pt idx="3199">
                  <c:v>1.9993812500000001</c:v>
                </c:pt>
                <c:pt idx="3200">
                  <c:v>2</c:v>
                </c:pt>
              </c:numCache>
            </c:numRef>
          </c:cat>
          <c:val>
            <c:numRef>
              <c:f>Sheet1!$E$2:$E$3202</c:f>
              <c:numCache>
                <c:formatCode>General</c:formatCode>
                <c:ptCount val="3201"/>
                <c:pt idx="0">
                  <c:v>5.47991999381056E-2</c:v>
                </c:pt>
                <c:pt idx="1">
                  <c:v>6.1509449995336501E-2</c:v>
                </c:pt>
                <c:pt idx="2">
                  <c:v>6.4029187601491497E-2</c:v>
                </c:pt>
                <c:pt idx="3">
                  <c:v>8.4934498655839005E-2</c:v>
                </c:pt>
                <c:pt idx="4">
                  <c:v>8.3216392739381501E-2</c:v>
                </c:pt>
                <c:pt idx="5">
                  <c:v>9.8883185197078505E-2</c:v>
                </c:pt>
                <c:pt idx="6">
                  <c:v>8.7894769170176398E-2</c:v>
                </c:pt>
                <c:pt idx="7">
                  <c:v>9.3849770391374404E-2</c:v>
                </c:pt>
                <c:pt idx="8">
                  <c:v>0.115507202338892</c:v>
                </c:pt>
                <c:pt idx="9">
                  <c:v>0.13809618534922499</c:v>
                </c:pt>
                <c:pt idx="10">
                  <c:v>0.124899138279592</c:v>
                </c:pt>
                <c:pt idx="11">
                  <c:v>0.13986704209110801</c:v>
                </c:pt>
                <c:pt idx="12">
                  <c:v>0.13307491707409899</c:v>
                </c:pt>
                <c:pt idx="13">
                  <c:v>0.120700520491216</c:v>
                </c:pt>
                <c:pt idx="14">
                  <c:v>0.117980057531284</c:v>
                </c:pt>
                <c:pt idx="15">
                  <c:v>0.142515609771214</c:v>
                </c:pt>
                <c:pt idx="16">
                  <c:v>0.124684547388993</c:v>
                </c:pt>
                <c:pt idx="17">
                  <c:v>0.14136110416497899</c:v>
                </c:pt>
                <c:pt idx="18">
                  <c:v>0.12965842245293299</c:v>
                </c:pt>
                <c:pt idx="19">
                  <c:v>0.130204426781942</c:v>
                </c:pt>
                <c:pt idx="20">
                  <c:v>0.139643386176284</c:v>
                </c:pt>
                <c:pt idx="21">
                  <c:v>0.139018363596526</c:v>
                </c:pt>
                <c:pt idx="22">
                  <c:v>0.14221318758198101</c:v>
                </c:pt>
                <c:pt idx="23">
                  <c:v>0.1280153450771</c:v>
                </c:pt>
                <c:pt idx="24">
                  <c:v>0.14521440545752201</c:v>
                </c:pt>
                <c:pt idx="25">
                  <c:v>0.15476089752442401</c:v>
                </c:pt>
                <c:pt idx="26">
                  <c:v>0.178277254960165</c:v>
                </c:pt>
                <c:pt idx="27">
                  <c:v>0.117596834428701</c:v>
                </c:pt>
                <c:pt idx="28">
                  <c:v>0.20302369858639299</c:v>
                </c:pt>
                <c:pt idx="29">
                  <c:v>0.17532838995821101</c:v>
                </c:pt>
                <c:pt idx="30">
                  <c:v>0.181285137870621</c:v>
                </c:pt>
                <c:pt idx="31">
                  <c:v>0.17572273256137799</c:v>
                </c:pt>
                <c:pt idx="32">
                  <c:v>0.158800783542802</c:v>
                </c:pt>
                <c:pt idx="33">
                  <c:v>0.17598573184542701</c:v>
                </c:pt>
                <c:pt idx="34">
                  <c:v>0.17222399822343901</c:v>
                </c:pt>
                <c:pt idx="35">
                  <c:v>0.19292929353999599</c:v>
                </c:pt>
                <c:pt idx="36">
                  <c:v>0.185290402786918</c:v>
                </c:pt>
                <c:pt idx="37">
                  <c:v>0.18656794709512101</c:v>
                </c:pt>
                <c:pt idx="38">
                  <c:v>0.18598280705773801</c:v>
                </c:pt>
                <c:pt idx="39">
                  <c:v>0.17634632515158799</c:v>
                </c:pt>
                <c:pt idx="40">
                  <c:v>0.17790232792833599</c:v>
                </c:pt>
                <c:pt idx="41">
                  <c:v>0.19147877078544701</c:v>
                </c:pt>
                <c:pt idx="42">
                  <c:v>0.19244528349617501</c:v>
                </c:pt>
                <c:pt idx="43">
                  <c:v>0.18035780037444599</c:v>
                </c:pt>
                <c:pt idx="44">
                  <c:v>0.161716486000336</c:v>
                </c:pt>
                <c:pt idx="45">
                  <c:v>0.167875142799676</c:v>
                </c:pt>
                <c:pt idx="46">
                  <c:v>0.184943593945638</c:v>
                </c:pt>
                <c:pt idx="47">
                  <c:v>0.16614219143784101</c:v>
                </c:pt>
                <c:pt idx="48">
                  <c:v>0.18707123797170999</c:v>
                </c:pt>
                <c:pt idx="49">
                  <c:v>0.160705327210725</c:v>
                </c:pt>
                <c:pt idx="50">
                  <c:v>0.15470771303051301</c:v>
                </c:pt>
                <c:pt idx="51">
                  <c:v>0.15070167125856401</c:v>
                </c:pt>
                <c:pt idx="52">
                  <c:v>0.155918095286873</c:v>
                </c:pt>
                <c:pt idx="53">
                  <c:v>0.15940627775072599</c:v>
                </c:pt>
                <c:pt idx="54">
                  <c:v>0.15653643554521601</c:v>
                </c:pt>
                <c:pt idx="55">
                  <c:v>0.1673021025293</c:v>
                </c:pt>
                <c:pt idx="56">
                  <c:v>0.16518337245443401</c:v>
                </c:pt>
                <c:pt idx="57">
                  <c:v>0.170785591736026</c:v>
                </c:pt>
                <c:pt idx="58">
                  <c:v>0.15564960077130299</c:v>
                </c:pt>
                <c:pt idx="59">
                  <c:v>0.15609812059841199</c:v>
                </c:pt>
                <c:pt idx="60">
                  <c:v>0.15162776292046301</c:v>
                </c:pt>
                <c:pt idx="61">
                  <c:v>0.14998441853296299</c:v>
                </c:pt>
                <c:pt idx="62">
                  <c:v>0.15727389335711001</c:v>
                </c:pt>
                <c:pt idx="63">
                  <c:v>0.138283562822404</c:v>
                </c:pt>
                <c:pt idx="64">
                  <c:v>0.14903777412733099</c:v>
                </c:pt>
                <c:pt idx="65">
                  <c:v>0.13759204492970201</c:v>
                </c:pt>
                <c:pt idx="66">
                  <c:v>0.14158310377093</c:v>
                </c:pt>
                <c:pt idx="67">
                  <c:v>0.14016322684535501</c:v>
                </c:pt>
                <c:pt idx="68">
                  <c:v>0.12327519920746401</c:v>
                </c:pt>
                <c:pt idx="69">
                  <c:v>0.14925556363717901</c:v>
                </c:pt>
                <c:pt idx="70">
                  <c:v>0.13714708174968299</c:v>
                </c:pt>
                <c:pt idx="71">
                  <c:v>0.13705641642260899</c:v>
                </c:pt>
                <c:pt idx="72">
                  <c:v>0.12083834424536601</c:v>
                </c:pt>
                <c:pt idx="73">
                  <c:v>0.12761744875995301</c:v>
                </c:pt>
                <c:pt idx="74">
                  <c:v>0.12585842187181001</c:v>
                </c:pt>
                <c:pt idx="75">
                  <c:v>0.12700821777555801</c:v>
                </c:pt>
                <c:pt idx="76">
                  <c:v>0.121431923416242</c:v>
                </c:pt>
                <c:pt idx="77">
                  <c:v>0.122956816237257</c:v>
                </c:pt>
                <c:pt idx="78">
                  <c:v>0.12617331429692599</c:v>
                </c:pt>
                <c:pt idx="79">
                  <c:v>0.12545513376344899</c:v>
                </c:pt>
                <c:pt idx="80">
                  <c:v>0.121189392117197</c:v>
                </c:pt>
                <c:pt idx="81">
                  <c:v>0.123767731990024</c:v>
                </c:pt>
                <c:pt idx="82">
                  <c:v>0.117560714983583</c:v>
                </c:pt>
                <c:pt idx="83">
                  <c:v>0.119951719458084</c:v>
                </c:pt>
                <c:pt idx="84">
                  <c:v>0.117998343847086</c:v>
                </c:pt>
                <c:pt idx="85">
                  <c:v>0.10853020279122701</c:v>
                </c:pt>
                <c:pt idx="86">
                  <c:v>0.113653526706001</c:v>
                </c:pt>
                <c:pt idx="87">
                  <c:v>9.7621641818633004E-2</c:v>
                </c:pt>
                <c:pt idx="88">
                  <c:v>0.104447509690397</c:v>
                </c:pt>
                <c:pt idx="89">
                  <c:v>0.10152837717391</c:v>
                </c:pt>
                <c:pt idx="90">
                  <c:v>0.10171353426283999</c:v>
                </c:pt>
                <c:pt idx="91">
                  <c:v>8.8169002821700704E-2</c:v>
                </c:pt>
                <c:pt idx="92">
                  <c:v>9.2792605231707403E-2</c:v>
                </c:pt>
                <c:pt idx="93">
                  <c:v>9.6088191595775405E-2</c:v>
                </c:pt>
                <c:pt idx="94">
                  <c:v>9.4045335529788304E-2</c:v>
                </c:pt>
                <c:pt idx="95">
                  <c:v>9.4745555561114803E-2</c:v>
                </c:pt>
                <c:pt idx="96">
                  <c:v>9.1048366912139994E-2</c:v>
                </c:pt>
                <c:pt idx="97">
                  <c:v>9.6769431376941106E-2</c:v>
                </c:pt>
                <c:pt idx="98">
                  <c:v>8.7649425749154103E-2</c:v>
                </c:pt>
                <c:pt idx="99">
                  <c:v>9.6082498388383203E-2</c:v>
                </c:pt>
                <c:pt idx="100">
                  <c:v>9.1731771275256502E-2</c:v>
                </c:pt>
                <c:pt idx="101">
                  <c:v>9.7346122107678901E-2</c:v>
                </c:pt>
                <c:pt idx="102">
                  <c:v>8.6765866397353203E-2</c:v>
                </c:pt>
                <c:pt idx="103">
                  <c:v>8.7573773929746204E-2</c:v>
                </c:pt>
                <c:pt idx="104">
                  <c:v>8.1935271153095304E-2</c:v>
                </c:pt>
                <c:pt idx="105">
                  <c:v>8.42726339766635E-2</c:v>
                </c:pt>
                <c:pt idx="106">
                  <c:v>8.5120120826187695E-2</c:v>
                </c:pt>
                <c:pt idx="107">
                  <c:v>8.0247259268500695E-2</c:v>
                </c:pt>
                <c:pt idx="108">
                  <c:v>8.1988290303701902E-2</c:v>
                </c:pt>
                <c:pt idx="109">
                  <c:v>7.8193795097297805E-2</c:v>
                </c:pt>
                <c:pt idx="110">
                  <c:v>7.6197470864731304E-2</c:v>
                </c:pt>
                <c:pt idx="111">
                  <c:v>8.27662090117499E-2</c:v>
                </c:pt>
                <c:pt idx="112">
                  <c:v>8.1667573350116707E-2</c:v>
                </c:pt>
                <c:pt idx="113">
                  <c:v>7.5608131695936998E-2</c:v>
                </c:pt>
                <c:pt idx="114">
                  <c:v>7.3237999464995193E-2</c:v>
                </c:pt>
                <c:pt idx="115">
                  <c:v>7.4398020301960202E-2</c:v>
                </c:pt>
                <c:pt idx="116">
                  <c:v>7.7782286493214697E-2</c:v>
                </c:pt>
                <c:pt idx="117">
                  <c:v>7.5087449641272896E-2</c:v>
                </c:pt>
                <c:pt idx="118">
                  <c:v>7.3226113076171995E-2</c:v>
                </c:pt>
                <c:pt idx="119">
                  <c:v>6.8611839351023093E-2</c:v>
                </c:pt>
                <c:pt idx="120">
                  <c:v>7.6596445152411596E-2</c:v>
                </c:pt>
                <c:pt idx="121">
                  <c:v>7.0324379452367802E-2</c:v>
                </c:pt>
                <c:pt idx="122">
                  <c:v>6.8189797515244399E-2</c:v>
                </c:pt>
                <c:pt idx="123">
                  <c:v>6.6105468108039106E-2</c:v>
                </c:pt>
                <c:pt idx="124">
                  <c:v>6.9684511649455702E-2</c:v>
                </c:pt>
                <c:pt idx="125">
                  <c:v>6.9317731699778104E-2</c:v>
                </c:pt>
                <c:pt idx="126">
                  <c:v>6.6244668071278601E-2</c:v>
                </c:pt>
                <c:pt idx="127">
                  <c:v>6.9958589926043896E-2</c:v>
                </c:pt>
                <c:pt idx="128">
                  <c:v>6.7435351426555101E-2</c:v>
                </c:pt>
                <c:pt idx="129">
                  <c:v>7.0440724963354698E-2</c:v>
                </c:pt>
                <c:pt idx="130">
                  <c:v>6.06333772103098E-2</c:v>
                </c:pt>
                <c:pt idx="131">
                  <c:v>5.9556522070328202E-2</c:v>
                </c:pt>
                <c:pt idx="132">
                  <c:v>6.1216744484208101E-2</c:v>
                </c:pt>
                <c:pt idx="133">
                  <c:v>6.2097054694007302E-2</c:v>
                </c:pt>
                <c:pt idx="134">
                  <c:v>6.6238420625602701E-2</c:v>
                </c:pt>
                <c:pt idx="135">
                  <c:v>6.2102068317761203E-2</c:v>
                </c:pt>
                <c:pt idx="136">
                  <c:v>5.3931042030859397E-2</c:v>
                </c:pt>
                <c:pt idx="137">
                  <c:v>5.66746053973749E-2</c:v>
                </c:pt>
                <c:pt idx="138">
                  <c:v>6.2364273567114097E-2</c:v>
                </c:pt>
                <c:pt idx="139">
                  <c:v>5.8553519154495103E-2</c:v>
                </c:pt>
                <c:pt idx="140">
                  <c:v>5.2146785392153797E-2</c:v>
                </c:pt>
                <c:pt idx="141">
                  <c:v>5.6350178009334402E-2</c:v>
                </c:pt>
                <c:pt idx="142">
                  <c:v>5.0871849836021402E-2</c:v>
                </c:pt>
                <c:pt idx="143">
                  <c:v>5.6124100321456302E-2</c:v>
                </c:pt>
                <c:pt idx="144">
                  <c:v>5.2175003942413103E-2</c:v>
                </c:pt>
                <c:pt idx="145">
                  <c:v>4.8517656318176797E-2</c:v>
                </c:pt>
                <c:pt idx="146">
                  <c:v>5.4978923166160598E-2</c:v>
                </c:pt>
                <c:pt idx="147">
                  <c:v>5.71980875280097E-2</c:v>
                </c:pt>
                <c:pt idx="148">
                  <c:v>5.6712140417073599E-2</c:v>
                </c:pt>
                <c:pt idx="149">
                  <c:v>5.72516590652382E-2</c:v>
                </c:pt>
                <c:pt idx="150">
                  <c:v>5.2812148384769303E-2</c:v>
                </c:pt>
                <c:pt idx="151">
                  <c:v>5.3487844293461498E-2</c:v>
                </c:pt>
                <c:pt idx="152">
                  <c:v>5.7588538152916702E-2</c:v>
                </c:pt>
                <c:pt idx="153">
                  <c:v>5.3584103371115598E-2</c:v>
                </c:pt>
                <c:pt idx="154">
                  <c:v>4.6960265656417102E-2</c:v>
                </c:pt>
                <c:pt idx="155">
                  <c:v>4.9911451275681702E-2</c:v>
                </c:pt>
                <c:pt idx="156">
                  <c:v>5.2589021814585399E-2</c:v>
                </c:pt>
                <c:pt idx="157">
                  <c:v>5.7033859044937497E-2</c:v>
                </c:pt>
                <c:pt idx="158">
                  <c:v>4.9228244436437099E-2</c:v>
                </c:pt>
                <c:pt idx="159">
                  <c:v>4.6039936478254599E-2</c:v>
                </c:pt>
                <c:pt idx="160">
                  <c:v>5.9173009095592401E-2</c:v>
                </c:pt>
                <c:pt idx="161">
                  <c:v>5.0694621286776202E-2</c:v>
                </c:pt>
                <c:pt idx="162">
                  <c:v>4.8347759019228297E-2</c:v>
                </c:pt>
                <c:pt idx="163">
                  <c:v>4.3220090769493603E-2</c:v>
                </c:pt>
                <c:pt idx="164">
                  <c:v>4.7511705234461597E-2</c:v>
                </c:pt>
                <c:pt idx="165">
                  <c:v>5.8336461508911801E-2</c:v>
                </c:pt>
                <c:pt idx="166">
                  <c:v>5.73402007615951E-2</c:v>
                </c:pt>
                <c:pt idx="167">
                  <c:v>5.6977083764428497E-2</c:v>
                </c:pt>
                <c:pt idx="168">
                  <c:v>5.2717863952015699E-2</c:v>
                </c:pt>
                <c:pt idx="169">
                  <c:v>5.6102658951821698E-2</c:v>
                </c:pt>
                <c:pt idx="170">
                  <c:v>4.9892847400550402E-2</c:v>
                </c:pt>
                <c:pt idx="171">
                  <c:v>5.0569104039338897E-2</c:v>
                </c:pt>
                <c:pt idx="172">
                  <c:v>5.2373232647017202E-2</c:v>
                </c:pt>
                <c:pt idx="173">
                  <c:v>4.92800019670801E-2</c:v>
                </c:pt>
                <c:pt idx="174">
                  <c:v>5.7974484040985402E-2</c:v>
                </c:pt>
                <c:pt idx="175">
                  <c:v>4.8650421674054201E-2</c:v>
                </c:pt>
                <c:pt idx="176">
                  <c:v>5.5379963551428497E-2</c:v>
                </c:pt>
                <c:pt idx="177">
                  <c:v>5.3398684466199699E-2</c:v>
                </c:pt>
                <c:pt idx="178">
                  <c:v>5.2648721051204703E-2</c:v>
                </c:pt>
                <c:pt idx="179">
                  <c:v>4.7711966273023397E-2</c:v>
                </c:pt>
                <c:pt idx="180">
                  <c:v>5.1016519292019197E-2</c:v>
                </c:pt>
                <c:pt idx="181">
                  <c:v>5.1443363939297902E-2</c:v>
                </c:pt>
                <c:pt idx="182">
                  <c:v>5.4940028047513703E-2</c:v>
                </c:pt>
                <c:pt idx="183">
                  <c:v>5.1772288392682601E-2</c:v>
                </c:pt>
                <c:pt idx="184">
                  <c:v>5.4593563020685999E-2</c:v>
                </c:pt>
                <c:pt idx="185">
                  <c:v>5.1394150683124001E-2</c:v>
                </c:pt>
                <c:pt idx="186">
                  <c:v>5.0194419775226699E-2</c:v>
                </c:pt>
                <c:pt idx="187">
                  <c:v>4.7890401811077198E-2</c:v>
                </c:pt>
                <c:pt idx="188">
                  <c:v>4.4904997165687202E-2</c:v>
                </c:pt>
                <c:pt idx="189">
                  <c:v>5.4210785257557903E-2</c:v>
                </c:pt>
                <c:pt idx="190">
                  <c:v>5.1612343885819902E-2</c:v>
                </c:pt>
                <c:pt idx="191">
                  <c:v>5.9038139570421998E-2</c:v>
                </c:pt>
                <c:pt idx="192">
                  <c:v>5.7764618736955799E-2</c:v>
                </c:pt>
                <c:pt idx="193">
                  <c:v>5.0732008701737399E-2</c:v>
                </c:pt>
                <c:pt idx="194">
                  <c:v>5.4583998714815798E-2</c:v>
                </c:pt>
                <c:pt idx="195">
                  <c:v>5.6766143406756203E-2</c:v>
                </c:pt>
                <c:pt idx="196">
                  <c:v>4.9616238350573799E-2</c:v>
                </c:pt>
                <c:pt idx="197">
                  <c:v>5.3705689592950703E-2</c:v>
                </c:pt>
                <c:pt idx="198">
                  <c:v>5.23367066791562E-2</c:v>
                </c:pt>
                <c:pt idx="199">
                  <c:v>5.4101248578372799E-2</c:v>
                </c:pt>
                <c:pt idx="200">
                  <c:v>5.47406181854014E-2</c:v>
                </c:pt>
                <c:pt idx="201">
                  <c:v>5.5279213553358603E-2</c:v>
                </c:pt>
                <c:pt idx="202">
                  <c:v>5.0401138290715901E-2</c:v>
                </c:pt>
                <c:pt idx="203">
                  <c:v>5.1922821373886298E-2</c:v>
                </c:pt>
                <c:pt idx="204">
                  <c:v>6.1393843015302103E-2</c:v>
                </c:pt>
                <c:pt idx="205">
                  <c:v>5.8010456458152899E-2</c:v>
                </c:pt>
                <c:pt idx="206">
                  <c:v>5.6547007505157197E-2</c:v>
                </c:pt>
                <c:pt idx="207">
                  <c:v>5.7380087920287599E-2</c:v>
                </c:pt>
                <c:pt idx="208">
                  <c:v>5.6469528375749402E-2</c:v>
                </c:pt>
                <c:pt idx="209">
                  <c:v>5.8983701059953E-2</c:v>
                </c:pt>
                <c:pt idx="210">
                  <c:v>5.0760523686715298E-2</c:v>
                </c:pt>
                <c:pt idx="211">
                  <c:v>5.7718568881594899E-2</c:v>
                </c:pt>
                <c:pt idx="212">
                  <c:v>5.8255379802459102E-2</c:v>
                </c:pt>
                <c:pt idx="213">
                  <c:v>5.9682590321367697E-2</c:v>
                </c:pt>
                <c:pt idx="214">
                  <c:v>5.6519009183100898E-2</c:v>
                </c:pt>
                <c:pt idx="215">
                  <c:v>5.1720226808628499E-2</c:v>
                </c:pt>
                <c:pt idx="216">
                  <c:v>5.7086864784132503E-2</c:v>
                </c:pt>
                <c:pt idx="217">
                  <c:v>6.1878277556812598E-2</c:v>
                </c:pt>
                <c:pt idx="218">
                  <c:v>5.9889204091538903E-2</c:v>
                </c:pt>
                <c:pt idx="219">
                  <c:v>5.4230037109336701E-2</c:v>
                </c:pt>
                <c:pt idx="220">
                  <c:v>5.8849625481097699E-2</c:v>
                </c:pt>
                <c:pt idx="221">
                  <c:v>5.9635421392766397E-2</c:v>
                </c:pt>
                <c:pt idx="222">
                  <c:v>5.7328855184263297E-2</c:v>
                </c:pt>
                <c:pt idx="223">
                  <c:v>5.6268992971960398E-2</c:v>
                </c:pt>
                <c:pt idx="224">
                  <c:v>5.6528095173256299E-2</c:v>
                </c:pt>
                <c:pt idx="225">
                  <c:v>5.3291761694430798E-2</c:v>
                </c:pt>
                <c:pt idx="226">
                  <c:v>5.83489122512637E-2</c:v>
                </c:pt>
                <c:pt idx="227">
                  <c:v>5.9044635692434601E-2</c:v>
                </c:pt>
                <c:pt idx="228">
                  <c:v>6.0801600496873699E-2</c:v>
                </c:pt>
                <c:pt idx="229">
                  <c:v>5.9663393901273003E-2</c:v>
                </c:pt>
                <c:pt idx="230">
                  <c:v>5.8429505801820901E-2</c:v>
                </c:pt>
                <c:pt idx="231">
                  <c:v>5.7542038770446599E-2</c:v>
                </c:pt>
                <c:pt idx="232">
                  <c:v>6.1610797548656497E-2</c:v>
                </c:pt>
                <c:pt idx="233">
                  <c:v>5.7617750915614697E-2</c:v>
                </c:pt>
                <c:pt idx="234">
                  <c:v>5.8668883832134602E-2</c:v>
                </c:pt>
                <c:pt idx="235">
                  <c:v>6.16058974253232E-2</c:v>
                </c:pt>
                <c:pt idx="236">
                  <c:v>5.88516915528065E-2</c:v>
                </c:pt>
                <c:pt idx="237">
                  <c:v>6.2379230525355801E-2</c:v>
                </c:pt>
                <c:pt idx="238">
                  <c:v>6.0817641645390899E-2</c:v>
                </c:pt>
                <c:pt idx="239">
                  <c:v>5.9231168891504399E-2</c:v>
                </c:pt>
                <c:pt idx="240">
                  <c:v>6.1527002080544499E-2</c:v>
                </c:pt>
                <c:pt idx="241">
                  <c:v>5.9921329428699703E-2</c:v>
                </c:pt>
                <c:pt idx="242">
                  <c:v>6.09819696151652E-2</c:v>
                </c:pt>
                <c:pt idx="243">
                  <c:v>6.3067755840334E-2</c:v>
                </c:pt>
                <c:pt idx="244">
                  <c:v>6.1849019054588499E-2</c:v>
                </c:pt>
                <c:pt idx="245">
                  <c:v>6.0932621835247697E-2</c:v>
                </c:pt>
                <c:pt idx="246">
                  <c:v>6.1788652015774798E-2</c:v>
                </c:pt>
                <c:pt idx="247">
                  <c:v>5.6770379759878198E-2</c:v>
                </c:pt>
                <c:pt idx="248">
                  <c:v>5.8524104738820498E-2</c:v>
                </c:pt>
                <c:pt idx="249">
                  <c:v>6.0249546866081499E-2</c:v>
                </c:pt>
                <c:pt idx="250">
                  <c:v>6.24201767017315E-2</c:v>
                </c:pt>
                <c:pt idx="251">
                  <c:v>6.1561882383181901E-2</c:v>
                </c:pt>
                <c:pt idx="252">
                  <c:v>6.08465582109134E-2</c:v>
                </c:pt>
                <c:pt idx="253">
                  <c:v>6.0124979637265298E-2</c:v>
                </c:pt>
                <c:pt idx="254">
                  <c:v>5.9110326805333603E-2</c:v>
                </c:pt>
                <c:pt idx="255">
                  <c:v>5.8449861585183401E-2</c:v>
                </c:pt>
                <c:pt idx="256">
                  <c:v>5.9562591546792797E-2</c:v>
                </c:pt>
                <c:pt idx="257">
                  <c:v>6.2424209352905997E-2</c:v>
                </c:pt>
                <c:pt idx="258">
                  <c:v>6.27110914503725E-2</c:v>
                </c:pt>
                <c:pt idx="259">
                  <c:v>6.2134914275618403E-2</c:v>
                </c:pt>
                <c:pt idx="260">
                  <c:v>6.0796876680130001E-2</c:v>
                </c:pt>
                <c:pt idx="261">
                  <c:v>6.0173295273750101E-2</c:v>
                </c:pt>
                <c:pt idx="262">
                  <c:v>6.0901365557573903E-2</c:v>
                </c:pt>
                <c:pt idx="263">
                  <c:v>6.0746534441284701E-2</c:v>
                </c:pt>
                <c:pt idx="264">
                  <c:v>6.1092590334321802E-2</c:v>
                </c:pt>
                <c:pt idx="265">
                  <c:v>6.30727930110552E-2</c:v>
                </c:pt>
                <c:pt idx="266">
                  <c:v>6.0366086390960902E-2</c:v>
                </c:pt>
                <c:pt idx="267">
                  <c:v>6.12318506573543E-2</c:v>
                </c:pt>
                <c:pt idx="268">
                  <c:v>5.89197435317508E-2</c:v>
                </c:pt>
                <c:pt idx="269">
                  <c:v>6.3091403462093798E-2</c:v>
                </c:pt>
                <c:pt idx="270">
                  <c:v>6.2170383866624698E-2</c:v>
                </c:pt>
                <c:pt idx="271">
                  <c:v>6.1889981488762499E-2</c:v>
                </c:pt>
                <c:pt idx="272">
                  <c:v>6.02571217169817E-2</c:v>
                </c:pt>
                <c:pt idx="273">
                  <c:v>6.1654912541231899E-2</c:v>
                </c:pt>
                <c:pt idx="274">
                  <c:v>5.99301587245165E-2</c:v>
                </c:pt>
                <c:pt idx="275">
                  <c:v>5.8660537446703499E-2</c:v>
                </c:pt>
                <c:pt idx="276">
                  <c:v>6.0635703166480003E-2</c:v>
                </c:pt>
                <c:pt idx="277">
                  <c:v>6.1247228885237599E-2</c:v>
                </c:pt>
                <c:pt idx="278">
                  <c:v>6.2526885424836101E-2</c:v>
                </c:pt>
                <c:pt idx="279">
                  <c:v>6.1490398747486102E-2</c:v>
                </c:pt>
                <c:pt idx="280">
                  <c:v>6.0123682398038003E-2</c:v>
                </c:pt>
                <c:pt idx="281">
                  <c:v>6.1914614454895801E-2</c:v>
                </c:pt>
                <c:pt idx="282">
                  <c:v>6.0538990822648901E-2</c:v>
                </c:pt>
                <c:pt idx="283">
                  <c:v>6.1969546924042898E-2</c:v>
                </c:pt>
                <c:pt idx="284">
                  <c:v>6.1224129765707798E-2</c:v>
                </c:pt>
                <c:pt idx="285">
                  <c:v>5.9519814157257302E-2</c:v>
                </c:pt>
                <c:pt idx="286">
                  <c:v>5.7184886514926099E-2</c:v>
                </c:pt>
                <c:pt idx="287">
                  <c:v>5.5853801559551601E-2</c:v>
                </c:pt>
                <c:pt idx="288">
                  <c:v>6.120226688884E-2</c:v>
                </c:pt>
                <c:pt idx="289">
                  <c:v>5.9283625708115503E-2</c:v>
                </c:pt>
                <c:pt idx="290">
                  <c:v>5.7125074496022499E-2</c:v>
                </c:pt>
                <c:pt idx="291">
                  <c:v>6.0483087912728203E-2</c:v>
                </c:pt>
                <c:pt idx="292">
                  <c:v>6.0967641323159703E-2</c:v>
                </c:pt>
                <c:pt idx="293">
                  <c:v>5.9699013825864101E-2</c:v>
                </c:pt>
                <c:pt idx="294">
                  <c:v>6.4762265653030393E-2</c:v>
                </c:pt>
                <c:pt idx="295">
                  <c:v>6.2078341209788099E-2</c:v>
                </c:pt>
                <c:pt idx="296">
                  <c:v>5.8877795013503799E-2</c:v>
                </c:pt>
                <c:pt idx="297">
                  <c:v>5.6785361552034799E-2</c:v>
                </c:pt>
                <c:pt idx="298">
                  <c:v>5.79398747216789E-2</c:v>
                </c:pt>
                <c:pt idx="299">
                  <c:v>5.96344586314798E-2</c:v>
                </c:pt>
                <c:pt idx="300">
                  <c:v>5.9373992709900902E-2</c:v>
                </c:pt>
                <c:pt idx="301">
                  <c:v>6.09674791854121E-2</c:v>
                </c:pt>
                <c:pt idx="302">
                  <c:v>5.7182738798675803E-2</c:v>
                </c:pt>
                <c:pt idx="303">
                  <c:v>5.87181978932391E-2</c:v>
                </c:pt>
                <c:pt idx="304">
                  <c:v>5.6132693746980399E-2</c:v>
                </c:pt>
                <c:pt idx="305">
                  <c:v>5.5213701570754899E-2</c:v>
                </c:pt>
                <c:pt idx="306">
                  <c:v>5.4518730665027298E-2</c:v>
                </c:pt>
                <c:pt idx="307">
                  <c:v>5.8573188504850403E-2</c:v>
                </c:pt>
                <c:pt idx="308">
                  <c:v>5.3750853406985197E-2</c:v>
                </c:pt>
                <c:pt idx="309">
                  <c:v>5.8868122582411003E-2</c:v>
                </c:pt>
                <c:pt idx="310">
                  <c:v>5.06727850153601E-2</c:v>
                </c:pt>
                <c:pt idx="311">
                  <c:v>5.3650124326001497E-2</c:v>
                </c:pt>
                <c:pt idx="312">
                  <c:v>5.3196531958285997E-2</c:v>
                </c:pt>
                <c:pt idx="313">
                  <c:v>5.5747992950900202E-2</c:v>
                </c:pt>
                <c:pt idx="314">
                  <c:v>5.2888351861747299E-2</c:v>
                </c:pt>
                <c:pt idx="315">
                  <c:v>5.2472046872639302E-2</c:v>
                </c:pt>
                <c:pt idx="316">
                  <c:v>5.5778959523184103E-2</c:v>
                </c:pt>
                <c:pt idx="317">
                  <c:v>5.8127114828575799E-2</c:v>
                </c:pt>
                <c:pt idx="318">
                  <c:v>5.3454680098562003E-2</c:v>
                </c:pt>
                <c:pt idx="319">
                  <c:v>5.5678326725258701E-2</c:v>
                </c:pt>
                <c:pt idx="320">
                  <c:v>5.2352813562626402E-2</c:v>
                </c:pt>
                <c:pt idx="321">
                  <c:v>5.51856520390583E-2</c:v>
                </c:pt>
                <c:pt idx="322">
                  <c:v>5.7598475770919901E-2</c:v>
                </c:pt>
                <c:pt idx="323">
                  <c:v>5.1623949071854101E-2</c:v>
                </c:pt>
                <c:pt idx="324">
                  <c:v>5.3182307424053402E-2</c:v>
                </c:pt>
                <c:pt idx="325">
                  <c:v>5.1011833044319499E-2</c:v>
                </c:pt>
                <c:pt idx="326">
                  <c:v>5.4614549823058599E-2</c:v>
                </c:pt>
                <c:pt idx="327">
                  <c:v>5.2829886515499802E-2</c:v>
                </c:pt>
                <c:pt idx="328">
                  <c:v>5.3362866638885099E-2</c:v>
                </c:pt>
                <c:pt idx="329">
                  <c:v>5.3881743413181901E-2</c:v>
                </c:pt>
                <c:pt idx="330">
                  <c:v>5.5194452158849799E-2</c:v>
                </c:pt>
                <c:pt idx="331">
                  <c:v>5.3567415073193098E-2</c:v>
                </c:pt>
                <c:pt idx="332">
                  <c:v>5.0471236370712803E-2</c:v>
                </c:pt>
                <c:pt idx="333">
                  <c:v>5.1697374824235802E-2</c:v>
                </c:pt>
                <c:pt idx="334">
                  <c:v>5.0993608334437002E-2</c:v>
                </c:pt>
                <c:pt idx="335">
                  <c:v>5.1055025489845099E-2</c:v>
                </c:pt>
                <c:pt idx="336">
                  <c:v>5.3306828952319703E-2</c:v>
                </c:pt>
                <c:pt idx="337">
                  <c:v>5.0689985366895403E-2</c:v>
                </c:pt>
                <c:pt idx="338">
                  <c:v>5.1094257154393398E-2</c:v>
                </c:pt>
                <c:pt idx="339">
                  <c:v>5.4009087733379299E-2</c:v>
                </c:pt>
                <c:pt idx="340">
                  <c:v>5.5097317768283798E-2</c:v>
                </c:pt>
                <c:pt idx="341">
                  <c:v>5.4492585277608703E-2</c:v>
                </c:pt>
                <c:pt idx="342">
                  <c:v>5.1471531024545401E-2</c:v>
                </c:pt>
                <c:pt idx="343">
                  <c:v>5.1437227832045199E-2</c:v>
                </c:pt>
                <c:pt idx="344">
                  <c:v>5.5291337461266798E-2</c:v>
                </c:pt>
                <c:pt idx="345">
                  <c:v>5.2120721007881697E-2</c:v>
                </c:pt>
                <c:pt idx="346">
                  <c:v>5.1241930508947098E-2</c:v>
                </c:pt>
                <c:pt idx="347">
                  <c:v>5.1255606537596497E-2</c:v>
                </c:pt>
                <c:pt idx="348">
                  <c:v>5.4804778374571497E-2</c:v>
                </c:pt>
                <c:pt idx="349">
                  <c:v>5.3211956533151201E-2</c:v>
                </c:pt>
                <c:pt idx="350">
                  <c:v>5.1082750873044799E-2</c:v>
                </c:pt>
                <c:pt idx="351">
                  <c:v>5.2165498355558802E-2</c:v>
                </c:pt>
                <c:pt idx="352">
                  <c:v>5.4262290280060403E-2</c:v>
                </c:pt>
                <c:pt idx="353">
                  <c:v>5.3403910655293797E-2</c:v>
                </c:pt>
                <c:pt idx="354">
                  <c:v>5.4245639295017897E-2</c:v>
                </c:pt>
                <c:pt idx="355">
                  <c:v>5.1271007641200003E-2</c:v>
                </c:pt>
                <c:pt idx="356">
                  <c:v>4.8815313382606203E-2</c:v>
                </c:pt>
                <c:pt idx="357">
                  <c:v>5.3982092316211101E-2</c:v>
                </c:pt>
                <c:pt idx="358">
                  <c:v>5.2229884026737602E-2</c:v>
                </c:pt>
                <c:pt idx="359">
                  <c:v>5.1621945791693401E-2</c:v>
                </c:pt>
                <c:pt idx="360">
                  <c:v>4.9809242416211597E-2</c:v>
                </c:pt>
                <c:pt idx="361">
                  <c:v>5.1487781195916897E-2</c:v>
                </c:pt>
                <c:pt idx="362">
                  <c:v>5.2068545137687203E-2</c:v>
                </c:pt>
                <c:pt idx="363">
                  <c:v>5.34065696841605E-2</c:v>
                </c:pt>
                <c:pt idx="364">
                  <c:v>5.35122345566348E-2</c:v>
                </c:pt>
                <c:pt idx="365">
                  <c:v>5.5151506934861601E-2</c:v>
                </c:pt>
                <c:pt idx="366">
                  <c:v>5.2858056335547798E-2</c:v>
                </c:pt>
                <c:pt idx="367">
                  <c:v>5.17571768277484E-2</c:v>
                </c:pt>
                <c:pt idx="368">
                  <c:v>5.1520055140312403E-2</c:v>
                </c:pt>
                <c:pt idx="369">
                  <c:v>5.0448072191411002E-2</c:v>
                </c:pt>
                <c:pt idx="370">
                  <c:v>5.1058939672541499E-2</c:v>
                </c:pt>
                <c:pt idx="371">
                  <c:v>5.0356962231989703E-2</c:v>
                </c:pt>
                <c:pt idx="372">
                  <c:v>5.4978284553765702E-2</c:v>
                </c:pt>
                <c:pt idx="373">
                  <c:v>5.3449417927644197E-2</c:v>
                </c:pt>
                <c:pt idx="374">
                  <c:v>5.4769257857213802E-2</c:v>
                </c:pt>
                <c:pt idx="375">
                  <c:v>5.4321849918774402E-2</c:v>
                </c:pt>
                <c:pt idx="376">
                  <c:v>5.3136086331183101E-2</c:v>
                </c:pt>
                <c:pt idx="377">
                  <c:v>5.2883386703834599E-2</c:v>
                </c:pt>
                <c:pt idx="378">
                  <c:v>5.3371871999075199E-2</c:v>
                </c:pt>
                <c:pt idx="379">
                  <c:v>5.4309972857274201E-2</c:v>
                </c:pt>
                <c:pt idx="380">
                  <c:v>5.2956473395039103E-2</c:v>
                </c:pt>
                <c:pt idx="381">
                  <c:v>5.4021639311425902E-2</c:v>
                </c:pt>
                <c:pt idx="382">
                  <c:v>5.3421155400130899E-2</c:v>
                </c:pt>
                <c:pt idx="383">
                  <c:v>5.34917395566957E-2</c:v>
                </c:pt>
                <c:pt idx="384">
                  <c:v>5.19760906041907E-2</c:v>
                </c:pt>
                <c:pt idx="385">
                  <c:v>5.2354131404821203E-2</c:v>
                </c:pt>
                <c:pt idx="386">
                  <c:v>5.3832875928823402E-2</c:v>
                </c:pt>
                <c:pt idx="387">
                  <c:v>5.3762806599342003E-2</c:v>
                </c:pt>
                <c:pt idx="388">
                  <c:v>5.0707485863124402E-2</c:v>
                </c:pt>
                <c:pt idx="389">
                  <c:v>5.1631098498063098E-2</c:v>
                </c:pt>
                <c:pt idx="390">
                  <c:v>5.2356464693605803E-2</c:v>
                </c:pt>
                <c:pt idx="391">
                  <c:v>5.5114760745910901E-2</c:v>
                </c:pt>
                <c:pt idx="392">
                  <c:v>5.4504299883480198E-2</c:v>
                </c:pt>
                <c:pt idx="393">
                  <c:v>5.61533198285082E-2</c:v>
                </c:pt>
                <c:pt idx="394">
                  <c:v>5.4076595407224301E-2</c:v>
                </c:pt>
                <c:pt idx="395">
                  <c:v>5.29332554143691E-2</c:v>
                </c:pt>
                <c:pt idx="396">
                  <c:v>5.0964591806793497E-2</c:v>
                </c:pt>
                <c:pt idx="397">
                  <c:v>5.17743430625962E-2</c:v>
                </c:pt>
                <c:pt idx="398">
                  <c:v>5.4330490044302397E-2</c:v>
                </c:pt>
                <c:pt idx="399">
                  <c:v>5.3864920147707301E-2</c:v>
                </c:pt>
                <c:pt idx="400">
                  <c:v>5.4954997996707E-2</c:v>
                </c:pt>
                <c:pt idx="401">
                  <c:v>5.5305169747508098E-2</c:v>
                </c:pt>
                <c:pt idx="402">
                  <c:v>5.2602608824619E-2</c:v>
                </c:pt>
                <c:pt idx="403">
                  <c:v>5.4205103978215798E-2</c:v>
                </c:pt>
                <c:pt idx="404">
                  <c:v>5.3740074679267301E-2</c:v>
                </c:pt>
                <c:pt idx="405">
                  <c:v>5.5020374820852702E-2</c:v>
                </c:pt>
                <c:pt idx="406">
                  <c:v>5.37644015370548E-2</c:v>
                </c:pt>
                <c:pt idx="407">
                  <c:v>5.27679260184271E-2</c:v>
                </c:pt>
                <c:pt idx="408">
                  <c:v>5.4526469162199102E-2</c:v>
                </c:pt>
                <c:pt idx="409">
                  <c:v>5.3346583928809803E-2</c:v>
                </c:pt>
                <c:pt idx="410">
                  <c:v>5.3671435178134302E-2</c:v>
                </c:pt>
                <c:pt idx="411">
                  <c:v>5.4427815852633801E-2</c:v>
                </c:pt>
                <c:pt idx="412">
                  <c:v>5.62991762025008E-2</c:v>
                </c:pt>
                <c:pt idx="413">
                  <c:v>5.4798068696496102E-2</c:v>
                </c:pt>
                <c:pt idx="414">
                  <c:v>5.4355141522492101E-2</c:v>
                </c:pt>
                <c:pt idx="415">
                  <c:v>5.4080783729014897E-2</c:v>
                </c:pt>
                <c:pt idx="416">
                  <c:v>5.4393811464418997E-2</c:v>
                </c:pt>
                <c:pt idx="417">
                  <c:v>5.3914252241759199E-2</c:v>
                </c:pt>
                <c:pt idx="418">
                  <c:v>5.4781190749959199E-2</c:v>
                </c:pt>
                <c:pt idx="419">
                  <c:v>5.6780658642256301E-2</c:v>
                </c:pt>
                <c:pt idx="420">
                  <c:v>5.64212063362588E-2</c:v>
                </c:pt>
                <c:pt idx="421">
                  <c:v>5.4974850499467702E-2</c:v>
                </c:pt>
                <c:pt idx="422">
                  <c:v>5.52700951733857E-2</c:v>
                </c:pt>
                <c:pt idx="423">
                  <c:v>5.6465768460429798E-2</c:v>
                </c:pt>
                <c:pt idx="424">
                  <c:v>5.4074496443012099E-2</c:v>
                </c:pt>
                <c:pt idx="425">
                  <c:v>5.3429889320313499E-2</c:v>
                </c:pt>
                <c:pt idx="426">
                  <c:v>5.5742291100836797E-2</c:v>
                </c:pt>
                <c:pt idx="427">
                  <c:v>5.5370358593980297E-2</c:v>
                </c:pt>
                <c:pt idx="428">
                  <c:v>5.6247562731183198E-2</c:v>
                </c:pt>
                <c:pt idx="429">
                  <c:v>5.6377632732227803E-2</c:v>
                </c:pt>
                <c:pt idx="430">
                  <c:v>5.7220177477003802E-2</c:v>
                </c:pt>
                <c:pt idx="431">
                  <c:v>5.5621175516166799E-2</c:v>
                </c:pt>
                <c:pt idx="432">
                  <c:v>5.9003239982370302E-2</c:v>
                </c:pt>
                <c:pt idx="433">
                  <c:v>5.5110862536770798E-2</c:v>
                </c:pt>
                <c:pt idx="434">
                  <c:v>5.5281804273242099E-2</c:v>
                </c:pt>
                <c:pt idx="435">
                  <c:v>5.5866909297581903E-2</c:v>
                </c:pt>
                <c:pt idx="436">
                  <c:v>5.4413532643578802E-2</c:v>
                </c:pt>
                <c:pt idx="437">
                  <c:v>5.6701267412985597E-2</c:v>
                </c:pt>
                <c:pt idx="438">
                  <c:v>5.4228562511145099E-2</c:v>
                </c:pt>
                <c:pt idx="439">
                  <c:v>5.5209482645078203E-2</c:v>
                </c:pt>
                <c:pt idx="440">
                  <c:v>5.7308517028604802E-2</c:v>
                </c:pt>
                <c:pt idx="441">
                  <c:v>5.5396447135513303E-2</c:v>
                </c:pt>
                <c:pt idx="442">
                  <c:v>5.74079689776094E-2</c:v>
                </c:pt>
                <c:pt idx="443">
                  <c:v>5.9069129691019399E-2</c:v>
                </c:pt>
                <c:pt idx="444">
                  <c:v>5.5724508033882902E-2</c:v>
                </c:pt>
                <c:pt idx="445">
                  <c:v>5.83314332300457E-2</c:v>
                </c:pt>
                <c:pt idx="446">
                  <c:v>5.9432350139976199E-2</c:v>
                </c:pt>
                <c:pt idx="447">
                  <c:v>5.5829705826041999E-2</c:v>
                </c:pt>
                <c:pt idx="448">
                  <c:v>5.5126264847691897E-2</c:v>
                </c:pt>
                <c:pt idx="449">
                  <c:v>5.9282903766973899E-2</c:v>
                </c:pt>
                <c:pt idx="450">
                  <c:v>5.6778506336086498E-2</c:v>
                </c:pt>
                <c:pt idx="451">
                  <c:v>5.7656021153319401E-2</c:v>
                </c:pt>
                <c:pt idx="452">
                  <c:v>6.0351914032846697E-2</c:v>
                </c:pt>
                <c:pt idx="453">
                  <c:v>5.7208873169865899E-2</c:v>
                </c:pt>
                <c:pt idx="454">
                  <c:v>5.6987543894852E-2</c:v>
                </c:pt>
                <c:pt idx="455">
                  <c:v>5.7619602959526402E-2</c:v>
                </c:pt>
                <c:pt idx="456">
                  <c:v>5.7333336707458098E-2</c:v>
                </c:pt>
                <c:pt idx="457">
                  <c:v>5.9289521464891401E-2</c:v>
                </c:pt>
                <c:pt idx="458">
                  <c:v>5.9522522645023099E-2</c:v>
                </c:pt>
                <c:pt idx="459">
                  <c:v>5.8622356188655397E-2</c:v>
                </c:pt>
                <c:pt idx="460">
                  <c:v>5.8594882308823398E-2</c:v>
                </c:pt>
                <c:pt idx="461">
                  <c:v>5.8971824745713698E-2</c:v>
                </c:pt>
                <c:pt idx="462">
                  <c:v>5.9308941323981602E-2</c:v>
                </c:pt>
                <c:pt idx="463">
                  <c:v>5.6198058819587303E-2</c:v>
                </c:pt>
                <c:pt idx="464">
                  <c:v>6.2051886226602897E-2</c:v>
                </c:pt>
                <c:pt idx="465">
                  <c:v>5.9469140059261398E-2</c:v>
                </c:pt>
                <c:pt idx="466">
                  <c:v>5.9998075109680298E-2</c:v>
                </c:pt>
                <c:pt idx="467">
                  <c:v>6.06326415745186E-2</c:v>
                </c:pt>
                <c:pt idx="468">
                  <c:v>6.0679292130725503E-2</c:v>
                </c:pt>
                <c:pt idx="469">
                  <c:v>6.0148424249933302E-2</c:v>
                </c:pt>
                <c:pt idx="470">
                  <c:v>5.9500895928147099E-2</c:v>
                </c:pt>
                <c:pt idx="471">
                  <c:v>5.7825764706319401E-2</c:v>
                </c:pt>
                <c:pt idx="472">
                  <c:v>5.6933802636650398E-2</c:v>
                </c:pt>
                <c:pt idx="473">
                  <c:v>5.9942805567600399E-2</c:v>
                </c:pt>
                <c:pt idx="474">
                  <c:v>6.1818079722370002E-2</c:v>
                </c:pt>
                <c:pt idx="475">
                  <c:v>6.2837569917598798E-2</c:v>
                </c:pt>
                <c:pt idx="476">
                  <c:v>5.9524633009745302E-2</c:v>
                </c:pt>
                <c:pt idx="477">
                  <c:v>6.0649765985800901E-2</c:v>
                </c:pt>
                <c:pt idx="478">
                  <c:v>5.9416531406444699E-2</c:v>
                </c:pt>
                <c:pt idx="479">
                  <c:v>6.0638921592421402E-2</c:v>
                </c:pt>
                <c:pt idx="480">
                  <c:v>6.2602432330025007E-2</c:v>
                </c:pt>
                <c:pt idx="481">
                  <c:v>6.0475882735097602E-2</c:v>
                </c:pt>
                <c:pt idx="482">
                  <c:v>6.0318875006410699E-2</c:v>
                </c:pt>
                <c:pt idx="483">
                  <c:v>6.0203225749665898E-2</c:v>
                </c:pt>
                <c:pt idx="484">
                  <c:v>5.9890927477064398E-2</c:v>
                </c:pt>
                <c:pt idx="485">
                  <c:v>6.1285068281982998E-2</c:v>
                </c:pt>
                <c:pt idx="486">
                  <c:v>6.14865339268717E-2</c:v>
                </c:pt>
                <c:pt idx="487">
                  <c:v>6.0499835833775703E-2</c:v>
                </c:pt>
                <c:pt idx="488">
                  <c:v>6.2700147812073101E-2</c:v>
                </c:pt>
                <c:pt idx="489">
                  <c:v>6.0913130546942702E-2</c:v>
                </c:pt>
                <c:pt idx="490">
                  <c:v>6.30190145596176E-2</c:v>
                </c:pt>
                <c:pt idx="491">
                  <c:v>6.0782673382739898E-2</c:v>
                </c:pt>
                <c:pt idx="492">
                  <c:v>6.2230372890805803E-2</c:v>
                </c:pt>
                <c:pt idx="493">
                  <c:v>6.3191725996415996E-2</c:v>
                </c:pt>
                <c:pt idx="494">
                  <c:v>6.1558407564402499E-2</c:v>
                </c:pt>
                <c:pt idx="495">
                  <c:v>6.3911272251161597E-2</c:v>
                </c:pt>
                <c:pt idx="496">
                  <c:v>6.2249030389700297E-2</c:v>
                </c:pt>
                <c:pt idx="497">
                  <c:v>6.3647892248681295E-2</c:v>
                </c:pt>
                <c:pt idx="498">
                  <c:v>5.9588958832411797E-2</c:v>
                </c:pt>
                <c:pt idx="499">
                  <c:v>6.2778762270594202E-2</c:v>
                </c:pt>
                <c:pt idx="500">
                  <c:v>6.2608544430084706E-2</c:v>
                </c:pt>
                <c:pt idx="501">
                  <c:v>5.9762556558330397E-2</c:v>
                </c:pt>
                <c:pt idx="502">
                  <c:v>6.3803550682867E-2</c:v>
                </c:pt>
                <c:pt idx="503">
                  <c:v>6.2265938041931299E-2</c:v>
                </c:pt>
                <c:pt idx="504">
                  <c:v>6.3689669053572803E-2</c:v>
                </c:pt>
                <c:pt idx="505">
                  <c:v>6.1667437826357099E-2</c:v>
                </c:pt>
                <c:pt idx="506">
                  <c:v>6.23405999656493E-2</c:v>
                </c:pt>
                <c:pt idx="507">
                  <c:v>6.4512814867442703E-2</c:v>
                </c:pt>
                <c:pt idx="508">
                  <c:v>6.2389563122712002E-2</c:v>
                </c:pt>
                <c:pt idx="509">
                  <c:v>6.1801478033598201E-2</c:v>
                </c:pt>
                <c:pt idx="510">
                  <c:v>6.3057924336265198E-2</c:v>
                </c:pt>
                <c:pt idx="511">
                  <c:v>6.3808772565091099E-2</c:v>
                </c:pt>
                <c:pt idx="512">
                  <c:v>6.1217405787220402E-2</c:v>
                </c:pt>
                <c:pt idx="513">
                  <c:v>6.32771805975582E-2</c:v>
                </c:pt>
                <c:pt idx="514">
                  <c:v>6.1120076056342398E-2</c:v>
                </c:pt>
                <c:pt idx="515">
                  <c:v>6.1778239542086402E-2</c:v>
                </c:pt>
                <c:pt idx="516">
                  <c:v>5.9529484254140501E-2</c:v>
                </c:pt>
                <c:pt idx="517">
                  <c:v>6.3520767750505594E-2</c:v>
                </c:pt>
                <c:pt idx="518">
                  <c:v>6.1046091237825E-2</c:v>
                </c:pt>
                <c:pt idx="519">
                  <c:v>6.1763798326909397E-2</c:v>
                </c:pt>
                <c:pt idx="520">
                  <c:v>6.3137847172516304E-2</c:v>
                </c:pt>
                <c:pt idx="521">
                  <c:v>6.17176152393933E-2</c:v>
                </c:pt>
                <c:pt idx="522">
                  <c:v>6.3803567124128699E-2</c:v>
                </c:pt>
                <c:pt idx="523">
                  <c:v>6.1820162313624097E-2</c:v>
                </c:pt>
                <c:pt idx="524">
                  <c:v>6.0683091552328199E-2</c:v>
                </c:pt>
                <c:pt idx="525">
                  <c:v>6.2025924696921503E-2</c:v>
                </c:pt>
                <c:pt idx="526">
                  <c:v>6.12714424274063E-2</c:v>
                </c:pt>
                <c:pt idx="527">
                  <c:v>6.0822250291016303E-2</c:v>
                </c:pt>
                <c:pt idx="528">
                  <c:v>6.01718134648183E-2</c:v>
                </c:pt>
                <c:pt idx="529">
                  <c:v>6.4627797389164604E-2</c:v>
                </c:pt>
                <c:pt idx="530">
                  <c:v>6.2553103978286506E-2</c:v>
                </c:pt>
                <c:pt idx="531">
                  <c:v>6.2658813198103597E-2</c:v>
                </c:pt>
                <c:pt idx="532">
                  <c:v>6.4554500348424707E-2</c:v>
                </c:pt>
                <c:pt idx="533">
                  <c:v>6.1613780439433503E-2</c:v>
                </c:pt>
                <c:pt idx="534">
                  <c:v>6.15515958982054E-2</c:v>
                </c:pt>
                <c:pt idx="535">
                  <c:v>6.2546389715998504E-2</c:v>
                </c:pt>
                <c:pt idx="536">
                  <c:v>6.1261533464933703E-2</c:v>
                </c:pt>
                <c:pt idx="537">
                  <c:v>6.03242793480223E-2</c:v>
                </c:pt>
                <c:pt idx="538">
                  <c:v>6.3407095129827007E-2</c:v>
                </c:pt>
                <c:pt idx="539">
                  <c:v>6.1085881093234103E-2</c:v>
                </c:pt>
                <c:pt idx="540">
                  <c:v>6.0877577960094499E-2</c:v>
                </c:pt>
                <c:pt idx="541">
                  <c:v>6.2353904222965301E-2</c:v>
                </c:pt>
                <c:pt idx="542">
                  <c:v>6.1929690744730898E-2</c:v>
                </c:pt>
                <c:pt idx="543">
                  <c:v>6.0658505003816199E-2</c:v>
                </c:pt>
                <c:pt idx="544">
                  <c:v>6.1156075220788197E-2</c:v>
                </c:pt>
                <c:pt idx="545">
                  <c:v>6.1059756577447097E-2</c:v>
                </c:pt>
                <c:pt idx="546">
                  <c:v>6.0438927070611402E-2</c:v>
                </c:pt>
                <c:pt idx="547">
                  <c:v>6.0730561576111501E-2</c:v>
                </c:pt>
                <c:pt idx="548">
                  <c:v>6.0433530715419702E-2</c:v>
                </c:pt>
                <c:pt idx="549">
                  <c:v>6.0177419864603503E-2</c:v>
                </c:pt>
                <c:pt idx="550">
                  <c:v>6.2612981850302701E-2</c:v>
                </c:pt>
                <c:pt idx="551">
                  <c:v>5.9670503497884698E-2</c:v>
                </c:pt>
                <c:pt idx="552">
                  <c:v>5.8516512307586602E-2</c:v>
                </c:pt>
                <c:pt idx="553">
                  <c:v>5.9656839083934203E-2</c:v>
                </c:pt>
                <c:pt idx="554">
                  <c:v>5.8424878106866099E-2</c:v>
                </c:pt>
                <c:pt idx="555">
                  <c:v>5.6369828421647401E-2</c:v>
                </c:pt>
                <c:pt idx="556">
                  <c:v>5.7751437547362602E-2</c:v>
                </c:pt>
                <c:pt idx="557">
                  <c:v>5.8868724931326201E-2</c:v>
                </c:pt>
                <c:pt idx="558">
                  <c:v>5.7190740021307099E-2</c:v>
                </c:pt>
                <c:pt idx="559">
                  <c:v>5.7384901539467202E-2</c:v>
                </c:pt>
                <c:pt idx="560">
                  <c:v>5.8166323531100697E-2</c:v>
                </c:pt>
                <c:pt idx="561">
                  <c:v>5.9379989484205101E-2</c:v>
                </c:pt>
                <c:pt idx="562">
                  <c:v>5.6712209126223302E-2</c:v>
                </c:pt>
                <c:pt idx="563">
                  <c:v>5.7665158236710701E-2</c:v>
                </c:pt>
                <c:pt idx="564">
                  <c:v>5.8194335398588502E-2</c:v>
                </c:pt>
                <c:pt idx="565">
                  <c:v>5.8158813532974599E-2</c:v>
                </c:pt>
                <c:pt idx="566">
                  <c:v>5.7227629051671197E-2</c:v>
                </c:pt>
                <c:pt idx="567">
                  <c:v>5.7241446191745399E-2</c:v>
                </c:pt>
                <c:pt idx="568">
                  <c:v>5.67451455936899E-2</c:v>
                </c:pt>
                <c:pt idx="569">
                  <c:v>5.6796441536378299E-2</c:v>
                </c:pt>
                <c:pt idx="570">
                  <c:v>5.5674578903501797E-2</c:v>
                </c:pt>
                <c:pt idx="571">
                  <c:v>5.79961630755454E-2</c:v>
                </c:pt>
                <c:pt idx="572">
                  <c:v>5.6401006388762297E-2</c:v>
                </c:pt>
                <c:pt idx="573">
                  <c:v>5.6826316044201602E-2</c:v>
                </c:pt>
                <c:pt idx="574">
                  <c:v>5.6337739832837103E-2</c:v>
                </c:pt>
                <c:pt idx="575">
                  <c:v>5.5402811892679697E-2</c:v>
                </c:pt>
                <c:pt idx="576">
                  <c:v>5.4127482898499203E-2</c:v>
                </c:pt>
                <c:pt idx="577">
                  <c:v>5.4260976443090699E-2</c:v>
                </c:pt>
                <c:pt idx="578">
                  <c:v>5.3781782795211001E-2</c:v>
                </c:pt>
                <c:pt idx="579">
                  <c:v>5.6117018547601802E-2</c:v>
                </c:pt>
                <c:pt idx="580">
                  <c:v>5.3014893752595597E-2</c:v>
                </c:pt>
                <c:pt idx="581">
                  <c:v>5.5368756273663597E-2</c:v>
                </c:pt>
                <c:pt idx="582">
                  <c:v>5.3923254773978697E-2</c:v>
                </c:pt>
                <c:pt idx="583">
                  <c:v>5.2953267268026398E-2</c:v>
                </c:pt>
                <c:pt idx="584">
                  <c:v>5.2849486725412197E-2</c:v>
                </c:pt>
                <c:pt idx="585">
                  <c:v>5.3219033803051798E-2</c:v>
                </c:pt>
                <c:pt idx="586">
                  <c:v>5.2419442993711103E-2</c:v>
                </c:pt>
                <c:pt idx="587">
                  <c:v>5.3096267489973897E-2</c:v>
                </c:pt>
                <c:pt idx="588">
                  <c:v>5.13588952892867E-2</c:v>
                </c:pt>
                <c:pt idx="589">
                  <c:v>5.0859294137147001E-2</c:v>
                </c:pt>
                <c:pt idx="590">
                  <c:v>5.2187721012126903E-2</c:v>
                </c:pt>
                <c:pt idx="591">
                  <c:v>5.2386132737621001E-2</c:v>
                </c:pt>
                <c:pt idx="592">
                  <c:v>5.2633701914165498E-2</c:v>
                </c:pt>
                <c:pt idx="593">
                  <c:v>5.3373729529713303E-2</c:v>
                </c:pt>
                <c:pt idx="594">
                  <c:v>5.1743669055841601E-2</c:v>
                </c:pt>
                <c:pt idx="595">
                  <c:v>5.1381082109701402E-2</c:v>
                </c:pt>
                <c:pt idx="596">
                  <c:v>5.2898351882995402E-2</c:v>
                </c:pt>
                <c:pt idx="597">
                  <c:v>5.20057844960852E-2</c:v>
                </c:pt>
                <c:pt idx="598">
                  <c:v>4.9575809909141899E-2</c:v>
                </c:pt>
                <c:pt idx="599">
                  <c:v>4.9780054603598703E-2</c:v>
                </c:pt>
                <c:pt idx="600">
                  <c:v>4.9407863390861298E-2</c:v>
                </c:pt>
                <c:pt idx="601">
                  <c:v>4.8982013209914202E-2</c:v>
                </c:pt>
                <c:pt idx="602">
                  <c:v>5.0461715876502999E-2</c:v>
                </c:pt>
                <c:pt idx="603">
                  <c:v>4.8718229857197599E-2</c:v>
                </c:pt>
                <c:pt idx="604">
                  <c:v>4.9437254284164303E-2</c:v>
                </c:pt>
                <c:pt idx="605">
                  <c:v>5.0141069455094202E-2</c:v>
                </c:pt>
                <c:pt idx="606">
                  <c:v>5.0527067312821403E-2</c:v>
                </c:pt>
                <c:pt idx="607">
                  <c:v>4.87251634520098E-2</c:v>
                </c:pt>
                <c:pt idx="608">
                  <c:v>4.75779725757174E-2</c:v>
                </c:pt>
                <c:pt idx="609">
                  <c:v>4.7342405339116898E-2</c:v>
                </c:pt>
                <c:pt idx="610">
                  <c:v>4.9363969372345197E-2</c:v>
                </c:pt>
                <c:pt idx="611">
                  <c:v>5.0577576163200202E-2</c:v>
                </c:pt>
                <c:pt idx="612">
                  <c:v>4.6596845342262903E-2</c:v>
                </c:pt>
                <c:pt idx="613">
                  <c:v>4.6060652283526897E-2</c:v>
                </c:pt>
                <c:pt idx="614">
                  <c:v>4.61044532752269E-2</c:v>
                </c:pt>
                <c:pt idx="615">
                  <c:v>4.5287786945023202E-2</c:v>
                </c:pt>
                <c:pt idx="616">
                  <c:v>4.7779536353950797E-2</c:v>
                </c:pt>
                <c:pt idx="617">
                  <c:v>4.6574991026122697E-2</c:v>
                </c:pt>
                <c:pt idx="618">
                  <c:v>4.5367425491845199E-2</c:v>
                </c:pt>
                <c:pt idx="619">
                  <c:v>4.6556415667653402E-2</c:v>
                </c:pt>
                <c:pt idx="620">
                  <c:v>4.6470201409247298E-2</c:v>
                </c:pt>
                <c:pt idx="621">
                  <c:v>4.7662632099829398E-2</c:v>
                </c:pt>
                <c:pt idx="622">
                  <c:v>4.60048081330263E-2</c:v>
                </c:pt>
                <c:pt idx="623">
                  <c:v>4.3729865132081602E-2</c:v>
                </c:pt>
                <c:pt idx="624">
                  <c:v>4.4805401629362702E-2</c:v>
                </c:pt>
                <c:pt idx="625">
                  <c:v>4.5370140310241898E-2</c:v>
                </c:pt>
                <c:pt idx="626">
                  <c:v>4.5698613431173103E-2</c:v>
                </c:pt>
                <c:pt idx="627">
                  <c:v>4.5718492323439101E-2</c:v>
                </c:pt>
                <c:pt idx="628">
                  <c:v>4.3290618991153898E-2</c:v>
                </c:pt>
                <c:pt idx="629">
                  <c:v>4.4605202334283701E-2</c:v>
                </c:pt>
                <c:pt idx="630">
                  <c:v>4.4606310333420898E-2</c:v>
                </c:pt>
                <c:pt idx="631">
                  <c:v>4.1795942511750298E-2</c:v>
                </c:pt>
                <c:pt idx="632">
                  <c:v>4.18881753636903E-2</c:v>
                </c:pt>
                <c:pt idx="633">
                  <c:v>4.3777248986901503E-2</c:v>
                </c:pt>
                <c:pt idx="634">
                  <c:v>4.1877712635347897E-2</c:v>
                </c:pt>
                <c:pt idx="635">
                  <c:v>4.4273435165152898E-2</c:v>
                </c:pt>
                <c:pt idx="636">
                  <c:v>4.23022811463813E-2</c:v>
                </c:pt>
                <c:pt idx="637">
                  <c:v>4.41603742254459E-2</c:v>
                </c:pt>
                <c:pt idx="638">
                  <c:v>4.4460902920521801E-2</c:v>
                </c:pt>
                <c:pt idx="639">
                  <c:v>4.4906208874673302E-2</c:v>
                </c:pt>
                <c:pt idx="640">
                  <c:v>4.1804679459229999E-2</c:v>
                </c:pt>
                <c:pt idx="641">
                  <c:v>4.3248539741574797E-2</c:v>
                </c:pt>
                <c:pt idx="642">
                  <c:v>4.2114703302229703E-2</c:v>
                </c:pt>
                <c:pt idx="643">
                  <c:v>4.1915012595963801E-2</c:v>
                </c:pt>
                <c:pt idx="644">
                  <c:v>4.15535820324692E-2</c:v>
                </c:pt>
                <c:pt idx="645">
                  <c:v>4.3141396778551298E-2</c:v>
                </c:pt>
                <c:pt idx="646">
                  <c:v>4.1427193281845999E-2</c:v>
                </c:pt>
                <c:pt idx="647">
                  <c:v>4.3296121751847202E-2</c:v>
                </c:pt>
                <c:pt idx="648">
                  <c:v>4.1310502252969297E-2</c:v>
                </c:pt>
                <c:pt idx="649">
                  <c:v>3.9534470203424599E-2</c:v>
                </c:pt>
                <c:pt idx="650">
                  <c:v>4.1375936192418902E-2</c:v>
                </c:pt>
                <c:pt idx="651">
                  <c:v>4.1903751510784903E-2</c:v>
                </c:pt>
                <c:pt idx="652">
                  <c:v>4.3700862433817003E-2</c:v>
                </c:pt>
                <c:pt idx="653">
                  <c:v>4.2425065756203501E-2</c:v>
                </c:pt>
                <c:pt idx="654">
                  <c:v>4.1830894497874201E-2</c:v>
                </c:pt>
                <c:pt idx="655">
                  <c:v>4.2941338451463397E-2</c:v>
                </c:pt>
                <c:pt idx="656">
                  <c:v>4.1494355739666602E-2</c:v>
                </c:pt>
                <c:pt idx="657">
                  <c:v>4.0560583404976799E-2</c:v>
                </c:pt>
                <c:pt idx="658">
                  <c:v>4.04538400199453E-2</c:v>
                </c:pt>
                <c:pt idx="659">
                  <c:v>4.0711572729243202E-2</c:v>
                </c:pt>
                <c:pt idx="660">
                  <c:v>4.1040582083711502E-2</c:v>
                </c:pt>
                <c:pt idx="661">
                  <c:v>4.09840520037629E-2</c:v>
                </c:pt>
                <c:pt idx="662">
                  <c:v>4.0995894539909997E-2</c:v>
                </c:pt>
                <c:pt idx="663">
                  <c:v>4.0637832371551302E-2</c:v>
                </c:pt>
                <c:pt idx="664">
                  <c:v>4.14388092010438E-2</c:v>
                </c:pt>
                <c:pt idx="665">
                  <c:v>4.2210825294886699E-2</c:v>
                </c:pt>
                <c:pt idx="666">
                  <c:v>3.8928611219983901E-2</c:v>
                </c:pt>
                <c:pt idx="667">
                  <c:v>4.0114666008213597E-2</c:v>
                </c:pt>
                <c:pt idx="668">
                  <c:v>4.15159054184066E-2</c:v>
                </c:pt>
                <c:pt idx="669">
                  <c:v>4.0917245235535797E-2</c:v>
                </c:pt>
                <c:pt idx="670">
                  <c:v>4.04722081509074E-2</c:v>
                </c:pt>
                <c:pt idx="671">
                  <c:v>4.0223280763096003E-2</c:v>
                </c:pt>
                <c:pt idx="672">
                  <c:v>4.30964119447153E-2</c:v>
                </c:pt>
                <c:pt idx="673">
                  <c:v>4.1718858394229001E-2</c:v>
                </c:pt>
                <c:pt idx="674">
                  <c:v>4.1506524730275003E-2</c:v>
                </c:pt>
                <c:pt idx="675">
                  <c:v>4.1690468877820297E-2</c:v>
                </c:pt>
                <c:pt idx="676">
                  <c:v>4.1990157873169197E-2</c:v>
                </c:pt>
                <c:pt idx="677">
                  <c:v>4.1488770741207902E-2</c:v>
                </c:pt>
                <c:pt idx="678">
                  <c:v>4.2127976753176498E-2</c:v>
                </c:pt>
                <c:pt idx="679">
                  <c:v>4.1719852313669599E-2</c:v>
                </c:pt>
                <c:pt idx="680">
                  <c:v>4.1866121145365497E-2</c:v>
                </c:pt>
                <c:pt idx="681">
                  <c:v>4.1828243573094899E-2</c:v>
                </c:pt>
                <c:pt idx="682">
                  <c:v>4.2245319674266098E-2</c:v>
                </c:pt>
                <c:pt idx="683">
                  <c:v>4.2731564804692097E-2</c:v>
                </c:pt>
                <c:pt idx="684">
                  <c:v>4.2323552181247399E-2</c:v>
                </c:pt>
                <c:pt idx="685">
                  <c:v>4.3605558877626197E-2</c:v>
                </c:pt>
                <c:pt idx="686">
                  <c:v>4.2549184014231002E-2</c:v>
                </c:pt>
                <c:pt idx="687">
                  <c:v>4.3018949845271597E-2</c:v>
                </c:pt>
                <c:pt idx="688">
                  <c:v>4.3056329219344797E-2</c:v>
                </c:pt>
                <c:pt idx="689">
                  <c:v>4.2143737283295998E-2</c:v>
                </c:pt>
                <c:pt idx="690">
                  <c:v>4.41203272676872E-2</c:v>
                </c:pt>
                <c:pt idx="691">
                  <c:v>4.3832066319818397E-2</c:v>
                </c:pt>
                <c:pt idx="692">
                  <c:v>4.4454022353379002E-2</c:v>
                </c:pt>
                <c:pt idx="693">
                  <c:v>4.4890807359206003E-2</c:v>
                </c:pt>
                <c:pt idx="694">
                  <c:v>4.3070403916336798E-2</c:v>
                </c:pt>
                <c:pt idx="695">
                  <c:v>4.4120201246259698E-2</c:v>
                </c:pt>
                <c:pt idx="696">
                  <c:v>4.4627272801751897E-2</c:v>
                </c:pt>
                <c:pt idx="697">
                  <c:v>4.2516181406468199E-2</c:v>
                </c:pt>
                <c:pt idx="698">
                  <c:v>4.4366657704061598E-2</c:v>
                </c:pt>
                <c:pt idx="699">
                  <c:v>4.4833344483862302E-2</c:v>
                </c:pt>
                <c:pt idx="700">
                  <c:v>4.5935628161464903E-2</c:v>
                </c:pt>
                <c:pt idx="701">
                  <c:v>4.4759949095849003E-2</c:v>
                </c:pt>
                <c:pt idx="702">
                  <c:v>4.5305310681083101E-2</c:v>
                </c:pt>
                <c:pt idx="703">
                  <c:v>4.4160118073701599E-2</c:v>
                </c:pt>
                <c:pt idx="704">
                  <c:v>4.5091898854579801E-2</c:v>
                </c:pt>
                <c:pt idx="705">
                  <c:v>4.6765899505846503E-2</c:v>
                </c:pt>
                <c:pt idx="706">
                  <c:v>4.6563773358734899E-2</c:v>
                </c:pt>
                <c:pt idx="707">
                  <c:v>4.5720192288645503E-2</c:v>
                </c:pt>
                <c:pt idx="708">
                  <c:v>4.6926381003137702E-2</c:v>
                </c:pt>
                <c:pt idx="709">
                  <c:v>4.6371103017663201E-2</c:v>
                </c:pt>
                <c:pt idx="710">
                  <c:v>4.8623965870295202E-2</c:v>
                </c:pt>
                <c:pt idx="711">
                  <c:v>4.7058469453684901E-2</c:v>
                </c:pt>
                <c:pt idx="712">
                  <c:v>4.9348897824285302E-2</c:v>
                </c:pt>
                <c:pt idx="713">
                  <c:v>4.9146049945070699E-2</c:v>
                </c:pt>
                <c:pt idx="714">
                  <c:v>4.8448361950682403E-2</c:v>
                </c:pt>
                <c:pt idx="715">
                  <c:v>4.8145803409908101E-2</c:v>
                </c:pt>
                <c:pt idx="716">
                  <c:v>4.8497746656075397E-2</c:v>
                </c:pt>
                <c:pt idx="717">
                  <c:v>4.8724731110542402E-2</c:v>
                </c:pt>
                <c:pt idx="718">
                  <c:v>4.9535271578757901E-2</c:v>
                </c:pt>
                <c:pt idx="719">
                  <c:v>4.9765870374623301E-2</c:v>
                </c:pt>
                <c:pt idx="720">
                  <c:v>5.0949041418656298E-2</c:v>
                </c:pt>
                <c:pt idx="721">
                  <c:v>5.0750455507394203E-2</c:v>
                </c:pt>
                <c:pt idx="722">
                  <c:v>5.0550802093426203E-2</c:v>
                </c:pt>
                <c:pt idx="723">
                  <c:v>5.3043523259047903E-2</c:v>
                </c:pt>
                <c:pt idx="724">
                  <c:v>5.4701872932364101E-2</c:v>
                </c:pt>
                <c:pt idx="725">
                  <c:v>5.4145144134935597E-2</c:v>
                </c:pt>
                <c:pt idx="726">
                  <c:v>5.2730959252908202E-2</c:v>
                </c:pt>
                <c:pt idx="727">
                  <c:v>5.3535715699160102E-2</c:v>
                </c:pt>
                <c:pt idx="728">
                  <c:v>5.4287443463759001E-2</c:v>
                </c:pt>
                <c:pt idx="729">
                  <c:v>5.32021216035648E-2</c:v>
                </c:pt>
                <c:pt idx="730">
                  <c:v>5.4709858224198098E-2</c:v>
                </c:pt>
                <c:pt idx="731">
                  <c:v>5.4424311756002902E-2</c:v>
                </c:pt>
                <c:pt idx="732">
                  <c:v>5.4517077741904202E-2</c:v>
                </c:pt>
                <c:pt idx="733">
                  <c:v>5.4907831841718602E-2</c:v>
                </c:pt>
                <c:pt idx="734">
                  <c:v>5.3986561388358001E-2</c:v>
                </c:pt>
                <c:pt idx="735">
                  <c:v>5.5374602897204799E-2</c:v>
                </c:pt>
                <c:pt idx="736">
                  <c:v>5.6179451236481902E-2</c:v>
                </c:pt>
                <c:pt idx="737">
                  <c:v>5.67766799060778E-2</c:v>
                </c:pt>
                <c:pt idx="738">
                  <c:v>5.6166715015525302E-2</c:v>
                </c:pt>
                <c:pt idx="739">
                  <c:v>5.7918071477632303E-2</c:v>
                </c:pt>
                <c:pt idx="740">
                  <c:v>5.8262276622323597E-2</c:v>
                </c:pt>
                <c:pt idx="741">
                  <c:v>5.7432649589578999E-2</c:v>
                </c:pt>
                <c:pt idx="742">
                  <c:v>5.7791632557596E-2</c:v>
                </c:pt>
                <c:pt idx="743">
                  <c:v>5.8727148839318698E-2</c:v>
                </c:pt>
                <c:pt idx="744">
                  <c:v>5.8925175702237598E-2</c:v>
                </c:pt>
                <c:pt idx="745">
                  <c:v>5.7952815894729698E-2</c:v>
                </c:pt>
                <c:pt idx="746">
                  <c:v>5.9536325838491701E-2</c:v>
                </c:pt>
                <c:pt idx="747">
                  <c:v>5.9994333289981099E-2</c:v>
                </c:pt>
                <c:pt idx="748">
                  <c:v>6.1520065195892697E-2</c:v>
                </c:pt>
                <c:pt idx="749">
                  <c:v>6.0688264774725102E-2</c:v>
                </c:pt>
                <c:pt idx="750">
                  <c:v>6.0367885138535297E-2</c:v>
                </c:pt>
                <c:pt idx="751">
                  <c:v>6.15056799251463E-2</c:v>
                </c:pt>
                <c:pt idx="752">
                  <c:v>6.1353314408779898E-2</c:v>
                </c:pt>
                <c:pt idx="753">
                  <c:v>6.3289992483022597E-2</c:v>
                </c:pt>
                <c:pt idx="754">
                  <c:v>6.2613673723448005E-2</c:v>
                </c:pt>
                <c:pt idx="755">
                  <c:v>6.5422488312763399E-2</c:v>
                </c:pt>
                <c:pt idx="756">
                  <c:v>6.4938429437925604E-2</c:v>
                </c:pt>
                <c:pt idx="757">
                  <c:v>6.4641303193855096E-2</c:v>
                </c:pt>
                <c:pt idx="758">
                  <c:v>6.5489393739506005E-2</c:v>
                </c:pt>
                <c:pt idx="759">
                  <c:v>6.5005105372765201E-2</c:v>
                </c:pt>
                <c:pt idx="760">
                  <c:v>6.6313021044259707E-2</c:v>
                </c:pt>
                <c:pt idx="761">
                  <c:v>6.6757555497935994E-2</c:v>
                </c:pt>
                <c:pt idx="762">
                  <c:v>6.6798666805527901E-2</c:v>
                </c:pt>
                <c:pt idx="763">
                  <c:v>6.7462597210998607E-2</c:v>
                </c:pt>
                <c:pt idx="764">
                  <c:v>6.8187640895724794E-2</c:v>
                </c:pt>
                <c:pt idx="765">
                  <c:v>6.8570386396528502E-2</c:v>
                </c:pt>
                <c:pt idx="766">
                  <c:v>6.8374204642981398E-2</c:v>
                </c:pt>
                <c:pt idx="767">
                  <c:v>6.6711416314025496E-2</c:v>
                </c:pt>
                <c:pt idx="768">
                  <c:v>6.8323098354809306E-2</c:v>
                </c:pt>
                <c:pt idx="769">
                  <c:v>6.9550952110080194E-2</c:v>
                </c:pt>
                <c:pt idx="770">
                  <c:v>7.05255969740992E-2</c:v>
                </c:pt>
                <c:pt idx="771">
                  <c:v>6.9516848713396404E-2</c:v>
                </c:pt>
                <c:pt idx="772">
                  <c:v>7.1339039097600504E-2</c:v>
                </c:pt>
                <c:pt idx="773">
                  <c:v>7.0111788657463106E-2</c:v>
                </c:pt>
                <c:pt idx="774">
                  <c:v>7.0450506648380498E-2</c:v>
                </c:pt>
                <c:pt idx="775">
                  <c:v>7.1862855802505496E-2</c:v>
                </c:pt>
                <c:pt idx="776">
                  <c:v>7.1200937644457299E-2</c:v>
                </c:pt>
                <c:pt idx="777">
                  <c:v>7.1461707370406802E-2</c:v>
                </c:pt>
                <c:pt idx="778">
                  <c:v>7.28349150030079E-2</c:v>
                </c:pt>
                <c:pt idx="779">
                  <c:v>7.4397016396750296E-2</c:v>
                </c:pt>
                <c:pt idx="780">
                  <c:v>7.2556184438785407E-2</c:v>
                </c:pt>
                <c:pt idx="781">
                  <c:v>7.22399973828909E-2</c:v>
                </c:pt>
                <c:pt idx="782">
                  <c:v>7.3820312066290902E-2</c:v>
                </c:pt>
                <c:pt idx="783">
                  <c:v>7.3485217236266706E-2</c:v>
                </c:pt>
                <c:pt idx="784">
                  <c:v>7.4760541462739694E-2</c:v>
                </c:pt>
                <c:pt idx="785">
                  <c:v>7.3455450967090899E-2</c:v>
                </c:pt>
                <c:pt idx="786">
                  <c:v>7.4158949040725605E-2</c:v>
                </c:pt>
                <c:pt idx="787">
                  <c:v>7.3903998620722305E-2</c:v>
                </c:pt>
                <c:pt idx="788">
                  <c:v>7.5910258469172098E-2</c:v>
                </c:pt>
                <c:pt idx="789">
                  <c:v>7.8693159702243498E-2</c:v>
                </c:pt>
                <c:pt idx="790">
                  <c:v>7.6505990702390003E-2</c:v>
                </c:pt>
                <c:pt idx="791">
                  <c:v>7.7503938627737204E-2</c:v>
                </c:pt>
                <c:pt idx="792">
                  <c:v>7.7809707446223106E-2</c:v>
                </c:pt>
                <c:pt idx="793">
                  <c:v>7.8257180624231398E-2</c:v>
                </c:pt>
                <c:pt idx="794">
                  <c:v>7.6486431408511996E-2</c:v>
                </c:pt>
                <c:pt idx="795">
                  <c:v>7.9571571688421605E-2</c:v>
                </c:pt>
                <c:pt idx="796">
                  <c:v>7.8549045467232403E-2</c:v>
                </c:pt>
                <c:pt idx="797">
                  <c:v>7.7735107025589903E-2</c:v>
                </c:pt>
                <c:pt idx="798">
                  <c:v>7.92262904524767E-2</c:v>
                </c:pt>
                <c:pt idx="799">
                  <c:v>7.9754018455653303E-2</c:v>
                </c:pt>
                <c:pt idx="800">
                  <c:v>8.10900923666589E-2</c:v>
                </c:pt>
                <c:pt idx="801">
                  <c:v>8.0218481941247602E-2</c:v>
                </c:pt>
                <c:pt idx="802">
                  <c:v>8.0896202315324101E-2</c:v>
                </c:pt>
                <c:pt idx="803">
                  <c:v>8.07198281577306E-2</c:v>
                </c:pt>
                <c:pt idx="804">
                  <c:v>8.3706261891740699E-2</c:v>
                </c:pt>
                <c:pt idx="805">
                  <c:v>8.0209458609457607E-2</c:v>
                </c:pt>
                <c:pt idx="806">
                  <c:v>8.2967813519955594E-2</c:v>
                </c:pt>
                <c:pt idx="807">
                  <c:v>8.3342045814741805E-2</c:v>
                </c:pt>
                <c:pt idx="808">
                  <c:v>8.3169631977022498E-2</c:v>
                </c:pt>
                <c:pt idx="809">
                  <c:v>8.5070918710776405E-2</c:v>
                </c:pt>
                <c:pt idx="810">
                  <c:v>8.3964400808003006E-2</c:v>
                </c:pt>
                <c:pt idx="811">
                  <c:v>8.3845448535199901E-2</c:v>
                </c:pt>
                <c:pt idx="812">
                  <c:v>8.2260640393162193E-2</c:v>
                </c:pt>
                <c:pt idx="813">
                  <c:v>8.36779601613232E-2</c:v>
                </c:pt>
                <c:pt idx="814">
                  <c:v>8.2891816726367196E-2</c:v>
                </c:pt>
                <c:pt idx="815">
                  <c:v>8.3487505801180695E-2</c:v>
                </c:pt>
                <c:pt idx="816">
                  <c:v>8.4909420226286503E-2</c:v>
                </c:pt>
                <c:pt idx="817">
                  <c:v>8.5928939721315295E-2</c:v>
                </c:pt>
                <c:pt idx="818">
                  <c:v>8.4733070151555595E-2</c:v>
                </c:pt>
                <c:pt idx="819">
                  <c:v>8.3553461327016201E-2</c:v>
                </c:pt>
                <c:pt idx="820">
                  <c:v>8.5661360156204305E-2</c:v>
                </c:pt>
                <c:pt idx="821">
                  <c:v>8.5770712954759298E-2</c:v>
                </c:pt>
                <c:pt idx="822">
                  <c:v>8.6231812203254404E-2</c:v>
                </c:pt>
                <c:pt idx="823">
                  <c:v>8.7033294596003299E-2</c:v>
                </c:pt>
                <c:pt idx="824">
                  <c:v>8.4491694187993002E-2</c:v>
                </c:pt>
                <c:pt idx="825">
                  <c:v>8.6988508129918304E-2</c:v>
                </c:pt>
                <c:pt idx="826">
                  <c:v>8.52632374456046E-2</c:v>
                </c:pt>
                <c:pt idx="827">
                  <c:v>8.5781411385499898E-2</c:v>
                </c:pt>
                <c:pt idx="828">
                  <c:v>8.6558571051226496E-2</c:v>
                </c:pt>
                <c:pt idx="829">
                  <c:v>8.7325548034215397E-2</c:v>
                </c:pt>
                <c:pt idx="830">
                  <c:v>8.5909910932974606E-2</c:v>
                </c:pt>
                <c:pt idx="831">
                  <c:v>8.8087049502474604E-2</c:v>
                </c:pt>
                <c:pt idx="832">
                  <c:v>8.6690837165851395E-2</c:v>
                </c:pt>
                <c:pt idx="833">
                  <c:v>8.6292087966010803E-2</c:v>
                </c:pt>
                <c:pt idx="834">
                  <c:v>8.6887484374860394E-2</c:v>
                </c:pt>
                <c:pt idx="835">
                  <c:v>8.60141417089339E-2</c:v>
                </c:pt>
                <c:pt idx="836">
                  <c:v>8.7275487269093399E-2</c:v>
                </c:pt>
                <c:pt idx="837">
                  <c:v>8.8132759139762207E-2</c:v>
                </c:pt>
                <c:pt idx="838">
                  <c:v>8.7824626519509896E-2</c:v>
                </c:pt>
                <c:pt idx="839">
                  <c:v>8.7601413153160695E-2</c:v>
                </c:pt>
                <c:pt idx="840">
                  <c:v>8.8064711895455505E-2</c:v>
                </c:pt>
                <c:pt idx="841">
                  <c:v>8.7433568094229294E-2</c:v>
                </c:pt>
                <c:pt idx="842">
                  <c:v>8.8497176675269698E-2</c:v>
                </c:pt>
                <c:pt idx="843">
                  <c:v>8.6706309582935598E-2</c:v>
                </c:pt>
                <c:pt idx="844">
                  <c:v>9.0432938319678399E-2</c:v>
                </c:pt>
                <c:pt idx="845">
                  <c:v>8.9807510666402302E-2</c:v>
                </c:pt>
                <c:pt idx="846">
                  <c:v>8.7486753257713601E-2</c:v>
                </c:pt>
                <c:pt idx="847">
                  <c:v>8.9130651659955207E-2</c:v>
                </c:pt>
                <c:pt idx="848">
                  <c:v>8.8138188475630902E-2</c:v>
                </c:pt>
                <c:pt idx="849">
                  <c:v>8.7544929780648595E-2</c:v>
                </c:pt>
                <c:pt idx="850">
                  <c:v>8.6915708992586896E-2</c:v>
                </c:pt>
                <c:pt idx="851">
                  <c:v>8.7803247135016305E-2</c:v>
                </c:pt>
                <c:pt idx="852">
                  <c:v>8.7957694841279604E-2</c:v>
                </c:pt>
                <c:pt idx="853">
                  <c:v>8.7538654237965599E-2</c:v>
                </c:pt>
                <c:pt idx="854">
                  <c:v>8.7450962229864898E-2</c:v>
                </c:pt>
                <c:pt idx="855">
                  <c:v>8.8698615240418499E-2</c:v>
                </c:pt>
                <c:pt idx="856">
                  <c:v>8.8522279993231506E-2</c:v>
                </c:pt>
                <c:pt idx="857">
                  <c:v>8.8044003809177901E-2</c:v>
                </c:pt>
                <c:pt idx="858">
                  <c:v>8.8410190452198403E-2</c:v>
                </c:pt>
                <c:pt idx="859">
                  <c:v>8.8869414870564004E-2</c:v>
                </c:pt>
                <c:pt idx="860">
                  <c:v>8.6862497289327503E-2</c:v>
                </c:pt>
                <c:pt idx="861">
                  <c:v>8.7310120423014295E-2</c:v>
                </c:pt>
                <c:pt idx="862">
                  <c:v>8.7811638363062203E-2</c:v>
                </c:pt>
                <c:pt idx="863">
                  <c:v>8.5819364642560597E-2</c:v>
                </c:pt>
                <c:pt idx="864">
                  <c:v>8.8389553971062601E-2</c:v>
                </c:pt>
                <c:pt idx="865">
                  <c:v>8.7192402389965104E-2</c:v>
                </c:pt>
                <c:pt idx="866">
                  <c:v>8.7865867675404302E-2</c:v>
                </c:pt>
                <c:pt idx="867">
                  <c:v>8.7024327845222099E-2</c:v>
                </c:pt>
                <c:pt idx="868">
                  <c:v>8.8305712654224294E-2</c:v>
                </c:pt>
                <c:pt idx="869">
                  <c:v>8.7312178127780901E-2</c:v>
                </c:pt>
                <c:pt idx="870">
                  <c:v>8.8479472059977304E-2</c:v>
                </c:pt>
                <c:pt idx="871">
                  <c:v>8.6953905420251595E-2</c:v>
                </c:pt>
                <c:pt idx="872">
                  <c:v>8.80022117571993E-2</c:v>
                </c:pt>
                <c:pt idx="873">
                  <c:v>8.5074263224242705E-2</c:v>
                </c:pt>
                <c:pt idx="874">
                  <c:v>8.8207134798305303E-2</c:v>
                </c:pt>
                <c:pt idx="875">
                  <c:v>8.5219801190150601E-2</c:v>
                </c:pt>
                <c:pt idx="876">
                  <c:v>8.6909642513504901E-2</c:v>
                </c:pt>
                <c:pt idx="877">
                  <c:v>8.6298004667594796E-2</c:v>
                </c:pt>
                <c:pt idx="878">
                  <c:v>8.7970097803279301E-2</c:v>
                </c:pt>
                <c:pt idx="879">
                  <c:v>8.6304314597338103E-2</c:v>
                </c:pt>
                <c:pt idx="880">
                  <c:v>8.6602575352904804E-2</c:v>
                </c:pt>
                <c:pt idx="881">
                  <c:v>8.5454442800755703E-2</c:v>
                </c:pt>
                <c:pt idx="882">
                  <c:v>8.5673545294320003E-2</c:v>
                </c:pt>
                <c:pt idx="883">
                  <c:v>8.6666356420356999E-2</c:v>
                </c:pt>
                <c:pt idx="884">
                  <c:v>8.6293716116085106E-2</c:v>
                </c:pt>
                <c:pt idx="885">
                  <c:v>8.5583113227131594E-2</c:v>
                </c:pt>
                <c:pt idx="886">
                  <c:v>8.6381602369629898E-2</c:v>
                </c:pt>
                <c:pt idx="887">
                  <c:v>8.7177774118909895E-2</c:v>
                </c:pt>
                <c:pt idx="888">
                  <c:v>8.6657396477229004E-2</c:v>
                </c:pt>
                <c:pt idx="889">
                  <c:v>8.4610029767199696E-2</c:v>
                </c:pt>
                <c:pt idx="890">
                  <c:v>8.6765078777665303E-2</c:v>
                </c:pt>
                <c:pt idx="891">
                  <c:v>8.59183820860695E-2</c:v>
                </c:pt>
                <c:pt idx="892">
                  <c:v>8.5139550596219402E-2</c:v>
                </c:pt>
                <c:pt idx="893">
                  <c:v>8.71047945375934E-2</c:v>
                </c:pt>
                <c:pt idx="894">
                  <c:v>8.5337964645837802E-2</c:v>
                </c:pt>
                <c:pt idx="895">
                  <c:v>8.4814318628236005E-2</c:v>
                </c:pt>
                <c:pt idx="896">
                  <c:v>8.3864384816300402E-2</c:v>
                </c:pt>
                <c:pt idx="897">
                  <c:v>8.3791126662990698E-2</c:v>
                </c:pt>
                <c:pt idx="898">
                  <c:v>8.52400284492216E-2</c:v>
                </c:pt>
                <c:pt idx="899">
                  <c:v>8.5666242273944704E-2</c:v>
                </c:pt>
                <c:pt idx="900">
                  <c:v>8.4929842305096898E-2</c:v>
                </c:pt>
                <c:pt idx="901">
                  <c:v>8.4208357845585599E-2</c:v>
                </c:pt>
                <c:pt idx="902">
                  <c:v>8.3424489682703495E-2</c:v>
                </c:pt>
                <c:pt idx="903">
                  <c:v>8.4372781644296305E-2</c:v>
                </c:pt>
                <c:pt idx="904">
                  <c:v>8.3339495249582798E-2</c:v>
                </c:pt>
                <c:pt idx="905">
                  <c:v>8.3196659085711402E-2</c:v>
                </c:pt>
                <c:pt idx="906">
                  <c:v>8.3881488264804099E-2</c:v>
                </c:pt>
                <c:pt idx="907">
                  <c:v>8.3869393294217803E-2</c:v>
                </c:pt>
                <c:pt idx="908">
                  <c:v>8.3529384452985703E-2</c:v>
                </c:pt>
                <c:pt idx="909">
                  <c:v>8.3328728763268606E-2</c:v>
                </c:pt>
                <c:pt idx="910">
                  <c:v>8.3577359808605006E-2</c:v>
                </c:pt>
                <c:pt idx="911">
                  <c:v>8.4410211201945501E-2</c:v>
                </c:pt>
                <c:pt idx="912">
                  <c:v>8.4304973616472198E-2</c:v>
                </c:pt>
                <c:pt idx="913">
                  <c:v>8.2184936121838595E-2</c:v>
                </c:pt>
                <c:pt idx="914">
                  <c:v>8.2124265432543406E-2</c:v>
                </c:pt>
                <c:pt idx="915">
                  <c:v>8.2328460725150904E-2</c:v>
                </c:pt>
                <c:pt idx="916">
                  <c:v>8.2909063514399001E-2</c:v>
                </c:pt>
                <c:pt idx="917">
                  <c:v>8.29049713848726E-2</c:v>
                </c:pt>
                <c:pt idx="918">
                  <c:v>8.3956056679887994E-2</c:v>
                </c:pt>
                <c:pt idx="919">
                  <c:v>8.2731576522580702E-2</c:v>
                </c:pt>
                <c:pt idx="920">
                  <c:v>8.5086872432367094E-2</c:v>
                </c:pt>
                <c:pt idx="921">
                  <c:v>8.1858949634961597E-2</c:v>
                </c:pt>
                <c:pt idx="922">
                  <c:v>8.1851281657624106E-2</c:v>
                </c:pt>
                <c:pt idx="923">
                  <c:v>8.1910297064768697E-2</c:v>
                </c:pt>
                <c:pt idx="924">
                  <c:v>8.1816186245872904E-2</c:v>
                </c:pt>
                <c:pt idx="925">
                  <c:v>8.1878690530712395E-2</c:v>
                </c:pt>
                <c:pt idx="926">
                  <c:v>8.0570557251821995E-2</c:v>
                </c:pt>
                <c:pt idx="927">
                  <c:v>8.1717006071889697E-2</c:v>
                </c:pt>
                <c:pt idx="928">
                  <c:v>8.1809503815588394E-2</c:v>
                </c:pt>
                <c:pt idx="929">
                  <c:v>7.9878285940432794E-2</c:v>
                </c:pt>
                <c:pt idx="930">
                  <c:v>8.0724883519812898E-2</c:v>
                </c:pt>
                <c:pt idx="931">
                  <c:v>8.2124734055351395E-2</c:v>
                </c:pt>
                <c:pt idx="932">
                  <c:v>8.2377789915976093E-2</c:v>
                </c:pt>
                <c:pt idx="933">
                  <c:v>8.1058584642710804E-2</c:v>
                </c:pt>
                <c:pt idx="934">
                  <c:v>8.2774185664573202E-2</c:v>
                </c:pt>
                <c:pt idx="935">
                  <c:v>8.2080516499331402E-2</c:v>
                </c:pt>
                <c:pt idx="936">
                  <c:v>8.0597459793157605E-2</c:v>
                </c:pt>
                <c:pt idx="937">
                  <c:v>8.1759771770374204E-2</c:v>
                </c:pt>
                <c:pt idx="938">
                  <c:v>8.0708430468980602E-2</c:v>
                </c:pt>
                <c:pt idx="939">
                  <c:v>8.0524191509977999E-2</c:v>
                </c:pt>
                <c:pt idx="940">
                  <c:v>8.1726170697335995E-2</c:v>
                </c:pt>
                <c:pt idx="941">
                  <c:v>8.04650201289627E-2</c:v>
                </c:pt>
                <c:pt idx="942">
                  <c:v>8.1647015149178506E-2</c:v>
                </c:pt>
                <c:pt idx="943">
                  <c:v>8.0547739224686707E-2</c:v>
                </c:pt>
                <c:pt idx="944">
                  <c:v>8.2200077487082801E-2</c:v>
                </c:pt>
                <c:pt idx="945">
                  <c:v>7.9892662742832202E-2</c:v>
                </c:pt>
                <c:pt idx="946">
                  <c:v>8.1041500548466996E-2</c:v>
                </c:pt>
                <c:pt idx="947">
                  <c:v>8.0471744249302896E-2</c:v>
                </c:pt>
                <c:pt idx="948">
                  <c:v>8.0765054710303402E-2</c:v>
                </c:pt>
                <c:pt idx="949">
                  <c:v>8.1483904795823806E-2</c:v>
                </c:pt>
                <c:pt idx="950">
                  <c:v>8.0318863259980999E-2</c:v>
                </c:pt>
                <c:pt idx="951">
                  <c:v>7.9131198771109607E-2</c:v>
                </c:pt>
                <c:pt idx="952">
                  <c:v>8.1003879824303099E-2</c:v>
                </c:pt>
                <c:pt idx="953">
                  <c:v>8.2461168782748798E-2</c:v>
                </c:pt>
                <c:pt idx="954">
                  <c:v>8.1022088840241396E-2</c:v>
                </c:pt>
                <c:pt idx="955">
                  <c:v>8.0514992998359403E-2</c:v>
                </c:pt>
                <c:pt idx="956">
                  <c:v>8.1436068000202699E-2</c:v>
                </c:pt>
                <c:pt idx="957">
                  <c:v>8.2466102065504102E-2</c:v>
                </c:pt>
                <c:pt idx="958">
                  <c:v>8.0818272729079502E-2</c:v>
                </c:pt>
                <c:pt idx="959">
                  <c:v>8.1046372476074102E-2</c:v>
                </c:pt>
                <c:pt idx="960">
                  <c:v>8.2180764868594297E-2</c:v>
                </c:pt>
                <c:pt idx="961">
                  <c:v>8.1422454432736505E-2</c:v>
                </c:pt>
                <c:pt idx="962">
                  <c:v>8.26004588104714E-2</c:v>
                </c:pt>
                <c:pt idx="963">
                  <c:v>8.1634883886326504E-2</c:v>
                </c:pt>
                <c:pt idx="964">
                  <c:v>8.1627990222937402E-2</c:v>
                </c:pt>
                <c:pt idx="965">
                  <c:v>8.2578638371384794E-2</c:v>
                </c:pt>
                <c:pt idx="966">
                  <c:v>8.1949858061106606E-2</c:v>
                </c:pt>
                <c:pt idx="967">
                  <c:v>8.1435864792833698E-2</c:v>
                </c:pt>
                <c:pt idx="968">
                  <c:v>8.2890105680804294E-2</c:v>
                </c:pt>
                <c:pt idx="969">
                  <c:v>8.2566244826451404E-2</c:v>
                </c:pt>
                <c:pt idx="970">
                  <c:v>8.2605822566671802E-2</c:v>
                </c:pt>
                <c:pt idx="971">
                  <c:v>8.4785260183459901E-2</c:v>
                </c:pt>
                <c:pt idx="972">
                  <c:v>8.4240736855282203E-2</c:v>
                </c:pt>
                <c:pt idx="973">
                  <c:v>8.5063604495346695E-2</c:v>
                </c:pt>
                <c:pt idx="974">
                  <c:v>8.3246655997307795E-2</c:v>
                </c:pt>
                <c:pt idx="975">
                  <c:v>8.4007551178912704E-2</c:v>
                </c:pt>
                <c:pt idx="976">
                  <c:v>8.3941315591974597E-2</c:v>
                </c:pt>
                <c:pt idx="977">
                  <c:v>8.5173897607105795E-2</c:v>
                </c:pt>
                <c:pt idx="978">
                  <c:v>8.4123335112799305E-2</c:v>
                </c:pt>
                <c:pt idx="979">
                  <c:v>8.31894791782469E-2</c:v>
                </c:pt>
                <c:pt idx="980">
                  <c:v>8.4295536807564297E-2</c:v>
                </c:pt>
                <c:pt idx="981">
                  <c:v>8.3413517640556697E-2</c:v>
                </c:pt>
                <c:pt idx="982">
                  <c:v>8.6326697069612393E-2</c:v>
                </c:pt>
                <c:pt idx="983">
                  <c:v>8.52119295840012E-2</c:v>
                </c:pt>
                <c:pt idx="984">
                  <c:v>8.7377662866961706E-2</c:v>
                </c:pt>
                <c:pt idx="985">
                  <c:v>8.5432675226049998E-2</c:v>
                </c:pt>
                <c:pt idx="986">
                  <c:v>8.5101279426942303E-2</c:v>
                </c:pt>
                <c:pt idx="987">
                  <c:v>8.7677898845978694E-2</c:v>
                </c:pt>
                <c:pt idx="988">
                  <c:v>8.7734178715323102E-2</c:v>
                </c:pt>
                <c:pt idx="989">
                  <c:v>8.8930240784161702E-2</c:v>
                </c:pt>
                <c:pt idx="990">
                  <c:v>8.7305644729958998E-2</c:v>
                </c:pt>
                <c:pt idx="991">
                  <c:v>8.5253120830422996E-2</c:v>
                </c:pt>
                <c:pt idx="992">
                  <c:v>8.6993639823175997E-2</c:v>
                </c:pt>
                <c:pt idx="993">
                  <c:v>8.92775402537858E-2</c:v>
                </c:pt>
                <c:pt idx="994">
                  <c:v>8.9959277151329606E-2</c:v>
                </c:pt>
                <c:pt idx="995">
                  <c:v>8.9157095991921703E-2</c:v>
                </c:pt>
                <c:pt idx="996">
                  <c:v>8.9240362601052101E-2</c:v>
                </c:pt>
                <c:pt idx="997">
                  <c:v>8.9063028374528203E-2</c:v>
                </c:pt>
                <c:pt idx="998">
                  <c:v>9.0321705791906903E-2</c:v>
                </c:pt>
                <c:pt idx="999">
                  <c:v>8.8765550931587001E-2</c:v>
                </c:pt>
                <c:pt idx="1000">
                  <c:v>9.0512203879586195E-2</c:v>
                </c:pt>
                <c:pt idx="1001">
                  <c:v>9.0681442878698601E-2</c:v>
                </c:pt>
                <c:pt idx="1002">
                  <c:v>9.0696463476876293E-2</c:v>
                </c:pt>
                <c:pt idx="1003">
                  <c:v>9.0986110239422699E-2</c:v>
                </c:pt>
                <c:pt idx="1004">
                  <c:v>9.1706320166989805E-2</c:v>
                </c:pt>
                <c:pt idx="1005">
                  <c:v>9.1724930737067695E-2</c:v>
                </c:pt>
                <c:pt idx="1006">
                  <c:v>9.2054531601666198E-2</c:v>
                </c:pt>
                <c:pt idx="1007">
                  <c:v>9.4300315437030893E-2</c:v>
                </c:pt>
                <c:pt idx="1008">
                  <c:v>9.2760245175425401E-2</c:v>
                </c:pt>
                <c:pt idx="1009">
                  <c:v>9.4071052528682295E-2</c:v>
                </c:pt>
                <c:pt idx="1010">
                  <c:v>9.30051377628172E-2</c:v>
                </c:pt>
                <c:pt idx="1011">
                  <c:v>9.5730167202155103E-2</c:v>
                </c:pt>
                <c:pt idx="1012">
                  <c:v>9.4631082317532395E-2</c:v>
                </c:pt>
                <c:pt idx="1013">
                  <c:v>9.4936337821734607E-2</c:v>
                </c:pt>
                <c:pt idx="1014">
                  <c:v>9.5175284521525697E-2</c:v>
                </c:pt>
                <c:pt idx="1015">
                  <c:v>9.5809368776810802E-2</c:v>
                </c:pt>
                <c:pt idx="1016">
                  <c:v>9.7402082339508797E-2</c:v>
                </c:pt>
                <c:pt idx="1017">
                  <c:v>9.6458336714724494E-2</c:v>
                </c:pt>
                <c:pt idx="1018">
                  <c:v>9.6216211822085507E-2</c:v>
                </c:pt>
                <c:pt idx="1019">
                  <c:v>9.8927515209897302E-2</c:v>
                </c:pt>
                <c:pt idx="1020">
                  <c:v>9.8267829925822101E-2</c:v>
                </c:pt>
                <c:pt idx="1021">
                  <c:v>9.8955444274892695E-2</c:v>
                </c:pt>
                <c:pt idx="1022">
                  <c:v>9.9735051852251302E-2</c:v>
                </c:pt>
                <c:pt idx="1023">
                  <c:v>9.9351686844785903E-2</c:v>
                </c:pt>
                <c:pt idx="1024">
                  <c:v>0.100982832782247</c:v>
                </c:pt>
                <c:pt idx="1025">
                  <c:v>9.9774338151934594E-2</c:v>
                </c:pt>
                <c:pt idx="1026">
                  <c:v>0.100392231396672</c:v>
                </c:pt>
                <c:pt idx="1027">
                  <c:v>0.101438624562497</c:v>
                </c:pt>
                <c:pt idx="1028">
                  <c:v>0.101551812498754</c:v>
                </c:pt>
                <c:pt idx="1029">
                  <c:v>0.101403303826861</c:v>
                </c:pt>
                <c:pt idx="1030">
                  <c:v>0.103279869482812</c:v>
                </c:pt>
                <c:pt idx="1031">
                  <c:v>0.104942845048069</c:v>
                </c:pt>
                <c:pt idx="1032">
                  <c:v>0.105467833176751</c:v>
                </c:pt>
                <c:pt idx="1033">
                  <c:v>0.10483203302562299</c:v>
                </c:pt>
                <c:pt idx="1034">
                  <c:v>0.104495109267497</c:v>
                </c:pt>
                <c:pt idx="1035">
                  <c:v>0.10510839777482101</c:v>
                </c:pt>
                <c:pt idx="1036">
                  <c:v>0.104706037442675</c:v>
                </c:pt>
                <c:pt idx="1037">
                  <c:v>0.105268801447905</c:v>
                </c:pt>
                <c:pt idx="1038">
                  <c:v>0.10588998697037</c:v>
                </c:pt>
                <c:pt idx="1039">
                  <c:v>0.106777981339818</c:v>
                </c:pt>
                <c:pt idx="1040">
                  <c:v>0.10748790977938</c:v>
                </c:pt>
                <c:pt idx="1041">
                  <c:v>0.106648028240877</c:v>
                </c:pt>
                <c:pt idx="1042">
                  <c:v>0.10615496155785201</c:v>
                </c:pt>
                <c:pt idx="1043">
                  <c:v>0.108770272232562</c:v>
                </c:pt>
                <c:pt idx="1044">
                  <c:v>0.10774796640944501</c:v>
                </c:pt>
                <c:pt idx="1045">
                  <c:v>0.110560929800479</c:v>
                </c:pt>
                <c:pt idx="1046">
                  <c:v>0.109247115222813</c:v>
                </c:pt>
                <c:pt idx="1047">
                  <c:v>0.11018381777252099</c:v>
                </c:pt>
                <c:pt idx="1048">
                  <c:v>0.110035501502297</c:v>
                </c:pt>
                <c:pt idx="1049">
                  <c:v>0.11213156737831501</c:v>
                </c:pt>
                <c:pt idx="1050">
                  <c:v>0.112094330282757</c:v>
                </c:pt>
                <c:pt idx="1051">
                  <c:v>0.111990953377973</c:v>
                </c:pt>
                <c:pt idx="1052">
                  <c:v>0.113155344972654</c:v>
                </c:pt>
                <c:pt idx="1053">
                  <c:v>0.113126494881373</c:v>
                </c:pt>
                <c:pt idx="1054">
                  <c:v>0.114079133753342</c:v>
                </c:pt>
                <c:pt idx="1055">
                  <c:v>0.11402002102221701</c:v>
                </c:pt>
                <c:pt idx="1056">
                  <c:v>0.113549726853846</c:v>
                </c:pt>
                <c:pt idx="1057">
                  <c:v>0.113670920725427</c:v>
                </c:pt>
                <c:pt idx="1058">
                  <c:v>0.11498027027003301</c:v>
                </c:pt>
                <c:pt idx="1059">
                  <c:v>0.115510285287967</c:v>
                </c:pt>
                <c:pt idx="1060">
                  <c:v>0.117163333832785</c:v>
                </c:pt>
                <c:pt idx="1061">
                  <c:v>0.115869432536838</c:v>
                </c:pt>
                <c:pt idx="1062">
                  <c:v>0.11760125712576699</c:v>
                </c:pt>
                <c:pt idx="1063">
                  <c:v>0.11692808659517601</c:v>
                </c:pt>
                <c:pt idx="1064">
                  <c:v>0.116654809354394</c:v>
                </c:pt>
                <c:pt idx="1065">
                  <c:v>0.117521695219061</c:v>
                </c:pt>
                <c:pt idx="1066">
                  <c:v>0.117229635237472</c:v>
                </c:pt>
                <c:pt idx="1067">
                  <c:v>0.118505700400548</c:v>
                </c:pt>
                <c:pt idx="1068">
                  <c:v>0.11953552371558999</c:v>
                </c:pt>
                <c:pt idx="1069">
                  <c:v>0.118576196156919</c:v>
                </c:pt>
                <c:pt idx="1070">
                  <c:v>0.120238089050188</c:v>
                </c:pt>
                <c:pt idx="1071">
                  <c:v>0.119441929254597</c:v>
                </c:pt>
                <c:pt idx="1072">
                  <c:v>0.12059195838829501</c:v>
                </c:pt>
                <c:pt idx="1073">
                  <c:v>0.120768950702863</c:v>
                </c:pt>
                <c:pt idx="1074">
                  <c:v>0.119877725399895</c:v>
                </c:pt>
                <c:pt idx="1075">
                  <c:v>0.12069718415859</c:v>
                </c:pt>
                <c:pt idx="1076">
                  <c:v>0.12149083198471899</c:v>
                </c:pt>
                <c:pt idx="1077">
                  <c:v>0.12110939578419901</c:v>
                </c:pt>
                <c:pt idx="1078">
                  <c:v>0.120596449590153</c:v>
                </c:pt>
                <c:pt idx="1079">
                  <c:v>0.12079283599626001</c:v>
                </c:pt>
                <c:pt idx="1080">
                  <c:v>0.12306991866702</c:v>
                </c:pt>
                <c:pt idx="1081">
                  <c:v>0.121087072511617</c:v>
                </c:pt>
                <c:pt idx="1082">
                  <c:v>0.121139419393564</c:v>
                </c:pt>
                <c:pt idx="1083">
                  <c:v>0.12350792847464299</c:v>
                </c:pt>
                <c:pt idx="1084">
                  <c:v>0.124431816383194</c:v>
                </c:pt>
                <c:pt idx="1085">
                  <c:v>0.12306641479675801</c:v>
                </c:pt>
                <c:pt idx="1086">
                  <c:v>0.123669289972035</c:v>
                </c:pt>
                <c:pt idx="1087">
                  <c:v>0.12352380132496001</c:v>
                </c:pt>
                <c:pt idx="1088">
                  <c:v>0.125639369627082</c:v>
                </c:pt>
                <c:pt idx="1089">
                  <c:v>0.12338573608443</c:v>
                </c:pt>
                <c:pt idx="1090">
                  <c:v>0.124211372239021</c:v>
                </c:pt>
                <c:pt idx="1091">
                  <c:v>0.12507064651580699</c:v>
                </c:pt>
                <c:pt idx="1092">
                  <c:v>0.12574999966681599</c:v>
                </c:pt>
                <c:pt idx="1093">
                  <c:v>0.12510892294221401</c:v>
                </c:pt>
                <c:pt idx="1094">
                  <c:v>0.124272270690846</c:v>
                </c:pt>
                <c:pt idx="1095">
                  <c:v>0.126463454724174</c:v>
                </c:pt>
                <c:pt idx="1096">
                  <c:v>0.12635952288250399</c:v>
                </c:pt>
                <c:pt idx="1097">
                  <c:v>0.12658866032080701</c:v>
                </c:pt>
                <c:pt idx="1098">
                  <c:v>0.12750254729027199</c:v>
                </c:pt>
                <c:pt idx="1099">
                  <c:v>0.127901902418466</c:v>
                </c:pt>
                <c:pt idx="1100">
                  <c:v>0.126720501612403</c:v>
                </c:pt>
                <c:pt idx="1101">
                  <c:v>0.12847808043436701</c:v>
                </c:pt>
                <c:pt idx="1102">
                  <c:v>0.128220567429666</c:v>
                </c:pt>
                <c:pt idx="1103">
                  <c:v>0.12824253065948099</c:v>
                </c:pt>
                <c:pt idx="1104">
                  <c:v>0.12889735225882601</c:v>
                </c:pt>
                <c:pt idx="1105">
                  <c:v>0.12833133096632901</c:v>
                </c:pt>
                <c:pt idx="1106">
                  <c:v>0.12908627849733501</c:v>
                </c:pt>
                <c:pt idx="1107">
                  <c:v>0.130413881952227</c:v>
                </c:pt>
                <c:pt idx="1108">
                  <c:v>0.12960063524270901</c:v>
                </c:pt>
                <c:pt idx="1109">
                  <c:v>0.128818879245859</c:v>
                </c:pt>
                <c:pt idx="1110">
                  <c:v>0.12918363972395</c:v>
                </c:pt>
                <c:pt idx="1111">
                  <c:v>0.12705844663735399</c:v>
                </c:pt>
                <c:pt idx="1112">
                  <c:v>0.130265695306263</c:v>
                </c:pt>
                <c:pt idx="1113">
                  <c:v>0.12995689351395201</c:v>
                </c:pt>
                <c:pt idx="1114">
                  <c:v>0.13108666491534099</c:v>
                </c:pt>
                <c:pt idx="1115">
                  <c:v>0.12948003224434801</c:v>
                </c:pt>
                <c:pt idx="1116">
                  <c:v>0.13034152616395001</c:v>
                </c:pt>
                <c:pt idx="1117">
                  <c:v>0.12942283567566101</c:v>
                </c:pt>
                <c:pt idx="1118">
                  <c:v>0.12899355394599599</c:v>
                </c:pt>
                <c:pt idx="1119">
                  <c:v>0.128415953840706</c:v>
                </c:pt>
                <c:pt idx="1120">
                  <c:v>0.12808340069351701</c:v>
                </c:pt>
                <c:pt idx="1121">
                  <c:v>0.12946544258815401</c:v>
                </c:pt>
                <c:pt idx="1122">
                  <c:v>0.127788079992947</c:v>
                </c:pt>
                <c:pt idx="1123">
                  <c:v>0.127864126869603</c:v>
                </c:pt>
                <c:pt idx="1124">
                  <c:v>0.128880860141978</c:v>
                </c:pt>
                <c:pt idx="1125">
                  <c:v>0.12889570254361599</c:v>
                </c:pt>
                <c:pt idx="1126">
                  <c:v>0.12923531821197901</c:v>
                </c:pt>
                <c:pt idx="1127">
                  <c:v>0.129447524670215</c:v>
                </c:pt>
                <c:pt idx="1128">
                  <c:v>0.12882626472577299</c:v>
                </c:pt>
                <c:pt idx="1129">
                  <c:v>0.12986982086749199</c:v>
                </c:pt>
                <c:pt idx="1130">
                  <c:v>0.12801339558444799</c:v>
                </c:pt>
                <c:pt idx="1131">
                  <c:v>0.12857262541578901</c:v>
                </c:pt>
                <c:pt idx="1132">
                  <c:v>0.129853253927247</c:v>
                </c:pt>
                <c:pt idx="1133">
                  <c:v>0.127391847230095</c:v>
                </c:pt>
                <c:pt idx="1134">
                  <c:v>0.12852268649151499</c:v>
                </c:pt>
                <c:pt idx="1135">
                  <c:v>0.12757267821951801</c:v>
                </c:pt>
                <c:pt idx="1136">
                  <c:v>0.129157468242491</c:v>
                </c:pt>
                <c:pt idx="1137">
                  <c:v>0.12816392471670501</c:v>
                </c:pt>
                <c:pt idx="1138">
                  <c:v>0.127956562787235</c:v>
                </c:pt>
                <c:pt idx="1139">
                  <c:v>0.12771910131788899</c:v>
                </c:pt>
                <c:pt idx="1140">
                  <c:v>0.128204726414055</c:v>
                </c:pt>
                <c:pt idx="1141">
                  <c:v>0.128557167037118</c:v>
                </c:pt>
                <c:pt idx="1142">
                  <c:v>0.127290931653116</c:v>
                </c:pt>
                <c:pt idx="1143">
                  <c:v>0.12826301275110499</c:v>
                </c:pt>
                <c:pt idx="1144">
                  <c:v>0.127792832788131</c:v>
                </c:pt>
                <c:pt idx="1145">
                  <c:v>0.12769238344567799</c:v>
                </c:pt>
                <c:pt idx="1146">
                  <c:v>0.12891601179107001</c:v>
                </c:pt>
                <c:pt idx="1147">
                  <c:v>0.12619011456583701</c:v>
                </c:pt>
                <c:pt idx="1148">
                  <c:v>0.127907266212785</c:v>
                </c:pt>
                <c:pt idx="1149">
                  <c:v>0.12657870932153101</c:v>
                </c:pt>
                <c:pt idx="1150">
                  <c:v>0.12568491017295899</c:v>
                </c:pt>
                <c:pt idx="1151">
                  <c:v>0.12712977376218601</c:v>
                </c:pt>
                <c:pt idx="1152">
                  <c:v>0.12633904299287499</c:v>
                </c:pt>
                <c:pt idx="1153">
                  <c:v>0.12665846387223401</c:v>
                </c:pt>
                <c:pt idx="1154">
                  <c:v>0.12661209396666101</c:v>
                </c:pt>
                <c:pt idx="1155">
                  <c:v>0.126835622937543</c:v>
                </c:pt>
                <c:pt idx="1156">
                  <c:v>0.125847280329758</c:v>
                </c:pt>
                <c:pt idx="1157">
                  <c:v>0.126465833521794</c:v>
                </c:pt>
                <c:pt idx="1158">
                  <c:v>0.125683032465083</c:v>
                </c:pt>
                <c:pt idx="1159">
                  <c:v>0.126899183339377</c:v>
                </c:pt>
                <c:pt idx="1160">
                  <c:v>0.125553966661757</c:v>
                </c:pt>
                <c:pt idx="1161">
                  <c:v>0.12526141092864199</c:v>
                </c:pt>
                <c:pt idx="1162">
                  <c:v>0.124823602572057</c:v>
                </c:pt>
                <c:pt idx="1163">
                  <c:v>0.124322827099161</c:v>
                </c:pt>
                <c:pt idx="1164">
                  <c:v>0.125860768868299</c:v>
                </c:pt>
                <c:pt idx="1165">
                  <c:v>0.123907022131546</c:v>
                </c:pt>
                <c:pt idx="1166">
                  <c:v>0.122518851869043</c:v>
                </c:pt>
                <c:pt idx="1167">
                  <c:v>0.124359588321308</c:v>
                </c:pt>
                <c:pt idx="1168">
                  <c:v>0.124136977770608</c:v>
                </c:pt>
                <c:pt idx="1169">
                  <c:v>0.124708819690521</c:v>
                </c:pt>
                <c:pt idx="1170">
                  <c:v>0.122658533671211</c:v>
                </c:pt>
                <c:pt idx="1171">
                  <c:v>0.123281332022332</c:v>
                </c:pt>
                <c:pt idx="1172">
                  <c:v>0.123826059252476</c:v>
                </c:pt>
                <c:pt idx="1173">
                  <c:v>0.121685493044216</c:v>
                </c:pt>
                <c:pt idx="1174">
                  <c:v>0.121995545582794</c:v>
                </c:pt>
                <c:pt idx="1175">
                  <c:v>0.122568600847362</c:v>
                </c:pt>
                <c:pt idx="1176">
                  <c:v>0.12215138748641401</c:v>
                </c:pt>
                <c:pt idx="1177">
                  <c:v>0.123290210734539</c:v>
                </c:pt>
                <c:pt idx="1178">
                  <c:v>0.12230431764998</c:v>
                </c:pt>
                <c:pt idx="1179">
                  <c:v>0.120822485556455</c:v>
                </c:pt>
                <c:pt idx="1180">
                  <c:v>0.12150531398626099</c:v>
                </c:pt>
                <c:pt idx="1181">
                  <c:v>0.121190845949659</c:v>
                </c:pt>
                <c:pt idx="1182">
                  <c:v>0.120362980326568</c:v>
                </c:pt>
                <c:pt idx="1183">
                  <c:v>0.12067606641186</c:v>
                </c:pt>
                <c:pt idx="1184">
                  <c:v>0.12024962235965</c:v>
                </c:pt>
                <c:pt idx="1185">
                  <c:v>0.12102011041638699</c:v>
                </c:pt>
                <c:pt idx="1186">
                  <c:v>0.120988845671786</c:v>
                </c:pt>
                <c:pt idx="1187">
                  <c:v>0.120777989491517</c:v>
                </c:pt>
                <c:pt idx="1188">
                  <c:v>0.120069022403403</c:v>
                </c:pt>
                <c:pt idx="1189">
                  <c:v>0.119666957663569</c:v>
                </c:pt>
                <c:pt idx="1190">
                  <c:v>0.12044866643369299</c:v>
                </c:pt>
                <c:pt idx="1191">
                  <c:v>0.11983623720734</c:v>
                </c:pt>
                <c:pt idx="1192">
                  <c:v>0.120210429858765</c:v>
                </c:pt>
                <c:pt idx="1193">
                  <c:v>0.118669911955366</c:v>
                </c:pt>
                <c:pt idx="1194">
                  <c:v>0.11975104764408399</c:v>
                </c:pt>
                <c:pt idx="1195">
                  <c:v>0.11834439659455501</c:v>
                </c:pt>
                <c:pt idx="1196">
                  <c:v>0.119018877591877</c:v>
                </c:pt>
                <c:pt idx="1197">
                  <c:v>0.117719148591482</c:v>
                </c:pt>
                <c:pt idx="1198">
                  <c:v>0.118133652585346</c:v>
                </c:pt>
                <c:pt idx="1199">
                  <c:v>0.11782912928815201</c:v>
                </c:pt>
                <c:pt idx="1200">
                  <c:v>0.11765768661479099</c:v>
                </c:pt>
                <c:pt idx="1201">
                  <c:v>0.11727997940054399</c:v>
                </c:pt>
                <c:pt idx="1202">
                  <c:v>0.11707185018387101</c:v>
                </c:pt>
                <c:pt idx="1203">
                  <c:v>0.117117713038893</c:v>
                </c:pt>
                <c:pt idx="1204">
                  <c:v>0.116798173440175</c:v>
                </c:pt>
                <c:pt idx="1205">
                  <c:v>0.11729935995196999</c:v>
                </c:pt>
                <c:pt idx="1206">
                  <c:v>0.11719745059405</c:v>
                </c:pt>
                <c:pt idx="1207">
                  <c:v>0.116399916993831</c:v>
                </c:pt>
                <c:pt idx="1208">
                  <c:v>0.11742882571006</c:v>
                </c:pt>
                <c:pt idx="1209">
                  <c:v>0.116405394218594</c:v>
                </c:pt>
                <c:pt idx="1210">
                  <c:v>0.11600662086737799</c:v>
                </c:pt>
                <c:pt idx="1211">
                  <c:v>0.11587450606279601</c:v>
                </c:pt>
                <c:pt idx="1212">
                  <c:v>0.115929898296159</c:v>
                </c:pt>
                <c:pt idx="1213">
                  <c:v>0.116788804191662</c:v>
                </c:pt>
                <c:pt idx="1214">
                  <c:v>0.11614328810624799</c:v>
                </c:pt>
                <c:pt idx="1215">
                  <c:v>0.11623700407757399</c:v>
                </c:pt>
                <c:pt idx="1216">
                  <c:v>0.115932145697471</c:v>
                </c:pt>
                <c:pt idx="1217">
                  <c:v>0.11572210568672101</c:v>
                </c:pt>
                <c:pt idx="1218">
                  <c:v>0.115744144316278</c:v>
                </c:pt>
                <c:pt idx="1219">
                  <c:v>0.115255039271543</c:v>
                </c:pt>
                <c:pt idx="1220">
                  <c:v>0.115986903753155</c:v>
                </c:pt>
                <c:pt idx="1221">
                  <c:v>0.115206245374453</c:v>
                </c:pt>
                <c:pt idx="1222">
                  <c:v>0.11582600330524299</c:v>
                </c:pt>
                <c:pt idx="1223">
                  <c:v>0.116232963719705</c:v>
                </c:pt>
                <c:pt idx="1224">
                  <c:v>0.115647952749853</c:v>
                </c:pt>
                <c:pt idx="1225">
                  <c:v>0.115182666734142</c:v>
                </c:pt>
                <c:pt idx="1226">
                  <c:v>0.115744785264689</c:v>
                </c:pt>
                <c:pt idx="1227">
                  <c:v>0.115347409817576</c:v>
                </c:pt>
                <c:pt idx="1228">
                  <c:v>0.116111649605026</c:v>
                </c:pt>
                <c:pt idx="1229">
                  <c:v>0.11492535052485001</c:v>
                </c:pt>
                <c:pt idx="1230">
                  <c:v>0.115338105859767</c:v>
                </c:pt>
                <c:pt idx="1231">
                  <c:v>0.11585103347383099</c:v>
                </c:pt>
                <c:pt idx="1232">
                  <c:v>0.115051446121695</c:v>
                </c:pt>
                <c:pt idx="1233">
                  <c:v>0.115679588916825</c:v>
                </c:pt>
                <c:pt idx="1234">
                  <c:v>0.114813837035997</c:v>
                </c:pt>
                <c:pt idx="1235">
                  <c:v>0.115932465978429</c:v>
                </c:pt>
                <c:pt idx="1236">
                  <c:v>0.113982433557096</c:v>
                </c:pt>
                <c:pt idx="1237">
                  <c:v>0.11489678586659501</c:v>
                </c:pt>
                <c:pt idx="1238">
                  <c:v>0.11579821331274701</c:v>
                </c:pt>
                <c:pt idx="1239">
                  <c:v>0.115185681050572</c:v>
                </c:pt>
                <c:pt idx="1240">
                  <c:v>0.113934022958579</c:v>
                </c:pt>
                <c:pt idx="1241">
                  <c:v>0.114124503051636</c:v>
                </c:pt>
                <c:pt idx="1242">
                  <c:v>0.114303021965562</c:v>
                </c:pt>
                <c:pt idx="1243">
                  <c:v>0.114895739487516</c:v>
                </c:pt>
                <c:pt idx="1244">
                  <c:v>0.11543828081060201</c:v>
                </c:pt>
                <c:pt idx="1245">
                  <c:v>0.11552158122110499</c:v>
                </c:pt>
                <c:pt idx="1246">
                  <c:v>0.115126327021656</c:v>
                </c:pt>
                <c:pt idx="1247">
                  <c:v>0.114310321036158</c:v>
                </c:pt>
                <c:pt idx="1248">
                  <c:v>0.11535652277361499</c:v>
                </c:pt>
                <c:pt idx="1249">
                  <c:v>0.114982412039478</c:v>
                </c:pt>
                <c:pt idx="1250">
                  <c:v>0.115796668127124</c:v>
                </c:pt>
                <c:pt idx="1251">
                  <c:v>0.116320851311777</c:v>
                </c:pt>
                <c:pt idx="1252">
                  <c:v>0.116357581631628</c:v>
                </c:pt>
                <c:pt idx="1253">
                  <c:v>0.117077225598216</c:v>
                </c:pt>
                <c:pt idx="1254">
                  <c:v>0.116220921508146</c:v>
                </c:pt>
                <c:pt idx="1255">
                  <c:v>0.115964548551809</c:v>
                </c:pt>
                <c:pt idx="1256">
                  <c:v>0.117035308785197</c:v>
                </c:pt>
                <c:pt idx="1257">
                  <c:v>0.117382228382495</c:v>
                </c:pt>
                <c:pt idx="1258">
                  <c:v>0.11705697505993801</c:v>
                </c:pt>
                <c:pt idx="1259">
                  <c:v>0.116875598582006</c:v>
                </c:pt>
                <c:pt idx="1260">
                  <c:v>0.11815730639384101</c:v>
                </c:pt>
                <c:pt idx="1261">
                  <c:v>0.11839284085709</c:v>
                </c:pt>
                <c:pt idx="1262">
                  <c:v>0.11895105402782501</c:v>
                </c:pt>
                <c:pt idx="1263">
                  <c:v>0.118181384405616</c:v>
                </c:pt>
                <c:pt idx="1264">
                  <c:v>0.119201893391134</c:v>
                </c:pt>
                <c:pt idx="1265">
                  <c:v>0.11820616146485199</c:v>
                </c:pt>
                <c:pt idx="1266">
                  <c:v>0.118831544024149</c:v>
                </c:pt>
                <c:pt idx="1267">
                  <c:v>0.119908451799802</c:v>
                </c:pt>
                <c:pt idx="1268">
                  <c:v>0.120321086162061</c:v>
                </c:pt>
                <c:pt idx="1269">
                  <c:v>0.118767778960872</c:v>
                </c:pt>
                <c:pt idx="1270">
                  <c:v>0.11976317729951599</c:v>
                </c:pt>
                <c:pt idx="1271">
                  <c:v>0.12081441932182301</c:v>
                </c:pt>
                <c:pt idx="1272">
                  <c:v>0.12106035221853199</c:v>
                </c:pt>
                <c:pt idx="1273">
                  <c:v>0.12158109563870501</c:v>
                </c:pt>
                <c:pt idx="1274">
                  <c:v>0.121197052018525</c:v>
                </c:pt>
                <c:pt idx="1275">
                  <c:v>0.12121109925814801</c:v>
                </c:pt>
                <c:pt idx="1276">
                  <c:v>0.122172235458281</c:v>
                </c:pt>
                <c:pt idx="1277">
                  <c:v>0.122573835140963</c:v>
                </c:pt>
                <c:pt idx="1278">
                  <c:v>0.12348785531154401</c:v>
                </c:pt>
                <c:pt idx="1279">
                  <c:v>0.123215483973991</c:v>
                </c:pt>
                <c:pt idx="1280">
                  <c:v>0.123276951533431</c:v>
                </c:pt>
                <c:pt idx="1281">
                  <c:v>0.12313600741162301</c:v>
                </c:pt>
                <c:pt idx="1282">
                  <c:v>0.1239996604264</c:v>
                </c:pt>
                <c:pt idx="1283">
                  <c:v>0.124572457007707</c:v>
                </c:pt>
                <c:pt idx="1284">
                  <c:v>0.12459466984671901</c:v>
                </c:pt>
                <c:pt idx="1285">
                  <c:v>0.12451858240373299</c:v>
                </c:pt>
                <c:pt idx="1286">
                  <c:v>0.12657962806701101</c:v>
                </c:pt>
                <c:pt idx="1287">
                  <c:v>0.12538467631936701</c:v>
                </c:pt>
                <c:pt idx="1288">
                  <c:v>0.12633897611787401</c:v>
                </c:pt>
                <c:pt idx="1289">
                  <c:v>0.12748431367382099</c:v>
                </c:pt>
                <c:pt idx="1290">
                  <c:v>0.12693907610191099</c:v>
                </c:pt>
                <c:pt idx="1291">
                  <c:v>0.12716463506877199</c:v>
                </c:pt>
                <c:pt idx="1292">
                  <c:v>0.12793962415569499</c:v>
                </c:pt>
                <c:pt idx="1293">
                  <c:v>0.127744653682766</c:v>
                </c:pt>
                <c:pt idx="1294">
                  <c:v>0.127820791959528</c:v>
                </c:pt>
                <c:pt idx="1295">
                  <c:v>0.12865877056568001</c:v>
                </c:pt>
                <c:pt idx="1296">
                  <c:v>0.128868178752132</c:v>
                </c:pt>
                <c:pt idx="1297">
                  <c:v>0.129544870016013</c:v>
                </c:pt>
                <c:pt idx="1298">
                  <c:v>0.129773037908292</c:v>
                </c:pt>
                <c:pt idx="1299">
                  <c:v>0.12982571638450099</c:v>
                </c:pt>
                <c:pt idx="1300">
                  <c:v>0.13026731950634701</c:v>
                </c:pt>
                <c:pt idx="1301">
                  <c:v>0.13060083588886201</c:v>
                </c:pt>
                <c:pt idx="1302">
                  <c:v>0.13116052977274101</c:v>
                </c:pt>
                <c:pt idx="1303">
                  <c:v>0.131216197354209</c:v>
                </c:pt>
                <c:pt idx="1304">
                  <c:v>0.131727765292902</c:v>
                </c:pt>
                <c:pt idx="1305">
                  <c:v>0.1315670031202</c:v>
                </c:pt>
                <c:pt idx="1306">
                  <c:v>0.13283960552364299</c:v>
                </c:pt>
                <c:pt idx="1307">
                  <c:v>0.13341041526285599</c:v>
                </c:pt>
                <c:pt idx="1308">
                  <c:v>0.13382988402629101</c:v>
                </c:pt>
                <c:pt idx="1309">
                  <c:v>0.132886723199513</c:v>
                </c:pt>
                <c:pt idx="1310">
                  <c:v>0.13430906432690101</c:v>
                </c:pt>
                <c:pt idx="1311">
                  <c:v>0.13318280857739201</c:v>
                </c:pt>
                <c:pt idx="1312">
                  <c:v>0.134029826351344</c:v>
                </c:pt>
                <c:pt idx="1313">
                  <c:v>0.135307842970251</c:v>
                </c:pt>
                <c:pt idx="1314">
                  <c:v>0.13557560778317901</c:v>
                </c:pt>
                <c:pt idx="1315">
                  <c:v>0.13550625845111899</c:v>
                </c:pt>
                <c:pt idx="1316">
                  <c:v>0.13617508628081201</c:v>
                </c:pt>
                <c:pt idx="1317">
                  <c:v>0.13624827851999599</c:v>
                </c:pt>
                <c:pt idx="1318">
                  <c:v>0.136961217947737</c:v>
                </c:pt>
                <c:pt idx="1319">
                  <c:v>0.137459683163458</c:v>
                </c:pt>
                <c:pt idx="1320">
                  <c:v>0.13749505511257801</c:v>
                </c:pt>
                <c:pt idx="1321">
                  <c:v>0.13774865352697699</c:v>
                </c:pt>
                <c:pt idx="1322">
                  <c:v>0.13835666205036801</c:v>
                </c:pt>
                <c:pt idx="1323">
                  <c:v>0.138634382383338</c:v>
                </c:pt>
                <c:pt idx="1324">
                  <c:v>0.138985112440415</c:v>
                </c:pt>
                <c:pt idx="1325">
                  <c:v>0.14089230424248</c:v>
                </c:pt>
                <c:pt idx="1326">
                  <c:v>0.14078368700385499</c:v>
                </c:pt>
                <c:pt idx="1327">
                  <c:v>0.140663068453388</c:v>
                </c:pt>
                <c:pt idx="1328">
                  <c:v>0.13970243103890601</c:v>
                </c:pt>
                <c:pt idx="1329">
                  <c:v>0.141365360549465</c:v>
                </c:pt>
                <c:pt idx="1330">
                  <c:v>0.14088043315406101</c:v>
                </c:pt>
                <c:pt idx="1331">
                  <c:v>0.14196455708459699</c:v>
                </c:pt>
                <c:pt idx="1332">
                  <c:v>0.142607324956009</c:v>
                </c:pt>
                <c:pt idx="1333">
                  <c:v>0.14311590581889</c:v>
                </c:pt>
                <c:pt idx="1334">
                  <c:v>0.143330954697863</c:v>
                </c:pt>
                <c:pt idx="1335">
                  <c:v>0.14339565844151</c:v>
                </c:pt>
                <c:pt idx="1336">
                  <c:v>0.144977529280121</c:v>
                </c:pt>
                <c:pt idx="1337">
                  <c:v>0.14440221033157799</c:v>
                </c:pt>
                <c:pt idx="1338">
                  <c:v>0.14432051935547399</c:v>
                </c:pt>
                <c:pt idx="1339">
                  <c:v>0.14454855595500399</c:v>
                </c:pt>
                <c:pt idx="1340">
                  <c:v>0.14511378171320699</c:v>
                </c:pt>
                <c:pt idx="1341">
                  <c:v>0.14534327982409501</c:v>
                </c:pt>
                <c:pt idx="1342">
                  <c:v>0.147060738763273</c:v>
                </c:pt>
                <c:pt idx="1343">
                  <c:v>0.14626255525095599</c:v>
                </c:pt>
                <c:pt idx="1344">
                  <c:v>0.14626011349578999</c:v>
                </c:pt>
                <c:pt idx="1345">
                  <c:v>0.14694080177545801</c:v>
                </c:pt>
                <c:pt idx="1346">
                  <c:v>0.146942692926883</c:v>
                </c:pt>
                <c:pt idx="1347">
                  <c:v>0.147260870617309</c:v>
                </c:pt>
                <c:pt idx="1348">
                  <c:v>0.148372218160012</c:v>
                </c:pt>
                <c:pt idx="1349">
                  <c:v>0.14808725516950899</c:v>
                </c:pt>
                <c:pt idx="1350">
                  <c:v>0.147725480103336</c:v>
                </c:pt>
                <c:pt idx="1351">
                  <c:v>0.14842266826286801</c:v>
                </c:pt>
                <c:pt idx="1352">
                  <c:v>0.149222439431965</c:v>
                </c:pt>
                <c:pt idx="1353">
                  <c:v>0.14992756093291901</c:v>
                </c:pt>
                <c:pt idx="1354">
                  <c:v>0.14978439237895799</c:v>
                </c:pt>
                <c:pt idx="1355">
                  <c:v>0.14978229777010499</c:v>
                </c:pt>
                <c:pt idx="1356">
                  <c:v>0.149306607803009</c:v>
                </c:pt>
                <c:pt idx="1357">
                  <c:v>0.150938928177584</c:v>
                </c:pt>
                <c:pt idx="1358">
                  <c:v>0.15043992542499199</c:v>
                </c:pt>
                <c:pt idx="1359">
                  <c:v>0.15118463675511801</c:v>
                </c:pt>
                <c:pt idx="1360">
                  <c:v>0.151974259287704</c:v>
                </c:pt>
                <c:pt idx="1361">
                  <c:v>0.152384353688435</c:v>
                </c:pt>
                <c:pt idx="1362">
                  <c:v>0.15198300590546701</c:v>
                </c:pt>
                <c:pt idx="1363">
                  <c:v>0.15245616053338701</c:v>
                </c:pt>
                <c:pt idx="1364">
                  <c:v>0.15208784265083999</c:v>
                </c:pt>
                <c:pt idx="1365">
                  <c:v>0.15227143698533099</c:v>
                </c:pt>
                <c:pt idx="1366">
                  <c:v>0.15229515416078601</c:v>
                </c:pt>
                <c:pt idx="1367">
                  <c:v>0.15300950446466999</c:v>
                </c:pt>
                <c:pt idx="1368">
                  <c:v>0.15339812662733501</c:v>
                </c:pt>
                <c:pt idx="1369">
                  <c:v>0.153349278628333</c:v>
                </c:pt>
                <c:pt idx="1370">
                  <c:v>0.153739099872366</c:v>
                </c:pt>
                <c:pt idx="1371">
                  <c:v>0.15449362022124899</c:v>
                </c:pt>
                <c:pt idx="1372">
                  <c:v>0.154582509945762</c:v>
                </c:pt>
                <c:pt idx="1373">
                  <c:v>0.15454553871337201</c:v>
                </c:pt>
                <c:pt idx="1374">
                  <c:v>0.15479288699232499</c:v>
                </c:pt>
                <c:pt idx="1375">
                  <c:v>0.15497597721443801</c:v>
                </c:pt>
                <c:pt idx="1376">
                  <c:v>0.156022827247458</c:v>
                </c:pt>
                <c:pt idx="1377">
                  <c:v>0.15514511586123</c:v>
                </c:pt>
                <c:pt idx="1378">
                  <c:v>0.15486623099156499</c:v>
                </c:pt>
                <c:pt idx="1379">
                  <c:v>0.15560818745732</c:v>
                </c:pt>
                <c:pt idx="1380">
                  <c:v>0.15620618964191799</c:v>
                </c:pt>
                <c:pt idx="1381">
                  <c:v>0.15679721898358501</c:v>
                </c:pt>
                <c:pt idx="1382">
                  <c:v>0.15678792759653901</c:v>
                </c:pt>
                <c:pt idx="1383">
                  <c:v>0.15655409782740101</c:v>
                </c:pt>
                <c:pt idx="1384">
                  <c:v>0.15692493784844999</c:v>
                </c:pt>
                <c:pt idx="1385">
                  <c:v>0.15677518852775199</c:v>
                </c:pt>
                <c:pt idx="1386">
                  <c:v>0.156999117203133</c:v>
                </c:pt>
                <c:pt idx="1387">
                  <c:v>0.15704005769725299</c:v>
                </c:pt>
                <c:pt idx="1388">
                  <c:v>0.15709634371515999</c:v>
                </c:pt>
                <c:pt idx="1389">
                  <c:v>0.15813137846188999</c:v>
                </c:pt>
                <c:pt idx="1390">
                  <c:v>0.15736994324777101</c:v>
                </c:pt>
                <c:pt idx="1391">
                  <c:v>0.15724605021179</c:v>
                </c:pt>
                <c:pt idx="1392">
                  <c:v>0.15742001366528099</c:v>
                </c:pt>
                <c:pt idx="1393">
                  <c:v>0.15800215898211201</c:v>
                </c:pt>
                <c:pt idx="1394">
                  <c:v>0.15739703871688501</c:v>
                </c:pt>
                <c:pt idx="1395">
                  <c:v>0.15716814987078501</c:v>
                </c:pt>
                <c:pt idx="1396">
                  <c:v>0.15683369364987401</c:v>
                </c:pt>
                <c:pt idx="1397">
                  <c:v>0.157093717375032</c:v>
                </c:pt>
                <c:pt idx="1398">
                  <c:v>0.15762780701079299</c:v>
                </c:pt>
                <c:pt idx="1399">
                  <c:v>0.15771852151617899</c:v>
                </c:pt>
                <c:pt idx="1400">
                  <c:v>0.15709502350669899</c:v>
                </c:pt>
                <c:pt idx="1401">
                  <c:v>0.15811529824540899</c:v>
                </c:pt>
                <c:pt idx="1402">
                  <c:v>0.15852203779007201</c:v>
                </c:pt>
                <c:pt idx="1403">
                  <c:v>0.15808466363326301</c:v>
                </c:pt>
                <c:pt idx="1404">
                  <c:v>0.15796250004010301</c:v>
                </c:pt>
                <c:pt idx="1405">
                  <c:v>0.15809797459450001</c:v>
                </c:pt>
                <c:pt idx="1406">
                  <c:v>0.15748468362377399</c:v>
                </c:pt>
                <c:pt idx="1407">
                  <c:v>0.158279669298555</c:v>
                </c:pt>
                <c:pt idx="1408">
                  <c:v>0.15760054175831401</c:v>
                </c:pt>
                <c:pt idx="1409">
                  <c:v>0.157151592829221</c:v>
                </c:pt>
                <c:pt idx="1410">
                  <c:v>0.15811704925966499</c:v>
                </c:pt>
                <c:pt idx="1411">
                  <c:v>0.15776440326555299</c:v>
                </c:pt>
                <c:pt idx="1412">
                  <c:v>0.15836279710189299</c:v>
                </c:pt>
                <c:pt idx="1413">
                  <c:v>0.15710446682963899</c:v>
                </c:pt>
                <c:pt idx="1414">
                  <c:v>0.15647569227067501</c:v>
                </c:pt>
                <c:pt idx="1415">
                  <c:v>0.157128252389933</c:v>
                </c:pt>
                <c:pt idx="1416">
                  <c:v>0.157077530423258</c:v>
                </c:pt>
                <c:pt idx="1417">
                  <c:v>0.15638382742139501</c:v>
                </c:pt>
                <c:pt idx="1418">
                  <c:v>0.156380095425495</c:v>
                </c:pt>
                <c:pt idx="1419">
                  <c:v>0.156236002024182</c:v>
                </c:pt>
                <c:pt idx="1420">
                  <c:v>0.15669186776761801</c:v>
                </c:pt>
                <c:pt idx="1421">
                  <c:v>0.15659499418949999</c:v>
                </c:pt>
                <c:pt idx="1422">
                  <c:v>0.15590697844579501</c:v>
                </c:pt>
                <c:pt idx="1423">
                  <c:v>0.15658413302035801</c:v>
                </c:pt>
                <c:pt idx="1424">
                  <c:v>0.15650252790677899</c:v>
                </c:pt>
                <c:pt idx="1425">
                  <c:v>0.156406113660254</c:v>
                </c:pt>
                <c:pt idx="1426">
                  <c:v>0.156000110028547</c:v>
                </c:pt>
                <c:pt idx="1427">
                  <c:v>0.155729059518705</c:v>
                </c:pt>
                <c:pt idx="1428">
                  <c:v>0.156415446366028</c:v>
                </c:pt>
                <c:pt idx="1429">
                  <c:v>0.15628992502233899</c:v>
                </c:pt>
                <c:pt idx="1430">
                  <c:v>0.15649223932032</c:v>
                </c:pt>
                <c:pt idx="1431">
                  <c:v>0.15705047114469001</c:v>
                </c:pt>
                <c:pt idx="1432">
                  <c:v>0.156514956747657</c:v>
                </c:pt>
                <c:pt idx="1433">
                  <c:v>0.15582112898091999</c:v>
                </c:pt>
                <c:pt idx="1434">
                  <c:v>0.15568262624500001</c:v>
                </c:pt>
                <c:pt idx="1435">
                  <c:v>0.15465869199207899</c:v>
                </c:pt>
                <c:pt idx="1436">
                  <c:v>0.15538066878402501</c:v>
                </c:pt>
                <c:pt idx="1437">
                  <c:v>0.15544259768452201</c:v>
                </c:pt>
                <c:pt idx="1438">
                  <c:v>0.15533019920067101</c:v>
                </c:pt>
                <c:pt idx="1439">
                  <c:v>0.15365377304364999</c:v>
                </c:pt>
                <c:pt idx="1440">
                  <c:v>0.15479991772125801</c:v>
                </c:pt>
                <c:pt idx="1441">
                  <c:v>0.15352358108012401</c:v>
                </c:pt>
                <c:pt idx="1442">
                  <c:v>0.15415922562599399</c:v>
                </c:pt>
                <c:pt idx="1443">
                  <c:v>0.153552630268384</c:v>
                </c:pt>
                <c:pt idx="1444">
                  <c:v>0.15405508275004201</c:v>
                </c:pt>
                <c:pt idx="1445">
                  <c:v>0.154526163257618</c:v>
                </c:pt>
                <c:pt idx="1446">
                  <c:v>0.15442956671170399</c:v>
                </c:pt>
                <c:pt idx="1447">
                  <c:v>0.154159546295248</c:v>
                </c:pt>
                <c:pt idx="1448">
                  <c:v>0.15319140366668699</c:v>
                </c:pt>
                <c:pt idx="1449">
                  <c:v>0.153100644315766</c:v>
                </c:pt>
                <c:pt idx="1450">
                  <c:v>0.1527618016043</c:v>
                </c:pt>
                <c:pt idx="1451">
                  <c:v>0.152285082215705</c:v>
                </c:pt>
                <c:pt idx="1452">
                  <c:v>0.15350872138094701</c:v>
                </c:pt>
                <c:pt idx="1453">
                  <c:v>0.15262818992729599</c:v>
                </c:pt>
                <c:pt idx="1454">
                  <c:v>0.15335208433720501</c:v>
                </c:pt>
                <c:pt idx="1455">
                  <c:v>0.15317081665079399</c:v>
                </c:pt>
                <c:pt idx="1456">
                  <c:v>0.15289125223905101</c:v>
                </c:pt>
                <c:pt idx="1457">
                  <c:v>0.15139416012608201</c:v>
                </c:pt>
                <c:pt idx="1458">
                  <c:v>0.15129503684252199</c:v>
                </c:pt>
                <c:pt idx="1459">
                  <c:v>0.15082805474946601</c:v>
                </c:pt>
                <c:pt idx="1460">
                  <c:v>0.150612757220253</c:v>
                </c:pt>
                <c:pt idx="1461">
                  <c:v>0.15167489145232499</c:v>
                </c:pt>
                <c:pt idx="1462">
                  <c:v>0.15163066707054601</c:v>
                </c:pt>
                <c:pt idx="1463">
                  <c:v>0.150540847067275</c:v>
                </c:pt>
                <c:pt idx="1464">
                  <c:v>0.15051912249691499</c:v>
                </c:pt>
                <c:pt idx="1465">
                  <c:v>0.14989679994548</c:v>
                </c:pt>
                <c:pt idx="1466">
                  <c:v>0.149930357376475</c:v>
                </c:pt>
                <c:pt idx="1467">
                  <c:v>0.15048370785328899</c:v>
                </c:pt>
                <c:pt idx="1468">
                  <c:v>0.149627359622857</c:v>
                </c:pt>
                <c:pt idx="1469">
                  <c:v>0.149652913388794</c:v>
                </c:pt>
                <c:pt idx="1470">
                  <c:v>0.15029406977326101</c:v>
                </c:pt>
                <c:pt idx="1471">
                  <c:v>0.14892134385380701</c:v>
                </c:pt>
                <c:pt idx="1472">
                  <c:v>0.148630489266873</c:v>
                </c:pt>
                <c:pt idx="1473">
                  <c:v>0.149070918914115</c:v>
                </c:pt>
                <c:pt idx="1474">
                  <c:v>0.14866043548480401</c:v>
                </c:pt>
                <c:pt idx="1475">
                  <c:v>0.150044766655972</c:v>
                </c:pt>
                <c:pt idx="1476">
                  <c:v>0.14836578873915801</c:v>
                </c:pt>
                <c:pt idx="1477">
                  <c:v>0.147673547296964</c:v>
                </c:pt>
                <c:pt idx="1478">
                  <c:v>0.148457578856483</c:v>
                </c:pt>
                <c:pt idx="1479">
                  <c:v>0.14772319680712401</c:v>
                </c:pt>
                <c:pt idx="1480">
                  <c:v>0.14806549937779601</c:v>
                </c:pt>
                <c:pt idx="1481">
                  <c:v>0.148213802896564</c:v>
                </c:pt>
                <c:pt idx="1482">
                  <c:v>0.14841507677323401</c:v>
                </c:pt>
                <c:pt idx="1483">
                  <c:v>0.14799329132189501</c:v>
                </c:pt>
                <c:pt idx="1484">
                  <c:v>0.148291919738537</c:v>
                </c:pt>
                <c:pt idx="1485">
                  <c:v>0.14723902467480801</c:v>
                </c:pt>
                <c:pt idx="1486">
                  <c:v>0.146942113285707</c:v>
                </c:pt>
                <c:pt idx="1487">
                  <c:v>0.147560633007669</c:v>
                </c:pt>
                <c:pt idx="1488">
                  <c:v>0.147937146053323</c:v>
                </c:pt>
                <c:pt idx="1489">
                  <c:v>0.14675507797689599</c:v>
                </c:pt>
                <c:pt idx="1490">
                  <c:v>0.147353377863288</c:v>
                </c:pt>
                <c:pt idx="1491">
                  <c:v>0.147349386732475</c:v>
                </c:pt>
                <c:pt idx="1492">
                  <c:v>0.146994729334126</c:v>
                </c:pt>
                <c:pt idx="1493">
                  <c:v>0.14715244321943199</c:v>
                </c:pt>
                <c:pt idx="1494">
                  <c:v>0.14737004865375</c:v>
                </c:pt>
                <c:pt idx="1495">
                  <c:v>0.146968462097086</c:v>
                </c:pt>
                <c:pt idx="1496">
                  <c:v>0.14696413786583301</c:v>
                </c:pt>
                <c:pt idx="1497">
                  <c:v>0.14680598003481399</c:v>
                </c:pt>
                <c:pt idx="1498">
                  <c:v>0.14623017703810601</c:v>
                </c:pt>
                <c:pt idx="1499">
                  <c:v>0.14625697083629899</c:v>
                </c:pt>
                <c:pt idx="1500">
                  <c:v>0.14625986601962301</c:v>
                </c:pt>
                <c:pt idx="1501">
                  <c:v>0.14549695289685999</c:v>
                </c:pt>
                <c:pt idx="1502">
                  <c:v>0.14583678932866001</c:v>
                </c:pt>
                <c:pt idx="1503">
                  <c:v>0.14625131013213899</c:v>
                </c:pt>
                <c:pt idx="1504">
                  <c:v>0.14669171446080301</c:v>
                </c:pt>
                <c:pt idx="1505">
                  <c:v>0.14496589180914701</c:v>
                </c:pt>
                <c:pt idx="1506">
                  <c:v>0.145345966877096</c:v>
                </c:pt>
                <c:pt idx="1507">
                  <c:v>0.14568398579441799</c:v>
                </c:pt>
                <c:pt idx="1508">
                  <c:v>0.14597467785110399</c:v>
                </c:pt>
                <c:pt idx="1509">
                  <c:v>0.145955394021172</c:v>
                </c:pt>
                <c:pt idx="1510">
                  <c:v>0.146159242570602</c:v>
                </c:pt>
                <c:pt idx="1511">
                  <c:v>0.14601520922188299</c:v>
                </c:pt>
                <c:pt idx="1512">
                  <c:v>0.14640280094274499</c:v>
                </c:pt>
                <c:pt idx="1513">
                  <c:v>0.14663036823719999</c:v>
                </c:pt>
                <c:pt idx="1514">
                  <c:v>0.14585302658379201</c:v>
                </c:pt>
                <c:pt idx="1515">
                  <c:v>0.14681663665553801</c:v>
                </c:pt>
                <c:pt idx="1516">
                  <c:v>0.146031910582855</c:v>
                </c:pt>
                <c:pt idx="1517">
                  <c:v>0.14599883589752999</c:v>
                </c:pt>
                <c:pt idx="1518">
                  <c:v>0.14619324304398901</c:v>
                </c:pt>
                <c:pt idx="1519">
                  <c:v>0.145862642578969</c:v>
                </c:pt>
                <c:pt idx="1520">
                  <c:v>0.14592805823108401</c:v>
                </c:pt>
                <c:pt idx="1521">
                  <c:v>0.14659637557021299</c:v>
                </c:pt>
                <c:pt idx="1522">
                  <c:v>0.146878981786528</c:v>
                </c:pt>
                <c:pt idx="1523">
                  <c:v>0.146643980971529</c:v>
                </c:pt>
                <c:pt idx="1524">
                  <c:v>0.14720157278597201</c:v>
                </c:pt>
                <c:pt idx="1525">
                  <c:v>0.14721664341403901</c:v>
                </c:pt>
                <c:pt idx="1526">
                  <c:v>0.14770131430818001</c:v>
                </c:pt>
                <c:pt idx="1527">
                  <c:v>0.14647937281366899</c:v>
                </c:pt>
                <c:pt idx="1528">
                  <c:v>0.14778825048543501</c:v>
                </c:pt>
                <c:pt idx="1529">
                  <c:v>0.148139713610385</c:v>
                </c:pt>
                <c:pt idx="1530">
                  <c:v>0.148832797441006</c:v>
                </c:pt>
                <c:pt idx="1531">
                  <c:v>0.148464540951246</c:v>
                </c:pt>
                <c:pt idx="1532">
                  <c:v>0.14824996345845801</c:v>
                </c:pt>
                <c:pt idx="1533">
                  <c:v>0.148237393928948</c:v>
                </c:pt>
                <c:pt idx="1534">
                  <c:v>0.14858475161308901</c:v>
                </c:pt>
                <c:pt idx="1535">
                  <c:v>0.14847511744460701</c:v>
                </c:pt>
                <c:pt idx="1536">
                  <c:v>0.14914220171523601</c:v>
                </c:pt>
                <c:pt idx="1537">
                  <c:v>0.14831265714759601</c:v>
                </c:pt>
                <c:pt idx="1538">
                  <c:v>0.149220552486302</c:v>
                </c:pt>
                <c:pt idx="1539">
                  <c:v>0.14974943078071001</c:v>
                </c:pt>
                <c:pt idx="1540">
                  <c:v>0.15043837723338599</c:v>
                </c:pt>
                <c:pt idx="1541">
                  <c:v>0.150513614585114</c:v>
                </c:pt>
                <c:pt idx="1542">
                  <c:v>0.150307877927741</c:v>
                </c:pt>
                <c:pt idx="1543">
                  <c:v>0.150095513995264</c:v>
                </c:pt>
                <c:pt idx="1544">
                  <c:v>0.150949796835887</c:v>
                </c:pt>
                <c:pt idx="1545">
                  <c:v>0.151491081674445</c:v>
                </c:pt>
                <c:pt idx="1546">
                  <c:v>0.15157052449719099</c:v>
                </c:pt>
                <c:pt idx="1547">
                  <c:v>0.15156543030885999</c:v>
                </c:pt>
                <c:pt idx="1548">
                  <c:v>0.15243251050509901</c:v>
                </c:pt>
                <c:pt idx="1549">
                  <c:v>0.152547705373722</c:v>
                </c:pt>
                <c:pt idx="1550">
                  <c:v>0.152866218069733</c:v>
                </c:pt>
                <c:pt idx="1551">
                  <c:v>0.153363825175207</c:v>
                </c:pt>
                <c:pt idx="1552">
                  <c:v>0.153440662938582</c:v>
                </c:pt>
                <c:pt idx="1553">
                  <c:v>0.15387718634971601</c:v>
                </c:pt>
                <c:pt idx="1554">
                  <c:v>0.153618642610864</c:v>
                </c:pt>
                <c:pt idx="1555">
                  <c:v>0.15520342439382701</c:v>
                </c:pt>
                <c:pt idx="1556">
                  <c:v>0.154488897047975</c:v>
                </c:pt>
                <c:pt idx="1557">
                  <c:v>0.15533908319912401</c:v>
                </c:pt>
                <c:pt idx="1558">
                  <c:v>0.155632714768345</c:v>
                </c:pt>
                <c:pt idx="1559">
                  <c:v>0.155799788969126</c:v>
                </c:pt>
                <c:pt idx="1560">
                  <c:v>0.15650133766205801</c:v>
                </c:pt>
                <c:pt idx="1561">
                  <c:v>0.15661474821878099</c:v>
                </c:pt>
                <c:pt idx="1562">
                  <c:v>0.15631573386848299</c:v>
                </c:pt>
                <c:pt idx="1563">
                  <c:v>0.15651266039296699</c:v>
                </c:pt>
                <c:pt idx="1564">
                  <c:v>0.15805475019794901</c:v>
                </c:pt>
                <c:pt idx="1565">
                  <c:v>0.158695138639453</c:v>
                </c:pt>
                <c:pt idx="1566">
                  <c:v>0.15888086208357999</c:v>
                </c:pt>
                <c:pt idx="1567">
                  <c:v>0.15938663243505</c:v>
                </c:pt>
                <c:pt idx="1568">
                  <c:v>0.159751590618672</c:v>
                </c:pt>
                <c:pt idx="1569">
                  <c:v>0.15972332638423001</c:v>
                </c:pt>
                <c:pt idx="1570">
                  <c:v>0.16123106481652399</c:v>
                </c:pt>
                <c:pt idx="1571">
                  <c:v>0.16006828238712301</c:v>
                </c:pt>
                <c:pt idx="1572">
                  <c:v>0.16134133179607901</c:v>
                </c:pt>
                <c:pt idx="1573">
                  <c:v>0.161599501016613</c:v>
                </c:pt>
                <c:pt idx="1574">
                  <c:v>0.16203425855506901</c:v>
                </c:pt>
                <c:pt idx="1575">
                  <c:v>0.16158632829417099</c:v>
                </c:pt>
                <c:pt idx="1576">
                  <c:v>0.163046211170391</c:v>
                </c:pt>
                <c:pt idx="1577">
                  <c:v>0.16364623672140099</c:v>
                </c:pt>
                <c:pt idx="1578">
                  <c:v>0.16366313145592701</c:v>
                </c:pt>
                <c:pt idx="1579">
                  <c:v>0.16368833382254999</c:v>
                </c:pt>
                <c:pt idx="1580">
                  <c:v>0.165122019413181</c:v>
                </c:pt>
                <c:pt idx="1581">
                  <c:v>0.16434455929745301</c:v>
                </c:pt>
                <c:pt idx="1582">
                  <c:v>0.16592269078277599</c:v>
                </c:pt>
                <c:pt idx="1583">
                  <c:v>0.166498733803532</c:v>
                </c:pt>
                <c:pt idx="1584">
                  <c:v>0.166201177291907</c:v>
                </c:pt>
                <c:pt idx="1585">
                  <c:v>0.16648692246918001</c:v>
                </c:pt>
                <c:pt idx="1586">
                  <c:v>0.16820878386110799</c:v>
                </c:pt>
                <c:pt idx="1587">
                  <c:v>0.168245136846395</c:v>
                </c:pt>
                <c:pt idx="1588">
                  <c:v>0.16820148757991299</c:v>
                </c:pt>
                <c:pt idx="1589">
                  <c:v>0.16918788697989601</c:v>
                </c:pt>
                <c:pt idx="1590">
                  <c:v>0.169181091670531</c:v>
                </c:pt>
                <c:pt idx="1591">
                  <c:v>0.16976123925585601</c:v>
                </c:pt>
                <c:pt idx="1592">
                  <c:v>0.170836763374729</c:v>
                </c:pt>
                <c:pt idx="1593">
                  <c:v>0.17053380507662699</c:v>
                </c:pt>
                <c:pt idx="1594">
                  <c:v>0.17244062092618101</c:v>
                </c:pt>
                <c:pt idx="1595">
                  <c:v>0.17250435718403201</c:v>
                </c:pt>
                <c:pt idx="1596">
                  <c:v>0.172634749071442</c:v>
                </c:pt>
                <c:pt idx="1597">
                  <c:v>0.172987948389069</c:v>
                </c:pt>
                <c:pt idx="1598">
                  <c:v>0.17352486183202601</c:v>
                </c:pt>
                <c:pt idx="1599">
                  <c:v>0.17414969504719299</c:v>
                </c:pt>
                <c:pt idx="1600">
                  <c:v>0.17524391017296601</c:v>
                </c:pt>
                <c:pt idx="1601">
                  <c:v>0.17587391510484701</c:v>
                </c:pt>
                <c:pt idx="1602">
                  <c:v>0.17597417906787599</c:v>
                </c:pt>
                <c:pt idx="1603">
                  <c:v>0.17698093809575799</c:v>
                </c:pt>
                <c:pt idx="1604">
                  <c:v>0.17668859813748899</c:v>
                </c:pt>
                <c:pt idx="1605">
                  <c:v>0.17700858617521201</c:v>
                </c:pt>
                <c:pt idx="1606">
                  <c:v>0.17797161668302799</c:v>
                </c:pt>
                <c:pt idx="1607">
                  <c:v>0.17885462424456799</c:v>
                </c:pt>
                <c:pt idx="1608">
                  <c:v>0.17911330934709699</c:v>
                </c:pt>
                <c:pt idx="1609">
                  <c:v>0.17985380946114601</c:v>
                </c:pt>
                <c:pt idx="1610">
                  <c:v>0.179979047200342</c:v>
                </c:pt>
                <c:pt idx="1611">
                  <c:v>0.18023847513032501</c:v>
                </c:pt>
                <c:pt idx="1612">
                  <c:v>0.181179747146895</c:v>
                </c:pt>
                <c:pt idx="1613">
                  <c:v>0.181174537780351</c:v>
                </c:pt>
                <c:pt idx="1614">
                  <c:v>0.18252006350316299</c:v>
                </c:pt>
                <c:pt idx="1615">
                  <c:v>0.18260689411296499</c:v>
                </c:pt>
                <c:pt idx="1616">
                  <c:v>0.18380132288607101</c:v>
                </c:pt>
                <c:pt idx="1617">
                  <c:v>0.18310740359306801</c:v>
                </c:pt>
                <c:pt idx="1618">
                  <c:v>0.18435856270867401</c:v>
                </c:pt>
                <c:pt idx="1619">
                  <c:v>0.18472201115903999</c:v>
                </c:pt>
                <c:pt idx="1620">
                  <c:v>0.18572200367632799</c:v>
                </c:pt>
                <c:pt idx="1621">
                  <c:v>0.18611352648668</c:v>
                </c:pt>
                <c:pt idx="1622">
                  <c:v>0.18575034529461401</c:v>
                </c:pt>
                <c:pt idx="1623">
                  <c:v>0.186112539175873</c:v>
                </c:pt>
                <c:pt idx="1624">
                  <c:v>0.186781089903617</c:v>
                </c:pt>
                <c:pt idx="1625">
                  <c:v>0.186374345656801</c:v>
                </c:pt>
                <c:pt idx="1626">
                  <c:v>0.18756243978530601</c:v>
                </c:pt>
                <c:pt idx="1627">
                  <c:v>0.187374720548804</c:v>
                </c:pt>
                <c:pt idx="1628">
                  <c:v>0.18770460073586001</c:v>
                </c:pt>
                <c:pt idx="1629">
                  <c:v>0.18891830197478399</c:v>
                </c:pt>
                <c:pt idx="1630">
                  <c:v>0.18947922362152</c:v>
                </c:pt>
                <c:pt idx="1631">
                  <c:v>0.189363991810412</c:v>
                </c:pt>
                <c:pt idx="1632">
                  <c:v>0.19060034295157799</c:v>
                </c:pt>
                <c:pt idx="1633">
                  <c:v>0.19033612222541199</c:v>
                </c:pt>
                <c:pt idx="1634">
                  <c:v>0.19093337801785701</c:v>
                </c:pt>
                <c:pt idx="1635">
                  <c:v>0.19105960430593899</c:v>
                </c:pt>
                <c:pt idx="1636">
                  <c:v>0.19232564751734901</c:v>
                </c:pt>
                <c:pt idx="1637">
                  <c:v>0.19229052108445899</c:v>
                </c:pt>
                <c:pt idx="1638">
                  <c:v>0.19234615786210299</c:v>
                </c:pt>
                <c:pt idx="1639">
                  <c:v>0.192828750666142</c:v>
                </c:pt>
                <c:pt idx="1640">
                  <c:v>0.193303212936838</c:v>
                </c:pt>
                <c:pt idx="1641">
                  <c:v>0.193129617366078</c:v>
                </c:pt>
                <c:pt idx="1642">
                  <c:v>0.194154466982464</c:v>
                </c:pt>
                <c:pt idx="1643">
                  <c:v>0.19461026352940999</c:v>
                </c:pt>
                <c:pt idx="1644">
                  <c:v>0.19446494325576799</c:v>
                </c:pt>
                <c:pt idx="1645">
                  <c:v>0.19437487774803799</c:v>
                </c:pt>
                <c:pt idx="1646">
                  <c:v>0.19542846258181801</c:v>
                </c:pt>
                <c:pt idx="1647">
                  <c:v>0.19665890563140401</c:v>
                </c:pt>
                <c:pt idx="1648">
                  <c:v>0.195965427796915</c:v>
                </c:pt>
                <c:pt idx="1649">
                  <c:v>0.196065639823198</c:v>
                </c:pt>
                <c:pt idx="1650">
                  <c:v>0.19767198155552301</c:v>
                </c:pt>
                <c:pt idx="1651">
                  <c:v>0.197439756851017</c:v>
                </c:pt>
                <c:pt idx="1652">
                  <c:v>0.19801693399906301</c:v>
                </c:pt>
                <c:pt idx="1653">
                  <c:v>0.19749085702327901</c:v>
                </c:pt>
                <c:pt idx="1654">
                  <c:v>0.19888065907392199</c:v>
                </c:pt>
                <c:pt idx="1655">
                  <c:v>0.19891748721416899</c:v>
                </c:pt>
                <c:pt idx="1656">
                  <c:v>0.19911864807493601</c:v>
                </c:pt>
                <c:pt idx="1657">
                  <c:v>0.19925056199049801</c:v>
                </c:pt>
                <c:pt idx="1658">
                  <c:v>0.19852860614941001</c:v>
                </c:pt>
                <c:pt idx="1659">
                  <c:v>0.19989855964598299</c:v>
                </c:pt>
                <c:pt idx="1660">
                  <c:v>0.19964332294385201</c:v>
                </c:pt>
                <c:pt idx="1661">
                  <c:v>0.199604194321295</c:v>
                </c:pt>
                <c:pt idx="1662">
                  <c:v>0.20024634032132799</c:v>
                </c:pt>
                <c:pt idx="1663">
                  <c:v>0.19986853821081599</c:v>
                </c:pt>
                <c:pt idx="1664">
                  <c:v>0.199828675458987</c:v>
                </c:pt>
                <c:pt idx="1665">
                  <c:v>0.19981101089036801</c:v>
                </c:pt>
                <c:pt idx="1666">
                  <c:v>0.20002612205034401</c:v>
                </c:pt>
                <c:pt idx="1667">
                  <c:v>0.20023948099104599</c:v>
                </c:pt>
                <c:pt idx="1668">
                  <c:v>0.20154722442388601</c:v>
                </c:pt>
                <c:pt idx="1669">
                  <c:v>0.200097426945408</c:v>
                </c:pt>
                <c:pt idx="1670">
                  <c:v>0.20080926329766</c:v>
                </c:pt>
                <c:pt idx="1671">
                  <c:v>0.20118606290272401</c:v>
                </c:pt>
                <c:pt idx="1672">
                  <c:v>0.20050908810960899</c:v>
                </c:pt>
                <c:pt idx="1673">
                  <c:v>0.20023483913159201</c:v>
                </c:pt>
                <c:pt idx="1674">
                  <c:v>0.20058451644384401</c:v>
                </c:pt>
                <c:pt idx="1675">
                  <c:v>0.201507648124267</c:v>
                </c:pt>
                <c:pt idx="1676">
                  <c:v>0.20105804699698299</c:v>
                </c:pt>
                <c:pt idx="1677">
                  <c:v>0.201158308388145</c:v>
                </c:pt>
                <c:pt idx="1678">
                  <c:v>0.202027568958599</c:v>
                </c:pt>
                <c:pt idx="1679">
                  <c:v>0.20160551059079601</c:v>
                </c:pt>
                <c:pt idx="1680">
                  <c:v>0.20097461471285799</c:v>
                </c:pt>
                <c:pt idx="1681">
                  <c:v>0.201628269064245</c:v>
                </c:pt>
                <c:pt idx="1682">
                  <c:v>0.201487157072996</c:v>
                </c:pt>
                <c:pt idx="1683">
                  <c:v>0.20205539509853301</c:v>
                </c:pt>
                <c:pt idx="1684">
                  <c:v>0.202035675546205</c:v>
                </c:pt>
                <c:pt idx="1685">
                  <c:v>0.20126459618231499</c:v>
                </c:pt>
                <c:pt idx="1686">
                  <c:v>0.20253010311449901</c:v>
                </c:pt>
                <c:pt idx="1687">
                  <c:v>0.20160525527789599</c:v>
                </c:pt>
                <c:pt idx="1688">
                  <c:v>0.20219375900504299</c:v>
                </c:pt>
                <c:pt idx="1689">
                  <c:v>0.20143184532085601</c:v>
                </c:pt>
                <c:pt idx="1690">
                  <c:v>0.201571565794045</c:v>
                </c:pt>
                <c:pt idx="1691">
                  <c:v>0.20152013393256901</c:v>
                </c:pt>
                <c:pt idx="1692">
                  <c:v>0.201021758289367</c:v>
                </c:pt>
                <c:pt idx="1693">
                  <c:v>0.200592472373086</c:v>
                </c:pt>
                <c:pt idx="1694">
                  <c:v>0.200956006324325</c:v>
                </c:pt>
                <c:pt idx="1695">
                  <c:v>0.20124475569859601</c:v>
                </c:pt>
                <c:pt idx="1696">
                  <c:v>0.20119020313224101</c:v>
                </c:pt>
                <c:pt idx="1697">
                  <c:v>0.20062327559662099</c:v>
                </c:pt>
                <c:pt idx="1698">
                  <c:v>0.20208026948865801</c:v>
                </c:pt>
                <c:pt idx="1699">
                  <c:v>0.20083992268151901</c:v>
                </c:pt>
                <c:pt idx="1700">
                  <c:v>0.20118516125018501</c:v>
                </c:pt>
                <c:pt idx="1701">
                  <c:v>0.20144772415374501</c:v>
                </c:pt>
                <c:pt idx="1702">
                  <c:v>0.20071297731121501</c:v>
                </c:pt>
                <c:pt idx="1703">
                  <c:v>0.20052226429660999</c:v>
                </c:pt>
                <c:pt idx="1704">
                  <c:v>0.20122205009873101</c:v>
                </c:pt>
                <c:pt idx="1705">
                  <c:v>0.200904381544839</c:v>
                </c:pt>
                <c:pt idx="1706">
                  <c:v>0.201373156967975</c:v>
                </c:pt>
                <c:pt idx="1707">
                  <c:v>0.200511633627869</c:v>
                </c:pt>
                <c:pt idx="1708">
                  <c:v>0.20071384328474501</c:v>
                </c:pt>
                <c:pt idx="1709">
                  <c:v>0.20096575349676801</c:v>
                </c:pt>
                <c:pt idx="1710">
                  <c:v>0.20012385849650699</c:v>
                </c:pt>
                <c:pt idx="1711">
                  <c:v>0.20090129497631501</c:v>
                </c:pt>
                <c:pt idx="1712">
                  <c:v>0.200198132355113</c:v>
                </c:pt>
                <c:pt idx="1713">
                  <c:v>0.19830981933925099</c:v>
                </c:pt>
                <c:pt idx="1714">
                  <c:v>0.19942669337097499</c:v>
                </c:pt>
                <c:pt idx="1715">
                  <c:v>0.19921121569021999</c:v>
                </c:pt>
                <c:pt idx="1716">
                  <c:v>0.19881547013419101</c:v>
                </c:pt>
                <c:pt idx="1717">
                  <c:v>0.198552952922464</c:v>
                </c:pt>
                <c:pt idx="1718">
                  <c:v>0.19951510040345499</c:v>
                </c:pt>
                <c:pt idx="1719">
                  <c:v>0.19831823689734099</c:v>
                </c:pt>
                <c:pt idx="1720">
                  <c:v>0.198436370705803</c:v>
                </c:pt>
                <c:pt idx="1721">
                  <c:v>0.19843162214079699</c:v>
                </c:pt>
                <c:pt idx="1722">
                  <c:v>0.19836787976357401</c:v>
                </c:pt>
                <c:pt idx="1723">
                  <c:v>0.19786401380805399</c:v>
                </c:pt>
                <c:pt idx="1724">
                  <c:v>0.19727619340663599</c:v>
                </c:pt>
                <c:pt idx="1725">
                  <c:v>0.19726538300652699</c:v>
                </c:pt>
                <c:pt idx="1726">
                  <c:v>0.1965960935951</c:v>
                </c:pt>
                <c:pt idx="1727">
                  <c:v>0.196870486082557</c:v>
                </c:pt>
                <c:pt idx="1728">
                  <c:v>0.196446527431166</c:v>
                </c:pt>
                <c:pt idx="1729">
                  <c:v>0.19657139906646001</c:v>
                </c:pt>
                <c:pt idx="1730">
                  <c:v>0.19527654426522301</c:v>
                </c:pt>
                <c:pt idx="1731">
                  <c:v>0.195268627197489</c:v>
                </c:pt>
                <c:pt idx="1732">
                  <c:v>0.19541906166626599</c:v>
                </c:pt>
                <c:pt idx="1733">
                  <c:v>0.195158947288742</c:v>
                </c:pt>
                <c:pt idx="1734">
                  <c:v>0.194993547511042</c:v>
                </c:pt>
                <c:pt idx="1735">
                  <c:v>0.19531158927297901</c:v>
                </c:pt>
                <c:pt idx="1736">
                  <c:v>0.19429460670520901</c:v>
                </c:pt>
                <c:pt idx="1737">
                  <c:v>0.19432555471167501</c:v>
                </c:pt>
                <c:pt idx="1738">
                  <c:v>0.19463712886598999</c:v>
                </c:pt>
                <c:pt idx="1739">
                  <c:v>0.19429310247995699</c:v>
                </c:pt>
                <c:pt idx="1740">
                  <c:v>0.19318163646505199</c:v>
                </c:pt>
                <c:pt idx="1741">
                  <c:v>0.193467602603692</c:v>
                </c:pt>
                <c:pt idx="1742">
                  <c:v>0.192390237543932</c:v>
                </c:pt>
                <c:pt idx="1743">
                  <c:v>0.19360686952541301</c:v>
                </c:pt>
                <c:pt idx="1744">
                  <c:v>0.19245851319818799</c:v>
                </c:pt>
                <c:pt idx="1745">
                  <c:v>0.19195207259380601</c:v>
                </c:pt>
                <c:pt idx="1746">
                  <c:v>0.19253825933234001</c:v>
                </c:pt>
                <c:pt idx="1747">
                  <c:v>0.19220273663736101</c:v>
                </c:pt>
                <c:pt idx="1748">
                  <c:v>0.19195288766614199</c:v>
                </c:pt>
                <c:pt idx="1749">
                  <c:v>0.19238876420024301</c:v>
                </c:pt>
                <c:pt idx="1750">
                  <c:v>0.19093308184909699</c:v>
                </c:pt>
                <c:pt idx="1751">
                  <c:v>0.19187574890571801</c:v>
                </c:pt>
                <c:pt idx="1752">
                  <c:v>0.19093793539835399</c:v>
                </c:pt>
                <c:pt idx="1753">
                  <c:v>0.19106238536419701</c:v>
                </c:pt>
                <c:pt idx="1754">
                  <c:v>0.190732351055104</c:v>
                </c:pt>
                <c:pt idx="1755">
                  <c:v>0.19097575821380799</c:v>
                </c:pt>
                <c:pt idx="1756">
                  <c:v>0.190916344178377</c:v>
                </c:pt>
                <c:pt idx="1757">
                  <c:v>0.19069943416417001</c:v>
                </c:pt>
                <c:pt idx="1758">
                  <c:v>0.19022857684785599</c:v>
                </c:pt>
                <c:pt idx="1759">
                  <c:v>0.19014425143605901</c:v>
                </c:pt>
                <c:pt idx="1760">
                  <c:v>0.19119098144920099</c:v>
                </c:pt>
                <c:pt idx="1761">
                  <c:v>0.189403470596166</c:v>
                </c:pt>
                <c:pt idx="1762">
                  <c:v>0.19005572833863199</c:v>
                </c:pt>
                <c:pt idx="1763">
                  <c:v>0.18990657781084699</c:v>
                </c:pt>
                <c:pt idx="1764">
                  <c:v>0.18921561802287201</c:v>
                </c:pt>
                <c:pt idx="1765">
                  <c:v>0.18865259239851201</c:v>
                </c:pt>
                <c:pt idx="1766">
                  <c:v>0.18942435778234401</c:v>
                </c:pt>
                <c:pt idx="1767">
                  <c:v>0.18913806710393199</c:v>
                </c:pt>
                <c:pt idx="1768">
                  <c:v>0.18872650065302499</c:v>
                </c:pt>
                <c:pt idx="1769">
                  <c:v>0.18952415174458501</c:v>
                </c:pt>
                <c:pt idx="1770">
                  <c:v>0.18916501263146501</c:v>
                </c:pt>
                <c:pt idx="1771">
                  <c:v>0.18708045283060601</c:v>
                </c:pt>
                <c:pt idx="1772">
                  <c:v>0.18805029081937599</c:v>
                </c:pt>
                <c:pt idx="1773">
                  <c:v>0.18776840125626701</c:v>
                </c:pt>
                <c:pt idx="1774">
                  <c:v>0.18776766396272401</c:v>
                </c:pt>
                <c:pt idx="1775">
                  <c:v>0.18848657515558501</c:v>
                </c:pt>
                <c:pt idx="1776">
                  <c:v>0.188337877730439</c:v>
                </c:pt>
                <c:pt idx="1777">
                  <c:v>0.18781970449556501</c:v>
                </c:pt>
                <c:pt idx="1778">
                  <c:v>0.18719526141917001</c:v>
                </c:pt>
                <c:pt idx="1779">
                  <c:v>0.18886771142860001</c:v>
                </c:pt>
                <c:pt idx="1780">
                  <c:v>0.188669550313942</c:v>
                </c:pt>
                <c:pt idx="1781">
                  <c:v>0.18835553103709801</c:v>
                </c:pt>
                <c:pt idx="1782">
                  <c:v>0.188868827370716</c:v>
                </c:pt>
                <c:pt idx="1783">
                  <c:v>0.18880315641259099</c:v>
                </c:pt>
                <c:pt idx="1784">
                  <c:v>0.18837264170952001</c:v>
                </c:pt>
                <c:pt idx="1785">
                  <c:v>0.18793435657743399</c:v>
                </c:pt>
                <c:pt idx="1786">
                  <c:v>0.188281532754213</c:v>
                </c:pt>
                <c:pt idx="1787">
                  <c:v>0.189121475336716</c:v>
                </c:pt>
                <c:pt idx="1788">
                  <c:v>0.188857544251777</c:v>
                </c:pt>
                <c:pt idx="1789">
                  <c:v>0.18876478424898299</c:v>
                </c:pt>
                <c:pt idx="1790">
                  <c:v>0.18796624415788199</c:v>
                </c:pt>
                <c:pt idx="1791">
                  <c:v>0.18930853808784201</c:v>
                </c:pt>
                <c:pt idx="1792">
                  <c:v>0.188960817304098</c:v>
                </c:pt>
                <c:pt idx="1793">
                  <c:v>0.18971238579777699</c:v>
                </c:pt>
                <c:pt idx="1794">
                  <c:v>0.18940914903602599</c:v>
                </c:pt>
                <c:pt idx="1795">
                  <c:v>0.19019810348659399</c:v>
                </c:pt>
                <c:pt idx="1796">
                  <c:v>0.18982761407562601</c:v>
                </c:pt>
                <c:pt idx="1797">
                  <c:v>0.190039575609807</c:v>
                </c:pt>
                <c:pt idx="1798">
                  <c:v>0.19072460004032199</c:v>
                </c:pt>
                <c:pt idx="1799">
                  <c:v>0.19014089407708101</c:v>
                </c:pt>
                <c:pt idx="1800">
                  <c:v>0.19022370857438001</c:v>
                </c:pt>
                <c:pt idx="1801">
                  <c:v>0.19030241810370799</c:v>
                </c:pt>
                <c:pt idx="1802">
                  <c:v>0.190454942414509</c:v>
                </c:pt>
                <c:pt idx="1803">
                  <c:v>0.19113292853885</c:v>
                </c:pt>
                <c:pt idx="1804">
                  <c:v>0.19177166768766099</c:v>
                </c:pt>
                <c:pt idx="1805">
                  <c:v>0.19145738029686701</c:v>
                </c:pt>
                <c:pt idx="1806">
                  <c:v>0.19118983482604901</c:v>
                </c:pt>
                <c:pt idx="1807">
                  <c:v>0.19131079893720901</c:v>
                </c:pt>
                <c:pt idx="1808">
                  <c:v>0.19230174506033701</c:v>
                </c:pt>
                <c:pt idx="1809">
                  <c:v>0.192840483177043</c:v>
                </c:pt>
                <c:pt idx="1810">
                  <c:v>0.191870058690395</c:v>
                </c:pt>
                <c:pt idx="1811">
                  <c:v>0.19288295869965999</c:v>
                </c:pt>
                <c:pt idx="1812">
                  <c:v>0.19381115165931301</c:v>
                </c:pt>
                <c:pt idx="1813">
                  <c:v>0.19379425965472499</c:v>
                </c:pt>
                <c:pt idx="1814">
                  <c:v>0.19385252939714201</c:v>
                </c:pt>
                <c:pt idx="1815">
                  <c:v>0.193611618746348</c:v>
                </c:pt>
                <c:pt idx="1816">
                  <c:v>0.19492268274649599</c:v>
                </c:pt>
                <c:pt idx="1817">
                  <c:v>0.19480132414332399</c:v>
                </c:pt>
                <c:pt idx="1818">
                  <c:v>0.19563383176820401</c:v>
                </c:pt>
                <c:pt idx="1819">
                  <c:v>0.19448010629388701</c:v>
                </c:pt>
                <c:pt idx="1820">
                  <c:v>0.19594099043045199</c:v>
                </c:pt>
                <c:pt idx="1821">
                  <c:v>0.194782909115918</c:v>
                </c:pt>
                <c:pt idx="1822">
                  <c:v>0.19505893885259801</c:v>
                </c:pt>
                <c:pt idx="1823">
                  <c:v>0.19718054068077301</c:v>
                </c:pt>
                <c:pt idx="1824">
                  <c:v>0.19674197160571999</c:v>
                </c:pt>
                <c:pt idx="1825">
                  <c:v>0.196924317137183</c:v>
                </c:pt>
                <c:pt idx="1826">
                  <c:v>0.19765541094644401</c:v>
                </c:pt>
                <c:pt idx="1827">
                  <c:v>0.19844544735921399</c:v>
                </c:pt>
                <c:pt idx="1828">
                  <c:v>0.19815748842035499</c:v>
                </c:pt>
                <c:pt idx="1829">
                  <c:v>0.19784749138160301</c:v>
                </c:pt>
                <c:pt idx="1830">
                  <c:v>0.198178840257108</c:v>
                </c:pt>
                <c:pt idx="1831">
                  <c:v>0.20014423977110099</c:v>
                </c:pt>
                <c:pt idx="1832">
                  <c:v>0.19964765541384999</c:v>
                </c:pt>
                <c:pt idx="1833">
                  <c:v>0.19901065445708299</c:v>
                </c:pt>
                <c:pt idx="1834">
                  <c:v>0.19880466281541601</c:v>
                </c:pt>
                <c:pt idx="1835">
                  <c:v>0.20175215974104799</c:v>
                </c:pt>
                <c:pt idx="1836">
                  <c:v>0.20121402482411699</c:v>
                </c:pt>
                <c:pt idx="1837">
                  <c:v>0.20257048135474501</c:v>
                </c:pt>
                <c:pt idx="1838">
                  <c:v>0.20238707044575799</c:v>
                </c:pt>
                <c:pt idx="1839">
                  <c:v>0.20283823521865499</c:v>
                </c:pt>
                <c:pt idx="1840">
                  <c:v>0.203233190966609</c:v>
                </c:pt>
                <c:pt idx="1841">
                  <c:v>0.20383012790077801</c:v>
                </c:pt>
                <c:pt idx="1842">
                  <c:v>0.20447972120310901</c:v>
                </c:pt>
                <c:pt idx="1843">
                  <c:v>0.20429938048162799</c:v>
                </c:pt>
                <c:pt idx="1844">
                  <c:v>0.20570467204752199</c:v>
                </c:pt>
                <c:pt idx="1845">
                  <c:v>0.20591821861121701</c:v>
                </c:pt>
                <c:pt idx="1846">
                  <c:v>0.20623099371529199</c:v>
                </c:pt>
                <c:pt idx="1847">
                  <c:v>0.207281782924466</c:v>
                </c:pt>
                <c:pt idx="1848">
                  <c:v>0.20714636296672401</c:v>
                </c:pt>
                <c:pt idx="1849">
                  <c:v>0.20768447352286501</c:v>
                </c:pt>
                <c:pt idx="1850">
                  <c:v>0.208147263443824</c:v>
                </c:pt>
                <c:pt idx="1851">
                  <c:v>0.20904660483770901</c:v>
                </c:pt>
                <c:pt idx="1852">
                  <c:v>0.20957674880975399</c:v>
                </c:pt>
                <c:pt idx="1853">
                  <c:v>0.210308030204161</c:v>
                </c:pt>
                <c:pt idx="1854">
                  <c:v>0.21052777813822801</c:v>
                </c:pt>
                <c:pt idx="1855">
                  <c:v>0.21068503312650999</c:v>
                </c:pt>
                <c:pt idx="1856">
                  <c:v>0.21165845588999099</c:v>
                </c:pt>
                <c:pt idx="1857">
                  <c:v>0.211986747276946</c:v>
                </c:pt>
                <c:pt idx="1858">
                  <c:v>0.21266946756543101</c:v>
                </c:pt>
                <c:pt idx="1859">
                  <c:v>0.213990389643402</c:v>
                </c:pt>
                <c:pt idx="1860">
                  <c:v>0.21438270081789701</c:v>
                </c:pt>
                <c:pt idx="1861">
                  <c:v>0.21477727302598201</c:v>
                </c:pt>
                <c:pt idx="1862">
                  <c:v>0.21559059695643501</c:v>
                </c:pt>
                <c:pt idx="1863">
                  <c:v>0.21467185186878801</c:v>
                </c:pt>
                <c:pt idx="1864">
                  <c:v>0.216132528840532</c:v>
                </c:pt>
                <c:pt idx="1865">
                  <c:v>0.21645397204223499</c:v>
                </c:pt>
                <c:pt idx="1866">
                  <c:v>0.21722615623720201</c:v>
                </c:pt>
                <c:pt idx="1867">
                  <c:v>0.216710565194876</c:v>
                </c:pt>
                <c:pt idx="1868">
                  <c:v>0.21790406281732799</c:v>
                </c:pt>
                <c:pt idx="1869">
                  <c:v>0.21836087351536501</c:v>
                </c:pt>
                <c:pt idx="1870">
                  <c:v>0.218808406184472</c:v>
                </c:pt>
                <c:pt idx="1871">
                  <c:v>0.21914921630322501</c:v>
                </c:pt>
                <c:pt idx="1872">
                  <c:v>0.220977172384836</c:v>
                </c:pt>
                <c:pt idx="1873">
                  <c:v>0.221507493609371</c:v>
                </c:pt>
                <c:pt idx="1874">
                  <c:v>0.22132279994516299</c:v>
                </c:pt>
                <c:pt idx="1875">
                  <c:v>0.22242239644200601</c:v>
                </c:pt>
                <c:pt idx="1876">
                  <c:v>0.22280287917386801</c:v>
                </c:pt>
                <c:pt idx="1877">
                  <c:v>0.22233323926310899</c:v>
                </c:pt>
                <c:pt idx="1878">
                  <c:v>0.222929781812155</c:v>
                </c:pt>
                <c:pt idx="1879">
                  <c:v>0.223665410915177</c:v>
                </c:pt>
                <c:pt idx="1880">
                  <c:v>0.22407434165479601</c:v>
                </c:pt>
                <c:pt idx="1881">
                  <c:v>0.2247852604924</c:v>
                </c:pt>
                <c:pt idx="1882">
                  <c:v>0.22555345500649299</c:v>
                </c:pt>
                <c:pt idx="1883">
                  <c:v>0.22637514043476401</c:v>
                </c:pt>
                <c:pt idx="1884">
                  <c:v>0.227275399209099</c:v>
                </c:pt>
                <c:pt idx="1885">
                  <c:v>0.22688678554479899</c:v>
                </c:pt>
                <c:pt idx="1886">
                  <c:v>0.22762908283899599</c:v>
                </c:pt>
                <c:pt idx="1887">
                  <c:v>0.22778648597280199</c:v>
                </c:pt>
                <c:pt idx="1888">
                  <c:v>0.228421522735854</c:v>
                </c:pt>
                <c:pt idx="1889">
                  <c:v>0.22831407268808801</c:v>
                </c:pt>
                <c:pt idx="1890">
                  <c:v>0.22784489166203001</c:v>
                </c:pt>
                <c:pt idx="1891">
                  <c:v>0.23032251236404999</c:v>
                </c:pt>
                <c:pt idx="1892">
                  <c:v>0.23028234690949401</c:v>
                </c:pt>
                <c:pt idx="1893">
                  <c:v>0.230716677539892</c:v>
                </c:pt>
                <c:pt idx="1894">
                  <c:v>0.230749032669468</c:v>
                </c:pt>
                <c:pt idx="1895">
                  <c:v>0.232050957808247</c:v>
                </c:pt>
                <c:pt idx="1896">
                  <c:v>0.231231070784991</c:v>
                </c:pt>
                <c:pt idx="1897">
                  <c:v>0.23225977279305399</c:v>
                </c:pt>
                <c:pt idx="1898">
                  <c:v>0.232116538898509</c:v>
                </c:pt>
                <c:pt idx="1899">
                  <c:v>0.23204684868205999</c:v>
                </c:pt>
                <c:pt idx="1900">
                  <c:v>0.233316559523054</c:v>
                </c:pt>
                <c:pt idx="1901">
                  <c:v>0.233047501102153</c:v>
                </c:pt>
                <c:pt idx="1902">
                  <c:v>0.234350974692833</c:v>
                </c:pt>
                <c:pt idx="1903">
                  <c:v>0.23470653850568701</c:v>
                </c:pt>
                <c:pt idx="1904">
                  <c:v>0.235059129497242</c:v>
                </c:pt>
                <c:pt idx="1905">
                  <c:v>0.235105408848855</c:v>
                </c:pt>
                <c:pt idx="1906">
                  <c:v>0.234332068466132</c:v>
                </c:pt>
                <c:pt idx="1907">
                  <c:v>0.23509141634369499</c:v>
                </c:pt>
                <c:pt idx="1908">
                  <c:v>0.23604485207359999</c:v>
                </c:pt>
                <c:pt idx="1909">
                  <c:v>0.23662640409108801</c:v>
                </c:pt>
                <c:pt idx="1910">
                  <c:v>0.23712054983008399</c:v>
                </c:pt>
                <c:pt idx="1911">
                  <c:v>0.23710690599196901</c:v>
                </c:pt>
                <c:pt idx="1912">
                  <c:v>0.23776227949461501</c:v>
                </c:pt>
                <c:pt idx="1913">
                  <c:v>0.23787212050628301</c:v>
                </c:pt>
                <c:pt idx="1914">
                  <c:v>0.23917212784629399</c:v>
                </c:pt>
                <c:pt idx="1915">
                  <c:v>0.238867609795341</c:v>
                </c:pt>
                <c:pt idx="1916">
                  <c:v>0.23941738186960801</c:v>
                </c:pt>
                <c:pt idx="1917">
                  <c:v>0.239611407420464</c:v>
                </c:pt>
                <c:pt idx="1918">
                  <c:v>0.23953785709070199</c:v>
                </c:pt>
                <c:pt idx="1919">
                  <c:v>0.24072366086251301</c:v>
                </c:pt>
                <c:pt idx="1920">
                  <c:v>0.240464876077148</c:v>
                </c:pt>
                <c:pt idx="1921">
                  <c:v>0.239932386630058</c:v>
                </c:pt>
                <c:pt idx="1922">
                  <c:v>0.23983667908911099</c:v>
                </c:pt>
                <c:pt idx="1923">
                  <c:v>0.24141280013386199</c:v>
                </c:pt>
                <c:pt idx="1924">
                  <c:v>0.241028993511513</c:v>
                </c:pt>
                <c:pt idx="1925">
                  <c:v>0.24147987351672801</c:v>
                </c:pt>
                <c:pt idx="1926">
                  <c:v>0.241241583942229</c:v>
                </c:pt>
                <c:pt idx="1927">
                  <c:v>0.241825498656249</c:v>
                </c:pt>
                <c:pt idx="1928">
                  <c:v>0.241777025027447</c:v>
                </c:pt>
                <c:pt idx="1929">
                  <c:v>0.24192170539267399</c:v>
                </c:pt>
                <c:pt idx="1930">
                  <c:v>0.24291026984587999</c:v>
                </c:pt>
                <c:pt idx="1931">
                  <c:v>0.24272074794684201</c:v>
                </c:pt>
                <c:pt idx="1932">
                  <c:v>0.24292036452361501</c:v>
                </c:pt>
                <c:pt idx="1933">
                  <c:v>0.243407232104146</c:v>
                </c:pt>
                <c:pt idx="1934">
                  <c:v>0.24317409074844101</c:v>
                </c:pt>
                <c:pt idx="1935">
                  <c:v>0.243238704433314</c:v>
                </c:pt>
                <c:pt idx="1936">
                  <c:v>0.24318925414405901</c:v>
                </c:pt>
                <c:pt idx="1937">
                  <c:v>0.24344989603085701</c:v>
                </c:pt>
                <c:pt idx="1938">
                  <c:v>0.243487379360384</c:v>
                </c:pt>
                <c:pt idx="1939">
                  <c:v>0.243079309495151</c:v>
                </c:pt>
                <c:pt idx="1940">
                  <c:v>0.24387861930393601</c:v>
                </c:pt>
                <c:pt idx="1941">
                  <c:v>0.24340334740689501</c:v>
                </c:pt>
                <c:pt idx="1942">
                  <c:v>0.243928376469258</c:v>
                </c:pt>
                <c:pt idx="1943">
                  <c:v>0.24329637636646401</c:v>
                </c:pt>
                <c:pt idx="1944">
                  <c:v>0.24355454758025899</c:v>
                </c:pt>
                <c:pt idx="1945">
                  <c:v>0.24419951462599301</c:v>
                </c:pt>
                <c:pt idx="1946">
                  <c:v>0.24427166742837</c:v>
                </c:pt>
                <c:pt idx="1947">
                  <c:v>0.24424985097319801</c:v>
                </c:pt>
                <c:pt idx="1948">
                  <c:v>0.244917539633978</c:v>
                </c:pt>
                <c:pt idx="1949">
                  <c:v>0.243683009381128</c:v>
                </c:pt>
                <c:pt idx="1950">
                  <c:v>0.244629387974063</c:v>
                </c:pt>
                <c:pt idx="1951">
                  <c:v>0.24385373732299201</c:v>
                </c:pt>
                <c:pt idx="1952">
                  <c:v>0.242952176627001</c:v>
                </c:pt>
                <c:pt idx="1953">
                  <c:v>0.24428990484060201</c:v>
                </c:pt>
                <c:pt idx="1954">
                  <c:v>0.24378429150439601</c:v>
                </c:pt>
                <c:pt idx="1955">
                  <c:v>0.244162487778597</c:v>
                </c:pt>
                <c:pt idx="1956">
                  <c:v>0.24370303256463299</c:v>
                </c:pt>
                <c:pt idx="1957">
                  <c:v>0.244093045044913</c:v>
                </c:pt>
                <c:pt idx="1958">
                  <c:v>0.24378695717221999</c:v>
                </c:pt>
                <c:pt idx="1959">
                  <c:v>0.243570300657031</c:v>
                </c:pt>
                <c:pt idx="1960">
                  <c:v>0.24377893456295699</c:v>
                </c:pt>
                <c:pt idx="1961">
                  <c:v>0.24395066364201801</c:v>
                </c:pt>
                <c:pt idx="1962">
                  <c:v>0.24369472000154099</c:v>
                </c:pt>
                <c:pt idx="1963">
                  <c:v>0.24364168727739499</c:v>
                </c:pt>
                <c:pt idx="1964">
                  <c:v>0.243800148746079</c:v>
                </c:pt>
                <c:pt idx="1965">
                  <c:v>0.24414543637118299</c:v>
                </c:pt>
                <c:pt idx="1966">
                  <c:v>0.24350016181346901</c:v>
                </c:pt>
                <c:pt idx="1967">
                  <c:v>0.244166701830273</c:v>
                </c:pt>
                <c:pt idx="1968">
                  <c:v>0.24362930726187301</c:v>
                </c:pt>
                <c:pt idx="1969">
                  <c:v>0.24305712323088799</c:v>
                </c:pt>
                <c:pt idx="1970">
                  <c:v>0.24327396195609899</c:v>
                </c:pt>
                <c:pt idx="1971">
                  <c:v>0.24266580454279699</c:v>
                </c:pt>
                <c:pt idx="1972">
                  <c:v>0.24257699372626401</c:v>
                </c:pt>
                <c:pt idx="1973">
                  <c:v>0.241949242552599</c:v>
                </c:pt>
                <c:pt idx="1974">
                  <c:v>0.24295122303819799</c:v>
                </c:pt>
                <c:pt idx="1975">
                  <c:v>0.24200090582313899</c:v>
                </c:pt>
                <c:pt idx="1976">
                  <c:v>0.24161956204556101</c:v>
                </c:pt>
                <c:pt idx="1977">
                  <c:v>0.24122366107496801</c:v>
                </c:pt>
                <c:pt idx="1978">
                  <c:v>0.24186775613921599</c:v>
                </c:pt>
                <c:pt idx="1979">
                  <c:v>0.240887736757844</c:v>
                </c:pt>
                <c:pt idx="1980">
                  <c:v>0.24091049221275401</c:v>
                </c:pt>
                <c:pt idx="1981">
                  <c:v>0.24115797256284899</c:v>
                </c:pt>
                <c:pt idx="1982">
                  <c:v>0.24099525647411801</c:v>
                </c:pt>
                <c:pt idx="1983">
                  <c:v>0.24062667297755799</c:v>
                </c:pt>
                <c:pt idx="1984">
                  <c:v>0.24049578211808101</c:v>
                </c:pt>
                <c:pt idx="1985">
                  <c:v>0.240063945281911</c:v>
                </c:pt>
                <c:pt idx="1986">
                  <c:v>0.239873800389347</c:v>
                </c:pt>
                <c:pt idx="1987">
                  <c:v>0.23886062924671</c:v>
                </c:pt>
                <c:pt idx="1988">
                  <c:v>0.239626518596954</c:v>
                </c:pt>
                <c:pt idx="1989">
                  <c:v>0.238171572271413</c:v>
                </c:pt>
                <c:pt idx="1990">
                  <c:v>0.23903440222208999</c:v>
                </c:pt>
                <c:pt idx="1991">
                  <c:v>0.239040705474444</c:v>
                </c:pt>
                <c:pt idx="1992">
                  <c:v>0.23847418845805499</c:v>
                </c:pt>
                <c:pt idx="1993">
                  <c:v>0.23745913306511199</c:v>
                </c:pt>
                <c:pt idx="1994">
                  <c:v>0.237358510336346</c:v>
                </c:pt>
                <c:pt idx="1995">
                  <c:v>0.23725056876801001</c:v>
                </c:pt>
                <c:pt idx="1996">
                  <c:v>0.23680734193894301</c:v>
                </c:pt>
                <c:pt idx="1997">
                  <c:v>0.23576291430052301</c:v>
                </c:pt>
                <c:pt idx="1998">
                  <c:v>0.23571635410674299</c:v>
                </c:pt>
                <c:pt idx="1999">
                  <c:v>0.23585100424406599</c:v>
                </c:pt>
                <c:pt idx="2000">
                  <c:v>0.235825947129636</c:v>
                </c:pt>
                <c:pt idx="2001">
                  <c:v>0.23518681298685501</c:v>
                </c:pt>
                <c:pt idx="2002">
                  <c:v>0.234417656100597</c:v>
                </c:pt>
                <c:pt idx="2003">
                  <c:v>0.234546511423535</c:v>
                </c:pt>
                <c:pt idx="2004">
                  <c:v>0.235721669548181</c:v>
                </c:pt>
                <c:pt idx="2005">
                  <c:v>0.23411220192917101</c:v>
                </c:pt>
                <c:pt idx="2006">
                  <c:v>0.234034263563518</c:v>
                </c:pt>
                <c:pt idx="2007">
                  <c:v>0.233366510318369</c:v>
                </c:pt>
                <c:pt idx="2008">
                  <c:v>0.233113670124247</c:v>
                </c:pt>
                <c:pt idx="2009">
                  <c:v>0.23390740671180099</c:v>
                </c:pt>
                <c:pt idx="2010">
                  <c:v>0.23342639910694599</c:v>
                </c:pt>
                <c:pt idx="2011">
                  <c:v>0.23365313654258099</c:v>
                </c:pt>
                <c:pt idx="2012">
                  <c:v>0.23254399063637199</c:v>
                </c:pt>
                <c:pt idx="2013">
                  <c:v>0.23267499576602799</c:v>
                </c:pt>
                <c:pt idx="2014">
                  <c:v>0.231771780332206</c:v>
                </c:pt>
                <c:pt idx="2015">
                  <c:v>0.231012816552123</c:v>
                </c:pt>
                <c:pt idx="2016">
                  <c:v>0.23136227282749</c:v>
                </c:pt>
                <c:pt idx="2017">
                  <c:v>0.231536759446829</c:v>
                </c:pt>
                <c:pt idx="2018">
                  <c:v>0.23044494674437699</c:v>
                </c:pt>
                <c:pt idx="2019">
                  <c:v>0.23049422757395699</c:v>
                </c:pt>
                <c:pt idx="2020">
                  <c:v>0.22929517758112999</c:v>
                </c:pt>
                <c:pt idx="2021">
                  <c:v>0.23046100349121701</c:v>
                </c:pt>
                <c:pt idx="2022">
                  <c:v>0.22940252145156301</c:v>
                </c:pt>
                <c:pt idx="2023">
                  <c:v>0.22907906049903101</c:v>
                </c:pt>
                <c:pt idx="2024">
                  <c:v>0.228632106402477</c:v>
                </c:pt>
                <c:pt idx="2025">
                  <c:v>0.228852436815006</c:v>
                </c:pt>
                <c:pt idx="2026">
                  <c:v>0.22832922360751201</c:v>
                </c:pt>
                <c:pt idx="2027">
                  <c:v>0.228951592199166</c:v>
                </c:pt>
                <c:pt idx="2028">
                  <c:v>0.228242264392925</c:v>
                </c:pt>
                <c:pt idx="2029">
                  <c:v>0.227953229957819</c:v>
                </c:pt>
                <c:pt idx="2030">
                  <c:v>0.22801279477308301</c:v>
                </c:pt>
                <c:pt idx="2031">
                  <c:v>0.22804347725589399</c:v>
                </c:pt>
                <c:pt idx="2032">
                  <c:v>0.22765501574153801</c:v>
                </c:pt>
                <c:pt idx="2033">
                  <c:v>0.22799120333294001</c:v>
                </c:pt>
                <c:pt idx="2034">
                  <c:v>0.22646949778446099</c:v>
                </c:pt>
                <c:pt idx="2035">
                  <c:v>0.22634795383515799</c:v>
                </c:pt>
                <c:pt idx="2036">
                  <c:v>0.22623336603088501</c:v>
                </c:pt>
                <c:pt idx="2037">
                  <c:v>0.22704619922503999</c:v>
                </c:pt>
                <c:pt idx="2038">
                  <c:v>0.22593529393226999</c:v>
                </c:pt>
                <c:pt idx="2039">
                  <c:v>0.22562599393740199</c:v>
                </c:pt>
                <c:pt idx="2040">
                  <c:v>0.22643369139658101</c:v>
                </c:pt>
                <c:pt idx="2041">
                  <c:v>0.22480114228928999</c:v>
                </c:pt>
                <c:pt idx="2042">
                  <c:v>0.22542936984722201</c:v>
                </c:pt>
                <c:pt idx="2043">
                  <c:v>0.22542054834662301</c:v>
                </c:pt>
                <c:pt idx="2044">
                  <c:v>0.22549721596309399</c:v>
                </c:pt>
                <c:pt idx="2045">
                  <c:v>0.22513055198974399</c:v>
                </c:pt>
                <c:pt idx="2046">
                  <c:v>0.22447912886978599</c:v>
                </c:pt>
                <c:pt idx="2047">
                  <c:v>0.22428707372284601</c:v>
                </c:pt>
                <c:pt idx="2048">
                  <c:v>0.22553208718575701</c:v>
                </c:pt>
                <c:pt idx="2049">
                  <c:v>0.225262554921421</c:v>
                </c:pt>
                <c:pt idx="2050">
                  <c:v>0.22450894394420001</c:v>
                </c:pt>
                <c:pt idx="2051">
                  <c:v>0.22396720002284201</c:v>
                </c:pt>
                <c:pt idx="2052">
                  <c:v>0.22414532809383</c:v>
                </c:pt>
                <c:pt idx="2053">
                  <c:v>0.22419177846962199</c:v>
                </c:pt>
                <c:pt idx="2054">
                  <c:v>0.223658564547318</c:v>
                </c:pt>
                <c:pt idx="2055">
                  <c:v>0.22392857541311101</c:v>
                </c:pt>
                <c:pt idx="2056">
                  <c:v>0.22363802220927601</c:v>
                </c:pt>
                <c:pt idx="2057">
                  <c:v>0.22286859949674301</c:v>
                </c:pt>
                <c:pt idx="2058">
                  <c:v>0.22336731798876799</c:v>
                </c:pt>
                <c:pt idx="2059">
                  <c:v>0.222922505766145</c:v>
                </c:pt>
                <c:pt idx="2060">
                  <c:v>0.223299638319398</c:v>
                </c:pt>
                <c:pt idx="2061">
                  <c:v>0.22264191269219299</c:v>
                </c:pt>
                <c:pt idx="2062">
                  <c:v>0.223546169740825</c:v>
                </c:pt>
                <c:pt idx="2063">
                  <c:v>0.22352459850498099</c:v>
                </c:pt>
                <c:pt idx="2064">
                  <c:v>0.22329191199635401</c:v>
                </c:pt>
                <c:pt idx="2065">
                  <c:v>0.22303185763908501</c:v>
                </c:pt>
                <c:pt idx="2066">
                  <c:v>0.22298891194269599</c:v>
                </c:pt>
                <c:pt idx="2067">
                  <c:v>0.22332701791823301</c:v>
                </c:pt>
                <c:pt idx="2068">
                  <c:v>0.22345733058695899</c:v>
                </c:pt>
                <c:pt idx="2069">
                  <c:v>0.222824306512238</c:v>
                </c:pt>
                <c:pt idx="2070">
                  <c:v>0.224366305227886</c:v>
                </c:pt>
                <c:pt idx="2071">
                  <c:v>0.224324635897408</c:v>
                </c:pt>
                <c:pt idx="2072">
                  <c:v>0.22282826994260499</c:v>
                </c:pt>
                <c:pt idx="2073">
                  <c:v>0.22315828450750899</c:v>
                </c:pt>
                <c:pt idx="2074">
                  <c:v>0.22335126218381601</c:v>
                </c:pt>
                <c:pt idx="2075">
                  <c:v>0.223689896705456</c:v>
                </c:pt>
                <c:pt idx="2076">
                  <c:v>0.224287497700772</c:v>
                </c:pt>
                <c:pt idx="2077">
                  <c:v>0.224756730065237</c:v>
                </c:pt>
                <c:pt idx="2078">
                  <c:v>0.224540995701769</c:v>
                </c:pt>
                <c:pt idx="2079">
                  <c:v>0.22422152787602001</c:v>
                </c:pt>
                <c:pt idx="2080">
                  <c:v>0.22537946474280801</c:v>
                </c:pt>
                <c:pt idx="2081">
                  <c:v>0.224433961052138</c:v>
                </c:pt>
                <c:pt idx="2082">
                  <c:v>0.22490336324034799</c:v>
                </c:pt>
                <c:pt idx="2083">
                  <c:v>0.22478225740596999</c:v>
                </c:pt>
                <c:pt idx="2084">
                  <c:v>0.22439193661801901</c:v>
                </c:pt>
                <c:pt idx="2085">
                  <c:v>0.22545173173478</c:v>
                </c:pt>
                <c:pt idx="2086">
                  <c:v>0.225900219872399</c:v>
                </c:pt>
                <c:pt idx="2087">
                  <c:v>0.22551841065501299</c:v>
                </c:pt>
                <c:pt idx="2088">
                  <c:v>0.22456977110750201</c:v>
                </c:pt>
                <c:pt idx="2089">
                  <c:v>0.22540677874069501</c:v>
                </c:pt>
                <c:pt idx="2090">
                  <c:v>0.22664088225576801</c:v>
                </c:pt>
                <c:pt idx="2091">
                  <c:v>0.22682594125736699</c:v>
                </c:pt>
                <c:pt idx="2092">
                  <c:v>0.227195791928479</c:v>
                </c:pt>
                <c:pt idx="2093">
                  <c:v>0.227148469419337</c:v>
                </c:pt>
                <c:pt idx="2094">
                  <c:v>0.22659024325160701</c:v>
                </c:pt>
                <c:pt idx="2095">
                  <c:v>0.227545738700346</c:v>
                </c:pt>
                <c:pt idx="2096">
                  <c:v>0.22621120123159499</c:v>
                </c:pt>
                <c:pt idx="2097">
                  <c:v>0.22908481114436299</c:v>
                </c:pt>
                <c:pt idx="2098">
                  <c:v>0.22875002872625799</c:v>
                </c:pt>
                <c:pt idx="2099">
                  <c:v>0.22946413014731801</c:v>
                </c:pt>
                <c:pt idx="2100">
                  <c:v>0.22903760041756099</c:v>
                </c:pt>
                <c:pt idx="2101">
                  <c:v>0.229566748754504</c:v>
                </c:pt>
                <c:pt idx="2102">
                  <c:v>0.23007073887131099</c:v>
                </c:pt>
                <c:pt idx="2103">
                  <c:v>0.230032796616053</c:v>
                </c:pt>
                <c:pt idx="2104">
                  <c:v>0.23029667302665499</c:v>
                </c:pt>
                <c:pt idx="2105">
                  <c:v>0.230737808503927</c:v>
                </c:pt>
                <c:pt idx="2106">
                  <c:v>0.23210114764579001</c:v>
                </c:pt>
                <c:pt idx="2107">
                  <c:v>0.231885841351892</c:v>
                </c:pt>
                <c:pt idx="2108">
                  <c:v>0.231362191798136</c:v>
                </c:pt>
                <c:pt idx="2109">
                  <c:v>0.23282842276901999</c:v>
                </c:pt>
                <c:pt idx="2110">
                  <c:v>0.231945598474596</c:v>
                </c:pt>
                <c:pt idx="2111">
                  <c:v>0.233319968132983</c:v>
                </c:pt>
                <c:pt idx="2112">
                  <c:v>0.23465107193613</c:v>
                </c:pt>
                <c:pt idx="2113">
                  <c:v>0.23486499327223201</c:v>
                </c:pt>
                <c:pt idx="2114">
                  <c:v>0.23409243733507801</c:v>
                </c:pt>
                <c:pt idx="2115">
                  <c:v>0.23507269788670401</c:v>
                </c:pt>
                <c:pt idx="2116">
                  <c:v>0.23596175569147501</c:v>
                </c:pt>
                <c:pt idx="2117">
                  <c:v>0.23748788649622901</c:v>
                </c:pt>
                <c:pt idx="2118">
                  <c:v>0.23667697475143001</c:v>
                </c:pt>
                <c:pt idx="2119">
                  <c:v>0.23705436968215399</c:v>
                </c:pt>
                <c:pt idx="2120">
                  <c:v>0.23772510965408999</c:v>
                </c:pt>
                <c:pt idx="2121">
                  <c:v>0.237784078084845</c:v>
                </c:pt>
                <c:pt idx="2122">
                  <c:v>0.238405420858532</c:v>
                </c:pt>
                <c:pt idx="2123">
                  <c:v>0.23910199752833899</c:v>
                </c:pt>
                <c:pt idx="2124">
                  <c:v>0.2396828657906</c:v>
                </c:pt>
                <c:pt idx="2125">
                  <c:v>0.23954081171909</c:v>
                </c:pt>
                <c:pt idx="2126">
                  <c:v>0.23982245204006999</c:v>
                </c:pt>
                <c:pt idx="2127">
                  <c:v>0.24083485329447199</c:v>
                </c:pt>
                <c:pt idx="2128">
                  <c:v>0.24256827329430899</c:v>
                </c:pt>
                <c:pt idx="2129">
                  <c:v>0.24278636567119</c:v>
                </c:pt>
                <c:pt idx="2130">
                  <c:v>0.24241643645939501</c:v>
                </c:pt>
                <c:pt idx="2131">
                  <c:v>0.24333505791929799</c:v>
                </c:pt>
                <c:pt idx="2132">
                  <c:v>0.24399784387940701</c:v>
                </c:pt>
                <c:pt idx="2133">
                  <c:v>0.24485249751979701</c:v>
                </c:pt>
                <c:pt idx="2134">
                  <c:v>0.244920810496803</c:v>
                </c:pt>
                <c:pt idx="2135">
                  <c:v>0.245081427179382</c:v>
                </c:pt>
                <c:pt idx="2136">
                  <c:v>0.24619324047247701</c:v>
                </c:pt>
                <c:pt idx="2137">
                  <c:v>0.24655779695042501</c:v>
                </c:pt>
                <c:pt idx="2138">
                  <c:v>0.24771173446879499</c:v>
                </c:pt>
                <c:pt idx="2139">
                  <c:v>0.24784327990264701</c:v>
                </c:pt>
                <c:pt idx="2140">
                  <c:v>0.24854845216031299</c:v>
                </c:pt>
                <c:pt idx="2141">
                  <c:v>0.24845480846060899</c:v>
                </c:pt>
                <c:pt idx="2142">
                  <c:v>0.24872976476992201</c:v>
                </c:pt>
                <c:pt idx="2143">
                  <c:v>0.24955495501133701</c:v>
                </c:pt>
                <c:pt idx="2144">
                  <c:v>0.24980816427661501</c:v>
                </c:pt>
                <c:pt idx="2145">
                  <c:v>0.250552417095603</c:v>
                </c:pt>
                <c:pt idx="2146">
                  <c:v>0.25155273181726601</c:v>
                </c:pt>
                <c:pt idx="2147">
                  <c:v>0.252589369680979</c:v>
                </c:pt>
                <c:pt idx="2148">
                  <c:v>0.25281275306231898</c:v>
                </c:pt>
                <c:pt idx="2149">
                  <c:v>0.25414876601015901</c:v>
                </c:pt>
                <c:pt idx="2150">
                  <c:v>0.25457820935660802</c:v>
                </c:pt>
                <c:pt idx="2151">
                  <c:v>0.25416940538157301</c:v>
                </c:pt>
                <c:pt idx="2152">
                  <c:v>0.25492891442117599</c:v>
                </c:pt>
                <c:pt idx="2153">
                  <c:v>0.25464943266963902</c:v>
                </c:pt>
                <c:pt idx="2154">
                  <c:v>0.25554467221903299</c:v>
                </c:pt>
                <c:pt idx="2155">
                  <c:v>0.25658975552672803</c:v>
                </c:pt>
                <c:pt idx="2156">
                  <c:v>0.25707488952200602</c:v>
                </c:pt>
                <c:pt idx="2157">
                  <c:v>0.25789781090441699</c:v>
                </c:pt>
                <c:pt idx="2158">
                  <c:v>0.25809499425437299</c:v>
                </c:pt>
                <c:pt idx="2159">
                  <c:v>0.25836632739587301</c:v>
                </c:pt>
                <c:pt idx="2160">
                  <c:v>0.259654668262084</c:v>
                </c:pt>
                <c:pt idx="2161">
                  <c:v>0.259722374306186</c:v>
                </c:pt>
                <c:pt idx="2162">
                  <c:v>0.26000287578236497</c:v>
                </c:pt>
                <c:pt idx="2163">
                  <c:v>0.26055393805111399</c:v>
                </c:pt>
                <c:pt idx="2164">
                  <c:v>0.26132097511386698</c:v>
                </c:pt>
                <c:pt idx="2165">
                  <c:v>0.26186218633052</c:v>
                </c:pt>
                <c:pt idx="2166">
                  <c:v>0.262056572195701</c:v>
                </c:pt>
                <c:pt idx="2167">
                  <c:v>0.26338458563310801</c:v>
                </c:pt>
                <c:pt idx="2168">
                  <c:v>0.26398070913766902</c:v>
                </c:pt>
                <c:pt idx="2169">
                  <c:v>0.264143413048614</c:v>
                </c:pt>
                <c:pt idx="2170">
                  <c:v>0.26406843510989297</c:v>
                </c:pt>
                <c:pt idx="2171">
                  <c:v>0.26549449776158901</c:v>
                </c:pt>
                <c:pt idx="2172">
                  <c:v>0.266065908812818</c:v>
                </c:pt>
                <c:pt idx="2173">
                  <c:v>0.26584534417379801</c:v>
                </c:pt>
                <c:pt idx="2174">
                  <c:v>0.26702892453739302</c:v>
                </c:pt>
                <c:pt idx="2175">
                  <c:v>0.26706847634947001</c:v>
                </c:pt>
                <c:pt idx="2176">
                  <c:v>0.267774406823233</c:v>
                </c:pt>
                <c:pt idx="2177">
                  <c:v>0.26817418105427099</c:v>
                </c:pt>
                <c:pt idx="2178">
                  <c:v>0.26737292687451503</c:v>
                </c:pt>
                <c:pt idx="2179">
                  <c:v>0.26855960042036597</c:v>
                </c:pt>
                <c:pt idx="2180">
                  <c:v>0.26911653336116997</c:v>
                </c:pt>
                <c:pt idx="2181">
                  <c:v>0.26995597536669103</c:v>
                </c:pt>
                <c:pt idx="2182">
                  <c:v>0.27090815005873797</c:v>
                </c:pt>
                <c:pt idx="2183">
                  <c:v>0.27059668405711301</c:v>
                </c:pt>
                <c:pt idx="2184">
                  <c:v>0.27157925204636801</c:v>
                </c:pt>
                <c:pt idx="2185">
                  <c:v>0.271444544512355</c:v>
                </c:pt>
                <c:pt idx="2186">
                  <c:v>0.27199588834723798</c:v>
                </c:pt>
                <c:pt idx="2187">
                  <c:v>0.27249860698287498</c:v>
                </c:pt>
                <c:pt idx="2188">
                  <c:v>0.273052311758266</c:v>
                </c:pt>
                <c:pt idx="2189">
                  <c:v>0.27268479980540999</c:v>
                </c:pt>
                <c:pt idx="2190">
                  <c:v>0.27357446944449099</c:v>
                </c:pt>
                <c:pt idx="2191">
                  <c:v>0.27436529143372701</c:v>
                </c:pt>
                <c:pt idx="2192">
                  <c:v>0.27354737195719198</c:v>
                </c:pt>
                <c:pt idx="2193">
                  <c:v>0.274477154752165</c:v>
                </c:pt>
                <c:pt idx="2194">
                  <c:v>0.27492203910996199</c:v>
                </c:pt>
                <c:pt idx="2195">
                  <c:v>0.27562431957136901</c:v>
                </c:pt>
                <c:pt idx="2196">
                  <c:v>0.27510824499751402</c:v>
                </c:pt>
                <c:pt idx="2197">
                  <c:v>0.27589642059304398</c:v>
                </c:pt>
                <c:pt idx="2198">
                  <c:v>0.276902207723912</c:v>
                </c:pt>
                <c:pt idx="2199">
                  <c:v>0.27621398069518099</c:v>
                </c:pt>
                <c:pt idx="2200">
                  <c:v>0.27665778554030501</c:v>
                </c:pt>
                <c:pt idx="2201">
                  <c:v>0.27611348613821901</c:v>
                </c:pt>
                <c:pt idx="2202">
                  <c:v>0.276943875634315</c:v>
                </c:pt>
                <c:pt idx="2203">
                  <c:v>0.27686299261125802</c:v>
                </c:pt>
                <c:pt idx="2204">
                  <c:v>0.276736532850692</c:v>
                </c:pt>
                <c:pt idx="2205">
                  <c:v>0.27713684199686101</c:v>
                </c:pt>
                <c:pt idx="2206">
                  <c:v>0.277794851450962</c:v>
                </c:pt>
                <c:pt idx="2207">
                  <c:v>0.27771640469561998</c:v>
                </c:pt>
                <c:pt idx="2208">
                  <c:v>0.27761455678120001</c:v>
                </c:pt>
                <c:pt idx="2209">
                  <c:v>0.27765465662707001</c:v>
                </c:pt>
                <c:pt idx="2210">
                  <c:v>0.27786556117233802</c:v>
                </c:pt>
                <c:pt idx="2211">
                  <c:v>0.278428219793876</c:v>
                </c:pt>
                <c:pt idx="2212">
                  <c:v>0.27971782774070097</c:v>
                </c:pt>
                <c:pt idx="2213">
                  <c:v>0.27931669058895198</c:v>
                </c:pt>
                <c:pt idx="2214">
                  <c:v>0.27929407137560502</c:v>
                </c:pt>
                <c:pt idx="2215">
                  <c:v>0.27894386812141198</c:v>
                </c:pt>
                <c:pt idx="2216">
                  <c:v>0.279704122588185</c:v>
                </c:pt>
                <c:pt idx="2217">
                  <c:v>0.279104668517762</c:v>
                </c:pt>
                <c:pt idx="2218">
                  <c:v>0.279743939799109</c:v>
                </c:pt>
                <c:pt idx="2219">
                  <c:v>0.27862391999978597</c:v>
                </c:pt>
                <c:pt idx="2220">
                  <c:v>0.27983882442507402</c:v>
                </c:pt>
                <c:pt idx="2221">
                  <c:v>0.27919581175174801</c:v>
                </c:pt>
                <c:pt idx="2222">
                  <c:v>0.27946160574274798</c:v>
                </c:pt>
                <c:pt idx="2223">
                  <c:v>0.27987567520602602</c:v>
                </c:pt>
                <c:pt idx="2224">
                  <c:v>0.27951954838172499</c:v>
                </c:pt>
                <c:pt idx="2225">
                  <c:v>0.28024617355743597</c:v>
                </c:pt>
                <c:pt idx="2226">
                  <c:v>0.279758104278097</c:v>
                </c:pt>
                <c:pt idx="2227">
                  <c:v>0.27972383325599098</c:v>
                </c:pt>
                <c:pt idx="2228">
                  <c:v>0.280106707461517</c:v>
                </c:pt>
                <c:pt idx="2229">
                  <c:v>0.27951395269460799</c:v>
                </c:pt>
                <c:pt idx="2230">
                  <c:v>0.28010288616387302</c:v>
                </c:pt>
                <c:pt idx="2231">
                  <c:v>0.28004926843435901</c:v>
                </c:pt>
                <c:pt idx="2232">
                  <c:v>0.277730618347307</c:v>
                </c:pt>
                <c:pt idx="2233">
                  <c:v>0.27817495480785498</c:v>
                </c:pt>
                <c:pt idx="2234">
                  <c:v>0.27927665748719899</c:v>
                </c:pt>
                <c:pt idx="2235">
                  <c:v>0.27966279215351803</c:v>
                </c:pt>
                <c:pt idx="2236">
                  <c:v>0.27909401363980801</c:v>
                </c:pt>
                <c:pt idx="2237">
                  <c:v>0.27911702181081399</c:v>
                </c:pt>
                <c:pt idx="2238">
                  <c:v>0.27875858491275302</c:v>
                </c:pt>
                <c:pt idx="2239">
                  <c:v>0.27847843867358502</c:v>
                </c:pt>
                <c:pt idx="2240">
                  <c:v>0.27903700490775601</c:v>
                </c:pt>
                <c:pt idx="2241">
                  <c:v>0.27951071114592002</c:v>
                </c:pt>
                <c:pt idx="2242">
                  <c:v>0.27913846565695999</c:v>
                </c:pt>
                <c:pt idx="2243">
                  <c:v>0.27830679001198799</c:v>
                </c:pt>
                <c:pt idx="2244">
                  <c:v>0.27794333630955698</c:v>
                </c:pt>
                <c:pt idx="2245">
                  <c:v>0.278254127260536</c:v>
                </c:pt>
                <c:pt idx="2246">
                  <c:v>0.27797266292021</c:v>
                </c:pt>
                <c:pt idx="2247">
                  <c:v>0.277459202940051</c:v>
                </c:pt>
                <c:pt idx="2248">
                  <c:v>0.27741830746766</c:v>
                </c:pt>
                <c:pt idx="2249">
                  <c:v>0.27748484670450502</c:v>
                </c:pt>
                <c:pt idx="2250">
                  <c:v>0.27735442981154401</c:v>
                </c:pt>
                <c:pt idx="2251">
                  <c:v>0.27523645615440701</c:v>
                </c:pt>
                <c:pt idx="2252">
                  <c:v>0.27564321427674598</c:v>
                </c:pt>
                <c:pt idx="2253">
                  <c:v>0.27647928805007699</c:v>
                </c:pt>
                <c:pt idx="2254">
                  <c:v>0.27614864261433802</c:v>
                </c:pt>
                <c:pt idx="2255">
                  <c:v>0.27521932599126397</c:v>
                </c:pt>
                <c:pt idx="2256">
                  <c:v>0.27406635863537299</c:v>
                </c:pt>
                <c:pt idx="2257">
                  <c:v>0.27461531087138802</c:v>
                </c:pt>
                <c:pt idx="2258">
                  <c:v>0.273700111875462</c:v>
                </c:pt>
                <c:pt idx="2259">
                  <c:v>0.27349255221015001</c:v>
                </c:pt>
                <c:pt idx="2260">
                  <c:v>0.27327499603990502</c:v>
                </c:pt>
                <c:pt idx="2261">
                  <c:v>0.27339928533165098</c:v>
                </c:pt>
                <c:pt idx="2262">
                  <c:v>0.27272956608320398</c:v>
                </c:pt>
                <c:pt idx="2263">
                  <c:v>0.27268227301584802</c:v>
                </c:pt>
                <c:pt idx="2264">
                  <c:v>0.27209134511903499</c:v>
                </c:pt>
                <c:pt idx="2265">
                  <c:v>0.271824864304686</c:v>
                </c:pt>
                <c:pt idx="2266">
                  <c:v>0.27171208955175502</c:v>
                </c:pt>
                <c:pt idx="2267">
                  <c:v>0.27048055616180999</c:v>
                </c:pt>
                <c:pt idx="2268">
                  <c:v>0.27118612123385599</c:v>
                </c:pt>
                <c:pt idx="2269">
                  <c:v>0.27108539859085001</c:v>
                </c:pt>
                <c:pt idx="2270">
                  <c:v>0.26979663727930298</c:v>
                </c:pt>
                <c:pt idx="2271">
                  <c:v>0.27032986347542698</c:v>
                </c:pt>
                <c:pt idx="2272">
                  <c:v>0.26981662380313698</c:v>
                </c:pt>
                <c:pt idx="2273">
                  <c:v>0.26913845851187101</c:v>
                </c:pt>
                <c:pt idx="2274">
                  <c:v>0.26958745261765499</c:v>
                </c:pt>
                <c:pt idx="2275">
                  <c:v>0.26841327647011198</c:v>
                </c:pt>
                <c:pt idx="2276">
                  <c:v>0.26851089798428002</c:v>
                </c:pt>
                <c:pt idx="2277">
                  <c:v>0.26731464506388702</c:v>
                </c:pt>
                <c:pt idx="2278">
                  <c:v>0.26712555406826</c:v>
                </c:pt>
                <c:pt idx="2279">
                  <c:v>0.26698335657334199</c:v>
                </c:pt>
                <c:pt idx="2280">
                  <c:v>0.26672484700126098</c:v>
                </c:pt>
                <c:pt idx="2281">
                  <c:v>0.26646288363956899</c:v>
                </c:pt>
                <c:pt idx="2282">
                  <c:v>0.26600126885055903</c:v>
                </c:pt>
                <c:pt idx="2283">
                  <c:v>0.26616327427298497</c:v>
                </c:pt>
                <c:pt idx="2284">
                  <c:v>0.26588522930382202</c:v>
                </c:pt>
                <c:pt idx="2285">
                  <c:v>0.26497237525267803</c:v>
                </c:pt>
                <c:pt idx="2286">
                  <c:v>0.26464094669934801</c:v>
                </c:pt>
                <c:pt idx="2287">
                  <c:v>0.265248988178451</c:v>
                </c:pt>
                <c:pt idx="2288">
                  <c:v>0.26490451561392098</c:v>
                </c:pt>
                <c:pt idx="2289">
                  <c:v>0.26403395488960302</c:v>
                </c:pt>
                <c:pt idx="2290">
                  <c:v>0.26396837649936</c:v>
                </c:pt>
                <c:pt idx="2291">
                  <c:v>0.26379201511391098</c:v>
                </c:pt>
                <c:pt idx="2292">
                  <c:v>0.26271522200396502</c:v>
                </c:pt>
                <c:pt idx="2293">
                  <c:v>0.26232518723485099</c:v>
                </c:pt>
                <c:pt idx="2294">
                  <c:v>0.26259725069998202</c:v>
                </c:pt>
                <c:pt idx="2295">
                  <c:v>0.26207448882409501</c:v>
                </c:pt>
                <c:pt idx="2296">
                  <c:v>0.262033171848782</c:v>
                </c:pt>
                <c:pt idx="2297">
                  <c:v>0.26147309158470999</c:v>
                </c:pt>
                <c:pt idx="2298">
                  <c:v>0.26156069765887702</c:v>
                </c:pt>
                <c:pt idx="2299">
                  <c:v>0.26053695811920802</c:v>
                </c:pt>
                <c:pt idx="2300">
                  <c:v>0.26004566665416601</c:v>
                </c:pt>
                <c:pt idx="2301">
                  <c:v>0.25997898401445102</c:v>
                </c:pt>
                <c:pt idx="2302">
                  <c:v>0.25984585560880102</c:v>
                </c:pt>
                <c:pt idx="2303">
                  <c:v>0.25971128413719502</c:v>
                </c:pt>
                <c:pt idx="2304">
                  <c:v>0.259270059053341</c:v>
                </c:pt>
                <c:pt idx="2305">
                  <c:v>0.25929121867543697</c:v>
                </c:pt>
                <c:pt idx="2306">
                  <c:v>0.25902047165258701</c:v>
                </c:pt>
                <c:pt idx="2307">
                  <c:v>0.25925769007645499</c:v>
                </c:pt>
                <c:pt idx="2308">
                  <c:v>0.25818808947426097</c:v>
                </c:pt>
                <c:pt idx="2309">
                  <c:v>0.257915716377139</c:v>
                </c:pt>
                <c:pt idx="2310">
                  <c:v>0.25785873771685702</c:v>
                </c:pt>
                <c:pt idx="2311">
                  <c:v>0.25707504721692598</c:v>
                </c:pt>
                <c:pt idx="2312">
                  <c:v>0.25728124183148199</c:v>
                </c:pt>
                <c:pt idx="2313">
                  <c:v>0.25677417872784403</c:v>
                </c:pt>
                <c:pt idx="2314">
                  <c:v>0.257142017749521</c:v>
                </c:pt>
                <c:pt idx="2315">
                  <c:v>0.25599798470729301</c:v>
                </c:pt>
                <c:pt idx="2316">
                  <c:v>0.256275495864838</c:v>
                </c:pt>
                <c:pt idx="2317">
                  <c:v>0.25524403455883099</c:v>
                </c:pt>
                <c:pt idx="2318">
                  <c:v>0.256520086628029</c:v>
                </c:pt>
                <c:pt idx="2319">
                  <c:v>0.25581969369401297</c:v>
                </c:pt>
                <c:pt idx="2320">
                  <c:v>0.25493501696988402</c:v>
                </c:pt>
                <c:pt idx="2321">
                  <c:v>0.25541874284606397</c:v>
                </c:pt>
                <c:pt idx="2322">
                  <c:v>0.25593274504082703</c:v>
                </c:pt>
                <c:pt idx="2323">
                  <c:v>0.255322252117891</c:v>
                </c:pt>
                <c:pt idx="2324">
                  <c:v>0.25572976967621402</c:v>
                </c:pt>
                <c:pt idx="2325">
                  <c:v>0.25557045992158001</c:v>
                </c:pt>
                <c:pt idx="2326">
                  <c:v>0.255147182738726</c:v>
                </c:pt>
                <c:pt idx="2327">
                  <c:v>0.25576700326129798</c:v>
                </c:pt>
                <c:pt idx="2328">
                  <c:v>0.25474652620139698</c:v>
                </c:pt>
                <c:pt idx="2329">
                  <c:v>0.255492315638635</c:v>
                </c:pt>
                <c:pt idx="2330">
                  <c:v>0.25553116694321698</c:v>
                </c:pt>
                <c:pt idx="2331">
                  <c:v>0.255350660264065</c:v>
                </c:pt>
                <c:pt idx="2332">
                  <c:v>0.25631942253252099</c:v>
                </c:pt>
                <c:pt idx="2333">
                  <c:v>0.25611625601975702</c:v>
                </c:pt>
                <c:pt idx="2334">
                  <c:v>0.25582726650385201</c:v>
                </c:pt>
                <c:pt idx="2335">
                  <c:v>0.25580283503317802</c:v>
                </c:pt>
                <c:pt idx="2336">
                  <c:v>0.25611567345560698</c:v>
                </c:pt>
                <c:pt idx="2337">
                  <c:v>0.25641556529994802</c:v>
                </c:pt>
                <c:pt idx="2338">
                  <c:v>0.25606110196106402</c:v>
                </c:pt>
                <c:pt idx="2339">
                  <c:v>0.25514777600549599</c:v>
                </c:pt>
                <c:pt idx="2340">
                  <c:v>0.25517997946916698</c:v>
                </c:pt>
                <c:pt idx="2341">
                  <c:v>0.25554994472477</c:v>
                </c:pt>
                <c:pt idx="2342">
                  <c:v>0.25616686439408098</c:v>
                </c:pt>
                <c:pt idx="2343">
                  <c:v>0.25520774176329403</c:v>
                </c:pt>
                <c:pt idx="2344">
                  <c:v>0.25594881137402198</c:v>
                </c:pt>
                <c:pt idx="2345">
                  <c:v>0.25700471945830899</c:v>
                </c:pt>
                <c:pt idx="2346">
                  <c:v>0.25692006426123298</c:v>
                </c:pt>
                <c:pt idx="2347">
                  <c:v>0.25804202718900399</c:v>
                </c:pt>
                <c:pt idx="2348">
                  <c:v>0.25728568847251498</c:v>
                </c:pt>
                <c:pt idx="2349">
                  <c:v>0.25705726941325802</c:v>
                </c:pt>
                <c:pt idx="2350">
                  <c:v>0.25843668966586197</c:v>
                </c:pt>
                <c:pt idx="2351">
                  <c:v>0.25716980137267498</c:v>
                </c:pt>
                <c:pt idx="2352">
                  <c:v>0.258367826708022</c:v>
                </c:pt>
                <c:pt idx="2353">
                  <c:v>0.25917999291315402</c:v>
                </c:pt>
                <c:pt idx="2354">
                  <c:v>0.25957649717720499</c:v>
                </c:pt>
                <c:pt idx="2355">
                  <c:v>0.260803358639216</c:v>
                </c:pt>
                <c:pt idx="2356">
                  <c:v>0.25982876463938298</c:v>
                </c:pt>
                <c:pt idx="2357">
                  <c:v>0.26007108723787797</c:v>
                </c:pt>
                <c:pt idx="2358">
                  <c:v>0.260718073514635</c:v>
                </c:pt>
                <c:pt idx="2359">
                  <c:v>0.260827108031505</c:v>
                </c:pt>
                <c:pt idx="2360">
                  <c:v>0.25999947605560803</c:v>
                </c:pt>
                <c:pt idx="2361">
                  <c:v>0.26177101964737598</c:v>
                </c:pt>
                <c:pt idx="2362">
                  <c:v>0.261099139631505</c:v>
                </c:pt>
                <c:pt idx="2363">
                  <c:v>0.26261416528755899</c:v>
                </c:pt>
                <c:pt idx="2364">
                  <c:v>0.263084722301898</c:v>
                </c:pt>
                <c:pt idx="2365">
                  <c:v>0.26281644462157799</c:v>
                </c:pt>
                <c:pt idx="2366">
                  <c:v>0.26410069508921402</c:v>
                </c:pt>
                <c:pt idx="2367">
                  <c:v>0.26397616302858201</c:v>
                </c:pt>
                <c:pt idx="2368">
                  <c:v>0.26493676565839003</c:v>
                </c:pt>
                <c:pt idx="2369">
                  <c:v>0.26607756491291801</c:v>
                </c:pt>
                <c:pt idx="2370">
                  <c:v>0.26621880769696599</c:v>
                </c:pt>
                <c:pt idx="2371">
                  <c:v>0.266915965096853</c:v>
                </c:pt>
                <c:pt idx="2372">
                  <c:v>0.26771159952248103</c:v>
                </c:pt>
                <c:pt idx="2373">
                  <c:v>0.26701652296998801</c:v>
                </c:pt>
                <c:pt idx="2374">
                  <c:v>0.26835293744014799</c:v>
                </c:pt>
                <c:pt idx="2375">
                  <c:v>0.268552682132214</c:v>
                </c:pt>
                <c:pt idx="2376">
                  <c:v>0.268854367661435</c:v>
                </c:pt>
                <c:pt idx="2377">
                  <c:v>0.26936480825789699</c:v>
                </c:pt>
                <c:pt idx="2378">
                  <c:v>0.27071343834644301</c:v>
                </c:pt>
                <c:pt idx="2379">
                  <c:v>0.27166884937340802</c:v>
                </c:pt>
                <c:pt idx="2380">
                  <c:v>0.27219576566299902</c:v>
                </c:pt>
                <c:pt idx="2381">
                  <c:v>0.27203359663714</c:v>
                </c:pt>
                <c:pt idx="2382">
                  <c:v>0.27293892915818802</c:v>
                </c:pt>
                <c:pt idx="2383">
                  <c:v>0.27349648713962799</c:v>
                </c:pt>
                <c:pt idx="2384">
                  <c:v>0.274052762197459</c:v>
                </c:pt>
                <c:pt idx="2385">
                  <c:v>0.27427768186659002</c:v>
                </c:pt>
                <c:pt idx="2386">
                  <c:v>0.27586815106323198</c:v>
                </c:pt>
                <c:pt idx="2387">
                  <c:v>0.275672729712999</c:v>
                </c:pt>
                <c:pt idx="2388">
                  <c:v>0.27753784869794101</c:v>
                </c:pt>
                <c:pt idx="2389">
                  <c:v>0.27814573973475398</c:v>
                </c:pt>
                <c:pt idx="2390">
                  <c:v>0.27902623539700799</c:v>
                </c:pt>
                <c:pt idx="2391">
                  <c:v>0.27949831040818202</c:v>
                </c:pt>
                <c:pt idx="2392">
                  <c:v>0.28087188695737503</c:v>
                </c:pt>
                <c:pt idx="2393">
                  <c:v>0.28192103259059997</c:v>
                </c:pt>
                <c:pt idx="2394">
                  <c:v>0.282194272865815</c:v>
                </c:pt>
                <c:pt idx="2395">
                  <c:v>0.283335019048648</c:v>
                </c:pt>
                <c:pt idx="2396">
                  <c:v>0.28409462344995601</c:v>
                </c:pt>
                <c:pt idx="2397">
                  <c:v>0.28592573278253602</c:v>
                </c:pt>
                <c:pt idx="2398">
                  <c:v>0.28552159731633298</c:v>
                </c:pt>
                <c:pt idx="2399">
                  <c:v>0.28722381189280199</c:v>
                </c:pt>
                <c:pt idx="2400">
                  <c:v>0.28779363512025802</c:v>
                </c:pt>
                <c:pt idx="2401">
                  <c:v>0.28818696134659599</c:v>
                </c:pt>
                <c:pt idx="2402">
                  <c:v>0.28927256703031701</c:v>
                </c:pt>
                <c:pt idx="2403">
                  <c:v>0.28899583640711202</c:v>
                </c:pt>
                <c:pt idx="2404">
                  <c:v>0.29027199819618099</c:v>
                </c:pt>
                <c:pt idx="2405">
                  <c:v>0.291302271803968</c:v>
                </c:pt>
                <c:pt idx="2406">
                  <c:v>0.29162263792862603</c:v>
                </c:pt>
                <c:pt idx="2407">
                  <c:v>0.29288161225050502</c:v>
                </c:pt>
                <c:pt idx="2408">
                  <c:v>0.29360479264792599</c:v>
                </c:pt>
                <c:pt idx="2409">
                  <c:v>0.29467904424048902</c:v>
                </c:pt>
                <c:pt idx="2410">
                  <c:v>0.29678149180469698</c:v>
                </c:pt>
                <c:pt idx="2411">
                  <c:v>0.29638971125351599</c:v>
                </c:pt>
                <c:pt idx="2412">
                  <c:v>0.29799274315656599</c:v>
                </c:pt>
                <c:pt idx="2413">
                  <c:v>0.29890521443065499</c:v>
                </c:pt>
                <c:pt idx="2414">
                  <c:v>0.299069485610236</c:v>
                </c:pt>
                <c:pt idx="2415">
                  <c:v>0.30015766133704602</c:v>
                </c:pt>
                <c:pt idx="2416">
                  <c:v>0.30080557909486699</c:v>
                </c:pt>
                <c:pt idx="2417">
                  <c:v>0.30226527051763302</c:v>
                </c:pt>
                <c:pt idx="2418">
                  <c:v>0.30215435797493001</c:v>
                </c:pt>
                <c:pt idx="2419">
                  <c:v>0.303771882704022</c:v>
                </c:pt>
                <c:pt idx="2420">
                  <c:v>0.304336210898773</c:v>
                </c:pt>
                <c:pt idx="2421">
                  <c:v>0.30591541697358698</c:v>
                </c:pt>
                <c:pt idx="2422">
                  <c:v>0.30539620186881999</c:v>
                </c:pt>
                <c:pt idx="2423">
                  <c:v>0.30686506967715499</c:v>
                </c:pt>
                <c:pt idx="2424">
                  <c:v>0.30765744884323099</c:v>
                </c:pt>
                <c:pt idx="2425">
                  <c:v>0.30796383137118899</c:v>
                </c:pt>
                <c:pt idx="2426">
                  <c:v>0.30950416683093801</c:v>
                </c:pt>
                <c:pt idx="2427">
                  <c:v>0.30983726400380301</c:v>
                </c:pt>
                <c:pt idx="2428">
                  <c:v>0.31130276651767402</c:v>
                </c:pt>
                <c:pt idx="2429">
                  <c:v>0.311268918323164</c:v>
                </c:pt>
                <c:pt idx="2430">
                  <c:v>0.31304069606850699</c:v>
                </c:pt>
                <c:pt idx="2431">
                  <c:v>0.31378121385591201</c:v>
                </c:pt>
                <c:pt idx="2432">
                  <c:v>0.31527727594302402</c:v>
                </c:pt>
                <c:pt idx="2433">
                  <c:v>0.31540352654119402</c:v>
                </c:pt>
                <c:pt idx="2434">
                  <c:v>0.31636406511959902</c:v>
                </c:pt>
                <c:pt idx="2435">
                  <c:v>0.31761675226903402</c:v>
                </c:pt>
                <c:pt idx="2436">
                  <c:v>0.31848580830124501</c:v>
                </c:pt>
                <c:pt idx="2437">
                  <c:v>0.319770997038821</c:v>
                </c:pt>
                <c:pt idx="2438">
                  <c:v>0.32023366772107797</c:v>
                </c:pt>
                <c:pt idx="2439">
                  <c:v>0.31998604292287902</c:v>
                </c:pt>
                <c:pt idx="2440">
                  <c:v>0.31990845804192097</c:v>
                </c:pt>
                <c:pt idx="2441">
                  <c:v>0.32131019729147903</c:v>
                </c:pt>
                <c:pt idx="2442">
                  <c:v>0.323249756682158</c:v>
                </c:pt>
                <c:pt idx="2443">
                  <c:v>0.32391392572554101</c:v>
                </c:pt>
                <c:pt idx="2444">
                  <c:v>0.324157813584452</c:v>
                </c:pt>
                <c:pt idx="2445">
                  <c:v>0.32384857711134002</c:v>
                </c:pt>
                <c:pt idx="2446">
                  <c:v>0.32471383054018998</c:v>
                </c:pt>
                <c:pt idx="2447">
                  <c:v>0.32629126368053202</c:v>
                </c:pt>
                <c:pt idx="2448">
                  <c:v>0.32760017237891798</c:v>
                </c:pt>
                <c:pt idx="2449">
                  <c:v>0.32876789272474499</c:v>
                </c:pt>
                <c:pt idx="2450">
                  <c:v>0.32833153224016698</c:v>
                </c:pt>
                <c:pt idx="2451">
                  <c:v>0.329309151563628</c:v>
                </c:pt>
                <c:pt idx="2452">
                  <c:v>0.32894919312110399</c:v>
                </c:pt>
                <c:pt idx="2453">
                  <c:v>0.33059734820328102</c:v>
                </c:pt>
                <c:pt idx="2454">
                  <c:v>0.33144912633540502</c:v>
                </c:pt>
                <c:pt idx="2455">
                  <c:v>0.33189502716545499</c:v>
                </c:pt>
                <c:pt idx="2456">
                  <c:v>0.33317292747900701</c:v>
                </c:pt>
                <c:pt idx="2457">
                  <c:v>0.33360691992157898</c:v>
                </c:pt>
                <c:pt idx="2458">
                  <c:v>0.33452591359170197</c:v>
                </c:pt>
                <c:pt idx="2459">
                  <c:v>0.33482515126194601</c:v>
                </c:pt>
                <c:pt idx="2460">
                  <c:v>0.33518939493870198</c:v>
                </c:pt>
                <c:pt idx="2461">
                  <c:v>0.33632383487531797</c:v>
                </c:pt>
                <c:pt idx="2462">
                  <c:v>0.33621526379593802</c:v>
                </c:pt>
                <c:pt idx="2463">
                  <c:v>0.33646108077355003</c:v>
                </c:pt>
                <c:pt idx="2464">
                  <c:v>0.337624812617837</c:v>
                </c:pt>
                <c:pt idx="2465">
                  <c:v>0.33995686362511002</c:v>
                </c:pt>
                <c:pt idx="2466">
                  <c:v>0.34027025796436999</c:v>
                </c:pt>
                <c:pt idx="2467">
                  <c:v>0.33986831714368598</c:v>
                </c:pt>
                <c:pt idx="2468">
                  <c:v>0.33957909370432998</c:v>
                </c:pt>
                <c:pt idx="2469">
                  <c:v>0.34149258706952601</c:v>
                </c:pt>
                <c:pt idx="2470">
                  <c:v>0.34256091379493803</c:v>
                </c:pt>
                <c:pt idx="2471">
                  <c:v>0.34200968894459199</c:v>
                </c:pt>
                <c:pt idx="2472">
                  <c:v>0.34227812363723298</c:v>
                </c:pt>
                <c:pt idx="2473">
                  <c:v>0.34202659153777698</c:v>
                </c:pt>
                <c:pt idx="2474">
                  <c:v>0.34332835214409402</c:v>
                </c:pt>
                <c:pt idx="2475">
                  <c:v>0.343518383150339</c:v>
                </c:pt>
                <c:pt idx="2476">
                  <c:v>0.344640863750588</c:v>
                </c:pt>
                <c:pt idx="2477">
                  <c:v>0.34428692095881402</c:v>
                </c:pt>
                <c:pt idx="2478">
                  <c:v>0.344311740323689</c:v>
                </c:pt>
                <c:pt idx="2479">
                  <c:v>0.34562282064077299</c:v>
                </c:pt>
                <c:pt idx="2480">
                  <c:v>0.34542199398152901</c:v>
                </c:pt>
                <c:pt idx="2481">
                  <c:v>0.34601178649824998</c:v>
                </c:pt>
                <c:pt idx="2482">
                  <c:v>0.34672819976246599</c:v>
                </c:pt>
                <c:pt idx="2483">
                  <c:v>0.34752814284347899</c:v>
                </c:pt>
                <c:pt idx="2484">
                  <c:v>0.34729218779642201</c:v>
                </c:pt>
                <c:pt idx="2485">
                  <c:v>0.34620716147328101</c:v>
                </c:pt>
                <c:pt idx="2486">
                  <c:v>0.34833904467215498</c:v>
                </c:pt>
                <c:pt idx="2487">
                  <c:v>0.34749732213602802</c:v>
                </c:pt>
                <c:pt idx="2488">
                  <c:v>0.34832129923754601</c:v>
                </c:pt>
                <c:pt idx="2489">
                  <c:v>0.34821107329140899</c:v>
                </c:pt>
                <c:pt idx="2490">
                  <c:v>0.34858850642413203</c:v>
                </c:pt>
                <c:pt idx="2491">
                  <c:v>0.348774968999496</c:v>
                </c:pt>
                <c:pt idx="2492">
                  <c:v>0.34925488305692098</c:v>
                </c:pt>
                <c:pt idx="2493">
                  <c:v>0.34978913720939597</c:v>
                </c:pt>
                <c:pt idx="2494">
                  <c:v>0.35015804263961098</c:v>
                </c:pt>
                <c:pt idx="2495">
                  <c:v>0.349398747198647</c:v>
                </c:pt>
                <c:pt idx="2496">
                  <c:v>0.35011209425303602</c:v>
                </c:pt>
                <c:pt idx="2497">
                  <c:v>0.34960449985436298</c:v>
                </c:pt>
                <c:pt idx="2498">
                  <c:v>0.35054288162854502</c:v>
                </c:pt>
                <c:pt idx="2499">
                  <c:v>0.35065584459032301</c:v>
                </c:pt>
                <c:pt idx="2500">
                  <c:v>0.35019414956858802</c:v>
                </c:pt>
                <c:pt idx="2501">
                  <c:v>0.35109227259914799</c:v>
                </c:pt>
                <c:pt idx="2502">
                  <c:v>0.35134682221839098</c:v>
                </c:pt>
                <c:pt idx="2503">
                  <c:v>0.35087709631519298</c:v>
                </c:pt>
                <c:pt idx="2504">
                  <c:v>0.35163576202140001</c:v>
                </c:pt>
                <c:pt idx="2505">
                  <c:v>0.35034885248668002</c:v>
                </c:pt>
                <c:pt idx="2506">
                  <c:v>0.35058463015962399</c:v>
                </c:pt>
                <c:pt idx="2507">
                  <c:v>0.35164523960741201</c:v>
                </c:pt>
                <c:pt idx="2508">
                  <c:v>0.35077848355705599</c:v>
                </c:pt>
                <c:pt idx="2509">
                  <c:v>0.35184383028511002</c:v>
                </c:pt>
                <c:pt idx="2510">
                  <c:v>0.351659160762477</c:v>
                </c:pt>
                <c:pt idx="2511">
                  <c:v>0.35085583443106499</c:v>
                </c:pt>
                <c:pt idx="2512">
                  <c:v>0.35082736611485699</c:v>
                </c:pt>
                <c:pt idx="2513">
                  <c:v>0.35116066515072503</c:v>
                </c:pt>
                <c:pt idx="2514">
                  <c:v>0.351353888065083</c:v>
                </c:pt>
                <c:pt idx="2515">
                  <c:v>0.350498644484389</c:v>
                </c:pt>
                <c:pt idx="2516">
                  <c:v>0.35043270179651498</c:v>
                </c:pt>
                <c:pt idx="2517">
                  <c:v>0.35132747653424201</c:v>
                </c:pt>
                <c:pt idx="2518">
                  <c:v>0.34975617295021</c:v>
                </c:pt>
                <c:pt idx="2519">
                  <c:v>0.34950480284990698</c:v>
                </c:pt>
                <c:pt idx="2520">
                  <c:v>0.34921868502526399</c:v>
                </c:pt>
                <c:pt idx="2521">
                  <c:v>0.34912557564553198</c:v>
                </c:pt>
                <c:pt idx="2522">
                  <c:v>0.34947525108835398</c:v>
                </c:pt>
                <c:pt idx="2523">
                  <c:v>0.34894680879033801</c:v>
                </c:pt>
                <c:pt idx="2524">
                  <c:v>0.34877097110692701</c:v>
                </c:pt>
                <c:pt idx="2525">
                  <c:v>0.34850608227977897</c:v>
                </c:pt>
                <c:pt idx="2526">
                  <c:v>0.347762061671061</c:v>
                </c:pt>
                <c:pt idx="2527">
                  <c:v>0.34817432442160201</c:v>
                </c:pt>
                <c:pt idx="2528">
                  <c:v>0.348308731856321</c:v>
                </c:pt>
                <c:pt idx="2529">
                  <c:v>0.34818305668062499</c:v>
                </c:pt>
                <c:pt idx="2530">
                  <c:v>0.34756489810844399</c:v>
                </c:pt>
                <c:pt idx="2531">
                  <c:v>0.347611368508362</c:v>
                </c:pt>
                <c:pt idx="2532">
                  <c:v>0.34700277394359202</c:v>
                </c:pt>
                <c:pt idx="2533">
                  <c:v>0.34719938526677602</c:v>
                </c:pt>
                <c:pt idx="2534">
                  <c:v>0.34863602962023099</c:v>
                </c:pt>
                <c:pt idx="2535">
                  <c:v>0.34587437267887999</c:v>
                </c:pt>
                <c:pt idx="2536">
                  <c:v>0.34594844634837502</c:v>
                </c:pt>
                <c:pt idx="2537">
                  <c:v>0.34564417748142601</c:v>
                </c:pt>
                <c:pt idx="2538">
                  <c:v>0.34579538023878498</c:v>
                </c:pt>
                <c:pt idx="2539">
                  <c:v>0.34517002487238801</c:v>
                </c:pt>
                <c:pt idx="2540">
                  <c:v>0.345790573340998</c:v>
                </c:pt>
                <c:pt idx="2541">
                  <c:v>0.34537882379325102</c:v>
                </c:pt>
                <c:pt idx="2542">
                  <c:v>0.34442445236220898</c:v>
                </c:pt>
                <c:pt idx="2543">
                  <c:v>0.344622106077903</c:v>
                </c:pt>
                <c:pt idx="2544">
                  <c:v>0.34502014648975998</c:v>
                </c:pt>
                <c:pt idx="2545">
                  <c:v>0.34527876690547699</c:v>
                </c:pt>
                <c:pt idx="2546">
                  <c:v>0.34414431457683298</c:v>
                </c:pt>
                <c:pt idx="2547">
                  <c:v>0.34382739390677802</c:v>
                </c:pt>
                <c:pt idx="2548">
                  <c:v>0.34436766112827499</c:v>
                </c:pt>
                <c:pt idx="2549">
                  <c:v>0.34320908219289697</c:v>
                </c:pt>
                <c:pt idx="2550">
                  <c:v>0.343270208361171</c:v>
                </c:pt>
                <c:pt idx="2551">
                  <c:v>0.34329817472105101</c:v>
                </c:pt>
                <c:pt idx="2552">
                  <c:v>0.342841734391438</c:v>
                </c:pt>
                <c:pt idx="2553">
                  <c:v>0.34394587176652103</c:v>
                </c:pt>
                <c:pt idx="2554">
                  <c:v>0.34223462534291899</c:v>
                </c:pt>
                <c:pt idx="2555">
                  <c:v>0.34216207850985197</c:v>
                </c:pt>
                <c:pt idx="2556">
                  <c:v>0.34207072799566102</c:v>
                </c:pt>
                <c:pt idx="2557">
                  <c:v>0.34168210333298299</c:v>
                </c:pt>
                <c:pt idx="2558">
                  <c:v>0.34034152287556702</c:v>
                </c:pt>
                <c:pt idx="2559">
                  <c:v>0.340569341783933</c:v>
                </c:pt>
                <c:pt idx="2560">
                  <c:v>0.34009061544956598</c:v>
                </c:pt>
                <c:pt idx="2561">
                  <c:v>0.34030576046842498</c:v>
                </c:pt>
                <c:pt idx="2562">
                  <c:v>0.34039974048175597</c:v>
                </c:pt>
                <c:pt idx="2563">
                  <c:v>0.34023493630815399</c:v>
                </c:pt>
                <c:pt idx="2564">
                  <c:v>0.33974339012774402</c:v>
                </c:pt>
                <c:pt idx="2565">
                  <c:v>0.33870522665999298</c:v>
                </c:pt>
                <c:pt idx="2566">
                  <c:v>0.33995046425554898</c:v>
                </c:pt>
                <c:pt idx="2567">
                  <c:v>0.33947843818643098</c:v>
                </c:pt>
                <c:pt idx="2568">
                  <c:v>0.33878884323741199</c:v>
                </c:pt>
                <c:pt idx="2569">
                  <c:v>0.33938434288777503</c:v>
                </c:pt>
                <c:pt idx="2570">
                  <c:v>0.33817376053543402</c:v>
                </c:pt>
                <c:pt idx="2571">
                  <c:v>0.33923369869238401</c:v>
                </c:pt>
                <c:pt idx="2572">
                  <c:v>0.339013110035709</c:v>
                </c:pt>
                <c:pt idx="2573">
                  <c:v>0.33714035207222698</c:v>
                </c:pt>
                <c:pt idx="2574">
                  <c:v>0.33731744864795599</c:v>
                </c:pt>
                <c:pt idx="2575">
                  <c:v>0.33716745083774402</c:v>
                </c:pt>
                <c:pt idx="2576">
                  <c:v>0.33643750514293402</c:v>
                </c:pt>
                <c:pt idx="2577">
                  <c:v>0.335632207480074</c:v>
                </c:pt>
                <c:pt idx="2578">
                  <c:v>0.33612611346177002</c:v>
                </c:pt>
                <c:pt idx="2579">
                  <c:v>0.33659589155943098</c:v>
                </c:pt>
                <c:pt idx="2580">
                  <c:v>0.33566851537624698</c:v>
                </c:pt>
                <c:pt idx="2581">
                  <c:v>0.335277728945922</c:v>
                </c:pt>
                <c:pt idx="2582">
                  <c:v>0.33476180550496498</c:v>
                </c:pt>
                <c:pt idx="2583">
                  <c:v>0.33550181752865899</c:v>
                </c:pt>
                <c:pt idx="2584">
                  <c:v>0.335569215118108</c:v>
                </c:pt>
                <c:pt idx="2585">
                  <c:v>0.33460887468203798</c:v>
                </c:pt>
                <c:pt idx="2586">
                  <c:v>0.33498160529872101</c:v>
                </c:pt>
                <c:pt idx="2587">
                  <c:v>0.33541994147966903</c:v>
                </c:pt>
                <c:pt idx="2588">
                  <c:v>0.335587473766702</c:v>
                </c:pt>
                <c:pt idx="2589">
                  <c:v>0.33429114770568302</c:v>
                </c:pt>
                <c:pt idx="2590">
                  <c:v>0.33434819206911198</c:v>
                </c:pt>
                <c:pt idx="2591">
                  <c:v>0.33396007734255201</c:v>
                </c:pt>
                <c:pt idx="2592">
                  <c:v>0.33376449310463402</c:v>
                </c:pt>
                <c:pt idx="2593">
                  <c:v>0.334618957648675</c:v>
                </c:pt>
                <c:pt idx="2594">
                  <c:v>0.33418416166485598</c:v>
                </c:pt>
                <c:pt idx="2595">
                  <c:v>0.334661260051411</c:v>
                </c:pt>
                <c:pt idx="2596">
                  <c:v>0.33408929613754701</c:v>
                </c:pt>
                <c:pt idx="2597">
                  <c:v>0.33314091390686001</c:v>
                </c:pt>
                <c:pt idx="2598">
                  <c:v>0.33326897450763898</c:v>
                </c:pt>
                <c:pt idx="2599">
                  <c:v>0.33405325456798302</c:v>
                </c:pt>
                <c:pt idx="2600">
                  <c:v>0.33414270116693501</c:v>
                </c:pt>
                <c:pt idx="2601">
                  <c:v>0.33317272227240302</c:v>
                </c:pt>
                <c:pt idx="2602">
                  <c:v>0.33439313038868801</c:v>
                </c:pt>
                <c:pt idx="2603">
                  <c:v>0.33498055548744798</c:v>
                </c:pt>
                <c:pt idx="2604">
                  <c:v>0.33542763333612702</c:v>
                </c:pt>
                <c:pt idx="2605">
                  <c:v>0.33482588836330202</c:v>
                </c:pt>
                <c:pt idx="2606">
                  <c:v>0.33419064275869298</c:v>
                </c:pt>
                <c:pt idx="2607">
                  <c:v>0.33402117273087401</c:v>
                </c:pt>
                <c:pt idx="2608">
                  <c:v>0.33313082127918398</c:v>
                </c:pt>
                <c:pt idx="2609">
                  <c:v>0.33500278740575101</c:v>
                </c:pt>
                <c:pt idx="2610">
                  <c:v>0.334817090073188</c:v>
                </c:pt>
                <c:pt idx="2611">
                  <c:v>0.335549617901929</c:v>
                </c:pt>
                <c:pt idx="2612">
                  <c:v>0.33599289162118801</c:v>
                </c:pt>
                <c:pt idx="2613">
                  <c:v>0.335134216322796</c:v>
                </c:pt>
                <c:pt idx="2614">
                  <c:v>0.33517190613210401</c:v>
                </c:pt>
                <c:pt idx="2615">
                  <c:v>0.33655116606746199</c:v>
                </c:pt>
                <c:pt idx="2616">
                  <c:v>0.33574635076140502</c:v>
                </c:pt>
                <c:pt idx="2617">
                  <c:v>0.33704824250959597</c:v>
                </c:pt>
                <c:pt idx="2618">
                  <c:v>0.336727129598409</c:v>
                </c:pt>
                <c:pt idx="2619">
                  <c:v>0.33715747616297698</c:v>
                </c:pt>
                <c:pt idx="2620">
                  <c:v>0.33739389993859198</c:v>
                </c:pt>
                <c:pt idx="2621">
                  <c:v>0.33699662268067598</c:v>
                </c:pt>
                <c:pt idx="2622">
                  <c:v>0.33787850165394601</c:v>
                </c:pt>
                <c:pt idx="2623">
                  <c:v>0.33894405498736102</c:v>
                </c:pt>
                <c:pt idx="2624">
                  <c:v>0.33878360559586601</c:v>
                </c:pt>
                <c:pt idx="2625">
                  <c:v>0.338398916711033</c:v>
                </c:pt>
                <c:pt idx="2626">
                  <c:v>0.33862503509279601</c:v>
                </c:pt>
                <c:pt idx="2627">
                  <c:v>0.33904646764436802</c:v>
                </c:pt>
                <c:pt idx="2628">
                  <c:v>0.33998968691695303</c:v>
                </c:pt>
                <c:pt idx="2629">
                  <c:v>0.338388984502562</c:v>
                </c:pt>
                <c:pt idx="2630">
                  <c:v>0.33952061673764</c:v>
                </c:pt>
                <c:pt idx="2631">
                  <c:v>0.34110089982000402</c:v>
                </c:pt>
                <c:pt idx="2632">
                  <c:v>0.33957674102412599</c:v>
                </c:pt>
                <c:pt idx="2633">
                  <c:v>0.341371296902719</c:v>
                </c:pt>
                <c:pt idx="2634">
                  <c:v>0.34168983214856602</c:v>
                </c:pt>
                <c:pt idx="2635">
                  <c:v>0.34286881737158598</c:v>
                </c:pt>
                <c:pt idx="2636">
                  <c:v>0.34393292340363502</c:v>
                </c:pt>
                <c:pt idx="2637">
                  <c:v>0.34261158496301303</c:v>
                </c:pt>
                <c:pt idx="2638">
                  <c:v>0.34299353280359601</c:v>
                </c:pt>
                <c:pt idx="2639">
                  <c:v>0.342530146961886</c:v>
                </c:pt>
                <c:pt idx="2640">
                  <c:v>0.34535856761190398</c:v>
                </c:pt>
                <c:pt idx="2641">
                  <c:v>0.34563693981559102</c:v>
                </c:pt>
                <c:pt idx="2642">
                  <c:v>0.34537916781732098</c:v>
                </c:pt>
                <c:pt idx="2643">
                  <c:v>0.34529109792819701</c:v>
                </c:pt>
                <c:pt idx="2644">
                  <c:v>0.34692118076137501</c:v>
                </c:pt>
                <c:pt idx="2645">
                  <c:v>0.34664110847617702</c:v>
                </c:pt>
                <c:pt idx="2646">
                  <c:v>0.34699453437411099</c:v>
                </c:pt>
                <c:pt idx="2647">
                  <c:v>0.347888945496589</c:v>
                </c:pt>
                <c:pt idx="2648">
                  <c:v>0.34824231982225401</c:v>
                </c:pt>
                <c:pt idx="2649">
                  <c:v>0.34853441377219602</c:v>
                </c:pt>
                <c:pt idx="2650">
                  <c:v>0.34944518978516897</c:v>
                </c:pt>
                <c:pt idx="2651">
                  <c:v>0.35006438917420901</c:v>
                </c:pt>
                <c:pt idx="2652">
                  <c:v>0.350832693379098</c:v>
                </c:pt>
                <c:pt idx="2653">
                  <c:v>0.35087510693834201</c:v>
                </c:pt>
                <c:pt idx="2654">
                  <c:v>0.35250892412015999</c:v>
                </c:pt>
                <c:pt idx="2655">
                  <c:v>0.35309877612245599</c:v>
                </c:pt>
                <c:pt idx="2656">
                  <c:v>0.35451633761920998</c:v>
                </c:pt>
                <c:pt idx="2657">
                  <c:v>0.35457987914397798</c:v>
                </c:pt>
                <c:pt idx="2658">
                  <c:v>0.355152079946643</c:v>
                </c:pt>
                <c:pt idx="2659">
                  <c:v>0.355791668648061</c:v>
                </c:pt>
                <c:pt idx="2660">
                  <c:v>0.356666584730082</c:v>
                </c:pt>
                <c:pt idx="2661">
                  <c:v>0.35662910601397102</c:v>
                </c:pt>
                <c:pt idx="2662">
                  <c:v>0.35691679509065499</c:v>
                </c:pt>
                <c:pt idx="2663">
                  <c:v>0.35713634203657002</c:v>
                </c:pt>
                <c:pt idx="2664">
                  <c:v>0.35863328022978003</c:v>
                </c:pt>
                <c:pt idx="2665">
                  <c:v>0.35931912840081598</c:v>
                </c:pt>
                <c:pt idx="2666">
                  <c:v>0.35903399602621699</c:v>
                </c:pt>
                <c:pt idx="2667">
                  <c:v>0.360619973336956</c:v>
                </c:pt>
                <c:pt idx="2668">
                  <c:v>0.36120436349067098</c:v>
                </c:pt>
                <c:pt idx="2669">
                  <c:v>0.36183032969446999</c:v>
                </c:pt>
                <c:pt idx="2670">
                  <c:v>0.36252511810369897</c:v>
                </c:pt>
                <c:pt idx="2671">
                  <c:v>0.36340820720836903</c:v>
                </c:pt>
                <c:pt idx="2672">
                  <c:v>0.36428350806008603</c:v>
                </c:pt>
                <c:pt idx="2673">
                  <c:v>0.36481802549306303</c:v>
                </c:pt>
                <c:pt idx="2674">
                  <c:v>0.36556825176594498</c:v>
                </c:pt>
                <c:pt idx="2675">
                  <c:v>0.36626965250758398</c:v>
                </c:pt>
                <c:pt idx="2676">
                  <c:v>0.36719429975738899</c:v>
                </c:pt>
                <c:pt idx="2677">
                  <c:v>0.36794487829059602</c:v>
                </c:pt>
                <c:pt idx="2678">
                  <c:v>0.36869404543491402</c:v>
                </c:pt>
                <c:pt idx="2679">
                  <c:v>0.36949099923694501</c:v>
                </c:pt>
                <c:pt idx="2680">
                  <c:v>0.37000067523923402</c:v>
                </c:pt>
                <c:pt idx="2681">
                  <c:v>0.37058651937154102</c:v>
                </c:pt>
                <c:pt idx="2682">
                  <c:v>0.371197130721232</c:v>
                </c:pt>
                <c:pt idx="2683">
                  <c:v>0.37194546567496101</c:v>
                </c:pt>
                <c:pt idx="2684">
                  <c:v>0.37273362479156802</c:v>
                </c:pt>
                <c:pt idx="2685">
                  <c:v>0.373711250189522</c:v>
                </c:pt>
                <c:pt idx="2686">
                  <c:v>0.37401097239396103</c:v>
                </c:pt>
                <c:pt idx="2687">
                  <c:v>0.37488436073011</c:v>
                </c:pt>
                <c:pt idx="2688">
                  <c:v>0.37549292788281202</c:v>
                </c:pt>
                <c:pt idx="2689">
                  <c:v>0.37599910380527102</c:v>
                </c:pt>
                <c:pt idx="2690">
                  <c:v>0.37720843004195198</c:v>
                </c:pt>
                <c:pt idx="2691">
                  <c:v>0.37768130413998702</c:v>
                </c:pt>
                <c:pt idx="2692">
                  <c:v>0.37782741744145598</c:v>
                </c:pt>
                <c:pt idx="2693">
                  <c:v>0.37895381109492898</c:v>
                </c:pt>
                <c:pt idx="2694">
                  <c:v>0.37933990130471101</c:v>
                </c:pt>
                <c:pt idx="2695">
                  <c:v>0.380917728238513</c:v>
                </c:pt>
                <c:pt idx="2696">
                  <c:v>0.38086973477504299</c:v>
                </c:pt>
                <c:pt idx="2697">
                  <c:v>0.38207355892290101</c:v>
                </c:pt>
                <c:pt idx="2698">
                  <c:v>0.38250757912476702</c:v>
                </c:pt>
                <c:pt idx="2699">
                  <c:v>0.38277765321922302</c:v>
                </c:pt>
                <c:pt idx="2700">
                  <c:v>0.38428734409963899</c:v>
                </c:pt>
                <c:pt idx="2701">
                  <c:v>0.38463239697790402</c:v>
                </c:pt>
                <c:pt idx="2702">
                  <c:v>0.38505281008519798</c:v>
                </c:pt>
                <c:pt idx="2703">
                  <c:v>0.38607222514668199</c:v>
                </c:pt>
                <c:pt idx="2704">
                  <c:v>0.38721251911188598</c:v>
                </c:pt>
                <c:pt idx="2705">
                  <c:v>0.38798552433955402</c:v>
                </c:pt>
                <c:pt idx="2706">
                  <c:v>0.38749978851655797</c:v>
                </c:pt>
                <c:pt idx="2707">
                  <c:v>0.38815494855076998</c:v>
                </c:pt>
                <c:pt idx="2708">
                  <c:v>0.38811312516035201</c:v>
                </c:pt>
                <c:pt idx="2709">
                  <c:v>0.38962882476000799</c:v>
                </c:pt>
                <c:pt idx="2710">
                  <c:v>0.39001575679236</c:v>
                </c:pt>
                <c:pt idx="2711">
                  <c:v>0.38985846738063201</c:v>
                </c:pt>
                <c:pt idx="2712">
                  <c:v>0.391021804831854</c:v>
                </c:pt>
                <c:pt idx="2713">
                  <c:v>0.39154268112212698</c:v>
                </c:pt>
                <c:pt idx="2714">
                  <c:v>0.39204228143639103</c:v>
                </c:pt>
                <c:pt idx="2715">
                  <c:v>0.39203828245350703</c:v>
                </c:pt>
                <c:pt idx="2716">
                  <c:v>0.392787943762963</c:v>
                </c:pt>
                <c:pt idx="2717">
                  <c:v>0.39336971510681001</c:v>
                </c:pt>
                <c:pt idx="2718">
                  <c:v>0.39293178944482499</c:v>
                </c:pt>
                <c:pt idx="2719">
                  <c:v>0.39394680449046399</c:v>
                </c:pt>
                <c:pt idx="2720">
                  <c:v>0.39388874680194502</c:v>
                </c:pt>
                <c:pt idx="2721">
                  <c:v>0.39539949827590898</c:v>
                </c:pt>
                <c:pt idx="2722">
                  <c:v>0.39500770367688398</c:v>
                </c:pt>
                <c:pt idx="2723">
                  <c:v>0.39595432181718698</c:v>
                </c:pt>
                <c:pt idx="2724">
                  <c:v>0.39594706351443898</c:v>
                </c:pt>
                <c:pt idx="2725">
                  <c:v>0.39588654136301199</c:v>
                </c:pt>
                <c:pt idx="2726">
                  <c:v>0.39610842905257199</c:v>
                </c:pt>
                <c:pt idx="2727">
                  <c:v>0.39679474196604098</c:v>
                </c:pt>
                <c:pt idx="2728">
                  <c:v>0.39708254453106101</c:v>
                </c:pt>
                <c:pt idx="2729">
                  <c:v>0.39722001938624502</c:v>
                </c:pt>
                <c:pt idx="2730">
                  <c:v>0.39831526963972802</c:v>
                </c:pt>
                <c:pt idx="2731">
                  <c:v>0.39771144173703799</c:v>
                </c:pt>
                <c:pt idx="2732">
                  <c:v>0.39719665486911199</c:v>
                </c:pt>
                <c:pt idx="2733">
                  <c:v>0.398708124916544</c:v>
                </c:pt>
                <c:pt idx="2734">
                  <c:v>0.39846636073421698</c:v>
                </c:pt>
                <c:pt idx="2735">
                  <c:v>0.39910518611969598</c:v>
                </c:pt>
                <c:pt idx="2736">
                  <c:v>0.39854360547019302</c:v>
                </c:pt>
                <c:pt idx="2737">
                  <c:v>0.39898072042333699</c:v>
                </c:pt>
                <c:pt idx="2738">
                  <c:v>0.39933516430397697</c:v>
                </c:pt>
                <c:pt idx="2739">
                  <c:v>0.399560521374139</c:v>
                </c:pt>
                <c:pt idx="2740">
                  <c:v>0.39964862719775401</c:v>
                </c:pt>
                <c:pt idx="2741">
                  <c:v>0.40042871328660501</c:v>
                </c:pt>
                <c:pt idx="2742">
                  <c:v>0.39899108654506199</c:v>
                </c:pt>
                <c:pt idx="2743">
                  <c:v>0.399215702839471</c:v>
                </c:pt>
                <c:pt idx="2744">
                  <c:v>0.39944138502998899</c:v>
                </c:pt>
                <c:pt idx="2745">
                  <c:v>0.39982249601070602</c:v>
                </c:pt>
                <c:pt idx="2746">
                  <c:v>0.39949423932963901</c:v>
                </c:pt>
                <c:pt idx="2747">
                  <c:v>0.39938092233852401</c:v>
                </c:pt>
                <c:pt idx="2748">
                  <c:v>0.39833082776637002</c:v>
                </c:pt>
                <c:pt idx="2749">
                  <c:v>0.39845537651843799</c:v>
                </c:pt>
                <c:pt idx="2750">
                  <c:v>0.39940271264541699</c:v>
                </c:pt>
                <c:pt idx="2751">
                  <c:v>0.39750994429217201</c:v>
                </c:pt>
                <c:pt idx="2752">
                  <c:v>0.39892654187790599</c:v>
                </c:pt>
                <c:pt idx="2753">
                  <c:v>0.39792228094642401</c:v>
                </c:pt>
                <c:pt idx="2754">
                  <c:v>0.39765951086589102</c:v>
                </c:pt>
                <c:pt idx="2755">
                  <c:v>0.39703168839922198</c:v>
                </c:pt>
                <c:pt idx="2756">
                  <c:v>0.396396848547305</c:v>
                </c:pt>
                <c:pt idx="2757">
                  <c:v>0.396586073725126</c:v>
                </c:pt>
                <c:pt idx="2758">
                  <c:v>0.39661055131595602</c:v>
                </c:pt>
                <c:pt idx="2759">
                  <c:v>0.39709597957967302</c:v>
                </c:pt>
                <c:pt idx="2760">
                  <c:v>0.395595247392446</c:v>
                </c:pt>
                <c:pt idx="2761">
                  <c:v>0.39566677300270597</c:v>
                </c:pt>
                <c:pt idx="2762">
                  <c:v>0.395363581076769</c:v>
                </c:pt>
                <c:pt idx="2763">
                  <c:v>0.39599148491969</c:v>
                </c:pt>
                <c:pt idx="2764">
                  <c:v>0.39385161197309698</c:v>
                </c:pt>
                <c:pt idx="2765">
                  <c:v>0.39494397334799197</c:v>
                </c:pt>
                <c:pt idx="2766">
                  <c:v>0.394495261828129</c:v>
                </c:pt>
                <c:pt idx="2767">
                  <c:v>0.39308417336204499</c:v>
                </c:pt>
                <c:pt idx="2768">
                  <c:v>0.39261809972976702</c:v>
                </c:pt>
                <c:pt idx="2769">
                  <c:v>0.39310890880055099</c:v>
                </c:pt>
                <c:pt idx="2770">
                  <c:v>0.39172341580497599</c:v>
                </c:pt>
                <c:pt idx="2771">
                  <c:v>0.39139880142400701</c:v>
                </c:pt>
                <c:pt idx="2772">
                  <c:v>0.39016431097586801</c:v>
                </c:pt>
                <c:pt idx="2773">
                  <c:v>0.390253297271896</c:v>
                </c:pt>
                <c:pt idx="2774">
                  <c:v>0.38992025351975401</c:v>
                </c:pt>
                <c:pt idx="2775">
                  <c:v>0.38855193779398101</c:v>
                </c:pt>
                <c:pt idx="2776">
                  <c:v>0.38907096005238101</c:v>
                </c:pt>
                <c:pt idx="2777">
                  <c:v>0.387447229828704</c:v>
                </c:pt>
                <c:pt idx="2778">
                  <c:v>0.38814301927106398</c:v>
                </c:pt>
                <c:pt idx="2779">
                  <c:v>0.38665814172946</c:v>
                </c:pt>
                <c:pt idx="2780">
                  <c:v>0.38526881579273498</c:v>
                </c:pt>
                <c:pt idx="2781">
                  <c:v>0.38482812170583902</c:v>
                </c:pt>
                <c:pt idx="2782">
                  <c:v>0.38358320285049002</c:v>
                </c:pt>
                <c:pt idx="2783">
                  <c:v>0.38247021837982698</c:v>
                </c:pt>
                <c:pt idx="2784">
                  <c:v>0.38171135696900999</c:v>
                </c:pt>
                <c:pt idx="2785">
                  <c:v>0.38241085648739198</c:v>
                </c:pt>
                <c:pt idx="2786">
                  <c:v>0.379844260162785</c:v>
                </c:pt>
                <c:pt idx="2787">
                  <c:v>0.379738492717904</c:v>
                </c:pt>
                <c:pt idx="2788">
                  <c:v>0.37920884255540199</c:v>
                </c:pt>
                <c:pt idx="2789">
                  <c:v>0.37724562280336998</c:v>
                </c:pt>
                <c:pt idx="2790">
                  <c:v>0.376555123853893</c:v>
                </c:pt>
                <c:pt idx="2791">
                  <c:v>0.377165991686922</c:v>
                </c:pt>
                <c:pt idx="2792">
                  <c:v>0.374398827435454</c:v>
                </c:pt>
                <c:pt idx="2793">
                  <c:v>0.37512833480089802</c:v>
                </c:pt>
                <c:pt idx="2794">
                  <c:v>0.37426958057569698</c:v>
                </c:pt>
                <c:pt idx="2795">
                  <c:v>0.37318511388167502</c:v>
                </c:pt>
                <c:pt idx="2796">
                  <c:v>0.37129243356981401</c:v>
                </c:pt>
                <c:pt idx="2797">
                  <c:v>0.37078690721323199</c:v>
                </c:pt>
                <c:pt idx="2798">
                  <c:v>0.36997885283055498</c:v>
                </c:pt>
                <c:pt idx="2799">
                  <c:v>0.36932957990176701</c:v>
                </c:pt>
                <c:pt idx="2800">
                  <c:v>0.368210398627899</c:v>
                </c:pt>
                <c:pt idx="2801">
                  <c:v>0.36694460994391398</c:v>
                </c:pt>
                <c:pt idx="2802">
                  <c:v>0.36617129887953698</c:v>
                </c:pt>
                <c:pt idx="2803">
                  <c:v>0.36429133667317398</c:v>
                </c:pt>
                <c:pt idx="2804">
                  <c:v>0.36319315633986599</c:v>
                </c:pt>
                <c:pt idx="2805">
                  <c:v>0.36277181055775598</c:v>
                </c:pt>
                <c:pt idx="2806">
                  <c:v>0.36203558443886502</c:v>
                </c:pt>
                <c:pt idx="2807">
                  <c:v>0.360885955899033</c:v>
                </c:pt>
                <c:pt idx="2808">
                  <c:v>0.36041768999770901</c:v>
                </c:pt>
                <c:pt idx="2809">
                  <c:v>0.35693055569847898</c:v>
                </c:pt>
                <c:pt idx="2810">
                  <c:v>0.357356004905588</c:v>
                </c:pt>
                <c:pt idx="2811">
                  <c:v>0.355567323513379</c:v>
                </c:pt>
                <c:pt idx="2812">
                  <c:v>0.35433866647102302</c:v>
                </c:pt>
                <c:pt idx="2813">
                  <c:v>0.35314788841642603</c:v>
                </c:pt>
                <c:pt idx="2814">
                  <c:v>0.35152889214656702</c:v>
                </c:pt>
                <c:pt idx="2815">
                  <c:v>0.34974910253293101</c:v>
                </c:pt>
                <c:pt idx="2816">
                  <c:v>0.34881474966185999</c:v>
                </c:pt>
                <c:pt idx="2817">
                  <c:v>0.34751861266575401</c:v>
                </c:pt>
                <c:pt idx="2818">
                  <c:v>0.345954241953363</c:v>
                </c:pt>
                <c:pt idx="2819">
                  <c:v>0.34493075670661</c:v>
                </c:pt>
                <c:pt idx="2820">
                  <c:v>0.34325054697998902</c:v>
                </c:pt>
                <c:pt idx="2821">
                  <c:v>0.34301071289767698</c:v>
                </c:pt>
                <c:pt idx="2822">
                  <c:v>0.34114828099945299</c:v>
                </c:pt>
                <c:pt idx="2823">
                  <c:v>0.34011352922573301</c:v>
                </c:pt>
                <c:pt idx="2824">
                  <c:v>0.33727343746131599</c:v>
                </c:pt>
                <c:pt idx="2825">
                  <c:v>0.33608342036849598</c:v>
                </c:pt>
                <c:pt idx="2826">
                  <c:v>0.33561896880836001</c:v>
                </c:pt>
                <c:pt idx="2827">
                  <c:v>0.33435152347312103</c:v>
                </c:pt>
                <c:pt idx="2828">
                  <c:v>0.33272951480882101</c:v>
                </c:pt>
                <c:pt idx="2829">
                  <c:v>0.33061413261508599</c:v>
                </c:pt>
                <c:pt idx="2830">
                  <c:v>0.32860327287589802</c:v>
                </c:pt>
                <c:pt idx="2831">
                  <c:v>0.32801609885015898</c:v>
                </c:pt>
                <c:pt idx="2832">
                  <c:v>0.327284897790655</c:v>
                </c:pt>
                <c:pt idx="2833">
                  <c:v>0.32573134566400802</c:v>
                </c:pt>
                <c:pt idx="2834">
                  <c:v>0.32389450768584499</c:v>
                </c:pt>
                <c:pt idx="2835">
                  <c:v>0.32204006592912199</c:v>
                </c:pt>
                <c:pt idx="2836">
                  <c:v>0.32055859915125201</c:v>
                </c:pt>
                <c:pt idx="2837">
                  <c:v>0.31937984865564201</c:v>
                </c:pt>
                <c:pt idx="2838">
                  <c:v>0.31841076133068802</c:v>
                </c:pt>
                <c:pt idx="2839">
                  <c:v>0.31644051966345099</c:v>
                </c:pt>
                <c:pt idx="2840">
                  <c:v>0.31498295148203698</c:v>
                </c:pt>
                <c:pt idx="2841">
                  <c:v>0.313834583346773</c:v>
                </c:pt>
                <c:pt idx="2842">
                  <c:v>0.31210165427745601</c:v>
                </c:pt>
                <c:pt idx="2843">
                  <c:v>0.31106646138720601</c:v>
                </c:pt>
                <c:pt idx="2844">
                  <c:v>0.30972695147707102</c:v>
                </c:pt>
                <c:pt idx="2845">
                  <c:v>0.30736597564374801</c:v>
                </c:pt>
                <c:pt idx="2846">
                  <c:v>0.30559745598972499</c:v>
                </c:pt>
                <c:pt idx="2847">
                  <c:v>0.30481746127378101</c:v>
                </c:pt>
                <c:pt idx="2848">
                  <c:v>0.30282084581148599</c:v>
                </c:pt>
                <c:pt idx="2849">
                  <c:v>0.301911436035882</c:v>
                </c:pt>
                <c:pt idx="2850">
                  <c:v>0.30062350373261698</c:v>
                </c:pt>
                <c:pt idx="2851">
                  <c:v>0.29914013431742997</c:v>
                </c:pt>
                <c:pt idx="2852">
                  <c:v>0.29717404828949801</c:v>
                </c:pt>
                <c:pt idx="2853">
                  <c:v>0.29556120466987101</c:v>
                </c:pt>
                <c:pt idx="2854">
                  <c:v>0.29515644238460798</c:v>
                </c:pt>
                <c:pt idx="2855">
                  <c:v>0.29407134496327603</c:v>
                </c:pt>
                <c:pt idx="2856">
                  <c:v>0.29209180633020099</c:v>
                </c:pt>
                <c:pt idx="2857">
                  <c:v>0.28989137070078502</c:v>
                </c:pt>
                <c:pt idx="2858">
                  <c:v>0.28914226720560599</c:v>
                </c:pt>
                <c:pt idx="2859">
                  <c:v>0.287083591349721</c:v>
                </c:pt>
                <c:pt idx="2860">
                  <c:v>0.286335212544785</c:v>
                </c:pt>
                <c:pt idx="2861">
                  <c:v>0.28513196059718499</c:v>
                </c:pt>
                <c:pt idx="2862">
                  <c:v>0.28343161015623503</c:v>
                </c:pt>
                <c:pt idx="2863">
                  <c:v>0.28220768058289197</c:v>
                </c:pt>
                <c:pt idx="2864">
                  <c:v>0.27995636079744801</c:v>
                </c:pt>
                <c:pt idx="2865">
                  <c:v>0.27843445903361802</c:v>
                </c:pt>
                <c:pt idx="2866">
                  <c:v>0.27698209863691498</c:v>
                </c:pt>
                <c:pt idx="2867">
                  <c:v>0.27656365265830202</c:v>
                </c:pt>
                <c:pt idx="2868">
                  <c:v>0.273929535267316</c:v>
                </c:pt>
                <c:pt idx="2869">
                  <c:v>0.27380181757454097</c:v>
                </c:pt>
                <c:pt idx="2870">
                  <c:v>0.27143066378693398</c:v>
                </c:pt>
                <c:pt idx="2871">
                  <c:v>0.270483657642627</c:v>
                </c:pt>
                <c:pt idx="2872">
                  <c:v>0.26891204922037398</c:v>
                </c:pt>
                <c:pt idx="2873">
                  <c:v>0.267465102298238</c:v>
                </c:pt>
                <c:pt idx="2874">
                  <c:v>0.26652406269214901</c:v>
                </c:pt>
                <c:pt idx="2875">
                  <c:v>0.26515183828202199</c:v>
                </c:pt>
                <c:pt idx="2876">
                  <c:v>0.26353153865171702</c:v>
                </c:pt>
                <c:pt idx="2877">
                  <c:v>0.26233355852623702</c:v>
                </c:pt>
                <c:pt idx="2878">
                  <c:v>0.26086596097945303</c:v>
                </c:pt>
                <c:pt idx="2879">
                  <c:v>0.25971724132727803</c:v>
                </c:pt>
                <c:pt idx="2880">
                  <c:v>0.25847541280529301</c:v>
                </c:pt>
                <c:pt idx="2881">
                  <c:v>0.25750469299583101</c:v>
                </c:pt>
                <c:pt idx="2882">
                  <c:v>0.25537495745397398</c:v>
                </c:pt>
                <c:pt idx="2883">
                  <c:v>0.25458379034406498</c:v>
                </c:pt>
                <c:pt idx="2884">
                  <c:v>0.25356725782290102</c:v>
                </c:pt>
                <c:pt idx="2885">
                  <c:v>0.25241382578003202</c:v>
                </c:pt>
                <c:pt idx="2886">
                  <c:v>0.25167859511611401</c:v>
                </c:pt>
                <c:pt idx="2887">
                  <c:v>0.25008884984222701</c:v>
                </c:pt>
                <c:pt idx="2888">
                  <c:v>0.24967218793934101</c:v>
                </c:pt>
                <c:pt idx="2889">
                  <c:v>0.248049023902423</c:v>
                </c:pt>
                <c:pt idx="2890">
                  <c:v>0.24748177540587499</c:v>
                </c:pt>
                <c:pt idx="2891">
                  <c:v>0.24485099036135699</c:v>
                </c:pt>
                <c:pt idx="2892">
                  <c:v>0.243295316076376</c:v>
                </c:pt>
                <c:pt idx="2893">
                  <c:v>0.24248662868540999</c:v>
                </c:pt>
                <c:pt idx="2894">
                  <c:v>0.242248056136843</c:v>
                </c:pt>
                <c:pt idx="2895">
                  <c:v>0.24001025242164301</c:v>
                </c:pt>
                <c:pt idx="2896">
                  <c:v>0.23937474265563799</c:v>
                </c:pt>
                <c:pt idx="2897">
                  <c:v>0.23764545785796301</c:v>
                </c:pt>
                <c:pt idx="2898">
                  <c:v>0.23700002136208201</c:v>
                </c:pt>
                <c:pt idx="2899">
                  <c:v>0.236591389256252</c:v>
                </c:pt>
                <c:pt idx="2900">
                  <c:v>0.23618943877755799</c:v>
                </c:pt>
                <c:pt idx="2901">
                  <c:v>0.23462973183392399</c:v>
                </c:pt>
                <c:pt idx="2902">
                  <c:v>0.23319595648701499</c:v>
                </c:pt>
                <c:pt idx="2903">
                  <c:v>0.23313669011718</c:v>
                </c:pt>
                <c:pt idx="2904">
                  <c:v>0.23167992291415501</c:v>
                </c:pt>
                <c:pt idx="2905">
                  <c:v>0.23012282679461299</c:v>
                </c:pt>
                <c:pt idx="2906">
                  <c:v>0.22938073898042299</c:v>
                </c:pt>
                <c:pt idx="2907">
                  <c:v>0.22734387616489499</c:v>
                </c:pt>
                <c:pt idx="2908">
                  <c:v>0.22735200734815</c:v>
                </c:pt>
                <c:pt idx="2909">
                  <c:v>0.22649263843734499</c:v>
                </c:pt>
                <c:pt idx="2910">
                  <c:v>0.224815732306373</c:v>
                </c:pt>
                <c:pt idx="2911">
                  <c:v>0.22388055859623701</c:v>
                </c:pt>
                <c:pt idx="2912">
                  <c:v>0.22273570583053001</c:v>
                </c:pt>
                <c:pt idx="2913">
                  <c:v>0.221613016862721</c:v>
                </c:pt>
                <c:pt idx="2914">
                  <c:v>0.221832385712213</c:v>
                </c:pt>
                <c:pt idx="2915">
                  <c:v>0.219320033667248</c:v>
                </c:pt>
                <c:pt idx="2916">
                  <c:v>0.220104643771039</c:v>
                </c:pt>
                <c:pt idx="2917">
                  <c:v>0.21862632983935801</c:v>
                </c:pt>
                <c:pt idx="2918">
                  <c:v>0.21662125185325901</c:v>
                </c:pt>
                <c:pt idx="2919">
                  <c:v>0.21632626581514799</c:v>
                </c:pt>
                <c:pt idx="2920">
                  <c:v>0.215852947658705</c:v>
                </c:pt>
                <c:pt idx="2921">
                  <c:v>0.21567959341027401</c:v>
                </c:pt>
                <c:pt idx="2922">
                  <c:v>0.21352009400290101</c:v>
                </c:pt>
                <c:pt idx="2923">
                  <c:v>0.21357464997672301</c:v>
                </c:pt>
                <c:pt idx="2924">
                  <c:v>0.21281561361526899</c:v>
                </c:pt>
                <c:pt idx="2925">
                  <c:v>0.21115986893507999</c:v>
                </c:pt>
                <c:pt idx="2926">
                  <c:v>0.21187096280970399</c:v>
                </c:pt>
                <c:pt idx="2927">
                  <c:v>0.21043502455542601</c:v>
                </c:pt>
                <c:pt idx="2928">
                  <c:v>0.20941134044325899</c:v>
                </c:pt>
                <c:pt idx="2929">
                  <c:v>0.20831999814195101</c:v>
                </c:pt>
                <c:pt idx="2930">
                  <c:v>0.20816239749478299</c:v>
                </c:pt>
                <c:pt idx="2931">
                  <c:v>0.208331038835365</c:v>
                </c:pt>
                <c:pt idx="2932">
                  <c:v>0.207395025363701</c:v>
                </c:pt>
                <c:pt idx="2933">
                  <c:v>0.20657384508257801</c:v>
                </c:pt>
                <c:pt idx="2934">
                  <c:v>0.20655178276260699</c:v>
                </c:pt>
                <c:pt idx="2935">
                  <c:v>0.206577924368508</c:v>
                </c:pt>
                <c:pt idx="2936">
                  <c:v>0.203929580840917</c:v>
                </c:pt>
                <c:pt idx="2937">
                  <c:v>0.20255021112532201</c:v>
                </c:pt>
                <c:pt idx="2938">
                  <c:v>0.202321288599317</c:v>
                </c:pt>
                <c:pt idx="2939">
                  <c:v>0.20305601238367299</c:v>
                </c:pt>
                <c:pt idx="2940">
                  <c:v>0.20177757211173</c:v>
                </c:pt>
                <c:pt idx="2941">
                  <c:v>0.20076089873446901</c:v>
                </c:pt>
                <c:pt idx="2942">
                  <c:v>0.201097550722665</c:v>
                </c:pt>
                <c:pt idx="2943">
                  <c:v>0.20046861989852</c:v>
                </c:pt>
                <c:pt idx="2944">
                  <c:v>0.19954497773646299</c:v>
                </c:pt>
                <c:pt idx="2945">
                  <c:v>0.19762290081085301</c:v>
                </c:pt>
                <c:pt idx="2946">
                  <c:v>0.19774810162394901</c:v>
                </c:pt>
                <c:pt idx="2947">
                  <c:v>0.196564888798332</c:v>
                </c:pt>
                <c:pt idx="2948">
                  <c:v>0.19700011786746499</c:v>
                </c:pt>
                <c:pt idx="2949">
                  <c:v>0.195472061917631</c:v>
                </c:pt>
                <c:pt idx="2950">
                  <c:v>0.195499271780322</c:v>
                </c:pt>
                <c:pt idx="2951">
                  <c:v>0.19516723477126299</c:v>
                </c:pt>
                <c:pt idx="2952">
                  <c:v>0.19468061934518199</c:v>
                </c:pt>
                <c:pt idx="2953">
                  <c:v>0.19439453183581301</c:v>
                </c:pt>
                <c:pt idx="2954">
                  <c:v>0.19262075767727199</c:v>
                </c:pt>
                <c:pt idx="2955">
                  <c:v>0.192814836149344</c:v>
                </c:pt>
                <c:pt idx="2956">
                  <c:v>0.19322896881985299</c:v>
                </c:pt>
                <c:pt idx="2957">
                  <c:v>0.19202533986676601</c:v>
                </c:pt>
                <c:pt idx="2958">
                  <c:v>0.19092290699564801</c:v>
                </c:pt>
                <c:pt idx="2959">
                  <c:v>0.19067046303923199</c:v>
                </c:pt>
                <c:pt idx="2960">
                  <c:v>0.189784930457497</c:v>
                </c:pt>
                <c:pt idx="2961">
                  <c:v>0.188440636452371</c:v>
                </c:pt>
                <c:pt idx="2962">
                  <c:v>0.18802093457913899</c:v>
                </c:pt>
                <c:pt idx="2963">
                  <c:v>0.187762443407821</c:v>
                </c:pt>
                <c:pt idx="2964">
                  <c:v>0.18731719529973601</c:v>
                </c:pt>
                <c:pt idx="2965">
                  <c:v>0.187088363108808</c:v>
                </c:pt>
                <c:pt idx="2966">
                  <c:v>0.18595340577359201</c:v>
                </c:pt>
                <c:pt idx="2967">
                  <c:v>0.18540188184883299</c:v>
                </c:pt>
                <c:pt idx="2968">
                  <c:v>0.18533559326115101</c:v>
                </c:pt>
                <c:pt idx="2969">
                  <c:v>0.18530069302980101</c:v>
                </c:pt>
                <c:pt idx="2970">
                  <c:v>0.18413942260285401</c:v>
                </c:pt>
                <c:pt idx="2971">
                  <c:v>0.18405960156530199</c:v>
                </c:pt>
                <c:pt idx="2972">
                  <c:v>0.183592878471877</c:v>
                </c:pt>
                <c:pt idx="2973">
                  <c:v>0.18177710444056</c:v>
                </c:pt>
                <c:pt idx="2974">
                  <c:v>0.182831405008995</c:v>
                </c:pt>
                <c:pt idx="2975">
                  <c:v>0.18080912181823</c:v>
                </c:pt>
                <c:pt idx="2976">
                  <c:v>0.180804484231118</c:v>
                </c:pt>
                <c:pt idx="2977">
                  <c:v>0.18067557766546999</c:v>
                </c:pt>
                <c:pt idx="2978">
                  <c:v>0.17968975683010599</c:v>
                </c:pt>
                <c:pt idx="2979">
                  <c:v>0.18056778963308201</c:v>
                </c:pt>
                <c:pt idx="2980">
                  <c:v>0.17942455921022199</c:v>
                </c:pt>
                <c:pt idx="2981">
                  <c:v>0.17758316583008901</c:v>
                </c:pt>
                <c:pt idx="2982">
                  <c:v>0.17879933021375699</c:v>
                </c:pt>
                <c:pt idx="2983">
                  <c:v>0.177775354662323</c:v>
                </c:pt>
                <c:pt idx="2984">
                  <c:v>0.17755981478366101</c:v>
                </c:pt>
                <c:pt idx="2985">
                  <c:v>0.17637597855392501</c:v>
                </c:pt>
                <c:pt idx="2986">
                  <c:v>0.17560174069433299</c:v>
                </c:pt>
                <c:pt idx="2987">
                  <c:v>0.17504684834381001</c:v>
                </c:pt>
                <c:pt idx="2988">
                  <c:v>0.17439731159294</c:v>
                </c:pt>
                <c:pt idx="2989">
                  <c:v>0.17411631344416201</c:v>
                </c:pt>
                <c:pt idx="2990">
                  <c:v>0.172529035402195</c:v>
                </c:pt>
                <c:pt idx="2991">
                  <c:v>0.17242125419519799</c:v>
                </c:pt>
                <c:pt idx="2992">
                  <c:v>0.17221210378512</c:v>
                </c:pt>
                <c:pt idx="2993">
                  <c:v>0.17166808023697999</c:v>
                </c:pt>
                <c:pt idx="2994">
                  <c:v>0.172119466304055</c:v>
                </c:pt>
                <c:pt idx="2995">
                  <c:v>0.17089396211732599</c:v>
                </c:pt>
                <c:pt idx="2996">
                  <c:v>0.17012215870172101</c:v>
                </c:pt>
                <c:pt idx="2997">
                  <c:v>0.168895610495578</c:v>
                </c:pt>
                <c:pt idx="2998">
                  <c:v>0.16852293200349</c:v>
                </c:pt>
                <c:pt idx="2999">
                  <c:v>0.16742230395369001</c:v>
                </c:pt>
                <c:pt idx="3000">
                  <c:v>0.167458556708764</c:v>
                </c:pt>
                <c:pt idx="3001">
                  <c:v>0.166706298822802</c:v>
                </c:pt>
                <c:pt idx="3002">
                  <c:v>0.165179504131025</c:v>
                </c:pt>
                <c:pt idx="3003">
                  <c:v>0.16539413642057399</c:v>
                </c:pt>
                <c:pt idx="3004">
                  <c:v>0.164701092019368</c:v>
                </c:pt>
                <c:pt idx="3005">
                  <c:v>0.1643711848877</c:v>
                </c:pt>
                <c:pt idx="3006">
                  <c:v>0.16247994957523201</c:v>
                </c:pt>
                <c:pt idx="3007">
                  <c:v>0.16264671008165901</c:v>
                </c:pt>
                <c:pt idx="3008">
                  <c:v>0.16120132971558501</c:v>
                </c:pt>
                <c:pt idx="3009">
                  <c:v>0.16094763161895201</c:v>
                </c:pt>
                <c:pt idx="3010">
                  <c:v>0.15981546030666499</c:v>
                </c:pt>
                <c:pt idx="3011">
                  <c:v>0.15923486369989401</c:v>
                </c:pt>
                <c:pt idx="3012">
                  <c:v>0.159385537726009</c:v>
                </c:pt>
                <c:pt idx="3013">
                  <c:v>0.15832464911609301</c:v>
                </c:pt>
                <c:pt idx="3014">
                  <c:v>0.156991716085572</c:v>
                </c:pt>
                <c:pt idx="3015">
                  <c:v>0.155905330705921</c:v>
                </c:pt>
                <c:pt idx="3016">
                  <c:v>0.15568686308076399</c:v>
                </c:pt>
                <c:pt idx="3017">
                  <c:v>0.15522604610375099</c:v>
                </c:pt>
                <c:pt idx="3018">
                  <c:v>0.15385623861484601</c:v>
                </c:pt>
                <c:pt idx="3019">
                  <c:v>0.152821902359317</c:v>
                </c:pt>
                <c:pt idx="3020">
                  <c:v>0.152389487726587</c:v>
                </c:pt>
                <c:pt idx="3021">
                  <c:v>0.1511649810457</c:v>
                </c:pt>
                <c:pt idx="3022">
                  <c:v>0.15116035079701901</c:v>
                </c:pt>
                <c:pt idx="3023">
                  <c:v>0.149799488520443</c:v>
                </c:pt>
                <c:pt idx="3024">
                  <c:v>0.14998038200139299</c:v>
                </c:pt>
                <c:pt idx="3025">
                  <c:v>0.14771639063960099</c:v>
                </c:pt>
                <c:pt idx="3026">
                  <c:v>0.14638601706498899</c:v>
                </c:pt>
                <c:pt idx="3027">
                  <c:v>0.14620553566209499</c:v>
                </c:pt>
                <c:pt idx="3028">
                  <c:v>0.14551665055971999</c:v>
                </c:pt>
                <c:pt idx="3029">
                  <c:v>0.14352953099452001</c:v>
                </c:pt>
                <c:pt idx="3030">
                  <c:v>0.141801596720777</c:v>
                </c:pt>
                <c:pt idx="3031">
                  <c:v>0.14191395682126901</c:v>
                </c:pt>
                <c:pt idx="3032">
                  <c:v>0.14125490631354101</c:v>
                </c:pt>
                <c:pt idx="3033">
                  <c:v>0.140250194252109</c:v>
                </c:pt>
                <c:pt idx="3034">
                  <c:v>0.13842951486432101</c:v>
                </c:pt>
                <c:pt idx="3035">
                  <c:v>0.13832607689418699</c:v>
                </c:pt>
                <c:pt idx="3036">
                  <c:v>0.13714114698698199</c:v>
                </c:pt>
                <c:pt idx="3037">
                  <c:v>0.135315483183196</c:v>
                </c:pt>
                <c:pt idx="3038">
                  <c:v>0.13338958722643801</c:v>
                </c:pt>
                <c:pt idx="3039">
                  <c:v>0.13383631102933599</c:v>
                </c:pt>
                <c:pt idx="3040">
                  <c:v>0.13149578523163499</c:v>
                </c:pt>
                <c:pt idx="3041">
                  <c:v>0.12997333788887899</c:v>
                </c:pt>
                <c:pt idx="3042">
                  <c:v>0.129263996044677</c:v>
                </c:pt>
                <c:pt idx="3043">
                  <c:v>0.12807116886791201</c:v>
                </c:pt>
                <c:pt idx="3044">
                  <c:v>0.12770648737597201</c:v>
                </c:pt>
                <c:pt idx="3045">
                  <c:v>0.12656384465686399</c:v>
                </c:pt>
                <c:pt idx="3046">
                  <c:v>0.124740345995196</c:v>
                </c:pt>
                <c:pt idx="3047">
                  <c:v>0.123884975594344</c:v>
                </c:pt>
                <c:pt idx="3048">
                  <c:v>0.122314394362269</c:v>
                </c:pt>
                <c:pt idx="3049">
                  <c:v>0.12201901437995701</c:v>
                </c:pt>
                <c:pt idx="3050">
                  <c:v>0.119588509141902</c:v>
                </c:pt>
                <c:pt idx="3051">
                  <c:v>0.118711488991217</c:v>
                </c:pt>
                <c:pt idx="3052">
                  <c:v>0.11838582445085701</c:v>
                </c:pt>
                <c:pt idx="3053">
                  <c:v>0.116839129681771</c:v>
                </c:pt>
                <c:pt idx="3054">
                  <c:v>0.11401396183971101</c:v>
                </c:pt>
                <c:pt idx="3055">
                  <c:v>0.11356370355503299</c:v>
                </c:pt>
                <c:pt idx="3056">
                  <c:v>0.11298304708458699</c:v>
                </c:pt>
                <c:pt idx="3057">
                  <c:v>0.111166221100335</c:v>
                </c:pt>
                <c:pt idx="3058">
                  <c:v>0.110073158882264</c:v>
                </c:pt>
                <c:pt idx="3059">
                  <c:v>0.10911693192628601</c:v>
                </c:pt>
                <c:pt idx="3060">
                  <c:v>0.107124123110288</c:v>
                </c:pt>
                <c:pt idx="3061">
                  <c:v>0.105106037481525</c:v>
                </c:pt>
                <c:pt idx="3062">
                  <c:v>0.103448076324005</c:v>
                </c:pt>
                <c:pt idx="3063">
                  <c:v>0.103266484084274</c:v>
                </c:pt>
                <c:pt idx="3064">
                  <c:v>0.100777176436202</c:v>
                </c:pt>
                <c:pt idx="3065">
                  <c:v>0.10016746902460601</c:v>
                </c:pt>
                <c:pt idx="3066">
                  <c:v>9.8968325126079601E-2</c:v>
                </c:pt>
                <c:pt idx="3067">
                  <c:v>9.8062295544250305E-2</c:v>
                </c:pt>
                <c:pt idx="3068">
                  <c:v>9.7515270358678297E-2</c:v>
                </c:pt>
                <c:pt idx="3069">
                  <c:v>9.5324068203522794E-2</c:v>
                </c:pt>
                <c:pt idx="3070">
                  <c:v>9.3633188631304098E-2</c:v>
                </c:pt>
                <c:pt idx="3071">
                  <c:v>9.1405984417231106E-2</c:v>
                </c:pt>
                <c:pt idx="3072">
                  <c:v>9.1853076860646796E-2</c:v>
                </c:pt>
                <c:pt idx="3073">
                  <c:v>8.9721309619073403E-2</c:v>
                </c:pt>
                <c:pt idx="3074">
                  <c:v>8.7930703953028003E-2</c:v>
                </c:pt>
                <c:pt idx="3075">
                  <c:v>8.5688054849138301E-2</c:v>
                </c:pt>
                <c:pt idx="3076">
                  <c:v>8.5023923290829501E-2</c:v>
                </c:pt>
                <c:pt idx="3077">
                  <c:v>8.3600411980891007E-2</c:v>
                </c:pt>
                <c:pt idx="3078">
                  <c:v>8.1359026793214995E-2</c:v>
                </c:pt>
                <c:pt idx="3079">
                  <c:v>8.09385258863181E-2</c:v>
                </c:pt>
                <c:pt idx="3080">
                  <c:v>7.9222474800012599E-2</c:v>
                </c:pt>
                <c:pt idx="3081">
                  <c:v>7.7644403961691297E-2</c:v>
                </c:pt>
                <c:pt idx="3082">
                  <c:v>7.6868355128117599E-2</c:v>
                </c:pt>
                <c:pt idx="3083">
                  <c:v>7.6023472849349405E-2</c:v>
                </c:pt>
                <c:pt idx="3084">
                  <c:v>7.4394090787927206E-2</c:v>
                </c:pt>
                <c:pt idx="3085">
                  <c:v>7.2236112700353197E-2</c:v>
                </c:pt>
                <c:pt idx="3086">
                  <c:v>7.1547016430615396E-2</c:v>
                </c:pt>
                <c:pt idx="3087">
                  <c:v>6.9697429400388602E-2</c:v>
                </c:pt>
                <c:pt idx="3088">
                  <c:v>6.7081533672735505E-2</c:v>
                </c:pt>
                <c:pt idx="3089">
                  <c:v>6.7230327377906698E-2</c:v>
                </c:pt>
                <c:pt idx="3090">
                  <c:v>6.45048139534143E-2</c:v>
                </c:pt>
                <c:pt idx="3091">
                  <c:v>6.3232606799672006E-2</c:v>
                </c:pt>
                <c:pt idx="3092">
                  <c:v>6.2003924391669199E-2</c:v>
                </c:pt>
                <c:pt idx="3093">
                  <c:v>5.9256329947191502E-2</c:v>
                </c:pt>
                <c:pt idx="3094">
                  <c:v>5.7990724078113398E-2</c:v>
                </c:pt>
                <c:pt idx="3095">
                  <c:v>5.58275258064755E-2</c:v>
                </c:pt>
                <c:pt idx="3096">
                  <c:v>5.6217831936984701E-2</c:v>
                </c:pt>
                <c:pt idx="3097">
                  <c:v>5.4712540044997898E-2</c:v>
                </c:pt>
                <c:pt idx="3098">
                  <c:v>5.3229077695170803E-2</c:v>
                </c:pt>
                <c:pt idx="3099">
                  <c:v>5.1132967843373303E-2</c:v>
                </c:pt>
                <c:pt idx="3100">
                  <c:v>4.93946705682567E-2</c:v>
                </c:pt>
                <c:pt idx="3101">
                  <c:v>4.7846096039718997E-2</c:v>
                </c:pt>
                <c:pt idx="3102">
                  <c:v>4.5974899357332497E-2</c:v>
                </c:pt>
                <c:pt idx="3103">
                  <c:v>4.5199568662070901E-2</c:v>
                </c:pt>
                <c:pt idx="3104">
                  <c:v>4.4306391293597099E-2</c:v>
                </c:pt>
                <c:pt idx="3105">
                  <c:v>4.3332846559474301E-2</c:v>
                </c:pt>
                <c:pt idx="3106">
                  <c:v>4.2366479112310299E-2</c:v>
                </c:pt>
                <c:pt idx="3107">
                  <c:v>4.0337689666438803E-2</c:v>
                </c:pt>
                <c:pt idx="3108">
                  <c:v>3.7734878599876197E-2</c:v>
                </c:pt>
                <c:pt idx="3109">
                  <c:v>3.6348246341206501E-2</c:v>
                </c:pt>
                <c:pt idx="3110">
                  <c:v>3.6039088546701202E-2</c:v>
                </c:pt>
                <c:pt idx="3111">
                  <c:v>3.4773000949968297E-2</c:v>
                </c:pt>
                <c:pt idx="3112">
                  <c:v>3.3370894992937702E-2</c:v>
                </c:pt>
                <c:pt idx="3113">
                  <c:v>3.1244414165991399E-2</c:v>
                </c:pt>
                <c:pt idx="3114">
                  <c:v>3.09870117735783E-2</c:v>
                </c:pt>
                <c:pt idx="3115">
                  <c:v>2.9350024206323301E-2</c:v>
                </c:pt>
                <c:pt idx="3116">
                  <c:v>2.72320130124553E-2</c:v>
                </c:pt>
                <c:pt idx="3117">
                  <c:v>2.4875760962498699E-2</c:v>
                </c:pt>
                <c:pt idx="3118">
                  <c:v>2.4497470620625201E-2</c:v>
                </c:pt>
                <c:pt idx="3119">
                  <c:v>2.2714285492541501E-2</c:v>
                </c:pt>
                <c:pt idx="3120">
                  <c:v>2.1725579428538502E-2</c:v>
                </c:pt>
                <c:pt idx="3121">
                  <c:v>2.0104777279322399E-2</c:v>
                </c:pt>
                <c:pt idx="3122">
                  <c:v>1.9283288888659302E-2</c:v>
                </c:pt>
                <c:pt idx="3123">
                  <c:v>1.77479676140649E-2</c:v>
                </c:pt>
                <c:pt idx="3124">
                  <c:v>1.63701708737925E-2</c:v>
                </c:pt>
                <c:pt idx="3125">
                  <c:v>1.5460631418071399E-2</c:v>
                </c:pt>
                <c:pt idx="3126">
                  <c:v>1.44209692575448E-2</c:v>
                </c:pt>
                <c:pt idx="3127">
                  <c:v>1.2389236495901301E-2</c:v>
                </c:pt>
                <c:pt idx="3128">
                  <c:v>1.1398818058131E-2</c:v>
                </c:pt>
                <c:pt idx="3129">
                  <c:v>1.0108567727690899E-2</c:v>
                </c:pt>
                <c:pt idx="3130">
                  <c:v>8.8275462333912702E-3</c:v>
                </c:pt>
                <c:pt idx="3131">
                  <c:v>8.9428706123337205E-3</c:v>
                </c:pt>
                <c:pt idx="3132">
                  <c:v>6.5395168677452103E-3</c:v>
                </c:pt>
                <c:pt idx="3133">
                  <c:v>5.2896644622663497E-3</c:v>
                </c:pt>
                <c:pt idx="3134">
                  <c:v>5.6706203713290798E-3</c:v>
                </c:pt>
                <c:pt idx="3135">
                  <c:v>3.046369858794E-3</c:v>
                </c:pt>
                <c:pt idx="3136">
                  <c:v>2.2214881476875299E-3</c:v>
                </c:pt>
                <c:pt idx="3137">
                  <c:v>1.19983045870115E-3</c:v>
                </c:pt>
                <c:pt idx="3138">
                  <c:v>4.1863950120925601E-4</c:v>
                </c:pt>
                <c:pt idx="3139">
                  <c:v>1.0345793160167599E-3</c:v>
                </c:pt>
                <c:pt idx="3140">
                  <c:v>2.4328505469410999E-3</c:v>
                </c:pt>
                <c:pt idx="3141">
                  <c:v>3.9705764061789498E-3</c:v>
                </c:pt>
                <c:pt idx="3142">
                  <c:v>4.7093808974749702E-3</c:v>
                </c:pt>
                <c:pt idx="3143">
                  <c:v>5.0093941855342897E-3</c:v>
                </c:pt>
                <c:pt idx="3144">
                  <c:v>6.9758500521947299E-3</c:v>
                </c:pt>
                <c:pt idx="3145">
                  <c:v>6.9613598019879E-3</c:v>
                </c:pt>
                <c:pt idx="3146">
                  <c:v>8.1111429054434407E-3</c:v>
                </c:pt>
                <c:pt idx="3147">
                  <c:v>9.7683527279435103E-3</c:v>
                </c:pt>
                <c:pt idx="3148">
                  <c:v>9.6729667605563105E-3</c:v>
                </c:pt>
                <c:pt idx="3149">
                  <c:v>1.1883035737449201E-2</c:v>
                </c:pt>
                <c:pt idx="3150">
                  <c:v>1.24653030010352E-2</c:v>
                </c:pt>
                <c:pt idx="3151">
                  <c:v>1.3420003335319199E-2</c:v>
                </c:pt>
                <c:pt idx="3152">
                  <c:v>1.3318962900686701E-2</c:v>
                </c:pt>
                <c:pt idx="3153">
                  <c:v>1.5075093213228301E-2</c:v>
                </c:pt>
                <c:pt idx="3154">
                  <c:v>1.5462208685265899E-2</c:v>
                </c:pt>
                <c:pt idx="3155">
                  <c:v>1.6764158202319801E-2</c:v>
                </c:pt>
                <c:pt idx="3156">
                  <c:v>1.6797939180711801E-2</c:v>
                </c:pt>
                <c:pt idx="3157">
                  <c:v>1.7592651011469701E-2</c:v>
                </c:pt>
                <c:pt idx="3158">
                  <c:v>1.9090663593590299E-2</c:v>
                </c:pt>
                <c:pt idx="3159">
                  <c:v>1.9433151653759199E-2</c:v>
                </c:pt>
                <c:pt idx="3160">
                  <c:v>1.9409242365071501E-2</c:v>
                </c:pt>
                <c:pt idx="3161">
                  <c:v>2.1376823535959901E-2</c:v>
                </c:pt>
                <c:pt idx="3162">
                  <c:v>2.0218060010504E-2</c:v>
                </c:pt>
                <c:pt idx="3163">
                  <c:v>2.1617558899431299E-2</c:v>
                </c:pt>
                <c:pt idx="3164">
                  <c:v>2.1932013727975201E-2</c:v>
                </c:pt>
                <c:pt idx="3165">
                  <c:v>2.24262084863001E-2</c:v>
                </c:pt>
                <c:pt idx="3166">
                  <c:v>2.26928534314545E-2</c:v>
                </c:pt>
                <c:pt idx="3167">
                  <c:v>2.3188738284639101E-2</c:v>
                </c:pt>
                <c:pt idx="3168">
                  <c:v>2.4525223619200998E-2</c:v>
                </c:pt>
                <c:pt idx="3169">
                  <c:v>2.4443660750304699E-2</c:v>
                </c:pt>
                <c:pt idx="3170">
                  <c:v>2.6790114049441701E-2</c:v>
                </c:pt>
                <c:pt idx="3171">
                  <c:v>2.5819979811903999E-2</c:v>
                </c:pt>
                <c:pt idx="3172">
                  <c:v>2.4758918404131199E-2</c:v>
                </c:pt>
                <c:pt idx="3173">
                  <c:v>2.7487529535965002E-2</c:v>
                </c:pt>
                <c:pt idx="3174">
                  <c:v>2.7763190911042401E-2</c:v>
                </c:pt>
                <c:pt idx="3175">
                  <c:v>2.8256875479441401E-2</c:v>
                </c:pt>
                <c:pt idx="3176">
                  <c:v>2.74746554696658E-2</c:v>
                </c:pt>
                <c:pt idx="3177">
                  <c:v>2.8353050483784701E-2</c:v>
                </c:pt>
                <c:pt idx="3178">
                  <c:v>2.8340076538643399E-2</c:v>
                </c:pt>
                <c:pt idx="3179">
                  <c:v>2.8311670075895402E-2</c:v>
                </c:pt>
                <c:pt idx="3180">
                  <c:v>2.9365433484068799E-2</c:v>
                </c:pt>
                <c:pt idx="3181">
                  <c:v>3.0033267356653199E-2</c:v>
                </c:pt>
                <c:pt idx="3182">
                  <c:v>3.0546952575269001E-2</c:v>
                </c:pt>
                <c:pt idx="3183">
                  <c:v>3.04506206430104E-2</c:v>
                </c:pt>
                <c:pt idx="3184">
                  <c:v>2.9689171384426401E-2</c:v>
                </c:pt>
                <c:pt idx="3185">
                  <c:v>2.98266107182979E-2</c:v>
                </c:pt>
                <c:pt idx="3186">
                  <c:v>2.9425366366128199E-2</c:v>
                </c:pt>
                <c:pt idx="3187">
                  <c:v>2.95721540950231E-2</c:v>
                </c:pt>
                <c:pt idx="3188">
                  <c:v>3.06666633548397E-2</c:v>
                </c:pt>
                <c:pt idx="3189">
                  <c:v>3.0372091074145902E-2</c:v>
                </c:pt>
                <c:pt idx="3190">
                  <c:v>3.05456611398453E-2</c:v>
                </c:pt>
                <c:pt idx="3191">
                  <c:v>3.1717374891571302E-2</c:v>
                </c:pt>
                <c:pt idx="3192">
                  <c:v>3.03304717443094E-2</c:v>
                </c:pt>
                <c:pt idx="3193">
                  <c:v>3.09418220754012E-2</c:v>
                </c:pt>
                <c:pt idx="3194">
                  <c:v>3.0827629452300599E-2</c:v>
                </c:pt>
                <c:pt idx="3195">
                  <c:v>3.0695747598286499E-2</c:v>
                </c:pt>
                <c:pt idx="3196">
                  <c:v>3.0595088609759999E-2</c:v>
                </c:pt>
                <c:pt idx="3197">
                  <c:v>3.0937157768946399E-2</c:v>
                </c:pt>
                <c:pt idx="3198">
                  <c:v>3.0429442289931399E-2</c:v>
                </c:pt>
                <c:pt idx="3199">
                  <c:v>3.0919917831540099E-2</c:v>
                </c:pt>
                <c:pt idx="3200">
                  <c:v>3.09184306615637E-2</c:v>
                </c:pt>
              </c:numCache>
            </c:numRef>
          </c:val>
          <c:smooth val="0"/>
          <c:extLst xmlns:c16r2="http://schemas.microsoft.com/office/drawing/2015/06/chart">
            <c:ext xmlns:c16="http://schemas.microsoft.com/office/drawing/2014/chart" uri="{C3380CC4-5D6E-409C-BE32-E72D297353CC}">
              <c16:uniqueId val="{00000000-9205-4EFC-96A0-BB3B1276B492}"/>
            </c:ext>
          </c:extLst>
        </c:ser>
        <c:dLbls>
          <c:showLegendKey val="0"/>
          <c:showVal val="0"/>
          <c:showCatName val="0"/>
          <c:showSerName val="0"/>
          <c:showPercent val="0"/>
          <c:showBubbleSize val="0"/>
        </c:dLbls>
        <c:smooth val="0"/>
        <c:axId val="908998384"/>
        <c:axId val="909003280"/>
      </c:lineChart>
      <c:catAx>
        <c:axId val="908998384"/>
        <c:scaling>
          <c:orientation val="minMax"/>
        </c:scaling>
        <c:delete val="0"/>
        <c:axPos val="b"/>
        <c:majorGridlines>
          <c:spPr>
            <a:ln>
              <a:prstDash val="dash"/>
            </a:ln>
          </c:spPr>
        </c:majorGridlines>
        <c:numFmt formatCode="#,##0.00_);[Red]\(#,##0.00\)" sourceLinked="0"/>
        <c:majorTickMark val="out"/>
        <c:minorTickMark val="none"/>
        <c:tickLblPos val="nextTo"/>
        <c:crossAx val="909003280"/>
        <c:crosses val="autoZero"/>
        <c:auto val="1"/>
        <c:lblAlgn val="ctr"/>
        <c:lblOffset val="100"/>
        <c:tickLblSkip val="160"/>
        <c:tickMarkSkip val="160"/>
        <c:noMultiLvlLbl val="0"/>
      </c:catAx>
      <c:valAx>
        <c:axId val="909003280"/>
        <c:scaling>
          <c:orientation val="minMax"/>
          <c:max val="4"/>
          <c:min val="0"/>
        </c:scaling>
        <c:delete val="0"/>
        <c:axPos val="l"/>
        <c:majorGridlines>
          <c:spPr>
            <a:ln>
              <a:prstDash val="dash"/>
            </a:ln>
          </c:spPr>
        </c:majorGridlines>
        <c:numFmt formatCode="General" sourceLinked="1"/>
        <c:majorTickMark val="out"/>
        <c:minorTickMark val="none"/>
        <c:tickLblPos val="nextTo"/>
        <c:crossAx val="90899838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zh-CN" dirty="0" smtClean="0"/>
              <a:t>μ</a:t>
            </a:r>
            <a:r>
              <a:rPr lang="en-US" altLang="en-US" dirty="0" smtClean="0"/>
              <a:t>'</a:t>
            </a:r>
            <a:endParaRPr lang="en-US" altLang="en-US" dirty="0"/>
          </a:p>
        </c:rich>
      </c:tx>
      <c:layout/>
      <c:overlay val="0"/>
    </c:title>
    <c:autoTitleDeleted val="0"/>
    <c:plotArea>
      <c:layout/>
      <c:lineChart>
        <c:grouping val="standard"/>
        <c:varyColors val="0"/>
        <c:ser>
          <c:idx val="0"/>
          <c:order val="0"/>
          <c:tx>
            <c:strRef>
              <c:f>Sheet1!$H$1</c:f>
              <c:strCache>
                <c:ptCount val="1"/>
                <c:pt idx="0">
                  <c:v>u'</c:v>
                </c:pt>
              </c:strCache>
            </c:strRef>
          </c:tx>
          <c:spPr>
            <a:ln>
              <a:solidFill>
                <a:srgbClr val="0066FF"/>
              </a:solidFill>
            </a:ln>
          </c:spPr>
          <c:marker>
            <c:symbol val="none"/>
          </c:marker>
          <c:cat>
            <c:numRef>
              <c:f>Sheet1!$A$2:$A$3202</c:f>
              <c:numCache>
                <c:formatCode>General</c:formatCode>
                <c:ptCount val="3201"/>
                <c:pt idx="0">
                  <c:v>0.02</c:v>
                </c:pt>
                <c:pt idx="1">
                  <c:v>2.0618750000000002E-2</c:v>
                </c:pt>
                <c:pt idx="2">
                  <c:v>2.1237499999999999E-2</c:v>
                </c:pt>
                <c:pt idx="3">
                  <c:v>2.1856250000000001E-2</c:v>
                </c:pt>
                <c:pt idx="4">
                  <c:v>2.2474999999999998E-2</c:v>
                </c:pt>
                <c:pt idx="5">
                  <c:v>2.309375E-2</c:v>
                </c:pt>
                <c:pt idx="6">
                  <c:v>2.3712500000000001E-2</c:v>
                </c:pt>
                <c:pt idx="7">
                  <c:v>2.4331249999999999E-2</c:v>
                </c:pt>
                <c:pt idx="8">
                  <c:v>2.495E-2</c:v>
                </c:pt>
                <c:pt idx="9">
                  <c:v>2.5568750000000001E-2</c:v>
                </c:pt>
                <c:pt idx="10">
                  <c:v>2.6187499999999999E-2</c:v>
                </c:pt>
                <c:pt idx="11">
                  <c:v>2.680625E-2</c:v>
                </c:pt>
                <c:pt idx="12">
                  <c:v>2.7425000000000001E-2</c:v>
                </c:pt>
                <c:pt idx="13">
                  <c:v>2.8043749999999999E-2</c:v>
                </c:pt>
                <c:pt idx="14">
                  <c:v>2.86625E-2</c:v>
                </c:pt>
                <c:pt idx="15">
                  <c:v>2.9281250000000002E-2</c:v>
                </c:pt>
                <c:pt idx="16">
                  <c:v>2.9899999999999999E-2</c:v>
                </c:pt>
                <c:pt idx="17">
                  <c:v>3.0518750000000001E-2</c:v>
                </c:pt>
                <c:pt idx="18">
                  <c:v>3.1137499999999999E-2</c:v>
                </c:pt>
                <c:pt idx="19">
                  <c:v>3.175625E-2</c:v>
                </c:pt>
                <c:pt idx="20">
                  <c:v>3.2375000000000001E-2</c:v>
                </c:pt>
                <c:pt idx="21">
                  <c:v>3.2993750000000002E-2</c:v>
                </c:pt>
                <c:pt idx="22">
                  <c:v>3.3612499999999997E-2</c:v>
                </c:pt>
                <c:pt idx="23">
                  <c:v>3.4231249999999998E-2</c:v>
                </c:pt>
                <c:pt idx="24">
                  <c:v>3.4849999999999999E-2</c:v>
                </c:pt>
                <c:pt idx="25">
                  <c:v>3.546875E-2</c:v>
                </c:pt>
                <c:pt idx="26">
                  <c:v>3.6087500000000002E-2</c:v>
                </c:pt>
                <c:pt idx="27">
                  <c:v>3.6706250000000003E-2</c:v>
                </c:pt>
                <c:pt idx="28">
                  <c:v>3.7324999999999997E-2</c:v>
                </c:pt>
                <c:pt idx="29">
                  <c:v>3.7943749999999998E-2</c:v>
                </c:pt>
                <c:pt idx="30">
                  <c:v>3.85625E-2</c:v>
                </c:pt>
                <c:pt idx="31">
                  <c:v>3.9181250000000001E-2</c:v>
                </c:pt>
                <c:pt idx="32">
                  <c:v>3.9800000000000002E-2</c:v>
                </c:pt>
                <c:pt idx="33">
                  <c:v>4.0418750000000003E-2</c:v>
                </c:pt>
                <c:pt idx="34">
                  <c:v>4.1037499999999998E-2</c:v>
                </c:pt>
                <c:pt idx="35">
                  <c:v>4.1656249999999999E-2</c:v>
                </c:pt>
                <c:pt idx="36">
                  <c:v>4.2275E-2</c:v>
                </c:pt>
                <c:pt idx="37">
                  <c:v>4.2893750000000001E-2</c:v>
                </c:pt>
                <c:pt idx="38">
                  <c:v>4.3512500000000003E-2</c:v>
                </c:pt>
                <c:pt idx="39">
                  <c:v>4.4131249999999997E-2</c:v>
                </c:pt>
                <c:pt idx="40">
                  <c:v>4.4749999999999998E-2</c:v>
                </c:pt>
                <c:pt idx="41">
                  <c:v>4.5368749999999999E-2</c:v>
                </c:pt>
                <c:pt idx="42">
                  <c:v>4.5987500000000001E-2</c:v>
                </c:pt>
                <c:pt idx="43">
                  <c:v>4.6606250000000002E-2</c:v>
                </c:pt>
                <c:pt idx="44">
                  <c:v>4.7225000000000003E-2</c:v>
                </c:pt>
                <c:pt idx="45">
                  <c:v>4.7843749999999997E-2</c:v>
                </c:pt>
                <c:pt idx="46">
                  <c:v>4.8462499999999999E-2</c:v>
                </c:pt>
                <c:pt idx="47">
                  <c:v>4.908125E-2</c:v>
                </c:pt>
                <c:pt idx="48">
                  <c:v>4.9700000000000001E-2</c:v>
                </c:pt>
                <c:pt idx="49">
                  <c:v>5.0318750000000002E-2</c:v>
                </c:pt>
                <c:pt idx="50">
                  <c:v>5.0937499999999997E-2</c:v>
                </c:pt>
                <c:pt idx="51">
                  <c:v>5.1556249999999998E-2</c:v>
                </c:pt>
                <c:pt idx="52">
                  <c:v>5.2174999999999999E-2</c:v>
                </c:pt>
                <c:pt idx="53">
                  <c:v>5.279375E-2</c:v>
                </c:pt>
                <c:pt idx="54">
                  <c:v>5.3412500000000002E-2</c:v>
                </c:pt>
                <c:pt idx="55">
                  <c:v>5.4031250000000003E-2</c:v>
                </c:pt>
                <c:pt idx="56">
                  <c:v>5.4649999999999997E-2</c:v>
                </c:pt>
                <c:pt idx="57">
                  <c:v>5.5268749999999998E-2</c:v>
                </c:pt>
                <c:pt idx="58">
                  <c:v>5.58875E-2</c:v>
                </c:pt>
                <c:pt idx="59">
                  <c:v>5.6506250000000001E-2</c:v>
                </c:pt>
                <c:pt idx="60">
                  <c:v>5.7125000000000002E-2</c:v>
                </c:pt>
                <c:pt idx="61">
                  <c:v>5.7743750000000003E-2</c:v>
                </c:pt>
                <c:pt idx="62">
                  <c:v>5.8362499999999998E-2</c:v>
                </c:pt>
                <c:pt idx="63">
                  <c:v>5.8981249999999999E-2</c:v>
                </c:pt>
                <c:pt idx="64">
                  <c:v>5.96E-2</c:v>
                </c:pt>
                <c:pt idx="65">
                  <c:v>6.0218750000000001E-2</c:v>
                </c:pt>
                <c:pt idx="66">
                  <c:v>6.0837500000000003E-2</c:v>
                </c:pt>
                <c:pt idx="67">
                  <c:v>6.1456249999999997E-2</c:v>
                </c:pt>
                <c:pt idx="68">
                  <c:v>6.2074999999999998E-2</c:v>
                </c:pt>
                <c:pt idx="69">
                  <c:v>6.2693750000000006E-2</c:v>
                </c:pt>
                <c:pt idx="70">
                  <c:v>6.3312499999999994E-2</c:v>
                </c:pt>
                <c:pt idx="71">
                  <c:v>6.3931249999999995E-2</c:v>
                </c:pt>
                <c:pt idx="72">
                  <c:v>6.4549999999999996E-2</c:v>
                </c:pt>
                <c:pt idx="73">
                  <c:v>6.5168749999999998E-2</c:v>
                </c:pt>
                <c:pt idx="74">
                  <c:v>6.5787499999999999E-2</c:v>
                </c:pt>
                <c:pt idx="75">
                  <c:v>6.640625E-2</c:v>
                </c:pt>
                <c:pt idx="76">
                  <c:v>6.7025000000000001E-2</c:v>
                </c:pt>
                <c:pt idx="77">
                  <c:v>6.7643750000000002E-2</c:v>
                </c:pt>
                <c:pt idx="78">
                  <c:v>6.8262500000000004E-2</c:v>
                </c:pt>
                <c:pt idx="79">
                  <c:v>6.8881250000000005E-2</c:v>
                </c:pt>
                <c:pt idx="80">
                  <c:v>6.9500000000000006E-2</c:v>
                </c:pt>
                <c:pt idx="81">
                  <c:v>7.0118749999999994E-2</c:v>
                </c:pt>
                <c:pt idx="82">
                  <c:v>7.0737499999999995E-2</c:v>
                </c:pt>
                <c:pt idx="83">
                  <c:v>7.1356249999999996E-2</c:v>
                </c:pt>
                <c:pt idx="84">
                  <c:v>7.1974999999999997E-2</c:v>
                </c:pt>
                <c:pt idx="85">
                  <c:v>7.2593749999999999E-2</c:v>
                </c:pt>
                <c:pt idx="86">
                  <c:v>7.32125E-2</c:v>
                </c:pt>
                <c:pt idx="87">
                  <c:v>7.3831250000000001E-2</c:v>
                </c:pt>
                <c:pt idx="88">
                  <c:v>7.4450000000000002E-2</c:v>
                </c:pt>
                <c:pt idx="89">
                  <c:v>7.5068750000000004E-2</c:v>
                </c:pt>
                <c:pt idx="90">
                  <c:v>7.5687500000000005E-2</c:v>
                </c:pt>
                <c:pt idx="91">
                  <c:v>7.6306250000000006E-2</c:v>
                </c:pt>
                <c:pt idx="92">
                  <c:v>7.6924999999999993E-2</c:v>
                </c:pt>
                <c:pt idx="93">
                  <c:v>7.7543749999999995E-2</c:v>
                </c:pt>
                <c:pt idx="94">
                  <c:v>7.8162499999999996E-2</c:v>
                </c:pt>
                <c:pt idx="95">
                  <c:v>7.8781249999999997E-2</c:v>
                </c:pt>
                <c:pt idx="96">
                  <c:v>7.9399999999999998E-2</c:v>
                </c:pt>
                <c:pt idx="97">
                  <c:v>8.001875E-2</c:v>
                </c:pt>
                <c:pt idx="98">
                  <c:v>8.0637500000000001E-2</c:v>
                </c:pt>
                <c:pt idx="99">
                  <c:v>8.1256250000000002E-2</c:v>
                </c:pt>
                <c:pt idx="100">
                  <c:v>8.1875000000000003E-2</c:v>
                </c:pt>
                <c:pt idx="101">
                  <c:v>8.2493750000000005E-2</c:v>
                </c:pt>
                <c:pt idx="102">
                  <c:v>8.3112500000000006E-2</c:v>
                </c:pt>
                <c:pt idx="103">
                  <c:v>8.3731249999999993E-2</c:v>
                </c:pt>
                <c:pt idx="104">
                  <c:v>8.4349999999999994E-2</c:v>
                </c:pt>
                <c:pt idx="105">
                  <c:v>8.4968749999999996E-2</c:v>
                </c:pt>
                <c:pt idx="106">
                  <c:v>8.5587499999999997E-2</c:v>
                </c:pt>
                <c:pt idx="107">
                  <c:v>8.6206249999999998E-2</c:v>
                </c:pt>
                <c:pt idx="108">
                  <c:v>8.6824999999999999E-2</c:v>
                </c:pt>
                <c:pt idx="109">
                  <c:v>8.7443750000000001E-2</c:v>
                </c:pt>
                <c:pt idx="110">
                  <c:v>8.8062500000000002E-2</c:v>
                </c:pt>
                <c:pt idx="111">
                  <c:v>8.8681250000000003E-2</c:v>
                </c:pt>
                <c:pt idx="112">
                  <c:v>8.9300000000000004E-2</c:v>
                </c:pt>
                <c:pt idx="113">
                  <c:v>8.9918750000000006E-2</c:v>
                </c:pt>
                <c:pt idx="114">
                  <c:v>9.0537500000000007E-2</c:v>
                </c:pt>
                <c:pt idx="115">
                  <c:v>9.1156249999999994E-2</c:v>
                </c:pt>
                <c:pt idx="116">
                  <c:v>9.1774999999999995E-2</c:v>
                </c:pt>
                <c:pt idx="117">
                  <c:v>9.2393749999999997E-2</c:v>
                </c:pt>
                <c:pt idx="118">
                  <c:v>9.3012499999999998E-2</c:v>
                </c:pt>
                <c:pt idx="119">
                  <c:v>9.3631249999999999E-2</c:v>
                </c:pt>
                <c:pt idx="120">
                  <c:v>9.425E-2</c:v>
                </c:pt>
                <c:pt idx="121">
                  <c:v>9.4868750000000002E-2</c:v>
                </c:pt>
                <c:pt idx="122">
                  <c:v>9.5487500000000003E-2</c:v>
                </c:pt>
                <c:pt idx="123">
                  <c:v>9.6106250000000004E-2</c:v>
                </c:pt>
                <c:pt idx="124">
                  <c:v>9.6725000000000005E-2</c:v>
                </c:pt>
                <c:pt idx="125">
                  <c:v>9.7343750000000007E-2</c:v>
                </c:pt>
                <c:pt idx="126">
                  <c:v>9.7962499999999994E-2</c:v>
                </c:pt>
                <c:pt idx="127">
                  <c:v>9.8581249999999995E-2</c:v>
                </c:pt>
                <c:pt idx="128">
                  <c:v>9.9199999999999997E-2</c:v>
                </c:pt>
                <c:pt idx="129">
                  <c:v>9.9818749999999998E-2</c:v>
                </c:pt>
                <c:pt idx="130">
                  <c:v>0.1004375</c:v>
                </c:pt>
                <c:pt idx="131">
                  <c:v>0.10105625</c:v>
                </c:pt>
                <c:pt idx="132">
                  <c:v>0.101675</c:v>
                </c:pt>
                <c:pt idx="133">
                  <c:v>0.10229375</c:v>
                </c:pt>
                <c:pt idx="134">
                  <c:v>0.1029125</c:v>
                </c:pt>
                <c:pt idx="135">
                  <c:v>0.10353125000000001</c:v>
                </c:pt>
                <c:pt idx="136">
                  <c:v>0.10415000000000001</c:v>
                </c:pt>
                <c:pt idx="137">
                  <c:v>0.10476874999999999</c:v>
                </c:pt>
                <c:pt idx="138">
                  <c:v>0.1053875</c:v>
                </c:pt>
                <c:pt idx="139">
                  <c:v>0.10600625</c:v>
                </c:pt>
                <c:pt idx="140">
                  <c:v>0.106625</c:v>
                </c:pt>
                <c:pt idx="141">
                  <c:v>0.10724375</c:v>
                </c:pt>
                <c:pt idx="142">
                  <c:v>0.1078625</c:v>
                </c:pt>
                <c:pt idx="143">
                  <c:v>0.10848125</c:v>
                </c:pt>
                <c:pt idx="144">
                  <c:v>0.1091</c:v>
                </c:pt>
                <c:pt idx="145">
                  <c:v>0.10971875</c:v>
                </c:pt>
                <c:pt idx="146">
                  <c:v>0.11033750000000001</c:v>
                </c:pt>
                <c:pt idx="147">
                  <c:v>0.11095625000000001</c:v>
                </c:pt>
                <c:pt idx="148">
                  <c:v>0.11157499999999999</c:v>
                </c:pt>
                <c:pt idx="149">
                  <c:v>0.11219374999999999</c:v>
                </c:pt>
                <c:pt idx="150">
                  <c:v>0.1128125</c:v>
                </c:pt>
                <c:pt idx="151">
                  <c:v>0.11343125</c:v>
                </c:pt>
                <c:pt idx="152">
                  <c:v>0.11405</c:v>
                </c:pt>
                <c:pt idx="153">
                  <c:v>0.11466875</c:v>
                </c:pt>
                <c:pt idx="154">
                  <c:v>0.1152875</c:v>
                </c:pt>
                <c:pt idx="155">
                  <c:v>0.11590625</c:v>
                </c:pt>
                <c:pt idx="156">
                  <c:v>0.116525</c:v>
                </c:pt>
                <c:pt idx="157">
                  <c:v>0.11714375</c:v>
                </c:pt>
                <c:pt idx="158">
                  <c:v>0.11776250000000001</c:v>
                </c:pt>
                <c:pt idx="159">
                  <c:v>0.11838124999999999</c:v>
                </c:pt>
                <c:pt idx="160">
                  <c:v>0.11899999999999999</c:v>
                </c:pt>
                <c:pt idx="161">
                  <c:v>0.11961875</c:v>
                </c:pt>
                <c:pt idx="162">
                  <c:v>0.1202375</c:v>
                </c:pt>
                <c:pt idx="163">
                  <c:v>0.12085625</c:v>
                </c:pt>
                <c:pt idx="164">
                  <c:v>0.121475</c:v>
                </c:pt>
                <c:pt idx="165">
                  <c:v>0.12209375</c:v>
                </c:pt>
                <c:pt idx="166">
                  <c:v>0.1227125</c:v>
                </c:pt>
                <c:pt idx="167">
                  <c:v>0.12333125</c:v>
                </c:pt>
                <c:pt idx="168">
                  <c:v>0.12395</c:v>
                </c:pt>
                <c:pt idx="169">
                  <c:v>0.12456875000000001</c:v>
                </c:pt>
                <c:pt idx="170">
                  <c:v>0.12518750000000001</c:v>
                </c:pt>
                <c:pt idx="171">
                  <c:v>0.12580625000000001</c:v>
                </c:pt>
                <c:pt idx="172">
                  <c:v>0.12642500000000001</c:v>
                </c:pt>
                <c:pt idx="173">
                  <c:v>0.12704375000000001</c:v>
                </c:pt>
                <c:pt idx="174">
                  <c:v>0.12766250000000001</c:v>
                </c:pt>
                <c:pt idx="175">
                  <c:v>0.12828125000000001</c:v>
                </c:pt>
                <c:pt idx="176">
                  <c:v>0.12889999999999999</c:v>
                </c:pt>
                <c:pt idx="177">
                  <c:v>0.12951874999999999</c:v>
                </c:pt>
                <c:pt idx="178">
                  <c:v>0.13013749999999999</c:v>
                </c:pt>
                <c:pt idx="179">
                  <c:v>0.13075624999999999</c:v>
                </c:pt>
                <c:pt idx="180">
                  <c:v>0.13137499999999999</c:v>
                </c:pt>
                <c:pt idx="181">
                  <c:v>0.13199374999999999</c:v>
                </c:pt>
                <c:pt idx="182">
                  <c:v>0.13261249999999999</c:v>
                </c:pt>
                <c:pt idx="183">
                  <c:v>0.13323125</c:v>
                </c:pt>
                <c:pt idx="184">
                  <c:v>0.13385</c:v>
                </c:pt>
                <c:pt idx="185">
                  <c:v>0.13446875</c:v>
                </c:pt>
                <c:pt idx="186">
                  <c:v>0.1350875</c:v>
                </c:pt>
                <c:pt idx="187">
                  <c:v>0.13570625</c:v>
                </c:pt>
                <c:pt idx="188">
                  <c:v>0.136325</c:v>
                </c:pt>
                <c:pt idx="189">
                  <c:v>0.13694375</c:v>
                </c:pt>
                <c:pt idx="190">
                  <c:v>0.1375625</c:v>
                </c:pt>
                <c:pt idx="191">
                  <c:v>0.13818125000000001</c:v>
                </c:pt>
                <c:pt idx="192">
                  <c:v>0.13880000000000001</c:v>
                </c:pt>
                <c:pt idx="193">
                  <c:v>0.13941875000000001</c:v>
                </c:pt>
                <c:pt idx="194">
                  <c:v>0.14003750000000001</c:v>
                </c:pt>
                <c:pt idx="195">
                  <c:v>0.14065625000000001</c:v>
                </c:pt>
                <c:pt idx="196">
                  <c:v>0.14127500000000001</c:v>
                </c:pt>
                <c:pt idx="197">
                  <c:v>0.14189375000000001</c:v>
                </c:pt>
                <c:pt idx="198">
                  <c:v>0.14251249999999999</c:v>
                </c:pt>
                <c:pt idx="199">
                  <c:v>0.14313124999999999</c:v>
                </c:pt>
                <c:pt idx="200">
                  <c:v>0.14374999999999999</c:v>
                </c:pt>
                <c:pt idx="201">
                  <c:v>0.14436874999999999</c:v>
                </c:pt>
                <c:pt idx="202">
                  <c:v>0.14498749999999999</c:v>
                </c:pt>
                <c:pt idx="203">
                  <c:v>0.14560624999999999</c:v>
                </c:pt>
                <c:pt idx="204">
                  <c:v>0.14622499999999999</c:v>
                </c:pt>
                <c:pt idx="205">
                  <c:v>0.14684375</c:v>
                </c:pt>
                <c:pt idx="206">
                  <c:v>0.1474625</c:v>
                </c:pt>
                <c:pt idx="207">
                  <c:v>0.14808125</c:v>
                </c:pt>
                <c:pt idx="208">
                  <c:v>0.1487</c:v>
                </c:pt>
                <c:pt idx="209">
                  <c:v>0.14931875</c:v>
                </c:pt>
                <c:pt idx="210">
                  <c:v>0.1499375</c:v>
                </c:pt>
                <c:pt idx="211">
                  <c:v>0.15055625</c:v>
                </c:pt>
                <c:pt idx="212">
                  <c:v>0.151175</c:v>
                </c:pt>
                <c:pt idx="213">
                  <c:v>0.15179375000000001</c:v>
                </c:pt>
                <c:pt idx="214">
                  <c:v>0.15241250000000001</c:v>
                </c:pt>
                <c:pt idx="215">
                  <c:v>0.15303125000000001</c:v>
                </c:pt>
                <c:pt idx="216">
                  <c:v>0.15365000000000001</c:v>
                </c:pt>
                <c:pt idx="217">
                  <c:v>0.15426875000000001</c:v>
                </c:pt>
                <c:pt idx="218">
                  <c:v>0.15488750000000001</c:v>
                </c:pt>
                <c:pt idx="219">
                  <c:v>0.15550625000000001</c:v>
                </c:pt>
                <c:pt idx="220">
                  <c:v>0.15612500000000001</c:v>
                </c:pt>
                <c:pt idx="221">
                  <c:v>0.15674374999999999</c:v>
                </c:pt>
                <c:pt idx="222">
                  <c:v>0.15736249999999999</c:v>
                </c:pt>
                <c:pt idx="223">
                  <c:v>0.15798124999999999</c:v>
                </c:pt>
                <c:pt idx="224">
                  <c:v>0.15859999999999999</c:v>
                </c:pt>
                <c:pt idx="225">
                  <c:v>0.15921874999999999</c:v>
                </c:pt>
                <c:pt idx="226">
                  <c:v>0.15983749999999999</c:v>
                </c:pt>
                <c:pt idx="227">
                  <c:v>0.16045624999999999</c:v>
                </c:pt>
                <c:pt idx="228">
                  <c:v>0.161075</c:v>
                </c:pt>
                <c:pt idx="229">
                  <c:v>0.16169375</c:v>
                </c:pt>
                <c:pt idx="230">
                  <c:v>0.1623125</c:v>
                </c:pt>
                <c:pt idx="231">
                  <c:v>0.16293125</c:v>
                </c:pt>
                <c:pt idx="232">
                  <c:v>0.16355</c:v>
                </c:pt>
                <c:pt idx="233">
                  <c:v>0.16416875</c:v>
                </c:pt>
                <c:pt idx="234">
                  <c:v>0.1647875</c:v>
                </c:pt>
                <c:pt idx="235">
                  <c:v>0.16540625</c:v>
                </c:pt>
                <c:pt idx="236">
                  <c:v>0.16602500000000001</c:v>
                </c:pt>
                <c:pt idx="237">
                  <c:v>0.16664375000000001</c:v>
                </c:pt>
                <c:pt idx="238">
                  <c:v>0.16726250000000001</c:v>
                </c:pt>
                <c:pt idx="239">
                  <c:v>0.16788125000000001</c:v>
                </c:pt>
                <c:pt idx="240">
                  <c:v>0.16850000000000001</c:v>
                </c:pt>
                <c:pt idx="241">
                  <c:v>0.16911875000000001</c:v>
                </c:pt>
                <c:pt idx="242">
                  <c:v>0.16973750000000001</c:v>
                </c:pt>
                <c:pt idx="243">
                  <c:v>0.17035624999999999</c:v>
                </c:pt>
                <c:pt idx="244">
                  <c:v>0.17097499999999999</c:v>
                </c:pt>
                <c:pt idx="245">
                  <c:v>0.17159374999999999</c:v>
                </c:pt>
                <c:pt idx="246">
                  <c:v>0.17221249999999999</c:v>
                </c:pt>
                <c:pt idx="247">
                  <c:v>0.17283124999999999</c:v>
                </c:pt>
                <c:pt idx="248">
                  <c:v>0.17344999999999999</c:v>
                </c:pt>
                <c:pt idx="249">
                  <c:v>0.17406874999999999</c:v>
                </c:pt>
                <c:pt idx="250">
                  <c:v>0.1746875</c:v>
                </c:pt>
                <c:pt idx="251">
                  <c:v>0.17530625</c:v>
                </c:pt>
                <c:pt idx="252">
                  <c:v>0.175925</c:v>
                </c:pt>
                <c:pt idx="253">
                  <c:v>0.17654375</c:v>
                </c:pt>
                <c:pt idx="254">
                  <c:v>0.1771625</c:v>
                </c:pt>
                <c:pt idx="255">
                  <c:v>0.17778125</c:v>
                </c:pt>
                <c:pt idx="256">
                  <c:v>0.1784</c:v>
                </c:pt>
                <c:pt idx="257">
                  <c:v>0.17901875</c:v>
                </c:pt>
                <c:pt idx="258">
                  <c:v>0.17963750000000001</c:v>
                </c:pt>
                <c:pt idx="259">
                  <c:v>0.18025625000000001</c:v>
                </c:pt>
                <c:pt idx="260">
                  <c:v>0.18087500000000001</c:v>
                </c:pt>
                <c:pt idx="261">
                  <c:v>0.18149375000000001</c:v>
                </c:pt>
                <c:pt idx="262">
                  <c:v>0.18211250000000001</c:v>
                </c:pt>
                <c:pt idx="263">
                  <c:v>0.18273125000000001</c:v>
                </c:pt>
                <c:pt idx="264">
                  <c:v>0.18335000000000001</c:v>
                </c:pt>
                <c:pt idx="265">
                  <c:v>0.18396874999999999</c:v>
                </c:pt>
                <c:pt idx="266">
                  <c:v>0.18458749999999999</c:v>
                </c:pt>
                <c:pt idx="267">
                  <c:v>0.18520624999999999</c:v>
                </c:pt>
                <c:pt idx="268">
                  <c:v>0.18582499999999999</c:v>
                </c:pt>
                <c:pt idx="269">
                  <c:v>0.18644374999999999</c:v>
                </c:pt>
                <c:pt idx="270">
                  <c:v>0.18706249999999999</c:v>
                </c:pt>
                <c:pt idx="271">
                  <c:v>0.18768124999999999</c:v>
                </c:pt>
                <c:pt idx="272">
                  <c:v>0.1883</c:v>
                </c:pt>
                <c:pt idx="273">
                  <c:v>0.18891875</c:v>
                </c:pt>
                <c:pt idx="274">
                  <c:v>0.1895375</c:v>
                </c:pt>
                <c:pt idx="275">
                  <c:v>0.19015625</c:v>
                </c:pt>
                <c:pt idx="276">
                  <c:v>0.190775</c:v>
                </c:pt>
                <c:pt idx="277">
                  <c:v>0.19139375</c:v>
                </c:pt>
                <c:pt idx="278">
                  <c:v>0.1920125</c:v>
                </c:pt>
                <c:pt idx="279">
                  <c:v>0.19263125</c:v>
                </c:pt>
                <c:pt idx="280">
                  <c:v>0.19325000000000001</c:v>
                </c:pt>
                <c:pt idx="281">
                  <c:v>0.19386875000000001</c:v>
                </c:pt>
                <c:pt idx="282">
                  <c:v>0.19448750000000001</c:v>
                </c:pt>
                <c:pt idx="283">
                  <c:v>0.19510625000000001</c:v>
                </c:pt>
                <c:pt idx="284">
                  <c:v>0.19572500000000001</c:v>
                </c:pt>
                <c:pt idx="285">
                  <c:v>0.19634375000000001</c:v>
                </c:pt>
                <c:pt idx="286">
                  <c:v>0.19696250000000001</c:v>
                </c:pt>
                <c:pt idx="287">
                  <c:v>0.19758125000000001</c:v>
                </c:pt>
                <c:pt idx="288">
                  <c:v>0.19819999999999999</c:v>
                </c:pt>
                <c:pt idx="289">
                  <c:v>0.19881874999999999</c:v>
                </c:pt>
                <c:pt idx="290">
                  <c:v>0.19943749999999999</c:v>
                </c:pt>
                <c:pt idx="291">
                  <c:v>0.20005624999999999</c:v>
                </c:pt>
                <c:pt idx="292">
                  <c:v>0.20067499999999999</c:v>
                </c:pt>
                <c:pt idx="293">
                  <c:v>0.20129374999999999</c:v>
                </c:pt>
                <c:pt idx="294">
                  <c:v>0.20191249999999999</c:v>
                </c:pt>
                <c:pt idx="295">
                  <c:v>0.20253125</c:v>
                </c:pt>
                <c:pt idx="296">
                  <c:v>0.20315</c:v>
                </c:pt>
                <c:pt idx="297">
                  <c:v>0.20376875</c:v>
                </c:pt>
                <c:pt idx="298">
                  <c:v>0.2043875</c:v>
                </c:pt>
                <c:pt idx="299">
                  <c:v>0.20500625</c:v>
                </c:pt>
                <c:pt idx="300">
                  <c:v>0.205625</c:v>
                </c:pt>
                <c:pt idx="301">
                  <c:v>0.20624375</c:v>
                </c:pt>
                <c:pt idx="302">
                  <c:v>0.2068625</c:v>
                </c:pt>
                <c:pt idx="303">
                  <c:v>0.20748125000000001</c:v>
                </c:pt>
                <c:pt idx="304">
                  <c:v>0.20810000000000001</c:v>
                </c:pt>
                <c:pt idx="305">
                  <c:v>0.20871875000000001</c:v>
                </c:pt>
                <c:pt idx="306">
                  <c:v>0.20933750000000001</c:v>
                </c:pt>
                <c:pt idx="307">
                  <c:v>0.20995625000000001</c:v>
                </c:pt>
                <c:pt idx="308">
                  <c:v>0.21057500000000001</c:v>
                </c:pt>
                <c:pt idx="309">
                  <c:v>0.21119375000000001</c:v>
                </c:pt>
                <c:pt idx="310">
                  <c:v>0.21181249999999999</c:v>
                </c:pt>
                <c:pt idx="311">
                  <c:v>0.21243124999999999</c:v>
                </c:pt>
                <c:pt idx="312">
                  <c:v>0.21304999999999999</c:v>
                </c:pt>
                <c:pt idx="313">
                  <c:v>0.21366874999999999</c:v>
                </c:pt>
                <c:pt idx="314">
                  <c:v>0.21428749999999999</c:v>
                </c:pt>
                <c:pt idx="315">
                  <c:v>0.21490624999999999</c:v>
                </c:pt>
                <c:pt idx="316">
                  <c:v>0.21552499999999999</c:v>
                </c:pt>
                <c:pt idx="317">
                  <c:v>0.21614375</c:v>
                </c:pt>
                <c:pt idx="318">
                  <c:v>0.2167625</c:v>
                </c:pt>
                <c:pt idx="319">
                  <c:v>0.21738125</c:v>
                </c:pt>
                <c:pt idx="320">
                  <c:v>0.218</c:v>
                </c:pt>
                <c:pt idx="321">
                  <c:v>0.21861875</c:v>
                </c:pt>
                <c:pt idx="322">
                  <c:v>0.2192375</c:v>
                </c:pt>
                <c:pt idx="323">
                  <c:v>0.21985625</c:v>
                </c:pt>
                <c:pt idx="324">
                  <c:v>0.220475</c:v>
                </c:pt>
                <c:pt idx="325">
                  <c:v>0.22109375000000001</c:v>
                </c:pt>
                <c:pt idx="326">
                  <c:v>0.22171250000000001</c:v>
                </c:pt>
                <c:pt idx="327">
                  <c:v>0.22233125000000001</c:v>
                </c:pt>
                <c:pt idx="328">
                  <c:v>0.22295000000000001</c:v>
                </c:pt>
                <c:pt idx="329">
                  <c:v>0.22356875000000001</c:v>
                </c:pt>
                <c:pt idx="330">
                  <c:v>0.22418750000000001</c:v>
                </c:pt>
                <c:pt idx="331">
                  <c:v>0.22480625000000001</c:v>
                </c:pt>
                <c:pt idx="332">
                  <c:v>0.22542499999999999</c:v>
                </c:pt>
                <c:pt idx="333">
                  <c:v>0.22604374999999999</c:v>
                </c:pt>
                <c:pt idx="334">
                  <c:v>0.22666249999999999</c:v>
                </c:pt>
                <c:pt idx="335">
                  <c:v>0.22728124999999999</c:v>
                </c:pt>
                <c:pt idx="336">
                  <c:v>0.22789999999999999</c:v>
                </c:pt>
                <c:pt idx="337">
                  <c:v>0.22851874999999999</c:v>
                </c:pt>
                <c:pt idx="338">
                  <c:v>0.22913749999999999</c:v>
                </c:pt>
                <c:pt idx="339">
                  <c:v>0.22975625</c:v>
                </c:pt>
                <c:pt idx="340">
                  <c:v>0.230375</c:v>
                </c:pt>
                <c:pt idx="341">
                  <c:v>0.23099375</c:v>
                </c:pt>
                <c:pt idx="342">
                  <c:v>0.2316125</c:v>
                </c:pt>
                <c:pt idx="343">
                  <c:v>0.23223125</c:v>
                </c:pt>
                <c:pt idx="344">
                  <c:v>0.23285</c:v>
                </c:pt>
                <c:pt idx="345">
                  <c:v>0.23346875</c:v>
                </c:pt>
                <c:pt idx="346">
                  <c:v>0.2340875</c:v>
                </c:pt>
                <c:pt idx="347">
                  <c:v>0.23470625000000001</c:v>
                </c:pt>
                <c:pt idx="348">
                  <c:v>0.23532500000000001</c:v>
                </c:pt>
                <c:pt idx="349">
                  <c:v>0.23594375000000001</c:v>
                </c:pt>
                <c:pt idx="350">
                  <c:v>0.23656250000000001</c:v>
                </c:pt>
                <c:pt idx="351">
                  <c:v>0.23718125000000001</c:v>
                </c:pt>
                <c:pt idx="352">
                  <c:v>0.23780000000000001</c:v>
                </c:pt>
                <c:pt idx="353">
                  <c:v>0.23841875000000001</c:v>
                </c:pt>
                <c:pt idx="354">
                  <c:v>0.23903750000000001</c:v>
                </c:pt>
                <c:pt idx="355">
                  <c:v>0.23965624999999999</c:v>
                </c:pt>
                <c:pt idx="356">
                  <c:v>0.24027499999999999</c:v>
                </c:pt>
                <c:pt idx="357">
                  <c:v>0.24089374999999999</c:v>
                </c:pt>
                <c:pt idx="358">
                  <c:v>0.24151249999999999</c:v>
                </c:pt>
                <c:pt idx="359">
                  <c:v>0.24213124999999999</c:v>
                </c:pt>
                <c:pt idx="360">
                  <c:v>0.24274999999999999</c:v>
                </c:pt>
                <c:pt idx="361">
                  <c:v>0.24336874999999999</c:v>
                </c:pt>
                <c:pt idx="362">
                  <c:v>0.2439875</c:v>
                </c:pt>
                <c:pt idx="363">
                  <c:v>0.24460625</c:v>
                </c:pt>
                <c:pt idx="364">
                  <c:v>0.245225</c:v>
                </c:pt>
                <c:pt idx="365">
                  <c:v>0.24584375</c:v>
                </c:pt>
                <c:pt idx="366">
                  <c:v>0.2464625</c:v>
                </c:pt>
                <c:pt idx="367">
                  <c:v>0.24708125</c:v>
                </c:pt>
                <c:pt idx="368">
                  <c:v>0.2477</c:v>
                </c:pt>
                <c:pt idx="369">
                  <c:v>0.24831875</c:v>
                </c:pt>
                <c:pt idx="370">
                  <c:v>0.24893750000000001</c:v>
                </c:pt>
                <c:pt idx="371">
                  <c:v>0.24955625000000001</c:v>
                </c:pt>
                <c:pt idx="372">
                  <c:v>0.25017499999999998</c:v>
                </c:pt>
                <c:pt idx="373">
                  <c:v>0.25079374999999998</c:v>
                </c:pt>
                <c:pt idx="374">
                  <c:v>0.25141249999999998</c:v>
                </c:pt>
                <c:pt idx="375">
                  <c:v>0.25203124999999998</c:v>
                </c:pt>
                <c:pt idx="376">
                  <c:v>0.25264999999999999</c:v>
                </c:pt>
                <c:pt idx="377">
                  <c:v>0.25326874999999999</c:v>
                </c:pt>
                <c:pt idx="378">
                  <c:v>0.25388749999999999</c:v>
                </c:pt>
                <c:pt idx="379">
                  <c:v>0.25450624999999999</c:v>
                </c:pt>
                <c:pt idx="380">
                  <c:v>0.25512499999999999</c:v>
                </c:pt>
                <c:pt idx="381">
                  <c:v>0.25574374999999999</c:v>
                </c:pt>
                <c:pt idx="382">
                  <c:v>0.25636249999999999</c:v>
                </c:pt>
                <c:pt idx="383">
                  <c:v>0.25698124999999999</c:v>
                </c:pt>
                <c:pt idx="384">
                  <c:v>0.2576</c:v>
                </c:pt>
                <c:pt idx="385">
                  <c:v>0.25821875</c:v>
                </c:pt>
                <c:pt idx="386">
                  <c:v>0.2588375</c:v>
                </c:pt>
                <c:pt idx="387">
                  <c:v>0.25945625</c:v>
                </c:pt>
                <c:pt idx="388">
                  <c:v>0.260075</c:v>
                </c:pt>
                <c:pt idx="389">
                  <c:v>0.26069375</c:v>
                </c:pt>
                <c:pt idx="390">
                  <c:v>0.2613125</c:v>
                </c:pt>
                <c:pt idx="391">
                  <c:v>0.26193125</c:v>
                </c:pt>
                <c:pt idx="392">
                  <c:v>0.26255000000000001</c:v>
                </c:pt>
                <c:pt idx="393">
                  <c:v>0.26316875000000001</c:v>
                </c:pt>
                <c:pt idx="394">
                  <c:v>0.26378750000000001</c:v>
                </c:pt>
                <c:pt idx="395">
                  <c:v>0.26440625000000001</c:v>
                </c:pt>
                <c:pt idx="396">
                  <c:v>0.26502500000000001</c:v>
                </c:pt>
                <c:pt idx="397">
                  <c:v>0.26564375000000001</c:v>
                </c:pt>
                <c:pt idx="398">
                  <c:v>0.26626250000000001</c:v>
                </c:pt>
                <c:pt idx="399">
                  <c:v>0.26688125000000001</c:v>
                </c:pt>
                <c:pt idx="400">
                  <c:v>0.26750000000000002</c:v>
                </c:pt>
                <c:pt idx="401">
                  <c:v>0.26811875000000002</c:v>
                </c:pt>
                <c:pt idx="402">
                  <c:v>0.26873750000000002</c:v>
                </c:pt>
                <c:pt idx="403">
                  <c:v>0.26935625000000002</c:v>
                </c:pt>
                <c:pt idx="404">
                  <c:v>0.26997500000000002</c:v>
                </c:pt>
                <c:pt idx="405">
                  <c:v>0.27059375000000002</c:v>
                </c:pt>
                <c:pt idx="406">
                  <c:v>0.27121250000000002</c:v>
                </c:pt>
                <c:pt idx="407">
                  <c:v>0.27183125000000002</c:v>
                </c:pt>
                <c:pt idx="408">
                  <c:v>0.27245000000000003</c:v>
                </c:pt>
                <c:pt idx="409">
                  <c:v>0.27306875000000003</c:v>
                </c:pt>
                <c:pt idx="410">
                  <c:v>0.27368749999999997</c:v>
                </c:pt>
                <c:pt idx="411">
                  <c:v>0.27430624999999997</c:v>
                </c:pt>
                <c:pt idx="412">
                  <c:v>0.27492499999999997</c:v>
                </c:pt>
                <c:pt idx="413">
                  <c:v>0.27554374999999998</c:v>
                </c:pt>
                <c:pt idx="414">
                  <c:v>0.27616249999999998</c:v>
                </c:pt>
                <c:pt idx="415">
                  <c:v>0.27678124999999998</c:v>
                </c:pt>
                <c:pt idx="416">
                  <c:v>0.27739999999999998</c:v>
                </c:pt>
                <c:pt idx="417">
                  <c:v>0.27801874999999998</c:v>
                </c:pt>
                <c:pt idx="418">
                  <c:v>0.27863749999999998</c:v>
                </c:pt>
                <c:pt idx="419">
                  <c:v>0.27925624999999998</c:v>
                </c:pt>
                <c:pt idx="420">
                  <c:v>0.27987499999999998</c:v>
                </c:pt>
                <c:pt idx="421">
                  <c:v>0.28049374999999999</c:v>
                </c:pt>
                <c:pt idx="422">
                  <c:v>0.28111249999999999</c:v>
                </c:pt>
                <c:pt idx="423">
                  <c:v>0.28173124999999999</c:v>
                </c:pt>
                <c:pt idx="424">
                  <c:v>0.28234999999999999</c:v>
                </c:pt>
                <c:pt idx="425">
                  <c:v>0.28296874999999999</c:v>
                </c:pt>
                <c:pt idx="426">
                  <c:v>0.28358749999999999</c:v>
                </c:pt>
                <c:pt idx="427">
                  <c:v>0.28420624999999999</c:v>
                </c:pt>
                <c:pt idx="428">
                  <c:v>0.28482499999999999</c:v>
                </c:pt>
                <c:pt idx="429">
                  <c:v>0.28544375</c:v>
                </c:pt>
                <c:pt idx="430">
                  <c:v>0.2860625</c:v>
                </c:pt>
                <c:pt idx="431">
                  <c:v>0.28668125</c:v>
                </c:pt>
                <c:pt idx="432">
                  <c:v>0.2873</c:v>
                </c:pt>
                <c:pt idx="433">
                  <c:v>0.28791875</c:v>
                </c:pt>
                <c:pt idx="434">
                  <c:v>0.2885375</c:v>
                </c:pt>
                <c:pt idx="435">
                  <c:v>0.28915625</c:v>
                </c:pt>
                <c:pt idx="436">
                  <c:v>0.289775</c:v>
                </c:pt>
                <c:pt idx="437">
                  <c:v>0.29039375000000001</c:v>
                </c:pt>
                <c:pt idx="438">
                  <c:v>0.29101250000000001</c:v>
                </c:pt>
                <c:pt idx="439">
                  <c:v>0.29163125000000001</c:v>
                </c:pt>
                <c:pt idx="440">
                  <c:v>0.29225000000000001</c:v>
                </c:pt>
                <c:pt idx="441">
                  <c:v>0.29286875000000001</c:v>
                </c:pt>
                <c:pt idx="442">
                  <c:v>0.29348750000000001</c:v>
                </c:pt>
                <c:pt idx="443">
                  <c:v>0.29410625000000001</c:v>
                </c:pt>
                <c:pt idx="444">
                  <c:v>0.29472500000000001</c:v>
                </c:pt>
                <c:pt idx="445">
                  <c:v>0.29534375000000002</c:v>
                </c:pt>
                <c:pt idx="446">
                  <c:v>0.29596250000000002</c:v>
                </c:pt>
                <c:pt idx="447">
                  <c:v>0.29658125000000002</c:v>
                </c:pt>
                <c:pt idx="448">
                  <c:v>0.29720000000000002</c:v>
                </c:pt>
                <c:pt idx="449">
                  <c:v>0.29781875000000002</c:v>
                </c:pt>
                <c:pt idx="450">
                  <c:v>0.29843750000000002</c:v>
                </c:pt>
                <c:pt idx="451">
                  <c:v>0.29905625000000002</c:v>
                </c:pt>
                <c:pt idx="452">
                  <c:v>0.29967500000000002</c:v>
                </c:pt>
                <c:pt idx="453">
                  <c:v>0.30029375000000003</c:v>
                </c:pt>
                <c:pt idx="454">
                  <c:v>0.30091250000000003</c:v>
                </c:pt>
                <c:pt idx="455">
                  <c:v>0.30153124999999997</c:v>
                </c:pt>
                <c:pt idx="456">
                  <c:v>0.30214999999999997</c:v>
                </c:pt>
                <c:pt idx="457">
                  <c:v>0.30276874999999998</c:v>
                </c:pt>
                <c:pt idx="458">
                  <c:v>0.30338749999999998</c:v>
                </c:pt>
                <c:pt idx="459">
                  <c:v>0.30400624999999998</c:v>
                </c:pt>
                <c:pt idx="460">
                  <c:v>0.30462499999999998</c:v>
                </c:pt>
                <c:pt idx="461">
                  <c:v>0.30524374999999998</c:v>
                </c:pt>
                <c:pt idx="462">
                  <c:v>0.30586249999999998</c:v>
                </c:pt>
                <c:pt idx="463">
                  <c:v>0.30648124999999998</c:v>
                </c:pt>
                <c:pt idx="464">
                  <c:v>0.30709999999999998</c:v>
                </c:pt>
                <c:pt idx="465">
                  <c:v>0.30771874999999999</c:v>
                </c:pt>
                <c:pt idx="466">
                  <c:v>0.30833749999999999</c:v>
                </c:pt>
                <c:pt idx="467">
                  <c:v>0.30895624999999999</c:v>
                </c:pt>
                <c:pt idx="468">
                  <c:v>0.30957499999999999</c:v>
                </c:pt>
                <c:pt idx="469">
                  <c:v>0.31019374999999999</c:v>
                </c:pt>
                <c:pt idx="470">
                  <c:v>0.31081249999999999</c:v>
                </c:pt>
                <c:pt idx="471">
                  <c:v>0.31143124999999999</c:v>
                </c:pt>
                <c:pt idx="472">
                  <c:v>0.31204999999999999</c:v>
                </c:pt>
                <c:pt idx="473">
                  <c:v>0.31266875</c:v>
                </c:pt>
                <c:pt idx="474">
                  <c:v>0.3132875</c:v>
                </c:pt>
                <c:pt idx="475">
                  <c:v>0.31390625</c:v>
                </c:pt>
                <c:pt idx="476">
                  <c:v>0.314525</c:v>
                </c:pt>
                <c:pt idx="477">
                  <c:v>0.31514375</c:v>
                </c:pt>
                <c:pt idx="478">
                  <c:v>0.3157625</c:v>
                </c:pt>
                <c:pt idx="479">
                  <c:v>0.31638125</c:v>
                </c:pt>
                <c:pt idx="480">
                  <c:v>0.317</c:v>
                </c:pt>
                <c:pt idx="481">
                  <c:v>0.31761875000000001</c:v>
                </c:pt>
                <c:pt idx="482">
                  <c:v>0.31823750000000001</c:v>
                </c:pt>
                <c:pt idx="483">
                  <c:v>0.31885625000000001</c:v>
                </c:pt>
                <c:pt idx="484">
                  <c:v>0.31947500000000001</c:v>
                </c:pt>
                <c:pt idx="485">
                  <c:v>0.32009375000000001</c:v>
                </c:pt>
                <c:pt idx="486">
                  <c:v>0.32071250000000001</c:v>
                </c:pt>
                <c:pt idx="487">
                  <c:v>0.32133125000000001</c:v>
                </c:pt>
                <c:pt idx="488">
                  <c:v>0.32195000000000001</c:v>
                </c:pt>
                <c:pt idx="489">
                  <c:v>0.32256875000000002</c:v>
                </c:pt>
                <c:pt idx="490">
                  <c:v>0.32318750000000002</c:v>
                </c:pt>
                <c:pt idx="491">
                  <c:v>0.32380625000000002</c:v>
                </c:pt>
                <c:pt idx="492">
                  <c:v>0.32442500000000002</c:v>
                </c:pt>
                <c:pt idx="493">
                  <c:v>0.32504375000000002</c:v>
                </c:pt>
                <c:pt idx="494">
                  <c:v>0.32566250000000002</c:v>
                </c:pt>
                <c:pt idx="495">
                  <c:v>0.32628125000000002</c:v>
                </c:pt>
                <c:pt idx="496">
                  <c:v>0.32690000000000002</c:v>
                </c:pt>
                <c:pt idx="497">
                  <c:v>0.32751875000000003</c:v>
                </c:pt>
                <c:pt idx="498">
                  <c:v>0.32813750000000003</c:v>
                </c:pt>
                <c:pt idx="499">
                  <c:v>0.32875625000000003</c:v>
                </c:pt>
                <c:pt idx="500">
                  <c:v>0.32937499999999997</c:v>
                </c:pt>
                <c:pt idx="501">
                  <c:v>0.32999374999999997</c:v>
                </c:pt>
                <c:pt idx="502">
                  <c:v>0.33061249999999998</c:v>
                </c:pt>
                <c:pt idx="503">
                  <c:v>0.33123124999999998</c:v>
                </c:pt>
                <c:pt idx="504">
                  <c:v>0.33184999999999998</c:v>
                </c:pt>
                <c:pt idx="505">
                  <c:v>0.33246874999999998</c:v>
                </c:pt>
                <c:pt idx="506">
                  <c:v>0.33308749999999998</c:v>
                </c:pt>
                <c:pt idx="507">
                  <c:v>0.33370624999999998</c:v>
                </c:pt>
                <c:pt idx="508">
                  <c:v>0.33432499999999998</c:v>
                </c:pt>
                <c:pt idx="509">
                  <c:v>0.33494374999999998</c:v>
                </c:pt>
                <c:pt idx="510">
                  <c:v>0.33556249999999999</c:v>
                </c:pt>
                <c:pt idx="511">
                  <c:v>0.33618124999999999</c:v>
                </c:pt>
                <c:pt idx="512">
                  <c:v>0.33679999999999999</c:v>
                </c:pt>
                <c:pt idx="513">
                  <c:v>0.33741874999999999</c:v>
                </c:pt>
                <c:pt idx="514">
                  <c:v>0.33803749999999999</c:v>
                </c:pt>
                <c:pt idx="515">
                  <c:v>0.33865624999999999</c:v>
                </c:pt>
                <c:pt idx="516">
                  <c:v>0.33927499999999999</c:v>
                </c:pt>
                <c:pt idx="517">
                  <c:v>0.33989374999999999</c:v>
                </c:pt>
                <c:pt idx="518">
                  <c:v>0.3405125</c:v>
                </c:pt>
                <c:pt idx="519">
                  <c:v>0.34113125</c:v>
                </c:pt>
                <c:pt idx="520">
                  <c:v>0.34175</c:v>
                </c:pt>
                <c:pt idx="521">
                  <c:v>0.34236875</c:v>
                </c:pt>
                <c:pt idx="522">
                  <c:v>0.3429875</c:v>
                </c:pt>
                <c:pt idx="523">
                  <c:v>0.34360625</c:v>
                </c:pt>
                <c:pt idx="524">
                  <c:v>0.344225</c:v>
                </c:pt>
                <c:pt idx="525">
                  <c:v>0.34484375</c:v>
                </c:pt>
                <c:pt idx="526">
                  <c:v>0.34546250000000001</c:v>
                </c:pt>
                <c:pt idx="527">
                  <c:v>0.34608125000000001</c:v>
                </c:pt>
                <c:pt idx="528">
                  <c:v>0.34670000000000001</c:v>
                </c:pt>
                <c:pt idx="529">
                  <c:v>0.34731875000000001</c:v>
                </c:pt>
                <c:pt idx="530">
                  <c:v>0.34793750000000001</c:v>
                </c:pt>
                <c:pt idx="531">
                  <c:v>0.34855625000000001</c:v>
                </c:pt>
                <c:pt idx="532">
                  <c:v>0.34917500000000001</c:v>
                </c:pt>
                <c:pt idx="533">
                  <c:v>0.34979375000000001</c:v>
                </c:pt>
                <c:pt idx="534">
                  <c:v>0.35041250000000002</c:v>
                </c:pt>
                <c:pt idx="535">
                  <c:v>0.35103125000000002</c:v>
                </c:pt>
                <c:pt idx="536">
                  <c:v>0.35165000000000002</c:v>
                </c:pt>
                <c:pt idx="537">
                  <c:v>0.35226875000000002</c:v>
                </c:pt>
                <c:pt idx="538">
                  <c:v>0.35288750000000002</c:v>
                </c:pt>
                <c:pt idx="539">
                  <c:v>0.35350625000000002</c:v>
                </c:pt>
                <c:pt idx="540">
                  <c:v>0.35412500000000002</c:v>
                </c:pt>
                <c:pt idx="541">
                  <c:v>0.35474375000000002</c:v>
                </c:pt>
                <c:pt idx="542">
                  <c:v>0.35536250000000003</c:v>
                </c:pt>
                <c:pt idx="543">
                  <c:v>0.35598125000000003</c:v>
                </c:pt>
                <c:pt idx="544">
                  <c:v>0.35659999999999997</c:v>
                </c:pt>
                <c:pt idx="545">
                  <c:v>0.35721874999999997</c:v>
                </c:pt>
                <c:pt idx="546">
                  <c:v>0.35783749999999998</c:v>
                </c:pt>
                <c:pt idx="547">
                  <c:v>0.35845624999999998</c:v>
                </c:pt>
                <c:pt idx="548">
                  <c:v>0.35907499999999998</c:v>
                </c:pt>
                <c:pt idx="549">
                  <c:v>0.35969374999999998</c:v>
                </c:pt>
                <c:pt idx="550">
                  <c:v>0.36031249999999998</c:v>
                </c:pt>
                <c:pt idx="551">
                  <c:v>0.36093124999999998</c:v>
                </c:pt>
                <c:pt idx="552">
                  <c:v>0.36154999999999998</c:v>
                </c:pt>
                <c:pt idx="553">
                  <c:v>0.36216874999999998</c:v>
                </c:pt>
                <c:pt idx="554">
                  <c:v>0.36278749999999998</c:v>
                </c:pt>
                <c:pt idx="555">
                  <c:v>0.36340624999999999</c:v>
                </c:pt>
                <c:pt idx="556">
                  <c:v>0.36402499999999999</c:v>
                </c:pt>
                <c:pt idx="557">
                  <c:v>0.36464374999999999</c:v>
                </c:pt>
                <c:pt idx="558">
                  <c:v>0.36526249999999999</c:v>
                </c:pt>
                <c:pt idx="559">
                  <c:v>0.36588124999999999</c:v>
                </c:pt>
                <c:pt idx="560">
                  <c:v>0.36649999999999999</c:v>
                </c:pt>
                <c:pt idx="561">
                  <c:v>0.36711874999999999</c:v>
                </c:pt>
                <c:pt idx="562">
                  <c:v>0.36773749999999999</c:v>
                </c:pt>
                <c:pt idx="563">
                  <c:v>0.36835625</c:v>
                </c:pt>
                <c:pt idx="564">
                  <c:v>0.368975</c:v>
                </c:pt>
                <c:pt idx="565">
                  <c:v>0.36959375</c:v>
                </c:pt>
                <c:pt idx="566">
                  <c:v>0.3702125</c:v>
                </c:pt>
                <c:pt idx="567">
                  <c:v>0.37083125</c:v>
                </c:pt>
                <c:pt idx="568">
                  <c:v>0.37145</c:v>
                </c:pt>
                <c:pt idx="569">
                  <c:v>0.37206875</c:v>
                </c:pt>
                <c:pt idx="570">
                  <c:v>0.3726875</c:v>
                </c:pt>
                <c:pt idx="571">
                  <c:v>0.37330625000000001</c:v>
                </c:pt>
                <c:pt idx="572">
                  <c:v>0.37392500000000001</c:v>
                </c:pt>
                <c:pt idx="573">
                  <c:v>0.37454375000000001</c:v>
                </c:pt>
                <c:pt idx="574">
                  <c:v>0.37516250000000001</c:v>
                </c:pt>
                <c:pt idx="575">
                  <c:v>0.37578125000000001</c:v>
                </c:pt>
                <c:pt idx="576">
                  <c:v>0.37640000000000001</c:v>
                </c:pt>
                <c:pt idx="577">
                  <c:v>0.37701875000000001</c:v>
                </c:pt>
                <c:pt idx="578">
                  <c:v>0.37763750000000001</c:v>
                </c:pt>
                <c:pt idx="579">
                  <c:v>0.37825625000000002</c:v>
                </c:pt>
                <c:pt idx="580">
                  <c:v>0.37887500000000002</c:v>
                </c:pt>
                <c:pt idx="581">
                  <c:v>0.37949375000000002</c:v>
                </c:pt>
                <c:pt idx="582">
                  <c:v>0.38011250000000002</c:v>
                </c:pt>
                <c:pt idx="583">
                  <c:v>0.38073125000000002</c:v>
                </c:pt>
                <c:pt idx="584">
                  <c:v>0.38135000000000002</c:v>
                </c:pt>
                <c:pt idx="585">
                  <c:v>0.38196875000000002</c:v>
                </c:pt>
                <c:pt idx="586">
                  <c:v>0.38258750000000002</c:v>
                </c:pt>
                <c:pt idx="587">
                  <c:v>0.38320625000000003</c:v>
                </c:pt>
                <c:pt idx="588">
                  <c:v>0.38382500000000003</c:v>
                </c:pt>
                <c:pt idx="589">
                  <c:v>0.38444374999999997</c:v>
                </c:pt>
                <c:pt idx="590">
                  <c:v>0.38506249999999997</c:v>
                </c:pt>
                <c:pt idx="591">
                  <c:v>0.38568124999999998</c:v>
                </c:pt>
                <c:pt idx="592">
                  <c:v>0.38629999999999998</c:v>
                </c:pt>
                <c:pt idx="593">
                  <c:v>0.38691874999999998</c:v>
                </c:pt>
                <c:pt idx="594">
                  <c:v>0.38753749999999998</c:v>
                </c:pt>
                <c:pt idx="595">
                  <c:v>0.38815624999999998</c:v>
                </c:pt>
                <c:pt idx="596">
                  <c:v>0.38877499999999998</c:v>
                </c:pt>
                <c:pt idx="597">
                  <c:v>0.38939374999999998</c:v>
                </c:pt>
                <c:pt idx="598">
                  <c:v>0.39001249999999998</c:v>
                </c:pt>
                <c:pt idx="599">
                  <c:v>0.39063124999999999</c:v>
                </c:pt>
                <c:pt idx="600">
                  <c:v>0.39124999999999999</c:v>
                </c:pt>
                <c:pt idx="601">
                  <c:v>0.39186874999999999</c:v>
                </c:pt>
                <c:pt idx="602">
                  <c:v>0.39248749999999999</c:v>
                </c:pt>
                <c:pt idx="603">
                  <c:v>0.39310624999999999</c:v>
                </c:pt>
                <c:pt idx="604">
                  <c:v>0.39372499999999999</c:v>
                </c:pt>
                <c:pt idx="605">
                  <c:v>0.39434374999999999</c:v>
                </c:pt>
                <c:pt idx="606">
                  <c:v>0.39496249999999999</c:v>
                </c:pt>
                <c:pt idx="607">
                  <c:v>0.39558125</c:v>
                </c:pt>
                <c:pt idx="608">
                  <c:v>0.3962</c:v>
                </c:pt>
                <c:pt idx="609">
                  <c:v>0.39681875</c:v>
                </c:pt>
                <c:pt idx="610">
                  <c:v>0.3974375</c:v>
                </c:pt>
                <c:pt idx="611">
                  <c:v>0.39805625</c:v>
                </c:pt>
                <c:pt idx="612">
                  <c:v>0.398675</c:v>
                </c:pt>
                <c:pt idx="613">
                  <c:v>0.39929375</c:v>
                </c:pt>
                <c:pt idx="614">
                  <c:v>0.3999125</c:v>
                </c:pt>
                <c:pt idx="615">
                  <c:v>0.40053125000000001</c:v>
                </c:pt>
                <c:pt idx="616">
                  <c:v>0.40115000000000001</c:v>
                </c:pt>
                <c:pt idx="617">
                  <c:v>0.40176875000000001</c:v>
                </c:pt>
                <c:pt idx="618">
                  <c:v>0.40238750000000001</c:v>
                </c:pt>
                <c:pt idx="619">
                  <c:v>0.40300625000000001</c:v>
                </c:pt>
                <c:pt idx="620">
                  <c:v>0.40362500000000001</c:v>
                </c:pt>
                <c:pt idx="621">
                  <c:v>0.40424375000000001</c:v>
                </c:pt>
                <c:pt idx="622">
                  <c:v>0.40486250000000001</c:v>
                </c:pt>
                <c:pt idx="623">
                  <c:v>0.40548125000000002</c:v>
                </c:pt>
                <c:pt idx="624">
                  <c:v>0.40610000000000002</c:v>
                </c:pt>
                <c:pt idx="625">
                  <c:v>0.40671875000000002</c:v>
                </c:pt>
                <c:pt idx="626">
                  <c:v>0.40733750000000002</c:v>
                </c:pt>
                <c:pt idx="627">
                  <c:v>0.40795625000000002</c:v>
                </c:pt>
                <c:pt idx="628">
                  <c:v>0.40857500000000002</c:v>
                </c:pt>
                <c:pt idx="629">
                  <c:v>0.40919375000000002</c:v>
                </c:pt>
                <c:pt idx="630">
                  <c:v>0.40981250000000002</c:v>
                </c:pt>
                <c:pt idx="631">
                  <c:v>0.41043125000000003</c:v>
                </c:pt>
                <c:pt idx="632">
                  <c:v>0.41105000000000003</c:v>
                </c:pt>
                <c:pt idx="633">
                  <c:v>0.41166875000000003</c:v>
                </c:pt>
                <c:pt idx="634">
                  <c:v>0.41228749999999997</c:v>
                </c:pt>
                <c:pt idx="635">
                  <c:v>0.41290624999999997</c:v>
                </c:pt>
                <c:pt idx="636">
                  <c:v>0.41352499999999998</c:v>
                </c:pt>
                <c:pt idx="637">
                  <c:v>0.41414374999999998</c:v>
                </c:pt>
                <c:pt idx="638">
                  <c:v>0.41476249999999998</c:v>
                </c:pt>
                <c:pt idx="639">
                  <c:v>0.41538124999999998</c:v>
                </c:pt>
                <c:pt idx="640">
                  <c:v>0.41599999999999998</c:v>
                </c:pt>
                <c:pt idx="641">
                  <c:v>0.41661874999999998</c:v>
                </c:pt>
                <c:pt idx="642">
                  <c:v>0.41723749999999998</c:v>
                </c:pt>
                <c:pt idx="643">
                  <c:v>0.41785624999999998</c:v>
                </c:pt>
                <c:pt idx="644">
                  <c:v>0.41847499999999999</c:v>
                </c:pt>
                <c:pt idx="645">
                  <c:v>0.41909374999999999</c:v>
                </c:pt>
                <c:pt idx="646">
                  <c:v>0.41971249999999999</c:v>
                </c:pt>
                <c:pt idx="647">
                  <c:v>0.42033124999999999</c:v>
                </c:pt>
                <c:pt idx="648">
                  <c:v>0.42094999999999999</c:v>
                </c:pt>
                <c:pt idx="649">
                  <c:v>0.42156874999999999</c:v>
                </c:pt>
                <c:pt idx="650">
                  <c:v>0.42218749999999999</c:v>
                </c:pt>
                <c:pt idx="651">
                  <c:v>0.42280624999999999</c:v>
                </c:pt>
                <c:pt idx="652">
                  <c:v>0.423425</c:v>
                </c:pt>
                <c:pt idx="653">
                  <c:v>0.42404375</c:v>
                </c:pt>
                <c:pt idx="654">
                  <c:v>0.4246625</c:v>
                </c:pt>
                <c:pt idx="655">
                  <c:v>0.42528125</c:v>
                </c:pt>
                <c:pt idx="656">
                  <c:v>0.4259</c:v>
                </c:pt>
                <c:pt idx="657">
                  <c:v>0.42651875</c:v>
                </c:pt>
                <c:pt idx="658">
                  <c:v>0.4271375</c:v>
                </c:pt>
                <c:pt idx="659">
                  <c:v>0.42775625</c:v>
                </c:pt>
                <c:pt idx="660">
                  <c:v>0.42837500000000001</c:v>
                </c:pt>
                <c:pt idx="661">
                  <c:v>0.42899375000000001</c:v>
                </c:pt>
                <c:pt idx="662">
                  <c:v>0.42961250000000001</c:v>
                </c:pt>
                <c:pt idx="663">
                  <c:v>0.43023125000000001</c:v>
                </c:pt>
                <c:pt idx="664">
                  <c:v>0.43085000000000001</c:v>
                </c:pt>
                <c:pt idx="665">
                  <c:v>0.43146875000000001</c:v>
                </c:pt>
                <c:pt idx="666">
                  <c:v>0.43208750000000001</c:v>
                </c:pt>
                <c:pt idx="667">
                  <c:v>0.43270625000000001</c:v>
                </c:pt>
                <c:pt idx="668">
                  <c:v>0.43332500000000002</c:v>
                </c:pt>
                <c:pt idx="669">
                  <c:v>0.43394375000000002</c:v>
                </c:pt>
                <c:pt idx="670">
                  <c:v>0.43456250000000002</c:v>
                </c:pt>
                <c:pt idx="671">
                  <c:v>0.43518125000000002</c:v>
                </c:pt>
                <c:pt idx="672">
                  <c:v>0.43580000000000002</c:v>
                </c:pt>
                <c:pt idx="673">
                  <c:v>0.43641875000000002</c:v>
                </c:pt>
                <c:pt idx="674">
                  <c:v>0.43703750000000002</c:v>
                </c:pt>
                <c:pt idx="675">
                  <c:v>0.43765625000000002</c:v>
                </c:pt>
                <c:pt idx="676">
                  <c:v>0.43827500000000003</c:v>
                </c:pt>
                <c:pt idx="677">
                  <c:v>0.43889375000000003</c:v>
                </c:pt>
                <c:pt idx="678">
                  <c:v>0.43951249999999997</c:v>
                </c:pt>
                <c:pt idx="679">
                  <c:v>0.44013124999999997</c:v>
                </c:pt>
                <c:pt idx="680">
                  <c:v>0.44074999999999998</c:v>
                </c:pt>
                <c:pt idx="681">
                  <c:v>0.44136874999999998</c:v>
                </c:pt>
                <c:pt idx="682">
                  <c:v>0.44198749999999998</c:v>
                </c:pt>
                <c:pt idx="683">
                  <c:v>0.44260624999999998</c:v>
                </c:pt>
                <c:pt idx="684">
                  <c:v>0.44322499999999998</c:v>
                </c:pt>
                <c:pt idx="685">
                  <c:v>0.44384374999999998</c:v>
                </c:pt>
                <c:pt idx="686">
                  <c:v>0.44446249999999998</c:v>
                </c:pt>
                <c:pt idx="687">
                  <c:v>0.44508124999999998</c:v>
                </c:pt>
                <c:pt idx="688">
                  <c:v>0.44569999999999999</c:v>
                </c:pt>
                <c:pt idx="689">
                  <c:v>0.44631874999999999</c:v>
                </c:pt>
                <c:pt idx="690">
                  <c:v>0.44693749999999999</c:v>
                </c:pt>
                <c:pt idx="691">
                  <c:v>0.44755624999999999</c:v>
                </c:pt>
                <c:pt idx="692">
                  <c:v>0.44817499999999999</c:v>
                </c:pt>
                <c:pt idx="693">
                  <c:v>0.44879374999999999</c:v>
                </c:pt>
                <c:pt idx="694">
                  <c:v>0.44941249999999999</c:v>
                </c:pt>
                <c:pt idx="695">
                  <c:v>0.45003124999999999</c:v>
                </c:pt>
                <c:pt idx="696">
                  <c:v>0.45065</c:v>
                </c:pt>
                <c:pt idx="697">
                  <c:v>0.45126875</c:v>
                </c:pt>
                <c:pt idx="698">
                  <c:v>0.4518875</c:v>
                </c:pt>
                <c:pt idx="699">
                  <c:v>0.45250625</c:v>
                </c:pt>
                <c:pt idx="700">
                  <c:v>0.453125</c:v>
                </c:pt>
                <c:pt idx="701">
                  <c:v>0.45374375</c:v>
                </c:pt>
                <c:pt idx="702">
                  <c:v>0.4543625</c:v>
                </c:pt>
                <c:pt idx="703">
                  <c:v>0.45498125</c:v>
                </c:pt>
                <c:pt idx="704">
                  <c:v>0.4556</c:v>
                </c:pt>
                <c:pt idx="705">
                  <c:v>0.45621875000000001</c:v>
                </c:pt>
                <c:pt idx="706">
                  <c:v>0.45683750000000001</c:v>
                </c:pt>
                <c:pt idx="707">
                  <c:v>0.45745625000000001</c:v>
                </c:pt>
                <c:pt idx="708">
                  <c:v>0.45807500000000001</c:v>
                </c:pt>
                <c:pt idx="709">
                  <c:v>0.45869375000000001</c:v>
                </c:pt>
                <c:pt idx="710">
                  <c:v>0.45931250000000001</c:v>
                </c:pt>
                <c:pt idx="711">
                  <c:v>0.45993125000000001</c:v>
                </c:pt>
                <c:pt idx="712">
                  <c:v>0.46055000000000001</c:v>
                </c:pt>
                <c:pt idx="713">
                  <c:v>0.46116875000000002</c:v>
                </c:pt>
                <c:pt idx="714">
                  <c:v>0.46178750000000002</c:v>
                </c:pt>
                <c:pt idx="715">
                  <c:v>0.46240625000000002</c:v>
                </c:pt>
                <c:pt idx="716">
                  <c:v>0.46302500000000002</c:v>
                </c:pt>
                <c:pt idx="717">
                  <c:v>0.46364375000000002</c:v>
                </c:pt>
                <c:pt idx="718">
                  <c:v>0.46426250000000002</c:v>
                </c:pt>
                <c:pt idx="719">
                  <c:v>0.46488125000000002</c:v>
                </c:pt>
                <c:pt idx="720">
                  <c:v>0.46550000000000002</c:v>
                </c:pt>
                <c:pt idx="721">
                  <c:v>0.46611875000000003</c:v>
                </c:pt>
                <c:pt idx="722">
                  <c:v>0.46673750000000003</c:v>
                </c:pt>
                <c:pt idx="723">
                  <c:v>0.46735624999999997</c:v>
                </c:pt>
                <c:pt idx="724">
                  <c:v>0.46797499999999997</c:v>
                </c:pt>
                <c:pt idx="725">
                  <c:v>0.46859374999999998</c:v>
                </c:pt>
                <c:pt idx="726">
                  <c:v>0.46921249999999998</c:v>
                </c:pt>
                <c:pt idx="727">
                  <c:v>0.46983124999999998</c:v>
                </c:pt>
                <c:pt idx="728">
                  <c:v>0.47044999999999998</c:v>
                </c:pt>
                <c:pt idx="729">
                  <c:v>0.47106874999999998</c:v>
                </c:pt>
                <c:pt idx="730">
                  <c:v>0.47168749999999998</c:v>
                </c:pt>
                <c:pt idx="731">
                  <c:v>0.47230624999999998</c:v>
                </c:pt>
                <c:pt idx="732">
                  <c:v>0.47292499999999998</c:v>
                </c:pt>
                <c:pt idx="733">
                  <c:v>0.47354374999999999</c:v>
                </c:pt>
                <c:pt idx="734">
                  <c:v>0.47416249999999999</c:v>
                </c:pt>
                <c:pt idx="735">
                  <c:v>0.47478124999999999</c:v>
                </c:pt>
                <c:pt idx="736">
                  <c:v>0.47539999999999999</c:v>
                </c:pt>
                <c:pt idx="737">
                  <c:v>0.47601874999999999</c:v>
                </c:pt>
                <c:pt idx="738">
                  <c:v>0.47663749999999999</c:v>
                </c:pt>
                <c:pt idx="739">
                  <c:v>0.47725624999999999</c:v>
                </c:pt>
                <c:pt idx="740">
                  <c:v>0.47787499999999999</c:v>
                </c:pt>
                <c:pt idx="741">
                  <c:v>0.47849375</c:v>
                </c:pt>
                <c:pt idx="742">
                  <c:v>0.4791125</c:v>
                </c:pt>
                <c:pt idx="743">
                  <c:v>0.47973125</c:v>
                </c:pt>
                <c:pt idx="744">
                  <c:v>0.48035</c:v>
                </c:pt>
                <c:pt idx="745">
                  <c:v>0.48096875</c:v>
                </c:pt>
                <c:pt idx="746">
                  <c:v>0.4815875</c:v>
                </c:pt>
                <c:pt idx="747">
                  <c:v>0.48220625</c:v>
                </c:pt>
                <c:pt idx="748">
                  <c:v>0.482825</c:v>
                </c:pt>
                <c:pt idx="749">
                  <c:v>0.48344375000000001</c:v>
                </c:pt>
                <c:pt idx="750">
                  <c:v>0.48406250000000001</c:v>
                </c:pt>
                <c:pt idx="751">
                  <c:v>0.48468125000000001</c:v>
                </c:pt>
                <c:pt idx="752">
                  <c:v>0.48530000000000001</c:v>
                </c:pt>
                <c:pt idx="753">
                  <c:v>0.48591875000000001</c:v>
                </c:pt>
                <c:pt idx="754">
                  <c:v>0.48653750000000001</c:v>
                </c:pt>
                <c:pt idx="755">
                  <c:v>0.48715625000000001</c:v>
                </c:pt>
                <c:pt idx="756">
                  <c:v>0.48777500000000001</c:v>
                </c:pt>
                <c:pt idx="757">
                  <c:v>0.48839375000000002</c:v>
                </c:pt>
                <c:pt idx="758">
                  <c:v>0.48901250000000002</c:v>
                </c:pt>
                <c:pt idx="759">
                  <c:v>0.48963125000000002</c:v>
                </c:pt>
                <c:pt idx="760">
                  <c:v>0.49025000000000002</c:v>
                </c:pt>
                <c:pt idx="761">
                  <c:v>0.49086875000000002</c:v>
                </c:pt>
                <c:pt idx="762">
                  <c:v>0.49148750000000002</c:v>
                </c:pt>
                <c:pt idx="763">
                  <c:v>0.49210625000000002</c:v>
                </c:pt>
                <c:pt idx="764">
                  <c:v>0.49272500000000002</c:v>
                </c:pt>
                <c:pt idx="765">
                  <c:v>0.49334375000000003</c:v>
                </c:pt>
                <c:pt idx="766">
                  <c:v>0.49396250000000003</c:v>
                </c:pt>
                <c:pt idx="767">
                  <c:v>0.49458124999999997</c:v>
                </c:pt>
                <c:pt idx="768">
                  <c:v>0.49519999999999997</c:v>
                </c:pt>
                <c:pt idx="769">
                  <c:v>0.49581874999999997</c:v>
                </c:pt>
                <c:pt idx="770">
                  <c:v>0.49643749999999998</c:v>
                </c:pt>
                <c:pt idx="771">
                  <c:v>0.49705624999999998</c:v>
                </c:pt>
                <c:pt idx="772">
                  <c:v>0.49767499999999998</c:v>
                </c:pt>
                <c:pt idx="773">
                  <c:v>0.49829374999999998</c:v>
                </c:pt>
                <c:pt idx="774">
                  <c:v>0.49891249999999998</c:v>
                </c:pt>
                <c:pt idx="775">
                  <c:v>0.49953124999999998</c:v>
                </c:pt>
                <c:pt idx="776">
                  <c:v>0.50014999999999998</c:v>
                </c:pt>
                <c:pt idx="777">
                  <c:v>0.50076874999999998</c:v>
                </c:pt>
                <c:pt idx="778">
                  <c:v>0.50138749999999999</c:v>
                </c:pt>
                <c:pt idx="779">
                  <c:v>0.50200624999999999</c:v>
                </c:pt>
                <c:pt idx="780">
                  <c:v>0.50262499999999999</c:v>
                </c:pt>
                <c:pt idx="781">
                  <c:v>0.50324374999999999</c:v>
                </c:pt>
                <c:pt idx="782">
                  <c:v>0.50386249999999999</c:v>
                </c:pt>
                <c:pt idx="783">
                  <c:v>0.50448124999999999</c:v>
                </c:pt>
                <c:pt idx="784">
                  <c:v>0.50509999999999999</c:v>
                </c:pt>
                <c:pt idx="785">
                  <c:v>0.50571874999999999</c:v>
                </c:pt>
                <c:pt idx="786">
                  <c:v>0.5063375</c:v>
                </c:pt>
                <c:pt idx="787">
                  <c:v>0.50695625</c:v>
                </c:pt>
                <c:pt idx="788">
                  <c:v>0.507575</c:v>
                </c:pt>
                <c:pt idx="789">
                  <c:v>0.50819375</c:v>
                </c:pt>
                <c:pt idx="790">
                  <c:v>0.5088125</c:v>
                </c:pt>
                <c:pt idx="791">
                  <c:v>0.50943125</c:v>
                </c:pt>
                <c:pt idx="792">
                  <c:v>0.51005</c:v>
                </c:pt>
                <c:pt idx="793">
                  <c:v>0.51066875</c:v>
                </c:pt>
                <c:pt idx="794">
                  <c:v>0.51128750000000001</c:v>
                </c:pt>
                <c:pt idx="795">
                  <c:v>0.51190625000000001</c:v>
                </c:pt>
                <c:pt idx="796">
                  <c:v>0.51252500000000001</c:v>
                </c:pt>
                <c:pt idx="797">
                  <c:v>0.51314375000000001</c:v>
                </c:pt>
                <c:pt idx="798">
                  <c:v>0.51376250000000001</c:v>
                </c:pt>
                <c:pt idx="799">
                  <c:v>0.51438125000000001</c:v>
                </c:pt>
                <c:pt idx="800">
                  <c:v>0.51500000000000001</c:v>
                </c:pt>
                <c:pt idx="801">
                  <c:v>0.51561875000000001</c:v>
                </c:pt>
                <c:pt idx="802">
                  <c:v>0.51623750000000002</c:v>
                </c:pt>
                <c:pt idx="803">
                  <c:v>0.51685625000000002</c:v>
                </c:pt>
                <c:pt idx="804">
                  <c:v>0.51747500000000002</c:v>
                </c:pt>
                <c:pt idx="805">
                  <c:v>0.51809375000000002</c:v>
                </c:pt>
                <c:pt idx="806">
                  <c:v>0.51871250000000002</c:v>
                </c:pt>
                <c:pt idx="807">
                  <c:v>0.51933125000000002</c:v>
                </c:pt>
                <c:pt idx="808">
                  <c:v>0.51995000000000002</c:v>
                </c:pt>
                <c:pt idx="809">
                  <c:v>0.52056875000000002</c:v>
                </c:pt>
                <c:pt idx="810">
                  <c:v>0.52118750000000003</c:v>
                </c:pt>
                <c:pt idx="811">
                  <c:v>0.52180625000000003</c:v>
                </c:pt>
                <c:pt idx="812">
                  <c:v>0.52242500000000003</c:v>
                </c:pt>
                <c:pt idx="813">
                  <c:v>0.52304375000000003</c:v>
                </c:pt>
                <c:pt idx="814">
                  <c:v>0.52366250000000003</c:v>
                </c:pt>
                <c:pt idx="815">
                  <c:v>0.52428125000000003</c:v>
                </c:pt>
                <c:pt idx="816">
                  <c:v>0.52490000000000003</c:v>
                </c:pt>
                <c:pt idx="817">
                  <c:v>0.52551875000000003</c:v>
                </c:pt>
                <c:pt idx="818">
                  <c:v>0.52613750000000004</c:v>
                </c:pt>
                <c:pt idx="819">
                  <c:v>0.52675625000000004</c:v>
                </c:pt>
                <c:pt idx="820">
                  <c:v>0.52737500000000004</c:v>
                </c:pt>
                <c:pt idx="821">
                  <c:v>0.52799375000000004</c:v>
                </c:pt>
                <c:pt idx="822">
                  <c:v>0.52861250000000004</c:v>
                </c:pt>
                <c:pt idx="823">
                  <c:v>0.52923125000000004</c:v>
                </c:pt>
                <c:pt idx="824">
                  <c:v>0.52985000000000004</c:v>
                </c:pt>
                <c:pt idx="825">
                  <c:v>0.53046875000000004</c:v>
                </c:pt>
                <c:pt idx="826">
                  <c:v>0.53108750000000005</c:v>
                </c:pt>
                <c:pt idx="827">
                  <c:v>0.53170625000000005</c:v>
                </c:pt>
                <c:pt idx="828">
                  <c:v>0.53232500000000005</c:v>
                </c:pt>
                <c:pt idx="829">
                  <c:v>0.53294375000000005</c:v>
                </c:pt>
                <c:pt idx="830">
                  <c:v>0.53356250000000005</c:v>
                </c:pt>
                <c:pt idx="831">
                  <c:v>0.53418125000000005</c:v>
                </c:pt>
                <c:pt idx="832">
                  <c:v>0.53480000000000005</c:v>
                </c:pt>
                <c:pt idx="833">
                  <c:v>0.53541875000000005</c:v>
                </c:pt>
                <c:pt idx="834">
                  <c:v>0.53603749999999994</c:v>
                </c:pt>
                <c:pt idx="835">
                  <c:v>0.53665624999999995</c:v>
                </c:pt>
                <c:pt idx="836">
                  <c:v>0.53727499999999995</c:v>
                </c:pt>
                <c:pt idx="837">
                  <c:v>0.53789374999999995</c:v>
                </c:pt>
                <c:pt idx="838">
                  <c:v>0.53851249999999995</c:v>
                </c:pt>
                <c:pt idx="839">
                  <c:v>0.53913124999999995</c:v>
                </c:pt>
                <c:pt idx="840">
                  <c:v>0.53974999999999995</c:v>
                </c:pt>
                <c:pt idx="841">
                  <c:v>0.54036874999999995</c:v>
                </c:pt>
                <c:pt idx="842">
                  <c:v>0.54098749999999995</c:v>
                </c:pt>
                <c:pt idx="843">
                  <c:v>0.54160624999999996</c:v>
                </c:pt>
                <c:pt idx="844">
                  <c:v>0.54222499999999996</c:v>
                </c:pt>
                <c:pt idx="845">
                  <c:v>0.54284374999999996</c:v>
                </c:pt>
                <c:pt idx="846">
                  <c:v>0.54346249999999996</c:v>
                </c:pt>
                <c:pt idx="847">
                  <c:v>0.54408124999999996</c:v>
                </c:pt>
                <c:pt idx="848">
                  <c:v>0.54469999999999996</c:v>
                </c:pt>
                <c:pt idx="849">
                  <c:v>0.54531874999999996</c:v>
                </c:pt>
                <c:pt idx="850">
                  <c:v>0.54593749999999996</c:v>
                </c:pt>
                <c:pt idx="851">
                  <c:v>0.54655624999999997</c:v>
                </c:pt>
                <c:pt idx="852">
                  <c:v>0.54717499999999997</c:v>
                </c:pt>
                <c:pt idx="853">
                  <c:v>0.54779374999999997</c:v>
                </c:pt>
                <c:pt idx="854">
                  <c:v>0.54841249999999997</c:v>
                </c:pt>
                <c:pt idx="855">
                  <c:v>0.54903124999999997</c:v>
                </c:pt>
                <c:pt idx="856">
                  <c:v>0.54964999999999997</c:v>
                </c:pt>
                <c:pt idx="857">
                  <c:v>0.55026874999999997</c:v>
                </c:pt>
                <c:pt idx="858">
                  <c:v>0.55088749999999997</c:v>
                </c:pt>
                <c:pt idx="859">
                  <c:v>0.55150624999999998</c:v>
                </c:pt>
                <c:pt idx="860">
                  <c:v>0.55212499999999998</c:v>
                </c:pt>
                <c:pt idx="861">
                  <c:v>0.55274374999999998</c:v>
                </c:pt>
                <c:pt idx="862">
                  <c:v>0.55336249999999998</c:v>
                </c:pt>
                <c:pt idx="863">
                  <c:v>0.55398124999999998</c:v>
                </c:pt>
                <c:pt idx="864">
                  <c:v>0.55459999999999998</c:v>
                </c:pt>
                <c:pt idx="865">
                  <c:v>0.55521874999999998</c:v>
                </c:pt>
                <c:pt idx="866">
                  <c:v>0.55583749999999998</c:v>
                </c:pt>
                <c:pt idx="867">
                  <c:v>0.55645624999999999</c:v>
                </c:pt>
                <c:pt idx="868">
                  <c:v>0.55707499999999999</c:v>
                </c:pt>
                <c:pt idx="869">
                  <c:v>0.55769374999999999</c:v>
                </c:pt>
                <c:pt idx="870">
                  <c:v>0.55831249999999999</c:v>
                </c:pt>
                <c:pt idx="871">
                  <c:v>0.55893124999999999</c:v>
                </c:pt>
                <c:pt idx="872">
                  <c:v>0.55954999999999999</c:v>
                </c:pt>
                <c:pt idx="873">
                  <c:v>0.56016874999999999</c:v>
                </c:pt>
                <c:pt idx="874">
                  <c:v>0.56078749999999999</c:v>
                </c:pt>
                <c:pt idx="875">
                  <c:v>0.56140625</c:v>
                </c:pt>
                <c:pt idx="876">
                  <c:v>0.562025</c:v>
                </c:pt>
                <c:pt idx="877">
                  <c:v>0.56264375</c:v>
                </c:pt>
                <c:pt idx="878">
                  <c:v>0.5632625</c:v>
                </c:pt>
                <c:pt idx="879">
                  <c:v>0.56388125</c:v>
                </c:pt>
                <c:pt idx="880">
                  <c:v>0.5645</c:v>
                </c:pt>
                <c:pt idx="881">
                  <c:v>0.56511875</c:v>
                </c:pt>
                <c:pt idx="882">
                  <c:v>0.5657375</c:v>
                </c:pt>
                <c:pt idx="883">
                  <c:v>0.56635625000000001</c:v>
                </c:pt>
                <c:pt idx="884">
                  <c:v>0.56697500000000001</c:v>
                </c:pt>
                <c:pt idx="885">
                  <c:v>0.56759375000000001</c:v>
                </c:pt>
                <c:pt idx="886">
                  <c:v>0.56821250000000001</c:v>
                </c:pt>
                <c:pt idx="887">
                  <c:v>0.56883125000000001</c:v>
                </c:pt>
                <c:pt idx="888">
                  <c:v>0.56945000000000001</c:v>
                </c:pt>
                <c:pt idx="889">
                  <c:v>0.57006875000000001</c:v>
                </c:pt>
                <c:pt idx="890">
                  <c:v>0.57068750000000001</c:v>
                </c:pt>
                <c:pt idx="891">
                  <c:v>0.57130625000000002</c:v>
                </c:pt>
                <c:pt idx="892">
                  <c:v>0.57192500000000002</c:v>
                </c:pt>
                <c:pt idx="893">
                  <c:v>0.57254375000000002</c:v>
                </c:pt>
                <c:pt idx="894">
                  <c:v>0.57316250000000002</c:v>
                </c:pt>
                <c:pt idx="895">
                  <c:v>0.57378125000000002</c:v>
                </c:pt>
                <c:pt idx="896">
                  <c:v>0.57440000000000002</c:v>
                </c:pt>
                <c:pt idx="897">
                  <c:v>0.57501875000000002</c:v>
                </c:pt>
                <c:pt idx="898">
                  <c:v>0.57563750000000002</c:v>
                </c:pt>
                <c:pt idx="899">
                  <c:v>0.57625625000000003</c:v>
                </c:pt>
                <c:pt idx="900">
                  <c:v>0.57687500000000003</c:v>
                </c:pt>
                <c:pt idx="901">
                  <c:v>0.57749375000000003</c:v>
                </c:pt>
                <c:pt idx="902">
                  <c:v>0.57811250000000003</c:v>
                </c:pt>
                <c:pt idx="903">
                  <c:v>0.57873125000000003</c:v>
                </c:pt>
                <c:pt idx="904">
                  <c:v>0.57935000000000003</c:v>
                </c:pt>
                <c:pt idx="905">
                  <c:v>0.57996875000000003</c:v>
                </c:pt>
                <c:pt idx="906">
                  <c:v>0.58058750000000003</c:v>
                </c:pt>
                <c:pt idx="907">
                  <c:v>0.58120625000000004</c:v>
                </c:pt>
                <c:pt idx="908">
                  <c:v>0.58182500000000004</c:v>
                </c:pt>
                <c:pt idx="909">
                  <c:v>0.58244375000000004</c:v>
                </c:pt>
                <c:pt idx="910">
                  <c:v>0.58306250000000004</c:v>
                </c:pt>
                <c:pt idx="911">
                  <c:v>0.58368125000000004</c:v>
                </c:pt>
                <c:pt idx="912">
                  <c:v>0.58430000000000004</c:v>
                </c:pt>
                <c:pt idx="913">
                  <c:v>0.58491875000000004</c:v>
                </c:pt>
                <c:pt idx="914">
                  <c:v>0.58553750000000004</c:v>
                </c:pt>
                <c:pt idx="915">
                  <c:v>0.58615625000000005</c:v>
                </c:pt>
                <c:pt idx="916">
                  <c:v>0.58677500000000005</c:v>
                </c:pt>
                <c:pt idx="917">
                  <c:v>0.58739375000000005</c:v>
                </c:pt>
                <c:pt idx="918">
                  <c:v>0.58801250000000005</c:v>
                </c:pt>
                <c:pt idx="919">
                  <c:v>0.58863125000000005</c:v>
                </c:pt>
                <c:pt idx="920">
                  <c:v>0.58925000000000005</c:v>
                </c:pt>
                <c:pt idx="921">
                  <c:v>0.58986875000000005</c:v>
                </c:pt>
                <c:pt idx="922">
                  <c:v>0.59048750000000005</c:v>
                </c:pt>
                <c:pt idx="923">
                  <c:v>0.59110625000000006</c:v>
                </c:pt>
                <c:pt idx="924">
                  <c:v>0.59172499999999995</c:v>
                </c:pt>
                <c:pt idx="925">
                  <c:v>0.59234374999999995</c:v>
                </c:pt>
                <c:pt idx="926">
                  <c:v>0.59296249999999995</c:v>
                </c:pt>
                <c:pt idx="927">
                  <c:v>0.59358124999999995</c:v>
                </c:pt>
                <c:pt idx="928">
                  <c:v>0.59419999999999995</c:v>
                </c:pt>
                <c:pt idx="929">
                  <c:v>0.59481874999999995</c:v>
                </c:pt>
                <c:pt idx="930">
                  <c:v>0.59543749999999995</c:v>
                </c:pt>
                <c:pt idx="931">
                  <c:v>0.59605624999999995</c:v>
                </c:pt>
                <c:pt idx="932">
                  <c:v>0.59667499999999996</c:v>
                </c:pt>
                <c:pt idx="933">
                  <c:v>0.59729374999999996</c:v>
                </c:pt>
                <c:pt idx="934">
                  <c:v>0.59791249999999996</c:v>
                </c:pt>
                <c:pt idx="935">
                  <c:v>0.59853124999999996</c:v>
                </c:pt>
                <c:pt idx="936">
                  <c:v>0.59914999999999996</c:v>
                </c:pt>
                <c:pt idx="937">
                  <c:v>0.59976874999999996</c:v>
                </c:pt>
                <c:pt idx="938">
                  <c:v>0.60038749999999996</c:v>
                </c:pt>
                <c:pt idx="939">
                  <c:v>0.60100624999999996</c:v>
                </c:pt>
                <c:pt idx="940">
                  <c:v>0.60162499999999997</c:v>
                </c:pt>
                <c:pt idx="941">
                  <c:v>0.60224374999999997</c:v>
                </c:pt>
                <c:pt idx="942">
                  <c:v>0.60286249999999997</c:v>
                </c:pt>
                <c:pt idx="943">
                  <c:v>0.60348124999999997</c:v>
                </c:pt>
                <c:pt idx="944">
                  <c:v>0.60409999999999997</c:v>
                </c:pt>
                <c:pt idx="945">
                  <c:v>0.60471874999999997</c:v>
                </c:pt>
                <c:pt idx="946">
                  <c:v>0.60533749999999997</c:v>
                </c:pt>
                <c:pt idx="947">
                  <c:v>0.60595624999999997</c:v>
                </c:pt>
                <c:pt idx="948">
                  <c:v>0.60657499999999998</c:v>
                </c:pt>
                <c:pt idx="949">
                  <c:v>0.60719374999999998</c:v>
                </c:pt>
                <c:pt idx="950">
                  <c:v>0.60781249999999998</c:v>
                </c:pt>
                <c:pt idx="951">
                  <c:v>0.60843124999999998</c:v>
                </c:pt>
                <c:pt idx="952">
                  <c:v>0.60904999999999998</c:v>
                </c:pt>
                <c:pt idx="953">
                  <c:v>0.60966874999999998</c:v>
                </c:pt>
                <c:pt idx="954">
                  <c:v>0.61028749999999998</c:v>
                </c:pt>
                <c:pt idx="955">
                  <c:v>0.61090624999999998</c:v>
                </c:pt>
                <c:pt idx="956">
                  <c:v>0.61152499999999999</c:v>
                </c:pt>
                <c:pt idx="957">
                  <c:v>0.61214374999999999</c:v>
                </c:pt>
                <c:pt idx="958">
                  <c:v>0.61276249999999999</c:v>
                </c:pt>
                <c:pt idx="959">
                  <c:v>0.61338124999999999</c:v>
                </c:pt>
                <c:pt idx="960">
                  <c:v>0.61399999999999999</c:v>
                </c:pt>
                <c:pt idx="961">
                  <c:v>0.61461874999999999</c:v>
                </c:pt>
                <c:pt idx="962">
                  <c:v>0.61523749999999999</c:v>
                </c:pt>
                <c:pt idx="963">
                  <c:v>0.61585624999999999</c:v>
                </c:pt>
                <c:pt idx="964">
                  <c:v>0.616475</c:v>
                </c:pt>
                <c:pt idx="965">
                  <c:v>0.61709375</c:v>
                </c:pt>
                <c:pt idx="966">
                  <c:v>0.6177125</c:v>
                </c:pt>
                <c:pt idx="967">
                  <c:v>0.61833125</c:v>
                </c:pt>
                <c:pt idx="968">
                  <c:v>0.61895</c:v>
                </c:pt>
                <c:pt idx="969">
                  <c:v>0.61956875</c:v>
                </c:pt>
                <c:pt idx="970">
                  <c:v>0.6201875</c:v>
                </c:pt>
                <c:pt idx="971">
                  <c:v>0.62080625</c:v>
                </c:pt>
                <c:pt idx="972">
                  <c:v>0.62142500000000001</c:v>
                </c:pt>
                <c:pt idx="973">
                  <c:v>0.62204375000000001</c:v>
                </c:pt>
                <c:pt idx="974">
                  <c:v>0.62266250000000001</c:v>
                </c:pt>
                <c:pt idx="975">
                  <c:v>0.62328125000000001</c:v>
                </c:pt>
                <c:pt idx="976">
                  <c:v>0.62390000000000001</c:v>
                </c:pt>
                <c:pt idx="977">
                  <c:v>0.62451875000000001</c:v>
                </c:pt>
                <c:pt idx="978">
                  <c:v>0.62513750000000001</c:v>
                </c:pt>
                <c:pt idx="979">
                  <c:v>0.62575625000000001</c:v>
                </c:pt>
                <c:pt idx="980">
                  <c:v>0.62637500000000002</c:v>
                </c:pt>
                <c:pt idx="981">
                  <c:v>0.62699375000000002</c:v>
                </c:pt>
                <c:pt idx="982">
                  <c:v>0.62761250000000002</c:v>
                </c:pt>
                <c:pt idx="983">
                  <c:v>0.62823125000000002</c:v>
                </c:pt>
                <c:pt idx="984">
                  <c:v>0.62885000000000002</c:v>
                </c:pt>
                <c:pt idx="985">
                  <c:v>0.62946875000000002</c:v>
                </c:pt>
                <c:pt idx="986">
                  <c:v>0.63008750000000002</c:v>
                </c:pt>
                <c:pt idx="987">
                  <c:v>0.63070625000000002</c:v>
                </c:pt>
                <c:pt idx="988">
                  <c:v>0.63132500000000003</c:v>
                </c:pt>
                <c:pt idx="989">
                  <c:v>0.63194375000000003</c:v>
                </c:pt>
                <c:pt idx="990">
                  <c:v>0.63256250000000003</c:v>
                </c:pt>
                <c:pt idx="991">
                  <c:v>0.63318125000000003</c:v>
                </c:pt>
                <c:pt idx="992">
                  <c:v>0.63380000000000003</c:v>
                </c:pt>
                <c:pt idx="993">
                  <c:v>0.63441875000000003</c:v>
                </c:pt>
                <c:pt idx="994">
                  <c:v>0.63503750000000003</c:v>
                </c:pt>
                <c:pt idx="995">
                  <c:v>0.63565625000000003</c:v>
                </c:pt>
                <c:pt idx="996">
                  <c:v>0.63627500000000003</c:v>
                </c:pt>
                <c:pt idx="997">
                  <c:v>0.63689375000000004</c:v>
                </c:pt>
                <c:pt idx="998">
                  <c:v>0.63751250000000004</c:v>
                </c:pt>
                <c:pt idx="999">
                  <c:v>0.63813125000000004</c:v>
                </c:pt>
                <c:pt idx="1000">
                  <c:v>0.63875000000000004</c:v>
                </c:pt>
                <c:pt idx="1001">
                  <c:v>0.63936875000000004</c:v>
                </c:pt>
                <c:pt idx="1002">
                  <c:v>0.63998750000000004</c:v>
                </c:pt>
                <c:pt idx="1003">
                  <c:v>0.64060625000000004</c:v>
                </c:pt>
                <c:pt idx="1004">
                  <c:v>0.64122500000000004</c:v>
                </c:pt>
                <c:pt idx="1005">
                  <c:v>0.64184375000000005</c:v>
                </c:pt>
                <c:pt idx="1006">
                  <c:v>0.64246250000000005</c:v>
                </c:pt>
                <c:pt idx="1007">
                  <c:v>0.64308125000000005</c:v>
                </c:pt>
                <c:pt idx="1008">
                  <c:v>0.64370000000000005</c:v>
                </c:pt>
                <c:pt idx="1009">
                  <c:v>0.64431875000000005</c:v>
                </c:pt>
                <c:pt idx="1010">
                  <c:v>0.64493750000000005</c:v>
                </c:pt>
                <c:pt idx="1011">
                  <c:v>0.64555625000000005</c:v>
                </c:pt>
                <c:pt idx="1012">
                  <c:v>0.64617500000000005</c:v>
                </c:pt>
                <c:pt idx="1013">
                  <c:v>0.64679374999999995</c:v>
                </c:pt>
                <c:pt idx="1014">
                  <c:v>0.64741249999999995</c:v>
                </c:pt>
                <c:pt idx="1015">
                  <c:v>0.64803124999999995</c:v>
                </c:pt>
                <c:pt idx="1016">
                  <c:v>0.64864999999999995</c:v>
                </c:pt>
                <c:pt idx="1017">
                  <c:v>0.64926874999999995</c:v>
                </c:pt>
                <c:pt idx="1018">
                  <c:v>0.64988749999999995</c:v>
                </c:pt>
                <c:pt idx="1019">
                  <c:v>0.65050624999999995</c:v>
                </c:pt>
                <c:pt idx="1020">
                  <c:v>0.65112499999999995</c:v>
                </c:pt>
                <c:pt idx="1021">
                  <c:v>0.65174374999999996</c:v>
                </c:pt>
                <c:pt idx="1022">
                  <c:v>0.65236249999999996</c:v>
                </c:pt>
                <c:pt idx="1023">
                  <c:v>0.65298124999999996</c:v>
                </c:pt>
                <c:pt idx="1024">
                  <c:v>0.65359999999999996</c:v>
                </c:pt>
                <c:pt idx="1025">
                  <c:v>0.65421874999999996</c:v>
                </c:pt>
                <c:pt idx="1026">
                  <c:v>0.65483749999999996</c:v>
                </c:pt>
                <c:pt idx="1027">
                  <c:v>0.65545624999999996</c:v>
                </c:pt>
                <c:pt idx="1028">
                  <c:v>0.65607499999999996</c:v>
                </c:pt>
                <c:pt idx="1029">
                  <c:v>0.65669374999999997</c:v>
                </c:pt>
                <c:pt idx="1030">
                  <c:v>0.65731249999999997</c:v>
                </c:pt>
                <c:pt idx="1031">
                  <c:v>0.65793124999999997</c:v>
                </c:pt>
                <c:pt idx="1032">
                  <c:v>0.65854999999999997</c:v>
                </c:pt>
                <c:pt idx="1033">
                  <c:v>0.65916874999999997</c:v>
                </c:pt>
                <c:pt idx="1034">
                  <c:v>0.65978749999999997</c:v>
                </c:pt>
                <c:pt idx="1035">
                  <c:v>0.66040624999999997</c:v>
                </c:pt>
                <c:pt idx="1036">
                  <c:v>0.66102499999999997</c:v>
                </c:pt>
                <c:pt idx="1037">
                  <c:v>0.66164374999999997</c:v>
                </c:pt>
                <c:pt idx="1038">
                  <c:v>0.66226249999999998</c:v>
                </c:pt>
                <c:pt idx="1039">
                  <c:v>0.66288124999999998</c:v>
                </c:pt>
                <c:pt idx="1040">
                  <c:v>0.66349999999999998</c:v>
                </c:pt>
                <c:pt idx="1041">
                  <c:v>0.66411874999999998</c:v>
                </c:pt>
                <c:pt idx="1042">
                  <c:v>0.66473749999999998</c:v>
                </c:pt>
                <c:pt idx="1043">
                  <c:v>0.66535624999999998</c:v>
                </c:pt>
                <c:pt idx="1044">
                  <c:v>0.66597499999999998</c:v>
                </c:pt>
                <c:pt idx="1045">
                  <c:v>0.66659374999999998</c:v>
                </c:pt>
                <c:pt idx="1046">
                  <c:v>0.66721249999999999</c:v>
                </c:pt>
                <c:pt idx="1047">
                  <c:v>0.66783124999999999</c:v>
                </c:pt>
                <c:pt idx="1048">
                  <c:v>0.66844999999999999</c:v>
                </c:pt>
                <c:pt idx="1049">
                  <c:v>0.66906874999999999</c:v>
                </c:pt>
                <c:pt idx="1050">
                  <c:v>0.66968749999999999</c:v>
                </c:pt>
                <c:pt idx="1051">
                  <c:v>0.67030624999999999</c:v>
                </c:pt>
                <c:pt idx="1052">
                  <c:v>0.67092499999999999</c:v>
                </c:pt>
                <c:pt idx="1053">
                  <c:v>0.67154374999999999</c:v>
                </c:pt>
                <c:pt idx="1054">
                  <c:v>0.6721625</c:v>
                </c:pt>
                <c:pt idx="1055">
                  <c:v>0.67278125</c:v>
                </c:pt>
                <c:pt idx="1056">
                  <c:v>0.6734</c:v>
                </c:pt>
                <c:pt idx="1057">
                  <c:v>0.67401875</c:v>
                </c:pt>
                <c:pt idx="1058">
                  <c:v>0.6746375</c:v>
                </c:pt>
                <c:pt idx="1059">
                  <c:v>0.67525625</c:v>
                </c:pt>
                <c:pt idx="1060">
                  <c:v>0.675875</c:v>
                </c:pt>
                <c:pt idx="1061">
                  <c:v>0.67649375</c:v>
                </c:pt>
                <c:pt idx="1062">
                  <c:v>0.67711250000000001</c:v>
                </c:pt>
                <c:pt idx="1063">
                  <c:v>0.67773125000000001</c:v>
                </c:pt>
                <c:pt idx="1064">
                  <c:v>0.67835000000000001</c:v>
                </c:pt>
                <c:pt idx="1065">
                  <c:v>0.67896875000000001</c:v>
                </c:pt>
                <c:pt idx="1066">
                  <c:v>0.67958750000000001</c:v>
                </c:pt>
                <c:pt idx="1067">
                  <c:v>0.68020625000000001</c:v>
                </c:pt>
                <c:pt idx="1068">
                  <c:v>0.68082500000000001</c:v>
                </c:pt>
                <c:pt idx="1069">
                  <c:v>0.68144375000000001</c:v>
                </c:pt>
                <c:pt idx="1070">
                  <c:v>0.68206250000000002</c:v>
                </c:pt>
                <c:pt idx="1071">
                  <c:v>0.68268125000000002</c:v>
                </c:pt>
                <c:pt idx="1072">
                  <c:v>0.68330000000000002</c:v>
                </c:pt>
                <c:pt idx="1073">
                  <c:v>0.68391875000000002</c:v>
                </c:pt>
                <c:pt idx="1074">
                  <c:v>0.68453750000000002</c:v>
                </c:pt>
                <c:pt idx="1075">
                  <c:v>0.68515625000000002</c:v>
                </c:pt>
                <c:pt idx="1076">
                  <c:v>0.68577500000000002</c:v>
                </c:pt>
                <c:pt idx="1077">
                  <c:v>0.68639375000000002</c:v>
                </c:pt>
                <c:pt idx="1078">
                  <c:v>0.68701250000000003</c:v>
                </c:pt>
                <c:pt idx="1079">
                  <c:v>0.68763125000000003</c:v>
                </c:pt>
                <c:pt idx="1080">
                  <c:v>0.68825000000000003</c:v>
                </c:pt>
                <c:pt idx="1081">
                  <c:v>0.68886875000000003</c:v>
                </c:pt>
                <c:pt idx="1082">
                  <c:v>0.68948750000000003</c:v>
                </c:pt>
                <c:pt idx="1083">
                  <c:v>0.69010625000000003</c:v>
                </c:pt>
                <c:pt idx="1084">
                  <c:v>0.69072500000000003</c:v>
                </c:pt>
                <c:pt idx="1085">
                  <c:v>0.69134375000000003</c:v>
                </c:pt>
                <c:pt idx="1086">
                  <c:v>0.69196250000000004</c:v>
                </c:pt>
                <c:pt idx="1087">
                  <c:v>0.69258125000000004</c:v>
                </c:pt>
                <c:pt idx="1088">
                  <c:v>0.69320000000000004</c:v>
                </c:pt>
                <c:pt idx="1089">
                  <c:v>0.69381875000000004</c:v>
                </c:pt>
                <c:pt idx="1090">
                  <c:v>0.69443750000000004</c:v>
                </c:pt>
                <c:pt idx="1091">
                  <c:v>0.69505625000000004</c:v>
                </c:pt>
                <c:pt idx="1092">
                  <c:v>0.69567500000000004</c:v>
                </c:pt>
                <c:pt idx="1093">
                  <c:v>0.69629375000000004</c:v>
                </c:pt>
                <c:pt idx="1094">
                  <c:v>0.69691250000000005</c:v>
                </c:pt>
                <c:pt idx="1095">
                  <c:v>0.69753125000000005</c:v>
                </c:pt>
                <c:pt idx="1096">
                  <c:v>0.69815000000000005</c:v>
                </c:pt>
                <c:pt idx="1097">
                  <c:v>0.69876875000000005</c:v>
                </c:pt>
                <c:pt idx="1098">
                  <c:v>0.69938750000000005</c:v>
                </c:pt>
                <c:pt idx="1099">
                  <c:v>0.70000625000000005</c:v>
                </c:pt>
                <c:pt idx="1100">
                  <c:v>0.70062500000000005</c:v>
                </c:pt>
                <c:pt idx="1101">
                  <c:v>0.70124375000000005</c:v>
                </c:pt>
                <c:pt idx="1102">
                  <c:v>0.70186249999999994</c:v>
                </c:pt>
                <c:pt idx="1103">
                  <c:v>0.70248124999999995</c:v>
                </c:pt>
                <c:pt idx="1104">
                  <c:v>0.70309999999999995</c:v>
                </c:pt>
                <c:pt idx="1105">
                  <c:v>0.70371874999999995</c:v>
                </c:pt>
                <c:pt idx="1106">
                  <c:v>0.70433749999999995</c:v>
                </c:pt>
                <c:pt idx="1107">
                  <c:v>0.70495624999999995</c:v>
                </c:pt>
                <c:pt idx="1108">
                  <c:v>0.70557499999999995</c:v>
                </c:pt>
                <c:pt idx="1109">
                  <c:v>0.70619374999999995</c:v>
                </c:pt>
                <c:pt idx="1110">
                  <c:v>0.70681249999999995</c:v>
                </c:pt>
                <c:pt idx="1111">
                  <c:v>0.70743124999999996</c:v>
                </c:pt>
                <c:pt idx="1112">
                  <c:v>0.70804999999999996</c:v>
                </c:pt>
                <c:pt idx="1113">
                  <c:v>0.70866874999999996</c:v>
                </c:pt>
                <c:pt idx="1114">
                  <c:v>0.70928749999999996</c:v>
                </c:pt>
                <c:pt idx="1115">
                  <c:v>0.70990624999999996</c:v>
                </c:pt>
                <c:pt idx="1116">
                  <c:v>0.71052499999999996</c:v>
                </c:pt>
                <c:pt idx="1117">
                  <c:v>0.71114374999999996</c:v>
                </c:pt>
                <c:pt idx="1118">
                  <c:v>0.71176249999999996</c:v>
                </c:pt>
                <c:pt idx="1119">
                  <c:v>0.71238124999999997</c:v>
                </c:pt>
                <c:pt idx="1120">
                  <c:v>0.71299999999999997</c:v>
                </c:pt>
                <c:pt idx="1121">
                  <c:v>0.71361874999999997</c:v>
                </c:pt>
                <c:pt idx="1122">
                  <c:v>0.71423749999999997</c:v>
                </c:pt>
                <c:pt idx="1123">
                  <c:v>0.71485624999999997</c:v>
                </c:pt>
                <c:pt idx="1124">
                  <c:v>0.71547499999999997</c:v>
                </c:pt>
                <c:pt idx="1125">
                  <c:v>0.71609374999999997</c:v>
                </c:pt>
                <c:pt idx="1126">
                  <c:v>0.71671249999999997</c:v>
                </c:pt>
                <c:pt idx="1127">
                  <c:v>0.71733124999999998</c:v>
                </c:pt>
                <c:pt idx="1128">
                  <c:v>0.71794999999999998</c:v>
                </c:pt>
                <c:pt idx="1129">
                  <c:v>0.71856874999999998</c:v>
                </c:pt>
                <c:pt idx="1130">
                  <c:v>0.71918749999999998</c:v>
                </c:pt>
                <c:pt idx="1131">
                  <c:v>0.71980624999999998</c:v>
                </c:pt>
                <c:pt idx="1132">
                  <c:v>0.72042499999999998</c:v>
                </c:pt>
                <c:pt idx="1133">
                  <c:v>0.72104374999999998</c:v>
                </c:pt>
                <c:pt idx="1134">
                  <c:v>0.72166249999999998</c:v>
                </c:pt>
                <c:pt idx="1135">
                  <c:v>0.72228124999999999</c:v>
                </c:pt>
                <c:pt idx="1136">
                  <c:v>0.72289999999999999</c:v>
                </c:pt>
                <c:pt idx="1137">
                  <c:v>0.72351874999999999</c:v>
                </c:pt>
                <c:pt idx="1138">
                  <c:v>0.72413749999999999</c:v>
                </c:pt>
                <c:pt idx="1139">
                  <c:v>0.72475624999999999</c:v>
                </c:pt>
                <c:pt idx="1140">
                  <c:v>0.72537499999999999</c:v>
                </c:pt>
                <c:pt idx="1141">
                  <c:v>0.72599374999999999</c:v>
                </c:pt>
                <c:pt idx="1142">
                  <c:v>0.72661249999999999</c:v>
                </c:pt>
                <c:pt idx="1143">
                  <c:v>0.72723125</c:v>
                </c:pt>
                <c:pt idx="1144">
                  <c:v>0.72785</c:v>
                </c:pt>
                <c:pt idx="1145">
                  <c:v>0.72846875</c:v>
                </c:pt>
                <c:pt idx="1146">
                  <c:v>0.7290875</c:v>
                </c:pt>
                <c:pt idx="1147">
                  <c:v>0.72970625</c:v>
                </c:pt>
                <c:pt idx="1148">
                  <c:v>0.730325</c:v>
                </c:pt>
                <c:pt idx="1149">
                  <c:v>0.73094375</c:v>
                </c:pt>
                <c:pt idx="1150">
                  <c:v>0.7315625</c:v>
                </c:pt>
                <c:pt idx="1151">
                  <c:v>0.73218125000000001</c:v>
                </c:pt>
                <c:pt idx="1152">
                  <c:v>0.73280000000000001</c:v>
                </c:pt>
                <c:pt idx="1153">
                  <c:v>0.73341875000000001</c:v>
                </c:pt>
                <c:pt idx="1154">
                  <c:v>0.73403750000000001</c:v>
                </c:pt>
                <c:pt idx="1155">
                  <c:v>0.73465625000000001</c:v>
                </c:pt>
                <c:pt idx="1156">
                  <c:v>0.73527500000000001</c:v>
                </c:pt>
                <c:pt idx="1157">
                  <c:v>0.73589375000000001</c:v>
                </c:pt>
                <c:pt idx="1158">
                  <c:v>0.73651250000000001</c:v>
                </c:pt>
                <c:pt idx="1159">
                  <c:v>0.73713125000000002</c:v>
                </c:pt>
                <c:pt idx="1160">
                  <c:v>0.73775000000000002</c:v>
                </c:pt>
                <c:pt idx="1161">
                  <c:v>0.73836875000000002</c:v>
                </c:pt>
                <c:pt idx="1162">
                  <c:v>0.73898750000000002</c:v>
                </c:pt>
                <c:pt idx="1163">
                  <c:v>0.73960625000000002</c:v>
                </c:pt>
                <c:pt idx="1164">
                  <c:v>0.74022500000000002</c:v>
                </c:pt>
                <c:pt idx="1165">
                  <c:v>0.74084375000000002</c:v>
                </c:pt>
                <c:pt idx="1166">
                  <c:v>0.74146250000000002</c:v>
                </c:pt>
                <c:pt idx="1167">
                  <c:v>0.74208125000000003</c:v>
                </c:pt>
                <c:pt idx="1168">
                  <c:v>0.74270000000000003</c:v>
                </c:pt>
                <c:pt idx="1169">
                  <c:v>0.74331875000000003</c:v>
                </c:pt>
                <c:pt idx="1170">
                  <c:v>0.74393750000000003</c:v>
                </c:pt>
                <c:pt idx="1171">
                  <c:v>0.74455625000000003</c:v>
                </c:pt>
                <c:pt idx="1172">
                  <c:v>0.74517500000000003</c:v>
                </c:pt>
                <c:pt idx="1173">
                  <c:v>0.74579375000000003</c:v>
                </c:pt>
                <c:pt idx="1174">
                  <c:v>0.74641250000000003</c:v>
                </c:pt>
                <c:pt idx="1175">
                  <c:v>0.74703125000000004</c:v>
                </c:pt>
                <c:pt idx="1176">
                  <c:v>0.74765000000000004</c:v>
                </c:pt>
                <c:pt idx="1177">
                  <c:v>0.74826875000000004</c:v>
                </c:pt>
                <c:pt idx="1178">
                  <c:v>0.74888750000000004</c:v>
                </c:pt>
                <c:pt idx="1179">
                  <c:v>0.74950625000000004</c:v>
                </c:pt>
                <c:pt idx="1180">
                  <c:v>0.75012500000000004</c:v>
                </c:pt>
                <c:pt idx="1181">
                  <c:v>0.75074375000000004</c:v>
                </c:pt>
                <c:pt idx="1182">
                  <c:v>0.75136250000000004</c:v>
                </c:pt>
                <c:pt idx="1183">
                  <c:v>0.75198125000000005</c:v>
                </c:pt>
                <c:pt idx="1184">
                  <c:v>0.75260000000000005</c:v>
                </c:pt>
                <c:pt idx="1185">
                  <c:v>0.75321875000000005</c:v>
                </c:pt>
                <c:pt idx="1186">
                  <c:v>0.75383750000000005</c:v>
                </c:pt>
                <c:pt idx="1187">
                  <c:v>0.75445625000000005</c:v>
                </c:pt>
                <c:pt idx="1188">
                  <c:v>0.75507500000000005</c:v>
                </c:pt>
                <c:pt idx="1189">
                  <c:v>0.75569375000000005</c:v>
                </c:pt>
                <c:pt idx="1190">
                  <c:v>0.75631250000000005</c:v>
                </c:pt>
                <c:pt idx="1191">
                  <c:v>0.75693125000000006</c:v>
                </c:pt>
                <c:pt idx="1192">
                  <c:v>0.75754999999999995</c:v>
                </c:pt>
                <c:pt idx="1193">
                  <c:v>0.75816874999999995</c:v>
                </c:pt>
                <c:pt idx="1194">
                  <c:v>0.75878749999999995</c:v>
                </c:pt>
                <c:pt idx="1195">
                  <c:v>0.75940624999999995</c:v>
                </c:pt>
                <c:pt idx="1196">
                  <c:v>0.76002499999999995</c:v>
                </c:pt>
                <c:pt idx="1197">
                  <c:v>0.76064374999999995</c:v>
                </c:pt>
                <c:pt idx="1198">
                  <c:v>0.76126249999999995</c:v>
                </c:pt>
                <c:pt idx="1199">
                  <c:v>0.76188124999999995</c:v>
                </c:pt>
                <c:pt idx="1200">
                  <c:v>0.76249999999999996</c:v>
                </c:pt>
                <c:pt idx="1201">
                  <c:v>0.76311874999999996</c:v>
                </c:pt>
                <c:pt idx="1202">
                  <c:v>0.76373749999999996</c:v>
                </c:pt>
                <c:pt idx="1203">
                  <c:v>0.76435624999999996</c:v>
                </c:pt>
                <c:pt idx="1204">
                  <c:v>0.76497499999999996</c:v>
                </c:pt>
                <c:pt idx="1205">
                  <c:v>0.76559374999999996</c:v>
                </c:pt>
                <c:pt idx="1206">
                  <c:v>0.76621249999999996</c:v>
                </c:pt>
                <c:pt idx="1207">
                  <c:v>0.76683124999999996</c:v>
                </c:pt>
                <c:pt idx="1208">
                  <c:v>0.76744999999999997</c:v>
                </c:pt>
                <c:pt idx="1209">
                  <c:v>0.76806874999999997</c:v>
                </c:pt>
                <c:pt idx="1210">
                  <c:v>0.76868749999999997</c:v>
                </c:pt>
                <c:pt idx="1211">
                  <c:v>0.76930624999999997</c:v>
                </c:pt>
                <c:pt idx="1212">
                  <c:v>0.76992499999999997</c:v>
                </c:pt>
                <c:pt idx="1213">
                  <c:v>0.77054374999999997</c:v>
                </c:pt>
                <c:pt idx="1214">
                  <c:v>0.77116249999999997</c:v>
                </c:pt>
                <c:pt idx="1215">
                  <c:v>0.77178124999999997</c:v>
                </c:pt>
                <c:pt idx="1216">
                  <c:v>0.77239999999999998</c:v>
                </c:pt>
                <c:pt idx="1217">
                  <c:v>0.77301874999999998</c:v>
                </c:pt>
                <c:pt idx="1218">
                  <c:v>0.77363749999999998</c:v>
                </c:pt>
                <c:pt idx="1219">
                  <c:v>0.77425624999999998</c:v>
                </c:pt>
                <c:pt idx="1220">
                  <c:v>0.77487499999999998</c:v>
                </c:pt>
                <c:pt idx="1221">
                  <c:v>0.77549374999999998</c:v>
                </c:pt>
                <c:pt idx="1222">
                  <c:v>0.77611249999999998</c:v>
                </c:pt>
                <c:pt idx="1223">
                  <c:v>0.77673124999999998</c:v>
                </c:pt>
                <c:pt idx="1224">
                  <c:v>0.77734999999999999</c:v>
                </c:pt>
                <c:pt idx="1225">
                  <c:v>0.77796874999999999</c:v>
                </c:pt>
                <c:pt idx="1226">
                  <c:v>0.77858749999999999</c:v>
                </c:pt>
                <c:pt idx="1227">
                  <c:v>0.77920624999999999</c:v>
                </c:pt>
                <c:pt idx="1228">
                  <c:v>0.77982499999999999</c:v>
                </c:pt>
                <c:pt idx="1229">
                  <c:v>0.78044374999999999</c:v>
                </c:pt>
                <c:pt idx="1230">
                  <c:v>0.78106249999999999</c:v>
                </c:pt>
                <c:pt idx="1231">
                  <c:v>0.78168124999999999</c:v>
                </c:pt>
                <c:pt idx="1232">
                  <c:v>0.7823</c:v>
                </c:pt>
                <c:pt idx="1233">
                  <c:v>0.78291875</c:v>
                </c:pt>
                <c:pt idx="1234">
                  <c:v>0.7835375</c:v>
                </c:pt>
                <c:pt idx="1235">
                  <c:v>0.78415625</c:v>
                </c:pt>
                <c:pt idx="1236">
                  <c:v>0.784775</c:v>
                </c:pt>
                <c:pt idx="1237">
                  <c:v>0.78539375</c:v>
                </c:pt>
                <c:pt idx="1238">
                  <c:v>0.7860125</c:v>
                </c:pt>
                <c:pt idx="1239">
                  <c:v>0.78663125</c:v>
                </c:pt>
                <c:pt idx="1240">
                  <c:v>0.78725000000000001</c:v>
                </c:pt>
                <c:pt idx="1241">
                  <c:v>0.78786875000000001</c:v>
                </c:pt>
                <c:pt idx="1242">
                  <c:v>0.78848750000000001</c:v>
                </c:pt>
                <c:pt idx="1243">
                  <c:v>0.78910625000000001</c:v>
                </c:pt>
                <c:pt idx="1244">
                  <c:v>0.78972500000000001</c:v>
                </c:pt>
                <c:pt idx="1245">
                  <c:v>0.79034375000000001</c:v>
                </c:pt>
                <c:pt idx="1246">
                  <c:v>0.79096250000000001</c:v>
                </c:pt>
                <c:pt idx="1247">
                  <c:v>0.79158125000000001</c:v>
                </c:pt>
                <c:pt idx="1248">
                  <c:v>0.79220000000000002</c:v>
                </c:pt>
                <c:pt idx="1249">
                  <c:v>0.79281875000000002</c:v>
                </c:pt>
                <c:pt idx="1250">
                  <c:v>0.79343750000000002</c:v>
                </c:pt>
                <c:pt idx="1251">
                  <c:v>0.79405625000000002</c:v>
                </c:pt>
                <c:pt idx="1252">
                  <c:v>0.79467500000000002</c:v>
                </c:pt>
                <c:pt idx="1253">
                  <c:v>0.79529375000000002</c:v>
                </c:pt>
                <c:pt idx="1254">
                  <c:v>0.79591250000000002</c:v>
                </c:pt>
                <c:pt idx="1255">
                  <c:v>0.79653125000000002</c:v>
                </c:pt>
                <c:pt idx="1256">
                  <c:v>0.79715000000000003</c:v>
                </c:pt>
                <c:pt idx="1257">
                  <c:v>0.79776875000000003</c:v>
                </c:pt>
                <c:pt idx="1258">
                  <c:v>0.79838750000000003</c:v>
                </c:pt>
                <c:pt idx="1259">
                  <c:v>0.79900625000000003</c:v>
                </c:pt>
                <c:pt idx="1260">
                  <c:v>0.79962500000000003</c:v>
                </c:pt>
                <c:pt idx="1261">
                  <c:v>0.80024375000000003</c:v>
                </c:pt>
                <c:pt idx="1262">
                  <c:v>0.80086250000000003</c:v>
                </c:pt>
                <c:pt idx="1263">
                  <c:v>0.80148125000000003</c:v>
                </c:pt>
                <c:pt idx="1264">
                  <c:v>0.80210000000000004</c:v>
                </c:pt>
                <c:pt idx="1265">
                  <c:v>0.80271875000000004</c:v>
                </c:pt>
                <c:pt idx="1266">
                  <c:v>0.80333750000000004</c:v>
                </c:pt>
                <c:pt idx="1267">
                  <c:v>0.80395625000000004</c:v>
                </c:pt>
                <c:pt idx="1268">
                  <c:v>0.80457500000000004</c:v>
                </c:pt>
                <c:pt idx="1269">
                  <c:v>0.80519375000000004</c:v>
                </c:pt>
                <c:pt idx="1270">
                  <c:v>0.80581250000000004</c:v>
                </c:pt>
                <c:pt idx="1271">
                  <c:v>0.80643125000000004</c:v>
                </c:pt>
                <c:pt idx="1272">
                  <c:v>0.80705000000000005</c:v>
                </c:pt>
                <c:pt idx="1273">
                  <c:v>0.80766875000000005</c:v>
                </c:pt>
                <c:pt idx="1274">
                  <c:v>0.80828750000000005</c:v>
                </c:pt>
                <c:pt idx="1275">
                  <c:v>0.80890625000000005</c:v>
                </c:pt>
                <c:pt idx="1276">
                  <c:v>0.80952500000000005</c:v>
                </c:pt>
                <c:pt idx="1277">
                  <c:v>0.81014375000000005</c:v>
                </c:pt>
                <c:pt idx="1278">
                  <c:v>0.81076250000000005</c:v>
                </c:pt>
                <c:pt idx="1279">
                  <c:v>0.81138125000000005</c:v>
                </c:pt>
                <c:pt idx="1280">
                  <c:v>0.81200000000000006</c:v>
                </c:pt>
                <c:pt idx="1281">
                  <c:v>0.81261874999999995</c:v>
                </c:pt>
                <c:pt idx="1282">
                  <c:v>0.81323749999999995</c:v>
                </c:pt>
                <c:pt idx="1283">
                  <c:v>0.81385624999999995</c:v>
                </c:pt>
                <c:pt idx="1284">
                  <c:v>0.81447499999999995</c:v>
                </c:pt>
                <c:pt idx="1285">
                  <c:v>0.81509374999999995</c:v>
                </c:pt>
                <c:pt idx="1286">
                  <c:v>0.81571249999999995</c:v>
                </c:pt>
                <c:pt idx="1287">
                  <c:v>0.81633124999999995</c:v>
                </c:pt>
                <c:pt idx="1288">
                  <c:v>0.81694999999999995</c:v>
                </c:pt>
                <c:pt idx="1289">
                  <c:v>0.81756874999999996</c:v>
                </c:pt>
                <c:pt idx="1290">
                  <c:v>0.81818749999999996</c:v>
                </c:pt>
                <c:pt idx="1291">
                  <c:v>0.81880624999999996</c:v>
                </c:pt>
                <c:pt idx="1292">
                  <c:v>0.81942499999999996</c:v>
                </c:pt>
                <c:pt idx="1293">
                  <c:v>0.82004374999999996</c:v>
                </c:pt>
                <c:pt idx="1294">
                  <c:v>0.82066249999999996</c:v>
                </c:pt>
                <c:pt idx="1295">
                  <c:v>0.82128124999999996</c:v>
                </c:pt>
                <c:pt idx="1296">
                  <c:v>0.82189999999999996</c:v>
                </c:pt>
                <c:pt idx="1297">
                  <c:v>0.82251874999999997</c:v>
                </c:pt>
                <c:pt idx="1298">
                  <c:v>0.82313749999999997</c:v>
                </c:pt>
                <c:pt idx="1299">
                  <c:v>0.82375624999999997</c:v>
                </c:pt>
                <c:pt idx="1300">
                  <c:v>0.82437499999999997</c:v>
                </c:pt>
                <c:pt idx="1301">
                  <c:v>0.82499374999999997</c:v>
                </c:pt>
                <c:pt idx="1302">
                  <c:v>0.82561249999999997</c:v>
                </c:pt>
                <c:pt idx="1303">
                  <c:v>0.82623124999999997</c:v>
                </c:pt>
                <c:pt idx="1304">
                  <c:v>0.82684999999999997</c:v>
                </c:pt>
                <c:pt idx="1305">
                  <c:v>0.82746874999999998</c:v>
                </c:pt>
                <c:pt idx="1306">
                  <c:v>0.82808749999999998</c:v>
                </c:pt>
                <c:pt idx="1307">
                  <c:v>0.82870624999999998</c:v>
                </c:pt>
                <c:pt idx="1308">
                  <c:v>0.82932499999999998</c:v>
                </c:pt>
                <c:pt idx="1309">
                  <c:v>0.82994374999999998</c:v>
                </c:pt>
                <c:pt idx="1310">
                  <c:v>0.83056249999999998</c:v>
                </c:pt>
                <c:pt idx="1311">
                  <c:v>0.83118124999999998</c:v>
                </c:pt>
                <c:pt idx="1312">
                  <c:v>0.83179999999999998</c:v>
                </c:pt>
                <c:pt idx="1313">
                  <c:v>0.83241874999999999</c:v>
                </c:pt>
                <c:pt idx="1314">
                  <c:v>0.83303749999999999</c:v>
                </c:pt>
                <c:pt idx="1315">
                  <c:v>0.83365624999999999</c:v>
                </c:pt>
                <c:pt idx="1316">
                  <c:v>0.83427499999999999</c:v>
                </c:pt>
                <c:pt idx="1317">
                  <c:v>0.83489374999999999</c:v>
                </c:pt>
                <c:pt idx="1318">
                  <c:v>0.83551249999999999</c:v>
                </c:pt>
                <c:pt idx="1319">
                  <c:v>0.83613124999999999</c:v>
                </c:pt>
                <c:pt idx="1320">
                  <c:v>0.83674999999999999</c:v>
                </c:pt>
                <c:pt idx="1321">
                  <c:v>0.83736875</c:v>
                </c:pt>
                <c:pt idx="1322">
                  <c:v>0.8379875</c:v>
                </c:pt>
                <c:pt idx="1323">
                  <c:v>0.83860625</c:v>
                </c:pt>
                <c:pt idx="1324">
                  <c:v>0.839225</c:v>
                </c:pt>
                <c:pt idx="1325">
                  <c:v>0.83984375</c:v>
                </c:pt>
                <c:pt idx="1326">
                  <c:v>0.8404625</c:v>
                </c:pt>
                <c:pt idx="1327">
                  <c:v>0.84108125</c:v>
                </c:pt>
                <c:pt idx="1328">
                  <c:v>0.8417</c:v>
                </c:pt>
                <c:pt idx="1329">
                  <c:v>0.84231875</c:v>
                </c:pt>
                <c:pt idx="1330">
                  <c:v>0.84293750000000001</c:v>
                </c:pt>
                <c:pt idx="1331">
                  <c:v>0.84355625000000001</c:v>
                </c:pt>
                <c:pt idx="1332">
                  <c:v>0.84417500000000001</c:v>
                </c:pt>
                <c:pt idx="1333">
                  <c:v>0.84479375000000001</c:v>
                </c:pt>
                <c:pt idx="1334">
                  <c:v>0.84541250000000001</c:v>
                </c:pt>
                <c:pt idx="1335">
                  <c:v>0.84603125000000001</c:v>
                </c:pt>
                <c:pt idx="1336">
                  <c:v>0.84665000000000001</c:v>
                </c:pt>
                <c:pt idx="1337">
                  <c:v>0.84726875000000001</c:v>
                </c:pt>
                <c:pt idx="1338">
                  <c:v>0.84788750000000002</c:v>
                </c:pt>
                <c:pt idx="1339">
                  <c:v>0.84850625000000002</c:v>
                </c:pt>
                <c:pt idx="1340">
                  <c:v>0.84912500000000002</c:v>
                </c:pt>
                <c:pt idx="1341">
                  <c:v>0.84974375000000002</c:v>
                </c:pt>
                <c:pt idx="1342">
                  <c:v>0.85036250000000002</c:v>
                </c:pt>
                <c:pt idx="1343">
                  <c:v>0.85098125000000002</c:v>
                </c:pt>
                <c:pt idx="1344">
                  <c:v>0.85160000000000002</c:v>
                </c:pt>
                <c:pt idx="1345">
                  <c:v>0.85221875000000002</c:v>
                </c:pt>
                <c:pt idx="1346">
                  <c:v>0.85283750000000003</c:v>
                </c:pt>
                <c:pt idx="1347">
                  <c:v>0.85345625000000003</c:v>
                </c:pt>
                <c:pt idx="1348">
                  <c:v>0.85407500000000003</c:v>
                </c:pt>
                <c:pt idx="1349">
                  <c:v>0.85469375000000003</c:v>
                </c:pt>
                <c:pt idx="1350">
                  <c:v>0.85531250000000003</c:v>
                </c:pt>
                <c:pt idx="1351">
                  <c:v>0.85593125000000003</c:v>
                </c:pt>
                <c:pt idx="1352">
                  <c:v>0.85655000000000003</c:v>
                </c:pt>
                <c:pt idx="1353">
                  <c:v>0.85716875000000003</c:v>
                </c:pt>
                <c:pt idx="1354">
                  <c:v>0.85778750000000004</c:v>
                </c:pt>
                <c:pt idx="1355">
                  <c:v>0.85840625000000004</c:v>
                </c:pt>
                <c:pt idx="1356">
                  <c:v>0.85902500000000004</c:v>
                </c:pt>
                <c:pt idx="1357">
                  <c:v>0.85964375000000004</c:v>
                </c:pt>
                <c:pt idx="1358">
                  <c:v>0.86026250000000004</c:v>
                </c:pt>
                <c:pt idx="1359">
                  <c:v>0.86088125000000004</c:v>
                </c:pt>
                <c:pt idx="1360">
                  <c:v>0.86150000000000004</c:v>
                </c:pt>
                <c:pt idx="1361">
                  <c:v>0.86211875000000004</c:v>
                </c:pt>
                <c:pt idx="1362">
                  <c:v>0.86273750000000005</c:v>
                </c:pt>
                <c:pt idx="1363">
                  <c:v>0.86335625000000005</c:v>
                </c:pt>
                <c:pt idx="1364">
                  <c:v>0.86397500000000005</c:v>
                </c:pt>
                <c:pt idx="1365">
                  <c:v>0.86459375000000005</c:v>
                </c:pt>
                <c:pt idx="1366">
                  <c:v>0.86521250000000005</c:v>
                </c:pt>
                <c:pt idx="1367">
                  <c:v>0.86583125000000005</c:v>
                </c:pt>
                <c:pt idx="1368">
                  <c:v>0.86645000000000005</c:v>
                </c:pt>
                <c:pt idx="1369">
                  <c:v>0.86706875000000005</c:v>
                </c:pt>
                <c:pt idx="1370">
                  <c:v>0.86768749999999994</c:v>
                </c:pt>
                <c:pt idx="1371">
                  <c:v>0.86830624999999995</c:v>
                </c:pt>
                <c:pt idx="1372">
                  <c:v>0.86892499999999995</c:v>
                </c:pt>
                <c:pt idx="1373">
                  <c:v>0.86954374999999995</c:v>
                </c:pt>
                <c:pt idx="1374">
                  <c:v>0.87016249999999995</c:v>
                </c:pt>
                <c:pt idx="1375">
                  <c:v>0.87078124999999995</c:v>
                </c:pt>
                <c:pt idx="1376">
                  <c:v>0.87139999999999995</c:v>
                </c:pt>
                <c:pt idx="1377">
                  <c:v>0.87201874999999995</c:v>
                </c:pt>
                <c:pt idx="1378">
                  <c:v>0.87263749999999995</c:v>
                </c:pt>
                <c:pt idx="1379">
                  <c:v>0.87325624999999996</c:v>
                </c:pt>
                <c:pt idx="1380">
                  <c:v>0.87387499999999996</c:v>
                </c:pt>
                <c:pt idx="1381">
                  <c:v>0.87449374999999996</c:v>
                </c:pt>
                <c:pt idx="1382">
                  <c:v>0.87511249999999996</c:v>
                </c:pt>
                <c:pt idx="1383">
                  <c:v>0.87573124999999996</c:v>
                </c:pt>
                <c:pt idx="1384">
                  <c:v>0.87634999999999996</c:v>
                </c:pt>
                <c:pt idx="1385">
                  <c:v>0.87696874999999996</c:v>
                </c:pt>
                <c:pt idx="1386">
                  <c:v>0.87758749999999996</c:v>
                </c:pt>
                <c:pt idx="1387">
                  <c:v>0.87820624999999997</c:v>
                </c:pt>
                <c:pt idx="1388">
                  <c:v>0.87882499999999997</c:v>
                </c:pt>
                <c:pt idx="1389">
                  <c:v>0.87944374999999997</c:v>
                </c:pt>
                <c:pt idx="1390">
                  <c:v>0.88006249999999997</c:v>
                </c:pt>
                <c:pt idx="1391">
                  <c:v>0.88068124999999997</c:v>
                </c:pt>
                <c:pt idx="1392">
                  <c:v>0.88129999999999997</c:v>
                </c:pt>
                <c:pt idx="1393">
                  <c:v>0.88191874999999997</c:v>
                </c:pt>
                <c:pt idx="1394">
                  <c:v>0.88253749999999997</c:v>
                </c:pt>
                <c:pt idx="1395">
                  <c:v>0.88315624999999998</c:v>
                </c:pt>
                <c:pt idx="1396">
                  <c:v>0.88377499999999998</c:v>
                </c:pt>
                <c:pt idx="1397">
                  <c:v>0.88439374999999998</c:v>
                </c:pt>
                <c:pt idx="1398">
                  <c:v>0.88501249999999998</c:v>
                </c:pt>
                <c:pt idx="1399">
                  <c:v>0.88563124999999998</c:v>
                </c:pt>
                <c:pt idx="1400">
                  <c:v>0.88624999999999998</c:v>
                </c:pt>
                <c:pt idx="1401">
                  <c:v>0.88686874999999998</c:v>
                </c:pt>
                <c:pt idx="1402">
                  <c:v>0.88748749999999998</c:v>
                </c:pt>
                <c:pt idx="1403">
                  <c:v>0.88810624999999999</c:v>
                </c:pt>
                <c:pt idx="1404">
                  <c:v>0.88872499999999999</c:v>
                </c:pt>
                <c:pt idx="1405">
                  <c:v>0.88934374999999999</c:v>
                </c:pt>
                <c:pt idx="1406">
                  <c:v>0.88996249999999999</c:v>
                </c:pt>
                <c:pt idx="1407">
                  <c:v>0.89058124999999999</c:v>
                </c:pt>
                <c:pt idx="1408">
                  <c:v>0.89119999999999999</c:v>
                </c:pt>
                <c:pt idx="1409">
                  <c:v>0.89181874999999999</c:v>
                </c:pt>
                <c:pt idx="1410">
                  <c:v>0.89243749999999999</c:v>
                </c:pt>
                <c:pt idx="1411">
                  <c:v>0.89305625</c:v>
                </c:pt>
                <c:pt idx="1412">
                  <c:v>0.893675</c:v>
                </c:pt>
                <c:pt idx="1413">
                  <c:v>0.89429375</c:v>
                </c:pt>
                <c:pt idx="1414">
                  <c:v>0.8949125</c:v>
                </c:pt>
                <c:pt idx="1415">
                  <c:v>0.89553125</c:v>
                </c:pt>
                <c:pt idx="1416">
                  <c:v>0.89615</c:v>
                </c:pt>
                <c:pt idx="1417">
                  <c:v>0.89676875</c:v>
                </c:pt>
                <c:pt idx="1418">
                  <c:v>0.8973875</c:v>
                </c:pt>
                <c:pt idx="1419">
                  <c:v>0.89800625000000001</c:v>
                </c:pt>
                <c:pt idx="1420">
                  <c:v>0.89862500000000001</c:v>
                </c:pt>
                <c:pt idx="1421">
                  <c:v>0.89924375000000001</c:v>
                </c:pt>
                <c:pt idx="1422">
                  <c:v>0.89986250000000001</c:v>
                </c:pt>
                <c:pt idx="1423">
                  <c:v>0.90048125000000001</c:v>
                </c:pt>
                <c:pt idx="1424">
                  <c:v>0.90110000000000001</c:v>
                </c:pt>
                <c:pt idx="1425">
                  <c:v>0.90171875000000001</c:v>
                </c:pt>
                <c:pt idx="1426">
                  <c:v>0.90233750000000001</c:v>
                </c:pt>
                <c:pt idx="1427">
                  <c:v>0.90295625000000002</c:v>
                </c:pt>
                <c:pt idx="1428">
                  <c:v>0.90357500000000002</c:v>
                </c:pt>
                <c:pt idx="1429">
                  <c:v>0.90419375000000002</c:v>
                </c:pt>
                <c:pt idx="1430">
                  <c:v>0.90481250000000002</c:v>
                </c:pt>
                <c:pt idx="1431">
                  <c:v>0.90543125000000002</c:v>
                </c:pt>
                <c:pt idx="1432">
                  <c:v>0.90605000000000002</c:v>
                </c:pt>
                <c:pt idx="1433">
                  <c:v>0.90666875000000002</c:v>
                </c:pt>
                <c:pt idx="1434">
                  <c:v>0.90728750000000002</c:v>
                </c:pt>
                <c:pt idx="1435">
                  <c:v>0.90790625000000003</c:v>
                </c:pt>
                <c:pt idx="1436">
                  <c:v>0.90852500000000003</c:v>
                </c:pt>
                <c:pt idx="1437">
                  <c:v>0.90914375000000003</c:v>
                </c:pt>
                <c:pt idx="1438">
                  <c:v>0.90976250000000003</c:v>
                </c:pt>
                <c:pt idx="1439">
                  <c:v>0.91038125000000003</c:v>
                </c:pt>
                <c:pt idx="1440">
                  <c:v>0.91100000000000003</c:v>
                </c:pt>
                <c:pt idx="1441">
                  <c:v>0.91161875000000003</c:v>
                </c:pt>
                <c:pt idx="1442">
                  <c:v>0.91223750000000003</c:v>
                </c:pt>
                <c:pt idx="1443">
                  <c:v>0.91285625000000004</c:v>
                </c:pt>
                <c:pt idx="1444">
                  <c:v>0.91347500000000004</c:v>
                </c:pt>
                <c:pt idx="1445">
                  <c:v>0.91409375000000004</c:v>
                </c:pt>
                <c:pt idx="1446">
                  <c:v>0.91471250000000004</c:v>
                </c:pt>
                <c:pt idx="1447">
                  <c:v>0.91533125000000004</c:v>
                </c:pt>
                <c:pt idx="1448">
                  <c:v>0.91595000000000004</c:v>
                </c:pt>
                <c:pt idx="1449">
                  <c:v>0.91656875000000004</c:v>
                </c:pt>
                <c:pt idx="1450">
                  <c:v>0.91718750000000004</c:v>
                </c:pt>
                <c:pt idx="1451">
                  <c:v>0.91780625000000005</c:v>
                </c:pt>
                <c:pt idx="1452">
                  <c:v>0.91842500000000005</c:v>
                </c:pt>
                <c:pt idx="1453">
                  <c:v>0.91904375000000005</c:v>
                </c:pt>
                <c:pt idx="1454">
                  <c:v>0.91966250000000005</c:v>
                </c:pt>
                <c:pt idx="1455">
                  <c:v>0.92028125000000005</c:v>
                </c:pt>
                <c:pt idx="1456">
                  <c:v>0.92090000000000005</c:v>
                </c:pt>
                <c:pt idx="1457">
                  <c:v>0.92151875000000005</c:v>
                </c:pt>
                <c:pt idx="1458">
                  <c:v>0.92213750000000005</c:v>
                </c:pt>
                <c:pt idx="1459">
                  <c:v>0.92275624999999994</c:v>
                </c:pt>
                <c:pt idx="1460">
                  <c:v>0.92337499999999995</c:v>
                </c:pt>
                <c:pt idx="1461">
                  <c:v>0.92399374999999995</c:v>
                </c:pt>
                <c:pt idx="1462">
                  <c:v>0.92461249999999995</c:v>
                </c:pt>
                <c:pt idx="1463">
                  <c:v>0.92523124999999995</c:v>
                </c:pt>
                <c:pt idx="1464">
                  <c:v>0.92584999999999995</c:v>
                </c:pt>
                <c:pt idx="1465">
                  <c:v>0.92646874999999995</c:v>
                </c:pt>
                <c:pt idx="1466">
                  <c:v>0.92708749999999995</c:v>
                </c:pt>
                <c:pt idx="1467">
                  <c:v>0.92770624999999995</c:v>
                </c:pt>
                <c:pt idx="1468">
                  <c:v>0.92832499999999996</c:v>
                </c:pt>
                <c:pt idx="1469">
                  <c:v>0.92894374999999996</c:v>
                </c:pt>
                <c:pt idx="1470">
                  <c:v>0.92956249999999996</c:v>
                </c:pt>
                <c:pt idx="1471">
                  <c:v>0.93018124999999996</c:v>
                </c:pt>
                <c:pt idx="1472">
                  <c:v>0.93079999999999996</c:v>
                </c:pt>
                <c:pt idx="1473">
                  <c:v>0.93141874999999996</c:v>
                </c:pt>
                <c:pt idx="1474">
                  <c:v>0.93203749999999996</c:v>
                </c:pt>
                <c:pt idx="1475">
                  <c:v>0.93265624999999996</c:v>
                </c:pt>
                <c:pt idx="1476">
                  <c:v>0.93327499999999997</c:v>
                </c:pt>
                <c:pt idx="1477">
                  <c:v>0.93389374999999997</c:v>
                </c:pt>
                <c:pt idx="1478">
                  <c:v>0.93451249999999997</c:v>
                </c:pt>
                <c:pt idx="1479">
                  <c:v>0.93513124999999997</c:v>
                </c:pt>
                <c:pt idx="1480">
                  <c:v>0.93574999999999997</c:v>
                </c:pt>
                <c:pt idx="1481">
                  <c:v>0.93636874999999997</c:v>
                </c:pt>
                <c:pt idx="1482">
                  <c:v>0.93698749999999997</c:v>
                </c:pt>
                <c:pt idx="1483">
                  <c:v>0.93760624999999997</c:v>
                </c:pt>
                <c:pt idx="1484">
                  <c:v>0.93822499999999998</c:v>
                </c:pt>
                <c:pt idx="1485">
                  <c:v>0.93884374999999998</c:v>
                </c:pt>
                <c:pt idx="1486">
                  <c:v>0.93946249999999998</c:v>
                </c:pt>
                <c:pt idx="1487">
                  <c:v>0.94008124999999998</c:v>
                </c:pt>
                <c:pt idx="1488">
                  <c:v>0.94069999999999998</c:v>
                </c:pt>
                <c:pt idx="1489">
                  <c:v>0.94131874999999998</c:v>
                </c:pt>
                <c:pt idx="1490">
                  <c:v>0.94193749999999998</c:v>
                </c:pt>
                <c:pt idx="1491">
                  <c:v>0.94255624999999998</c:v>
                </c:pt>
                <c:pt idx="1492">
                  <c:v>0.94317499999999999</c:v>
                </c:pt>
                <c:pt idx="1493">
                  <c:v>0.94379374999999999</c:v>
                </c:pt>
                <c:pt idx="1494">
                  <c:v>0.94441249999999999</c:v>
                </c:pt>
                <c:pt idx="1495">
                  <c:v>0.94503124999999999</c:v>
                </c:pt>
                <c:pt idx="1496">
                  <c:v>0.94564999999999999</c:v>
                </c:pt>
                <c:pt idx="1497">
                  <c:v>0.94626874999999999</c:v>
                </c:pt>
                <c:pt idx="1498">
                  <c:v>0.94688749999999999</c:v>
                </c:pt>
                <c:pt idx="1499">
                  <c:v>0.94750624999999999</c:v>
                </c:pt>
                <c:pt idx="1500">
                  <c:v>0.948125</c:v>
                </c:pt>
                <c:pt idx="1501">
                  <c:v>0.94874375</c:v>
                </c:pt>
                <c:pt idx="1502">
                  <c:v>0.9493625</c:v>
                </c:pt>
                <c:pt idx="1503">
                  <c:v>0.94998125</c:v>
                </c:pt>
                <c:pt idx="1504">
                  <c:v>0.9506</c:v>
                </c:pt>
                <c:pt idx="1505">
                  <c:v>0.95121875</c:v>
                </c:pt>
                <c:pt idx="1506">
                  <c:v>0.9518375</c:v>
                </c:pt>
                <c:pt idx="1507">
                  <c:v>0.95245625</c:v>
                </c:pt>
                <c:pt idx="1508">
                  <c:v>0.95307500000000001</c:v>
                </c:pt>
                <c:pt idx="1509">
                  <c:v>0.95369375000000001</c:v>
                </c:pt>
                <c:pt idx="1510">
                  <c:v>0.95431250000000001</c:v>
                </c:pt>
                <c:pt idx="1511">
                  <c:v>0.95493125000000001</c:v>
                </c:pt>
                <c:pt idx="1512">
                  <c:v>0.95555000000000001</c:v>
                </c:pt>
                <c:pt idx="1513">
                  <c:v>0.95616875000000001</c:v>
                </c:pt>
                <c:pt idx="1514">
                  <c:v>0.95678750000000001</c:v>
                </c:pt>
                <c:pt idx="1515">
                  <c:v>0.95740625000000001</c:v>
                </c:pt>
                <c:pt idx="1516">
                  <c:v>0.95802500000000002</c:v>
                </c:pt>
                <c:pt idx="1517">
                  <c:v>0.95864375000000002</c:v>
                </c:pt>
                <c:pt idx="1518">
                  <c:v>0.95926250000000002</c:v>
                </c:pt>
                <c:pt idx="1519">
                  <c:v>0.95988125000000002</c:v>
                </c:pt>
                <c:pt idx="1520">
                  <c:v>0.96050000000000002</c:v>
                </c:pt>
                <c:pt idx="1521">
                  <c:v>0.96111875000000002</c:v>
                </c:pt>
                <c:pt idx="1522">
                  <c:v>0.96173750000000002</c:v>
                </c:pt>
                <c:pt idx="1523">
                  <c:v>0.96235625000000002</c:v>
                </c:pt>
                <c:pt idx="1524">
                  <c:v>0.96297500000000003</c:v>
                </c:pt>
                <c:pt idx="1525">
                  <c:v>0.96359375000000003</c:v>
                </c:pt>
                <c:pt idx="1526">
                  <c:v>0.96421250000000003</c:v>
                </c:pt>
                <c:pt idx="1527">
                  <c:v>0.96483125000000003</c:v>
                </c:pt>
                <c:pt idx="1528">
                  <c:v>0.96545000000000003</c:v>
                </c:pt>
                <c:pt idx="1529">
                  <c:v>0.96606875000000003</c:v>
                </c:pt>
                <c:pt idx="1530">
                  <c:v>0.96668750000000003</c:v>
                </c:pt>
                <c:pt idx="1531">
                  <c:v>0.96730625000000003</c:v>
                </c:pt>
                <c:pt idx="1532">
                  <c:v>0.96792500000000004</c:v>
                </c:pt>
                <c:pt idx="1533">
                  <c:v>0.96854375000000004</c:v>
                </c:pt>
                <c:pt idx="1534">
                  <c:v>0.96916250000000004</c:v>
                </c:pt>
                <c:pt idx="1535">
                  <c:v>0.96978125000000004</c:v>
                </c:pt>
                <c:pt idx="1536">
                  <c:v>0.97040000000000004</c:v>
                </c:pt>
                <c:pt idx="1537">
                  <c:v>0.97101875000000004</c:v>
                </c:pt>
                <c:pt idx="1538">
                  <c:v>0.97163750000000004</c:v>
                </c:pt>
                <c:pt idx="1539">
                  <c:v>0.97225625000000004</c:v>
                </c:pt>
                <c:pt idx="1540">
                  <c:v>0.97287500000000005</c:v>
                </c:pt>
                <c:pt idx="1541">
                  <c:v>0.97349375000000005</c:v>
                </c:pt>
                <c:pt idx="1542">
                  <c:v>0.97411250000000005</c:v>
                </c:pt>
                <c:pt idx="1543">
                  <c:v>0.97473125000000005</c:v>
                </c:pt>
                <c:pt idx="1544">
                  <c:v>0.97535000000000005</c:v>
                </c:pt>
                <c:pt idx="1545">
                  <c:v>0.97596875000000005</c:v>
                </c:pt>
                <c:pt idx="1546">
                  <c:v>0.97658750000000005</c:v>
                </c:pt>
                <c:pt idx="1547">
                  <c:v>0.97720625000000005</c:v>
                </c:pt>
                <c:pt idx="1548">
                  <c:v>0.97782500000000006</c:v>
                </c:pt>
                <c:pt idx="1549">
                  <c:v>0.97844374999999995</c:v>
                </c:pt>
                <c:pt idx="1550">
                  <c:v>0.97906249999999995</c:v>
                </c:pt>
                <c:pt idx="1551">
                  <c:v>0.97968124999999995</c:v>
                </c:pt>
                <c:pt idx="1552">
                  <c:v>0.98029999999999995</c:v>
                </c:pt>
                <c:pt idx="1553">
                  <c:v>0.98091874999999995</c:v>
                </c:pt>
                <c:pt idx="1554">
                  <c:v>0.98153749999999995</c:v>
                </c:pt>
                <c:pt idx="1555">
                  <c:v>0.98215624999999995</c:v>
                </c:pt>
                <c:pt idx="1556">
                  <c:v>0.98277499999999995</c:v>
                </c:pt>
                <c:pt idx="1557">
                  <c:v>0.98339374999999996</c:v>
                </c:pt>
                <c:pt idx="1558">
                  <c:v>0.98401249999999996</c:v>
                </c:pt>
                <c:pt idx="1559">
                  <c:v>0.98463124999999996</c:v>
                </c:pt>
                <c:pt idx="1560">
                  <c:v>0.98524999999999996</c:v>
                </c:pt>
                <c:pt idx="1561">
                  <c:v>0.98586874999999996</c:v>
                </c:pt>
                <c:pt idx="1562">
                  <c:v>0.98648749999999996</c:v>
                </c:pt>
                <c:pt idx="1563">
                  <c:v>0.98710624999999996</c:v>
                </c:pt>
                <c:pt idx="1564">
                  <c:v>0.98772499999999996</c:v>
                </c:pt>
                <c:pt idx="1565">
                  <c:v>0.98834374999999997</c:v>
                </c:pt>
                <c:pt idx="1566">
                  <c:v>0.98896249999999997</c:v>
                </c:pt>
                <c:pt idx="1567">
                  <c:v>0.98958124999999997</c:v>
                </c:pt>
                <c:pt idx="1568">
                  <c:v>0.99019999999999997</c:v>
                </c:pt>
                <c:pt idx="1569">
                  <c:v>0.99081874999999997</c:v>
                </c:pt>
                <c:pt idx="1570">
                  <c:v>0.99143749999999997</c:v>
                </c:pt>
                <c:pt idx="1571">
                  <c:v>0.99205624999999997</c:v>
                </c:pt>
                <c:pt idx="1572">
                  <c:v>0.99267499999999997</c:v>
                </c:pt>
                <c:pt idx="1573">
                  <c:v>0.99329374999999998</c:v>
                </c:pt>
                <c:pt idx="1574">
                  <c:v>0.99391249999999998</c:v>
                </c:pt>
                <c:pt idx="1575">
                  <c:v>0.99453124999999998</c:v>
                </c:pt>
                <c:pt idx="1576">
                  <c:v>0.99514999999999998</c:v>
                </c:pt>
                <c:pt idx="1577">
                  <c:v>0.99576874999999998</c:v>
                </c:pt>
                <c:pt idx="1578">
                  <c:v>0.99638749999999998</c:v>
                </c:pt>
                <c:pt idx="1579">
                  <c:v>0.99700624999999998</c:v>
                </c:pt>
                <c:pt idx="1580">
                  <c:v>0.99762499999999998</c:v>
                </c:pt>
                <c:pt idx="1581">
                  <c:v>0.99824374999999999</c:v>
                </c:pt>
                <c:pt idx="1582">
                  <c:v>0.99886249999999999</c:v>
                </c:pt>
                <c:pt idx="1583">
                  <c:v>0.99948124999999999</c:v>
                </c:pt>
                <c:pt idx="1584">
                  <c:v>1.0001</c:v>
                </c:pt>
                <c:pt idx="1585">
                  <c:v>1.0007187500000001</c:v>
                </c:pt>
                <c:pt idx="1586">
                  <c:v>1.0013375</c:v>
                </c:pt>
                <c:pt idx="1587">
                  <c:v>1.0019562500000001</c:v>
                </c:pt>
                <c:pt idx="1588">
                  <c:v>1.002575</c:v>
                </c:pt>
                <c:pt idx="1589">
                  <c:v>1.0031937500000001</c:v>
                </c:pt>
                <c:pt idx="1590">
                  <c:v>1.0038125</c:v>
                </c:pt>
                <c:pt idx="1591">
                  <c:v>1.0044312500000001</c:v>
                </c:pt>
                <c:pt idx="1592">
                  <c:v>1.00505</c:v>
                </c:pt>
                <c:pt idx="1593">
                  <c:v>1.0056687499999999</c:v>
                </c:pt>
                <c:pt idx="1594">
                  <c:v>1.0062875</c:v>
                </c:pt>
                <c:pt idx="1595">
                  <c:v>1.0069062499999999</c:v>
                </c:pt>
                <c:pt idx="1596">
                  <c:v>1.007525</c:v>
                </c:pt>
                <c:pt idx="1597">
                  <c:v>1.0081437499999999</c:v>
                </c:pt>
                <c:pt idx="1598">
                  <c:v>1.0087625</c:v>
                </c:pt>
                <c:pt idx="1599">
                  <c:v>1.0093812499999999</c:v>
                </c:pt>
                <c:pt idx="1600">
                  <c:v>1.01</c:v>
                </c:pt>
                <c:pt idx="1601">
                  <c:v>1.0106187499999999</c:v>
                </c:pt>
                <c:pt idx="1602">
                  <c:v>1.0112375</c:v>
                </c:pt>
                <c:pt idx="1603">
                  <c:v>1.0118562499999999</c:v>
                </c:pt>
                <c:pt idx="1604">
                  <c:v>1.012475</c:v>
                </c:pt>
                <c:pt idx="1605">
                  <c:v>1.0130937499999999</c:v>
                </c:pt>
                <c:pt idx="1606">
                  <c:v>1.0137125</c:v>
                </c:pt>
                <c:pt idx="1607">
                  <c:v>1.0143312499999999</c:v>
                </c:pt>
                <c:pt idx="1608">
                  <c:v>1.01495</c:v>
                </c:pt>
                <c:pt idx="1609">
                  <c:v>1.0155687499999999</c:v>
                </c:pt>
                <c:pt idx="1610">
                  <c:v>1.0161875</c:v>
                </c:pt>
                <c:pt idx="1611">
                  <c:v>1.0168062499999999</c:v>
                </c:pt>
                <c:pt idx="1612">
                  <c:v>1.017425</c:v>
                </c:pt>
                <c:pt idx="1613">
                  <c:v>1.0180437499999999</c:v>
                </c:pt>
                <c:pt idx="1614">
                  <c:v>1.0186625</c:v>
                </c:pt>
                <c:pt idx="1615">
                  <c:v>1.0192812499999999</c:v>
                </c:pt>
                <c:pt idx="1616">
                  <c:v>1.0199</c:v>
                </c:pt>
                <c:pt idx="1617">
                  <c:v>1.0205187499999999</c:v>
                </c:pt>
                <c:pt idx="1618">
                  <c:v>1.0211375</c:v>
                </c:pt>
                <c:pt idx="1619">
                  <c:v>1.0217562499999999</c:v>
                </c:pt>
                <c:pt idx="1620">
                  <c:v>1.022375</c:v>
                </c:pt>
                <c:pt idx="1621">
                  <c:v>1.0229937499999999</c:v>
                </c:pt>
                <c:pt idx="1622">
                  <c:v>1.0236125</c:v>
                </c:pt>
                <c:pt idx="1623">
                  <c:v>1.0242312499999999</c:v>
                </c:pt>
                <c:pt idx="1624">
                  <c:v>1.02485</c:v>
                </c:pt>
                <c:pt idx="1625">
                  <c:v>1.0254687499999999</c:v>
                </c:pt>
                <c:pt idx="1626">
                  <c:v>1.0260875</c:v>
                </c:pt>
                <c:pt idx="1627">
                  <c:v>1.0267062499999999</c:v>
                </c:pt>
                <c:pt idx="1628">
                  <c:v>1.027325</c:v>
                </c:pt>
                <c:pt idx="1629">
                  <c:v>1.0279437499999999</c:v>
                </c:pt>
                <c:pt idx="1630">
                  <c:v>1.0285625</c:v>
                </c:pt>
                <c:pt idx="1631">
                  <c:v>1.0291812499999999</c:v>
                </c:pt>
                <c:pt idx="1632">
                  <c:v>1.0298</c:v>
                </c:pt>
                <c:pt idx="1633">
                  <c:v>1.0304187499999999</c:v>
                </c:pt>
                <c:pt idx="1634">
                  <c:v>1.0310375000000001</c:v>
                </c:pt>
                <c:pt idx="1635">
                  <c:v>1.0316562499999999</c:v>
                </c:pt>
                <c:pt idx="1636">
                  <c:v>1.0322750000000001</c:v>
                </c:pt>
                <c:pt idx="1637">
                  <c:v>1.0328937499999999</c:v>
                </c:pt>
                <c:pt idx="1638">
                  <c:v>1.0335125000000001</c:v>
                </c:pt>
                <c:pt idx="1639">
                  <c:v>1.0341312499999999</c:v>
                </c:pt>
                <c:pt idx="1640">
                  <c:v>1.0347500000000001</c:v>
                </c:pt>
                <c:pt idx="1641">
                  <c:v>1.0353687499999999</c:v>
                </c:pt>
                <c:pt idx="1642">
                  <c:v>1.0359875000000001</c:v>
                </c:pt>
                <c:pt idx="1643">
                  <c:v>1.03660625</c:v>
                </c:pt>
                <c:pt idx="1644">
                  <c:v>1.0372250000000001</c:v>
                </c:pt>
                <c:pt idx="1645">
                  <c:v>1.03784375</c:v>
                </c:pt>
                <c:pt idx="1646">
                  <c:v>1.0384625000000001</c:v>
                </c:pt>
                <c:pt idx="1647">
                  <c:v>1.03908125</c:v>
                </c:pt>
                <c:pt idx="1648">
                  <c:v>1.0397000000000001</c:v>
                </c:pt>
                <c:pt idx="1649">
                  <c:v>1.04031875</c:v>
                </c:pt>
                <c:pt idx="1650">
                  <c:v>1.0409375000000001</c:v>
                </c:pt>
                <c:pt idx="1651">
                  <c:v>1.04155625</c:v>
                </c:pt>
                <c:pt idx="1652">
                  <c:v>1.0421750000000001</c:v>
                </c:pt>
                <c:pt idx="1653">
                  <c:v>1.04279375</c:v>
                </c:pt>
                <c:pt idx="1654">
                  <c:v>1.0434125000000001</c:v>
                </c:pt>
                <c:pt idx="1655">
                  <c:v>1.04403125</c:v>
                </c:pt>
                <c:pt idx="1656">
                  <c:v>1.0446500000000001</c:v>
                </c:pt>
                <c:pt idx="1657">
                  <c:v>1.04526875</c:v>
                </c:pt>
                <c:pt idx="1658">
                  <c:v>1.0458875000000001</c:v>
                </c:pt>
                <c:pt idx="1659">
                  <c:v>1.04650625</c:v>
                </c:pt>
                <c:pt idx="1660">
                  <c:v>1.0471250000000001</c:v>
                </c:pt>
                <c:pt idx="1661">
                  <c:v>1.04774375</c:v>
                </c:pt>
                <c:pt idx="1662">
                  <c:v>1.0483625000000001</c:v>
                </c:pt>
                <c:pt idx="1663">
                  <c:v>1.04898125</c:v>
                </c:pt>
                <c:pt idx="1664">
                  <c:v>1.0496000000000001</c:v>
                </c:pt>
                <c:pt idx="1665">
                  <c:v>1.05021875</c:v>
                </c:pt>
                <c:pt idx="1666">
                  <c:v>1.0508375000000001</c:v>
                </c:pt>
                <c:pt idx="1667">
                  <c:v>1.05145625</c:v>
                </c:pt>
                <c:pt idx="1668">
                  <c:v>1.0520750000000001</c:v>
                </c:pt>
                <c:pt idx="1669">
                  <c:v>1.05269375</c:v>
                </c:pt>
                <c:pt idx="1670">
                  <c:v>1.0533125000000001</c:v>
                </c:pt>
                <c:pt idx="1671">
                  <c:v>1.05393125</c:v>
                </c:pt>
                <c:pt idx="1672">
                  <c:v>1.0545500000000001</c:v>
                </c:pt>
                <c:pt idx="1673">
                  <c:v>1.05516875</c:v>
                </c:pt>
                <c:pt idx="1674">
                  <c:v>1.0557875000000001</c:v>
                </c:pt>
                <c:pt idx="1675">
                  <c:v>1.05640625</c:v>
                </c:pt>
                <c:pt idx="1676">
                  <c:v>1.0570250000000001</c:v>
                </c:pt>
                <c:pt idx="1677">
                  <c:v>1.05764375</c:v>
                </c:pt>
                <c:pt idx="1678">
                  <c:v>1.0582625000000001</c:v>
                </c:pt>
                <c:pt idx="1679">
                  <c:v>1.05888125</c:v>
                </c:pt>
                <c:pt idx="1680">
                  <c:v>1.0595000000000001</c:v>
                </c:pt>
                <c:pt idx="1681">
                  <c:v>1.06011875</c:v>
                </c:pt>
                <c:pt idx="1682">
                  <c:v>1.0607375000000001</c:v>
                </c:pt>
                <c:pt idx="1683">
                  <c:v>1.06135625</c:v>
                </c:pt>
                <c:pt idx="1684">
                  <c:v>1.0619749999999999</c:v>
                </c:pt>
                <c:pt idx="1685">
                  <c:v>1.06259375</c:v>
                </c:pt>
                <c:pt idx="1686">
                  <c:v>1.0632124999999999</c:v>
                </c:pt>
                <c:pt idx="1687">
                  <c:v>1.06383125</c:v>
                </c:pt>
                <c:pt idx="1688">
                  <c:v>1.0644499999999999</c:v>
                </c:pt>
                <c:pt idx="1689">
                  <c:v>1.06506875</c:v>
                </c:pt>
                <c:pt idx="1690">
                  <c:v>1.0656874999999999</c:v>
                </c:pt>
                <c:pt idx="1691">
                  <c:v>1.06630625</c:v>
                </c:pt>
                <c:pt idx="1692">
                  <c:v>1.0669249999999999</c:v>
                </c:pt>
                <c:pt idx="1693">
                  <c:v>1.06754375</c:v>
                </c:pt>
                <c:pt idx="1694">
                  <c:v>1.0681624999999999</c:v>
                </c:pt>
                <c:pt idx="1695">
                  <c:v>1.06878125</c:v>
                </c:pt>
                <c:pt idx="1696">
                  <c:v>1.0693999999999999</c:v>
                </c:pt>
                <c:pt idx="1697">
                  <c:v>1.07001875</c:v>
                </c:pt>
                <c:pt idx="1698">
                  <c:v>1.0706374999999999</c:v>
                </c:pt>
                <c:pt idx="1699">
                  <c:v>1.07125625</c:v>
                </c:pt>
                <c:pt idx="1700">
                  <c:v>1.0718749999999999</c:v>
                </c:pt>
                <c:pt idx="1701">
                  <c:v>1.07249375</c:v>
                </c:pt>
                <c:pt idx="1702">
                  <c:v>1.0731124999999999</c:v>
                </c:pt>
                <c:pt idx="1703">
                  <c:v>1.07373125</c:v>
                </c:pt>
                <c:pt idx="1704">
                  <c:v>1.0743499999999999</c:v>
                </c:pt>
                <c:pt idx="1705">
                  <c:v>1.07496875</c:v>
                </c:pt>
                <c:pt idx="1706">
                  <c:v>1.0755874999999999</c:v>
                </c:pt>
                <c:pt idx="1707">
                  <c:v>1.07620625</c:v>
                </c:pt>
                <c:pt idx="1708">
                  <c:v>1.0768249999999999</c:v>
                </c:pt>
                <c:pt idx="1709">
                  <c:v>1.07744375</c:v>
                </c:pt>
                <c:pt idx="1710">
                  <c:v>1.0780624999999999</c:v>
                </c:pt>
                <c:pt idx="1711">
                  <c:v>1.07868125</c:v>
                </c:pt>
                <c:pt idx="1712">
                  <c:v>1.0792999999999999</c:v>
                </c:pt>
                <c:pt idx="1713">
                  <c:v>1.07991875</c:v>
                </c:pt>
                <c:pt idx="1714">
                  <c:v>1.0805374999999999</c:v>
                </c:pt>
                <c:pt idx="1715">
                  <c:v>1.08115625</c:v>
                </c:pt>
                <c:pt idx="1716">
                  <c:v>1.0817749999999999</c:v>
                </c:pt>
                <c:pt idx="1717">
                  <c:v>1.08239375</c:v>
                </c:pt>
                <c:pt idx="1718">
                  <c:v>1.0830124999999999</c:v>
                </c:pt>
                <c:pt idx="1719">
                  <c:v>1.08363125</c:v>
                </c:pt>
                <c:pt idx="1720">
                  <c:v>1.0842499999999999</c:v>
                </c:pt>
                <c:pt idx="1721">
                  <c:v>1.08486875</c:v>
                </c:pt>
                <c:pt idx="1722">
                  <c:v>1.0854874999999999</c:v>
                </c:pt>
                <c:pt idx="1723">
                  <c:v>1.0861062500000001</c:v>
                </c:pt>
                <c:pt idx="1724">
                  <c:v>1.0867249999999999</c:v>
                </c:pt>
                <c:pt idx="1725">
                  <c:v>1.0873437500000001</c:v>
                </c:pt>
                <c:pt idx="1726">
                  <c:v>1.0879624999999999</c:v>
                </c:pt>
                <c:pt idx="1727">
                  <c:v>1.0885812500000001</c:v>
                </c:pt>
                <c:pt idx="1728">
                  <c:v>1.0891999999999999</c:v>
                </c:pt>
                <c:pt idx="1729">
                  <c:v>1.0898187500000001</c:v>
                </c:pt>
                <c:pt idx="1730">
                  <c:v>1.0904374999999999</c:v>
                </c:pt>
                <c:pt idx="1731">
                  <c:v>1.0910562500000001</c:v>
                </c:pt>
                <c:pt idx="1732">
                  <c:v>1.091675</c:v>
                </c:pt>
                <c:pt idx="1733">
                  <c:v>1.0922937500000001</c:v>
                </c:pt>
                <c:pt idx="1734">
                  <c:v>1.0929125</c:v>
                </c:pt>
                <c:pt idx="1735">
                  <c:v>1.0935312500000001</c:v>
                </c:pt>
                <c:pt idx="1736">
                  <c:v>1.09415</c:v>
                </c:pt>
                <c:pt idx="1737">
                  <c:v>1.0947687500000001</c:v>
                </c:pt>
                <c:pt idx="1738">
                  <c:v>1.0953875</c:v>
                </c:pt>
                <c:pt idx="1739">
                  <c:v>1.0960062500000001</c:v>
                </c:pt>
                <c:pt idx="1740">
                  <c:v>1.096625</c:v>
                </c:pt>
                <c:pt idx="1741">
                  <c:v>1.0972437500000001</c:v>
                </c:pt>
                <c:pt idx="1742">
                  <c:v>1.0978625</c:v>
                </c:pt>
                <c:pt idx="1743">
                  <c:v>1.0984812500000001</c:v>
                </c:pt>
                <c:pt idx="1744">
                  <c:v>1.0991</c:v>
                </c:pt>
                <c:pt idx="1745">
                  <c:v>1.0997187500000001</c:v>
                </c:pt>
                <c:pt idx="1746">
                  <c:v>1.1003375</c:v>
                </c:pt>
                <c:pt idx="1747">
                  <c:v>1.1009562500000001</c:v>
                </c:pt>
                <c:pt idx="1748">
                  <c:v>1.101575</c:v>
                </c:pt>
                <c:pt idx="1749">
                  <c:v>1.1021937500000001</c:v>
                </c:pt>
                <c:pt idx="1750">
                  <c:v>1.1028125</c:v>
                </c:pt>
                <c:pt idx="1751">
                  <c:v>1.1034312500000001</c:v>
                </c:pt>
                <c:pt idx="1752">
                  <c:v>1.10405</c:v>
                </c:pt>
                <c:pt idx="1753">
                  <c:v>1.1046687500000001</c:v>
                </c:pt>
                <c:pt idx="1754">
                  <c:v>1.1052875</c:v>
                </c:pt>
                <c:pt idx="1755">
                  <c:v>1.1059062500000001</c:v>
                </c:pt>
                <c:pt idx="1756">
                  <c:v>1.106525</c:v>
                </c:pt>
                <c:pt idx="1757">
                  <c:v>1.1071437500000001</c:v>
                </c:pt>
                <c:pt idx="1758">
                  <c:v>1.1077625</c:v>
                </c:pt>
                <c:pt idx="1759">
                  <c:v>1.1083812500000001</c:v>
                </c:pt>
                <c:pt idx="1760">
                  <c:v>1.109</c:v>
                </c:pt>
                <c:pt idx="1761">
                  <c:v>1.1096187500000001</c:v>
                </c:pt>
                <c:pt idx="1762">
                  <c:v>1.1102375</c:v>
                </c:pt>
                <c:pt idx="1763">
                  <c:v>1.1108562500000001</c:v>
                </c:pt>
                <c:pt idx="1764">
                  <c:v>1.111475</c:v>
                </c:pt>
                <c:pt idx="1765">
                  <c:v>1.1120937500000001</c:v>
                </c:pt>
                <c:pt idx="1766">
                  <c:v>1.1127125</c:v>
                </c:pt>
                <c:pt idx="1767">
                  <c:v>1.1133312500000001</c:v>
                </c:pt>
                <c:pt idx="1768">
                  <c:v>1.11395</c:v>
                </c:pt>
                <c:pt idx="1769">
                  <c:v>1.1145687500000001</c:v>
                </c:pt>
                <c:pt idx="1770">
                  <c:v>1.1151875</c:v>
                </c:pt>
                <c:pt idx="1771">
                  <c:v>1.1158062500000001</c:v>
                </c:pt>
                <c:pt idx="1772">
                  <c:v>1.116425</c:v>
                </c:pt>
                <c:pt idx="1773">
                  <c:v>1.1170437499999999</c:v>
                </c:pt>
                <c:pt idx="1774">
                  <c:v>1.1176625</c:v>
                </c:pt>
                <c:pt idx="1775">
                  <c:v>1.1182812499999999</c:v>
                </c:pt>
                <c:pt idx="1776">
                  <c:v>1.1189</c:v>
                </c:pt>
                <c:pt idx="1777">
                  <c:v>1.1195187499999999</c:v>
                </c:pt>
                <c:pt idx="1778">
                  <c:v>1.1201375</c:v>
                </c:pt>
                <c:pt idx="1779">
                  <c:v>1.1207562499999999</c:v>
                </c:pt>
                <c:pt idx="1780">
                  <c:v>1.121375</c:v>
                </c:pt>
                <c:pt idx="1781">
                  <c:v>1.1219937499999999</c:v>
                </c:pt>
                <c:pt idx="1782">
                  <c:v>1.1226125</c:v>
                </c:pt>
                <c:pt idx="1783">
                  <c:v>1.1232312499999999</c:v>
                </c:pt>
                <c:pt idx="1784">
                  <c:v>1.12385</c:v>
                </c:pt>
                <c:pt idx="1785">
                  <c:v>1.1244687499999999</c:v>
                </c:pt>
                <c:pt idx="1786">
                  <c:v>1.1250875</c:v>
                </c:pt>
                <c:pt idx="1787">
                  <c:v>1.1257062499999999</c:v>
                </c:pt>
                <c:pt idx="1788">
                  <c:v>1.126325</c:v>
                </c:pt>
                <c:pt idx="1789">
                  <c:v>1.1269437499999999</c:v>
                </c:pt>
                <c:pt idx="1790">
                  <c:v>1.1275625</c:v>
                </c:pt>
                <c:pt idx="1791">
                  <c:v>1.1281812499999999</c:v>
                </c:pt>
                <c:pt idx="1792">
                  <c:v>1.1288</c:v>
                </c:pt>
                <c:pt idx="1793">
                  <c:v>1.1294187499999999</c:v>
                </c:pt>
                <c:pt idx="1794">
                  <c:v>1.1300375</c:v>
                </c:pt>
                <c:pt idx="1795">
                  <c:v>1.1306562499999999</c:v>
                </c:pt>
                <c:pt idx="1796">
                  <c:v>1.131275</c:v>
                </c:pt>
                <c:pt idx="1797">
                  <c:v>1.1318937499999999</c:v>
                </c:pt>
                <c:pt idx="1798">
                  <c:v>1.1325125</c:v>
                </c:pt>
                <c:pt idx="1799">
                  <c:v>1.1331312499999999</c:v>
                </c:pt>
                <c:pt idx="1800">
                  <c:v>1.13375</c:v>
                </c:pt>
                <c:pt idx="1801">
                  <c:v>1.1343687499999999</c:v>
                </c:pt>
                <c:pt idx="1802">
                  <c:v>1.1349875</c:v>
                </c:pt>
                <c:pt idx="1803">
                  <c:v>1.1356062499999999</c:v>
                </c:pt>
                <c:pt idx="1804">
                  <c:v>1.136225</c:v>
                </c:pt>
                <c:pt idx="1805">
                  <c:v>1.1368437499999999</c:v>
                </c:pt>
                <c:pt idx="1806">
                  <c:v>1.1374625</c:v>
                </c:pt>
                <c:pt idx="1807">
                  <c:v>1.1380812499999999</c:v>
                </c:pt>
                <c:pt idx="1808">
                  <c:v>1.1387</c:v>
                </c:pt>
                <c:pt idx="1809">
                  <c:v>1.1393187499999999</c:v>
                </c:pt>
                <c:pt idx="1810">
                  <c:v>1.1399375</c:v>
                </c:pt>
                <c:pt idx="1811">
                  <c:v>1.1405562499999999</c:v>
                </c:pt>
                <c:pt idx="1812">
                  <c:v>1.1411750000000001</c:v>
                </c:pt>
                <c:pt idx="1813">
                  <c:v>1.1417937499999999</c:v>
                </c:pt>
                <c:pt idx="1814">
                  <c:v>1.1424125000000001</c:v>
                </c:pt>
                <c:pt idx="1815">
                  <c:v>1.1430312499999999</c:v>
                </c:pt>
                <c:pt idx="1816">
                  <c:v>1.1436500000000001</c:v>
                </c:pt>
                <c:pt idx="1817">
                  <c:v>1.1442687499999999</c:v>
                </c:pt>
                <c:pt idx="1818">
                  <c:v>1.1448875000000001</c:v>
                </c:pt>
                <c:pt idx="1819">
                  <c:v>1.1455062499999999</c:v>
                </c:pt>
                <c:pt idx="1820">
                  <c:v>1.1461250000000001</c:v>
                </c:pt>
                <c:pt idx="1821">
                  <c:v>1.14674375</c:v>
                </c:pt>
                <c:pt idx="1822">
                  <c:v>1.1473625000000001</c:v>
                </c:pt>
                <c:pt idx="1823">
                  <c:v>1.14798125</c:v>
                </c:pt>
                <c:pt idx="1824">
                  <c:v>1.1486000000000001</c:v>
                </c:pt>
                <c:pt idx="1825">
                  <c:v>1.14921875</c:v>
                </c:pt>
                <c:pt idx="1826">
                  <c:v>1.1498375000000001</c:v>
                </c:pt>
                <c:pt idx="1827">
                  <c:v>1.15045625</c:v>
                </c:pt>
                <c:pt idx="1828">
                  <c:v>1.1510750000000001</c:v>
                </c:pt>
                <c:pt idx="1829">
                  <c:v>1.15169375</c:v>
                </c:pt>
                <c:pt idx="1830">
                  <c:v>1.1523125000000001</c:v>
                </c:pt>
                <c:pt idx="1831">
                  <c:v>1.15293125</c:v>
                </c:pt>
                <c:pt idx="1832">
                  <c:v>1.1535500000000001</c:v>
                </c:pt>
                <c:pt idx="1833">
                  <c:v>1.15416875</c:v>
                </c:pt>
                <c:pt idx="1834">
                  <c:v>1.1547875000000001</c:v>
                </c:pt>
                <c:pt idx="1835">
                  <c:v>1.15540625</c:v>
                </c:pt>
                <c:pt idx="1836">
                  <c:v>1.1560250000000001</c:v>
                </c:pt>
                <c:pt idx="1837">
                  <c:v>1.15664375</c:v>
                </c:pt>
                <c:pt idx="1838">
                  <c:v>1.1572625000000001</c:v>
                </c:pt>
                <c:pt idx="1839">
                  <c:v>1.15788125</c:v>
                </c:pt>
                <c:pt idx="1840">
                  <c:v>1.1585000000000001</c:v>
                </c:pt>
                <c:pt idx="1841">
                  <c:v>1.15911875</c:v>
                </c:pt>
                <c:pt idx="1842">
                  <c:v>1.1597375000000001</c:v>
                </c:pt>
                <c:pt idx="1843">
                  <c:v>1.16035625</c:v>
                </c:pt>
                <c:pt idx="1844">
                  <c:v>1.1609750000000001</c:v>
                </c:pt>
                <c:pt idx="1845">
                  <c:v>1.16159375</c:v>
                </c:pt>
                <c:pt idx="1846">
                  <c:v>1.1622125000000001</c:v>
                </c:pt>
                <c:pt idx="1847">
                  <c:v>1.16283125</c:v>
                </c:pt>
                <c:pt idx="1848">
                  <c:v>1.1634500000000001</c:v>
                </c:pt>
                <c:pt idx="1849">
                  <c:v>1.16406875</c:v>
                </c:pt>
                <c:pt idx="1850">
                  <c:v>1.1646875000000001</c:v>
                </c:pt>
                <c:pt idx="1851">
                  <c:v>1.16530625</c:v>
                </c:pt>
                <c:pt idx="1852">
                  <c:v>1.1659250000000001</c:v>
                </c:pt>
                <c:pt idx="1853">
                  <c:v>1.16654375</c:v>
                </c:pt>
                <c:pt idx="1854">
                  <c:v>1.1671625000000001</c:v>
                </c:pt>
                <c:pt idx="1855">
                  <c:v>1.16778125</c:v>
                </c:pt>
                <c:pt idx="1856">
                  <c:v>1.1684000000000001</c:v>
                </c:pt>
                <c:pt idx="1857">
                  <c:v>1.16901875</c:v>
                </c:pt>
                <c:pt idx="1858">
                  <c:v>1.1696375000000001</c:v>
                </c:pt>
                <c:pt idx="1859">
                  <c:v>1.17025625</c:v>
                </c:pt>
                <c:pt idx="1860">
                  <c:v>1.1708750000000001</c:v>
                </c:pt>
                <c:pt idx="1861">
                  <c:v>1.17149375</c:v>
                </c:pt>
                <c:pt idx="1862">
                  <c:v>1.1721124999999999</c:v>
                </c:pt>
                <c:pt idx="1863">
                  <c:v>1.17273125</c:v>
                </c:pt>
                <c:pt idx="1864">
                  <c:v>1.1733499999999999</c:v>
                </c:pt>
                <c:pt idx="1865">
                  <c:v>1.17396875</c:v>
                </c:pt>
                <c:pt idx="1866">
                  <c:v>1.1745874999999999</c:v>
                </c:pt>
                <c:pt idx="1867">
                  <c:v>1.17520625</c:v>
                </c:pt>
                <c:pt idx="1868">
                  <c:v>1.1758249999999999</c:v>
                </c:pt>
                <c:pt idx="1869">
                  <c:v>1.17644375</c:v>
                </c:pt>
                <c:pt idx="1870">
                  <c:v>1.1770624999999999</c:v>
                </c:pt>
                <c:pt idx="1871">
                  <c:v>1.17768125</c:v>
                </c:pt>
                <c:pt idx="1872">
                  <c:v>1.1782999999999999</c:v>
                </c:pt>
                <c:pt idx="1873">
                  <c:v>1.17891875</c:v>
                </c:pt>
                <c:pt idx="1874">
                  <c:v>1.1795374999999999</c:v>
                </c:pt>
                <c:pt idx="1875">
                  <c:v>1.18015625</c:v>
                </c:pt>
                <c:pt idx="1876">
                  <c:v>1.1807749999999999</c:v>
                </c:pt>
                <c:pt idx="1877">
                  <c:v>1.18139375</c:v>
                </c:pt>
                <c:pt idx="1878">
                  <c:v>1.1820124999999999</c:v>
                </c:pt>
                <c:pt idx="1879">
                  <c:v>1.18263125</c:v>
                </c:pt>
                <c:pt idx="1880">
                  <c:v>1.1832499999999999</c:v>
                </c:pt>
                <c:pt idx="1881">
                  <c:v>1.18386875</c:v>
                </c:pt>
                <c:pt idx="1882">
                  <c:v>1.1844874999999999</c:v>
                </c:pt>
                <c:pt idx="1883">
                  <c:v>1.18510625</c:v>
                </c:pt>
                <c:pt idx="1884">
                  <c:v>1.1857249999999999</c:v>
                </c:pt>
                <c:pt idx="1885">
                  <c:v>1.18634375</c:v>
                </c:pt>
                <c:pt idx="1886">
                  <c:v>1.1869624999999999</c:v>
                </c:pt>
                <c:pt idx="1887">
                  <c:v>1.18758125</c:v>
                </c:pt>
                <c:pt idx="1888">
                  <c:v>1.1881999999999999</c:v>
                </c:pt>
                <c:pt idx="1889">
                  <c:v>1.18881875</c:v>
                </c:pt>
                <c:pt idx="1890">
                  <c:v>1.1894374999999999</c:v>
                </c:pt>
                <c:pt idx="1891">
                  <c:v>1.19005625</c:v>
                </c:pt>
                <c:pt idx="1892">
                  <c:v>1.1906749999999999</c:v>
                </c:pt>
                <c:pt idx="1893">
                  <c:v>1.19129375</c:v>
                </c:pt>
                <c:pt idx="1894">
                  <c:v>1.1919124999999999</c:v>
                </c:pt>
                <c:pt idx="1895">
                  <c:v>1.19253125</c:v>
                </c:pt>
                <c:pt idx="1896">
                  <c:v>1.1931499999999999</c:v>
                </c:pt>
                <c:pt idx="1897">
                  <c:v>1.19376875</c:v>
                </c:pt>
                <c:pt idx="1898">
                  <c:v>1.1943874999999999</c:v>
                </c:pt>
                <c:pt idx="1899">
                  <c:v>1.19500625</c:v>
                </c:pt>
                <c:pt idx="1900">
                  <c:v>1.1956249999999999</c:v>
                </c:pt>
                <c:pt idx="1901">
                  <c:v>1.1962437500000001</c:v>
                </c:pt>
                <c:pt idx="1902">
                  <c:v>1.1968624999999999</c:v>
                </c:pt>
                <c:pt idx="1903">
                  <c:v>1.1974812500000001</c:v>
                </c:pt>
                <c:pt idx="1904">
                  <c:v>1.1980999999999999</c:v>
                </c:pt>
                <c:pt idx="1905">
                  <c:v>1.1987187500000001</c:v>
                </c:pt>
                <c:pt idx="1906">
                  <c:v>1.1993374999999999</c:v>
                </c:pt>
                <c:pt idx="1907">
                  <c:v>1.1999562500000001</c:v>
                </c:pt>
                <c:pt idx="1908">
                  <c:v>1.2005749999999999</c:v>
                </c:pt>
                <c:pt idx="1909">
                  <c:v>1.2011937500000001</c:v>
                </c:pt>
                <c:pt idx="1910">
                  <c:v>1.2018125</c:v>
                </c:pt>
                <c:pt idx="1911">
                  <c:v>1.2024312500000001</c:v>
                </c:pt>
                <c:pt idx="1912">
                  <c:v>1.20305</c:v>
                </c:pt>
                <c:pt idx="1913">
                  <c:v>1.2036687500000001</c:v>
                </c:pt>
                <c:pt idx="1914">
                  <c:v>1.2042875</c:v>
                </c:pt>
                <c:pt idx="1915">
                  <c:v>1.2049062500000001</c:v>
                </c:pt>
                <c:pt idx="1916">
                  <c:v>1.205525</c:v>
                </c:pt>
                <c:pt idx="1917">
                  <c:v>1.2061437500000001</c:v>
                </c:pt>
                <c:pt idx="1918">
                  <c:v>1.2067625</c:v>
                </c:pt>
                <c:pt idx="1919">
                  <c:v>1.2073812500000001</c:v>
                </c:pt>
                <c:pt idx="1920">
                  <c:v>1.208</c:v>
                </c:pt>
                <c:pt idx="1921">
                  <c:v>1.2086187500000001</c:v>
                </c:pt>
                <c:pt idx="1922">
                  <c:v>1.2092375</c:v>
                </c:pt>
                <c:pt idx="1923">
                  <c:v>1.2098562500000001</c:v>
                </c:pt>
                <c:pt idx="1924">
                  <c:v>1.210475</c:v>
                </c:pt>
                <c:pt idx="1925">
                  <c:v>1.2110937500000001</c:v>
                </c:pt>
                <c:pt idx="1926">
                  <c:v>1.2117125</c:v>
                </c:pt>
                <c:pt idx="1927">
                  <c:v>1.2123312500000001</c:v>
                </c:pt>
                <c:pt idx="1928">
                  <c:v>1.21295</c:v>
                </c:pt>
                <c:pt idx="1929">
                  <c:v>1.2135687500000001</c:v>
                </c:pt>
                <c:pt idx="1930">
                  <c:v>1.2141875</c:v>
                </c:pt>
                <c:pt idx="1931">
                  <c:v>1.2148062500000001</c:v>
                </c:pt>
                <c:pt idx="1932">
                  <c:v>1.215425</c:v>
                </c:pt>
                <c:pt idx="1933">
                  <c:v>1.2160437500000001</c:v>
                </c:pt>
                <c:pt idx="1934">
                  <c:v>1.2166625</c:v>
                </c:pt>
                <c:pt idx="1935">
                  <c:v>1.2172812500000001</c:v>
                </c:pt>
                <c:pt idx="1936">
                  <c:v>1.2179</c:v>
                </c:pt>
                <c:pt idx="1937">
                  <c:v>1.2185187500000001</c:v>
                </c:pt>
                <c:pt idx="1938">
                  <c:v>1.2191375</c:v>
                </c:pt>
                <c:pt idx="1939">
                  <c:v>1.2197562500000001</c:v>
                </c:pt>
                <c:pt idx="1940">
                  <c:v>1.220375</c:v>
                </c:pt>
                <c:pt idx="1941">
                  <c:v>1.2209937500000001</c:v>
                </c:pt>
                <c:pt idx="1942">
                  <c:v>1.2216125</c:v>
                </c:pt>
                <c:pt idx="1943">
                  <c:v>1.2222312500000001</c:v>
                </c:pt>
                <c:pt idx="1944">
                  <c:v>1.22285</c:v>
                </c:pt>
                <c:pt idx="1945">
                  <c:v>1.2234687500000001</c:v>
                </c:pt>
                <c:pt idx="1946">
                  <c:v>1.2240875</c:v>
                </c:pt>
                <c:pt idx="1947">
                  <c:v>1.2247062500000001</c:v>
                </c:pt>
                <c:pt idx="1948">
                  <c:v>1.225325</c:v>
                </c:pt>
                <c:pt idx="1949">
                  <c:v>1.2259437500000001</c:v>
                </c:pt>
                <c:pt idx="1950">
                  <c:v>1.2265625</c:v>
                </c:pt>
                <c:pt idx="1951">
                  <c:v>1.2271812499999999</c:v>
                </c:pt>
                <c:pt idx="1952">
                  <c:v>1.2278</c:v>
                </c:pt>
                <c:pt idx="1953">
                  <c:v>1.2284187499999999</c:v>
                </c:pt>
                <c:pt idx="1954">
                  <c:v>1.2290375</c:v>
                </c:pt>
                <c:pt idx="1955">
                  <c:v>1.2296562499999999</c:v>
                </c:pt>
                <c:pt idx="1956">
                  <c:v>1.230275</c:v>
                </c:pt>
                <c:pt idx="1957">
                  <c:v>1.2308937499999999</c:v>
                </c:pt>
                <c:pt idx="1958">
                  <c:v>1.2315125</c:v>
                </c:pt>
                <c:pt idx="1959">
                  <c:v>1.2321312499999999</c:v>
                </c:pt>
                <c:pt idx="1960">
                  <c:v>1.23275</c:v>
                </c:pt>
                <c:pt idx="1961">
                  <c:v>1.2333687499999999</c:v>
                </c:pt>
                <c:pt idx="1962">
                  <c:v>1.2339875</c:v>
                </c:pt>
                <c:pt idx="1963">
                  <c:v>1.2346062499999999</c:v>
                </c:pt>
                <c:pt idx="1964">
                  <c:v>1.235225</c:v>
                </c:pt>
                <c:pt idx="1965">
                  <c:v>1.2358437499999999</c:v>
                </c:pt>
                <c:pt idx="1966">
                  <c:v>1.2364625</c:v>
                </c:pt>
                <c:pt idx="1967">
                  <c:v>1.2370812499999999</c:v>
                </c:pt>
                <c:pt idx="1968">
                  <c:v>1.2377</c:v>
                </c:pt>
                <c:pt idx="1969">
                  <c:v>1.2383187499999999</c:v>
                </c:pt>
                <c:pt idx="1970">
                  <c:v>1.2389375</c:v>
                </c:pt>
                <c:pt idx="1971">
                  <c:v>1.2395562499999999</c:v>
                </c:pt>
                <c:pt idx="1972">
                  <c:v>1.240175</c:v>
                </c:pt>
                <c:pt idx="1973">
                  <c:v>1.2407937499999999</c:v>
                </c:pt>
                <c:pt idx="1974">
                  <c:v>1.2414125</c:v>
                </c:pt>
                <c:pt idx="1975">
                  <c:v>1.2420312499999999</c:v>
                </c:pt>
                <c:pt idx="1976">
                  <c:v>1.24265</c:v>
                </c:pt>
                <c:pt idx="1977">
                  <c:v>1.2432687499999999</c:v>
                </c:pt>
                <c:pt idx="1978">
                  <c:v>1.2438875</c:v>
                </c:pt>
                <c:pt idx="1979">
                  <c:v>1.2445062499999999</c:v>
                </c:pt>
                <c:pt idx="1980">
                  <c:v>1.245125</c:v>
                </c:pt>
                <c:pt idx="1981">
                  <c:v>1.2457437499999999</c:v>
                </c:pt>
                <c:pt idx="1982">
                  <c:v>1.2463625</c:v>
                </c:pt>
                <c:pt idx="1983">
                  <c:v>1.2469812499999999</c:v>
                </c:pt>
                <c:pt idx="1984">
                  <c:v>1.2476</c:v>
                </c:pt>
                <c:pt idx="1985">
                  <c:v>1.2482187499999999</c:v>
                </c:pt>
                <c:pt idx="1986">
                  <c:v>1.2488375</c:v>
                </c:pt>
                <c:pt idx="1987">
                  <c:v>1.2494562499999999</c:v>
                </c:pt>
                <c:pt idx="1988">
                  <c:v>1.250075</c:v>
                </c:pt>
                <c:pt idx="1989">
                  <c:v>1.2506937499999999</c:v>
                </c:pt>
                <c:pt idx="1990">
                  <c:v>1.2513125</c:v>
                </c:pt>
                <c:pt idx="1991">
                  <c:v>1.2519312499999999</c:v>
                </c:pt>
                <c:pt idx="1992">
                  <c:v>1.2525500000000001</c:v>
                </c:pt>
                <c:pt idx="1993">
                  <c:v>1.2531687499999999</c:v>
                </c:pt>
                <c:pt idx="1994">
                  <c:v>1.2537875000000001</c:v>
                </c:pt>
                <c:pt idx="1995">
                  <c:v>1.2544062499999999</c:v>
                </c:pt>
                <c:pt idx="1996">
                  <c:v>1.2550250000000001</c:v>
                </c:pt>
                <c:pt idx="1997">
                  <c:v>1.2556437499999999</c:v>
                </c:pt>
                <c:pt idx="1998">
                  <c:v>1.2562625000000001</c:v>
                </c:pt>
                <c:pt idx="1999">
                  <c:v>1.2568812499999999</c:v>
                </c:pt>
                <c:pt idx="2000">
                  <c:v>1.2575000000000001</c:v>
                </c:pt>
                <c:pt idx="2001">
                  <c:v>1.25811875</c:v>
                </c:pt>
                <c:pt idx="2002">
                  <c:v>1.2587375000000001</c:v>
                </c:pt>
                <c:pt idx="2003">
                  <c:v>1.25935625</c:v>
                </c:pt>
                <c:pt idx="2004">
                  <c:v>1.2599750000000001</c:v>
                </c:pt>
                <c:pt idx="2005">
                  <c:v>1.26059375</c:v>
                </c:pt>
                <c:pt idx="2006">
                  <c:v>1.2612125000000001</c:v>
                </c:pt>
                <c:pt idx="2007">
                  <c:v>1.26183125</c:v>
                </c:pt>
                <c:pt idx="2008">
                  <c:v>1.2624500000000001</c:v>
                </c:pt>
                <c:pt idx="2009">
                  <c:v>1.26306875</c:v>
                </c:pt>
                <c:pt idx="2010">
                  <c:v>1.2636875000000001</c:v>
                </c:pt>
                <c:pt idx="2011">
                  <c:v>1.26430625</c:v>
                </c:pt>
                <c:pt idx="2012">
                  <c:v>1.2649250000000001</c:v>
                </c:pt>
                <c:pt idx="2013">
                  <c:v>1.26554375</c:v>
                </c:pt>
                <c:pt idx="2014">
                  <c:v>1.2661625000000001</c:v>
                </c:pt>
                <c:pt idx="2015">
                  <c:v>1.26678125</c:v>
                </c:pt>
                <c:pt idx="2016">
                  <c:v>1.2674000000000001</c:v>
                </c:pt>
                <c:pt idx="2017">
                  <c:v>1.26801875</c:v>
                </c:pt>
                <c:pt idx="2018">
                  <c:v>1.2686375000000001</c:v>
                </c:pt>
                <c:pt idx="2019">
                  <c:v>1.26925625</c:v>
                </c:pt>
                <c:pt idx="2020">
                  <c:v>1.2698750000000001</c:v>
                </c:pt>
                <c:pt idx="2021">
                  <c:v>1.27049375</c:v>
                </c:pt>
                <c:pt idx="2022">
                  <c:v>1.2711125000000001</c:v>
                </c:pt>
                <c:pt idx="2023">
                  <c:v>1.27173125</c:v>
                </c:pt>
                <c:pt idx="2024">
                  <c:v>1.2723500000000001</c:v>
                </c:pt>
                <c:pt idx="2025">
                  <c:v>1.27296875</c:v>
                </c:pt>
                <c:pt idx="2026">
                  <c:v>1.2735875000000001</c:v>
                </c:pt>
                <c:pt idx="2027">
                  <c:v>1.27420625</c:v>
                </c:pt>
                <c:pt idx="2028">
                  <c:v>1.2748250000000001</c:v>
                </c:pt>
                <c:pt idx="2029">
                  <c:v>1.27544375</c:v>
                </c:pt>
                <c:pt idx="2030">
                  <c:v>1.2760625000000001</c:v>
                </c:pt>
                <c:pt idx="2031">
                  <c:v>1.27668125</c:v>
                </c:pt>
                <c:pt idx="2032">
                  <c:v>1.2773000000000001</c:v>
                </c:pt>
                <c:pt idx="2033">
                  <c:v>1.27791875</c:v>
                </c:pt>
                <c:pt idx="2034">
                  <c:v>1.2785375000000001</c:v>
                </c:pt>
                <c:pt idx="2035">
                  <c:v>1.27915625</c:v>
                </c:pt>
                <c:pt idx="2036">
                  <c:v>1.2797750000000001</c:v>
                </c:pt>
                <c:pt idx="2037">
                  <c:v>1.28039375</c:v>
                </c:pt>
                <c:pt idx="2038">
                  <c:v>1.2810125000000001</c:v>
                </c:pt>
                <c:pt idx="2039">
                  <c:v>1.28163125</c:v>
                </c:pt>
                <c:pt idx="2040">
                  <c:v>1.2822499999999999</c:v>
                </c:pt>
                <c:pt idx="2041">
                  <c:v>1.28286875</c:v>
                </c:pt>
                <c:pt idx="2042">
                  <c:v>1.2834874999999999</c:v>
                </c:pt>
                <c:pt idx="2043">
                  <c:v>1.28410625</c:v>
                </c:pt>
                <c:pt idx="2044">
                  <c:v>1.2847249999999999</c:v>
                </c:pt>
                <c:pt idx="2045">
                  <c:v>1.28534375</c:v>
                </c:pt>
                <c:pt idx="2046">
                  <c:v>1.2859624999999999</c:v>
                </c:pt>
                <c:pt idx="2047">
                  <c:v>1.28658125</c:v>
                </c:pt>
                <c:pt idx="2048">
                  <c:v>1.2871999999999999</c:v>
                </c:pt>
                <c:pt idx="2049">
                  <c:v>1.28781875</c:v>
                </c:pt>
                <c:pt idx="2050">
                  <c:v>1.2884374999999999</c:v>
                </c:pt>
                <c:pt idx="2051">
                  <c:v>1.28905625</c:v>
                </c:pt>
                <c:pt idx="2052">
                  <c:v>1.2896749999999999</c:v>
                </c:pt>
                <c:pt idx="2053">
                  <c:v>1.29029375</c:v>
                </c:pt>
                <c:pt idx="2054">
                  <c:v>1.2909124999999999</c:v>
                </c:pt>
                <c:pt idx="2055">
                  <c:v>1.29153125</c:v>
                </c:pt>
                <c:pt idx="2056">
                  <c:v>1.2921499999999999</c:v>
                </c:pt>
                <c:pt idx="2057">
                  <c:v>1.29276875</c:v>
                </c:pt>
                <c:pt idx="2058">
                  <c:v>1.2933874999999999</c:v>
                </c:pt>
                <c:pt idx="2059">
                  <c:v>1.29400625</c:v>
                </c:pt>
                <c:pt idx="2060">
                  <c:v>1.2946249999999999</c:v>
                </c:pt>
                <c:pt idx="2061">
                  <c:v>1.29524375</c:v>
                </c:pt>
                <c:pt idx="2062">
                  <c:v>1.2958624999999999</c:v>
                </c:pt>
                <c:pt idx="2063">
                  <c:v>1.29648125</c:v>
                </c:pt>
                <c:pt idx="2064">
                  <c:v>1.2970999999999999</c:v>
                </c:pt>
                <c:pt idx="2065">
                  <c:v>1.29771875</c:v>
                </c:pt>
                <c:pt idx="2066">
                  <c:v>1.2983374999999999</c:v>
                </c:pt>
                <c:pt idx="2067">
                  <c:v>1.29895625</c:v>
                </c:pt>
                <c:pt idx="2068">
                  <c:v>1.2995749999999999</c:v>
                </c:pt>
                <c:pt idx="2069">
                  <c:v>1.30019375</c:v>
                </c:pt>
                <c:pt idx="2070">
                  <c:v>1.3008124999999999</c:v>
                </c:pt>
                <c:pt idx="2071">
                  <c:v>1.30143125</c:v>
                </c:pt>
                <c:pt idx="2072">
                  <c:v>1.3020499999999999</c:v>
                </c:pt>
                <c:pt idx="2073">
                  <c:v>1.30266875</c:v>
                </c:pt>
                <c:pt idx="2074">
                  <c:v>1.3032874999999999</c:v>
                </c:pt>
                <c:pt idx="2075">
                  <c:v>1.30390625</c:v>
                </c:pt>
                <c:pt idx="2076">
                  <c:v>1.3045249999999999</c:v>
                </c:pt>
                <c:pt idx="2077">
                  <c:v>1.30514375</c:v>
                </c:pt>
                <c:pt idx="2078">
                  <c:v>1.3057624999999999</c:v>
                </c:pt>
                <c:pt idx="2079">
                  <c:v>1.30638125</c:v>
                </c:pt>
                <c:pt idx="2080">
                  <c:v>1.3069999999999999</c:v>
                </c:pt>
                <c:pt idx="2081">
                  <c:v>1.3076187500000001</c:v>
                </c:pt>
                <c:pt idx="2082">
                  <c:v>1.3082374999999999</c:v>
                </c:pt>
                <c:pt idx="2083">
                  <c:v>1.3088562500000001</c:v>
                </c:pt>
                <c:pt idx="2084">
                  <c:v>1.3094749999999999</c:v>
                </c:pt>
                <c:pt idx="2085">
                  <c:v>1.3100937500000001</c:v>
                </c:pt>
                <c:pt idx="2086">
                  <c:v>1.3107124999999999</c:v>
                </c:pt>
                <c:pt idx="2087">
                  <c:v>1.3113312500000001</c:v>
                </c:pt>
                <c:pt idx="2088">
                  <c:v>1.3119499999999999</c:v>
                </c:pt>
                <c:pt idx="2089">
                  <c:v>1.3125687500000001</c:v>
                </c:pt>
                <c:pt idx="2090">
                  <c:v>1.3131875</c:v>
                </c:pt>
                <c:pt idx="2091">
                  <c:v>1.3138062500000001</c:v>
                </c:pt>
                <c:pt idx="2092">
                  <c:v>1.314425</c:v>
                </c:pt>
                <c:pt idx="2093">
                  <c:v>1.3150437500000001</c:v>
                </c:pt>
                <c:pt idx="2094">
                  <c:v>1.3156625</c:v>
                </c:pt>
                <c:pt idx="2095">
                  <c:v>1.3162812500000001</c:v>
                </c:pt>
                <c:pt idx="2096">
                  <c:v>1.3169</c:v>
                </c:pt>
                <c:pt idx="2097">
                  <c:v>1.3175187500000001</c:v>
                </c:pt>
                <c:pt idx="2098">
                  <c:v>1.3181375</c:v>
                </c:pt>
                <c:pt idx="2099">
                  <c:v>1.3187562500000001</c:v>
                </c:pt>
                <c:pt idx="2100">
                  <c:v>1.319375</c:v>
                </c:pt>
                <c:pt idx="2101">
                  <c:v>1.3199937500000001</c:v>
                </c:pt>
                <c:pt idx="2102">
                  <c:v>1.3206125</c:v>
                </c:pt>
                <c:pt idx="2103">
                  <c:v>1.3212312500000001</c:v>
                </c:pt>
                <c:pt idx="2104">
                  <c:v>1.32185</c:v>
                </c:pt>
                <c:pt idx="2105">
                  <c:v>1.3224687500000001</c:v>
                </c:pt>
                <c:pt idx="2106">
                  <c:v>1.3230875</c:v>
                </c:pt>
                <c:pt idx="2107">
                  <c:v>1.3237062500000001</c:v>
                </c:pt>
                <c:pt idx="2108">
                  <c:v>1.324325</c:v>
                </c:pt>
                <c:pt idx="2109">
                  <c:v>1.3249437500000001</c:v>
                </c:pt>
                <c:pt idx="2110">
                  <c:v>1.3255625</c:v>
                </c:pt>
                <c:pt idx="2111">
                  <c:v>1.3261812500000001</c:v>
                </c:pt>
                <c:pt idx="2112">
                  <c:v>1.3268</c:v>
                </c:pt>
                <c:pt idx="2113">
                  <c:v>1.3274187500000001</c:v>
                </c:pt>
                <c:pt idx="2114">
                  <c:v>1.3280375</c:v>
                </c:pt>
                <c:pt idx="2115">
                  <c:v>1.3286562500000001</c:v>
                </c:pt>
                <c:pt idx="2116">
                  <c:v>1.329275</c:v>
                </c:pt>
                <c:pt idx="2117">
                  <c:v>1.3298937500000001</c:v>
                </c:pt>
                <c:pt idx="2118">
                  <c:v>1.3305125</c:v>
                </c:pt>
                <c:pt idx="2119">
                  <c:v>1.3311312500000001</c:v>
                </c:pt>
                <c:pt idx="2120">
                  <c:v>1.33175</c:v>
                </c:pt>
                <c:pt idx="2121">
                  <c:v>1.3323687500000001</c:v>
                </c:pt>
                <c:pt idx="2122">
                  <c:v>1.3329875</c:v>
                </c:pt>
                <c:pt idx="2123">
                  <c:v>1.3336062500000001</c:v>
                </c:pt>
                <c:pt idx="2124">
                  <c:v>1.334225</c:v>
                </c:pt>
                <c:pt idx="2125">
                  <c:v>1.3348437500000001</c:v>
                </c:pt>
                <c:pt idx="2126">
                  <c:v>1.3354625</c:v>
                </c:pt>
                <c:pt idx="2127">
                  <c:v>1.3360812500000001</c:v>
                </c:pt>
                <c:pt idx="2128">
                  <c:v>1.3367</c:v>
                </c:pt>
                <c:pt idx="2129">
                  <c:v>1.3373187499999999</c:v>
                </c:pt>
                <c:pt idx="2130">
                  <c:v>1.3379375</c:v>
                </c:pt>
                <c:pt idx="2131">
                  <c:v>1.3385562499999999</c:v>
                </c:pt>
                <c:pt idx="2132">
                  <c:v>1.339175</c:v>
                </c:pt>
                <c:pt idx="2133">
                  <c:v>1.3397937499999999</c:v>
                </c:pt>
                <c:pt idx="2134">
                  <c:v>1.3404125</c:v>
                </c:pt>
                <c:pt idx="2135">
                  <c:v>1.3410312499999999</c:v>
                </c:pt>
                <c:pt idx="2136">
                  <c:v>1.34165</c:v>
                </c:pt>
                <c:pt idx="2137">
                  <c:v>1.3422687499999999</c:v>
                </c:pt>
                <c:pt idx="2138">
                  <c:v>1.3428875</c:v>
                </c:pt>
                <c:pt idx="2139">
                  <c:v>1.3435062499999999</c:v>
                </c:pt>
                <c:pt idx="2140">
                  <c:v>1.344125</c:v>
                </c:pt>
                <c:pt idx="2141">
                  <c:v>1.3447437499999999</c:v>
                </c:pt>
                <c:pt idx="2142">
                  <c:v>1.3453625</c:v>
                </c:pt>
                <c:pt idx="2143">
                  <c:v>1.3459812499999999</c:v>
                </c:pt>
                <c:pt idx="2144">
                  <c:v>1.3466</c:v>
                </c:pt>
                <c:pt idx="2145">
                  <c:v>1.3472187499999999</c:v>
                </c:pt>
                <c:pt idx="2146">
                  <c:v>1.3478375</c:v>
                </c:pt>
                <c:pt idx="2147">
                  <c:v>1.3484562499999999</c:v>
                </c:pt>
                <c:pt idx="2148">
                  <c:v>1.349075</c:v>
                </c:pt>
                <c:pt idx="2149">
                  <c:v>1.3496937499999999</c:v>
                </c:pt>
                <c:pt idx="2150">
                  <c:v>1.3503125</c:v>
                </c:pt>
                <c:pt idx="2151">
                  <c:v>1.3509312499999999</c:v>
                </c:pt>
                <c:pt idx="2152">
                  <c:v>1.35155</c:v>
                </c:pt>
                <c:pt idx="2153">
                  <c:v>1.3521687499999999</c:v>
                </c:pt>
                <c:pt idx="2154">
                  <c:v>1.3527875</c:v>
                </c:pt>
                <c:pt idx="2155">
                  <c:v>1.3534062499999999</c:v>
                </c:pt>
                <c:pt idx="2156">
                  <c:v>1.354025</c:v>
                </c:pt>
                <c:pt idx="2157">
                  <c:v>1.3546437499999999</c:v>
                </c:pt>
                <c:pt idx="2158">
                  <c:v>1.3552625</c:v>
                </c:pt>
                <c:pt idx="2159">
                  <c:v>1.3558812499999999</c:v>
                </c:pt>
                <c:pt idx="2160">
                  <c:v>1.3565</c:v>
                </c:pt>
                <c:pt idx="2161">
                  <c:v>1.3571187499999999</c:v>
                </c:pt>
                <c:pt idx="2162">
                  <c:v>1.3577375</c:v>
                </c:pt>
                <c:pt idx="2163">
                  <c:v>1.3583562499999999</c:v>
                </c:pt>
                <c:pt idx="2164">
                  <c:v>1.358975</c:v>
                </c:pt>
                <c:pt idx="2165">
                  <c:v>1.3595937499999999</c:v>
                </c:pt>
                <c:pt idx="2166">
                  <c:v>1.3602125</c:v>
                </c:pt>
                <c:pt idx="2167">
                  <c:v>1.3608312499999999</c:v>
                </c:pt>
                <c:pt idx="2168">
                  <c:v>1.36145</c:v>
                </c:pt>
                <c:pt idx="2169">
                  <c:v>1.3620687499999999</c:v>
                </c:pt>
                <c:pt idx="2170">
                  <c:v>1.3626875000000001</c:v>
                </c:pt>
                <c:pt idx="2171">
                  <c:v>1.3633062499999999</c:v>
                </c:pt>
                <c:pt idx="2172">
                  <c:v>1.3639250000000001</c:v>
                </c:pt>
                <c:pt idx="2173">
                  <c:v>1.3645437499999999</c:v>
                </c:pt>
                <c:pt idx="2174">
                  <c:v>1.3651625000000001</c:v>
                </c:pt>
                <c:pt idx="2175">
                  <c:v>1.3657812499999999</c:v>
                </c:pt>
                <c:pt idx="2176">
                  <c:v>1.3664000000000001</c:v>
                </c:pt>
                <c:pt idx="2177">
                  <c:v>1.3670187499999999</c:v>
                </c:pt>
                <c:pt idx="2178">
                  <c:v>1.3676375000000001</c:v>
                </c:pt>
                <c:pt idx="2179">
                  <c:v>1.36825625</c:v>
                </c:pt>
                <c:pt idx="2180">
                  <c:v>1.3688750000000001</c:v>
                </c:pt>
                <c:pt idx="2181">
                  <c:v>1.36949375</c:v>
                </c:pt>
                <c:pt idx="2182">
                  <c:v>1.3701125000000001</c:v>
                </c:pt>
                <c:pt idx="2183">
                  <c:v>1.37073125</c:v>
                </c:pt>
                <c:pt idx="2184">
                  <c:v>1.3713500000000001</c:v>
                </c:pt>
                <c:pt idx="2185">
                  <c:v>1.37196875</c:v>
                </c:pt>
                <c:pt idx="2186">
                  <c:v>1.3725875000000001</c:v>
                </c:pt>
                <c:pt idx="2187">
                  <c:v>1.37320625</c:v>
                </c:pt>
                <c:pt idx="2188">
                  <c:v>1.3738250000000001</c:v>
                </c:pt>
                <c:pt idx="2189">
                  <c:v>1.37444375</c:v>
                </c:pt>
                <c:pt idx="2190">
                  <c:v>1.3750625000000001</c:v>
                </c:pt>
                <c:pt idx="2191">
                  <c:v>1.37568125</c:v>
                </c:pt>
                <c:pt idx="2192">
                  <c:v>1.3763000000000001</c:v>
                </c:pt>
                <c:pt idx="2193">
                  <c:v>1.37691875</c:v>
                </c:pt>
                <c:pt idx="2194">
                  <c:v>1.3775375000000001</c:v>
                </c:pt>
                <c:pt idx="2195">
                  <c:v>1.37815625</c:v>
                </c:pt>
                <c:pt idx="2196">
                  <c:v>1.3787750000000001</c:v>
                </c:pt>
                <c:pt idx="2197">
                  <c:v>1.37939375</c:v>
                </c:pt>
                <c:pt idx="2198">
                  <c:v>1.3800125000000001</c:v>
                </c:pt>
                <c:pt idx="2199">
                  <c:v>1.38063125</c:v>
                </c:pt>
                <c:pt idx="2200">
                  <c:v>1.3812500000000001</c:v>
                </c:pt>
                <c:pt idx="2201">
                  <c:v>1.38186875</c:v>
                </c:pt>
                <c:pt idx="2202">
                  <c:v>1.3824875000000001</c:v>
                </c:pt>
                <c:pt idx="2203">
                  <c:v>1.38310625</c:v>
                </c:pt>
                <c:pt idx="2204">
                  <c:v>1.3837250000000001</c:v>
                </c:pt>
                <c:pt idx="2205">
                  <c:v>1.38434375</c:v>
                </c:pt>
                <c:pt idx="2206">
                  <c:v>1.3849625000000001</c:v>
                </c:pt>
                <c:pt idx="2207">
                  <c:v>1.38558125</c:v>
                </c:pt>
                <c:pt idx="2208">
                  <c:v>1.3862000000000001</c:v>
                </c:pt>
                <c:pt idx="2209">
                  <c:v>1.38681875</c:v>
                </c:pt>
                <c:pt idx="2210">
                  <c:v>1.3874375000000001</c:v>
                </c:pt>
                <c:pt idx="2211">
                  <c:v>1.38805625</c:v>
                </c:pt>
                <c:pt idx="2212">
                  <c:v>1.3886750000000001</c:v>
                </c:pt>
                <c:pt idx="2213">
                  <c:v>1.38929375</c:v>
                </c:pt>
                <c:pt idx="2214">
                  <c:v>1.3899125000000001</c:v>
                </c:pt>
                <c:pt idx="2215">
                  <c:v>1.39053125</c:v>
                </c:pt>
                <c:pt idx="2216">
                  <c:v>1.3911500000000001</c:v>
                </c:pt>
                <c:pt idx="2217">
                  <c:v>1.39176875</c:v>
                </c:pt>
                <c:pt idx="2218">
                  <c:v>1.3923874999999999</c:v>
                </c:pt>
                <c:pt idx="2219">
                  <c:v>1.39300625</c:v>
                </c:pt>
                <c:pt idx="2220">
                  <c:v>1.3936249999999999</c:v>
                </c:pt>
                <c:pt idx="2221">
                  <c:v>1.39424375</c:v>
                </c:pt>
                <c:pt idx="2222">
                  <c:v>1.3948624999999999</c:v>
                </c:pt>
                <c:pt idx="2223">
                  <c:v>1.39548125</c:v>
                </c:pt>
                <c:pt idx="2224">
                  <c:v>1.3960999999999999</c:v>
                </c:pt>
                <c:pt idx="2225">
                  <c:v>1.39671875</c:v>
                </c:pt>
                <c:pt idx="2226">
                  <c:v>1.3973374999999999</c:v>
                </c:pt>
                <c:pt idx="2227">
                  <c:v>1.39795625</c:v>
                </c:pt>
                <c:pt idx="2228">
                  <c:v>1.3985749999999999</c:v>
                </c:pt>
                <c:pt idx="2229">
                  <c:v>1.39919375</c:v>
                </c:pt>
                <c:pt idx="2230">
                  <c:v>1.3998124999999999</c:v>
                </c:pt>
                <c:pt idx="2231">
                  <c:v>1.40043125</c:v>
                </c:pt>
                <c:pt idx="2232">
                  <c:v>1.4010499999999999</c:v>
                </c:pt>
                <c:pt idx="2233">
                  <c:v>1.40166875</c:v>
                </c:pt>
                <c:pt idx="2234">
                  <c:v>1.4022874999999999</c:v>
                </c:pt>
                <c:pt idx="2235">
                  <c:v>1.40290625</c:v>
                </c:pt>
                <c:pt idx="2236">
                  <c:v>1.4035249999999999</c:v>
                </c:pt>
                <c:pt idx="2237">
                  <c:v>1.40414375</c:v>
                </c:pt>
                <c:pt idx="2238">
                  <c:v>1.4047624999999999</c:v>
                </c:pt>
                <c:pt idx="2239">
                  <c:v>1.40538125</c:v>
                </c:pt>
                <c:pt idx="2240">
                  <c:v>1.4059999999999999</c:v>
                </c:pt>
                <c:pt idx="2241">
                  <c:v>1.40661875</c:v>
                </c:pt>
                <c:pt idx="2242">
                  <c:v>1.4072374999999999</c:v>
                </c:pt>
                <c:pt idx="2243">
                  <c:v>1.40785625</c:v>
                </c:pt>
                <c:pt idx="2244">
                  <c:v>1.4084749999999999</c:v>
                </c:pt>
                <c:pt idx="2245">
                  <c:v>1.40909375</c:v>
                </c:pt>
                <c:pt idx="2246">
                  <c:v>1.4097124999999999</c:v>
                </c:pt>
                <c:pt idx="2247">
                  <c:v>1.41033125</c:v>
                </c:pt>
                <c:pt idx="2248">
                  <c:v>1.4109499999999999</c:v>
                </c:pt>
                <c:pt idx="2249">
                  <c:v>1.41156875</c:v>
                </c:pt>
                <c:pt idx="2250">
                  <c:v>1.4121874999999999</c:v>
                </c:pt>
                <c:pt idx="2251">
                  <c:v>1.41280625</c:v>
                </c:pt>
                <c:pt idx="2252">
                  <c:v>1.4134249999999999</c:v>
                </c:pt>
                <c:pt idx="2253">
                  <c:v>1.41404375</c:v>
                </c:pt>
                <c:pt idx="2254">
                  <c:v>1.4146624999999999</c:v>
                </c:pt>
                <c:pt idx="2255">
                  <c:v>1.41528125</c:v>
                </c:pt>
                <c:pt idx="2256">
                  <c:v>1.4158999999999999</c:v>
                </c:pt>
                <c:pt idx="2257">
                  <c:v>1.41651875</c:v>
                </c:pt>
                <c:pt idx="2258">
                  <c:v>1.4171374999999999</c:v>
                </c:pt>
                <c:pt idx="2259">
                  <c:v>1.4177562500000001</c:v>
                </c:pt>
                <c:pt idx="2260">
                  <c:v>1.4183749999999999</c:v>
                </c:pt>
                <c:pt idx="2261">
                  <c:v>1.4189937500000001</c:v>
                </c:pt>
                <c:pt idx="2262">
                  <c:v>1.4196124999999999</c:v>
                </c:pt>
                <c:pt idx="2263">
                  <c:v>1.4202312500000001</c:v>
                </c:pt>
                <c:pt idx="2264">
                  <c:v>1.4208499999999999</c:v>
                </c:pt>
                <c:pt idx="2265">
                  <c:v>1.4214687500000001</c:v>
                </c:pt>
                <c:pt idx="2266">
                  <c:v>1.4220874999999999</c:v>
                </c:pt>
                <c:pt idx="2267">
                  <c:v>1.4227062500000001</c:v>
                </c:pt>
                <c:pt idx="2268">
                  <c:v>1.423325</c:v>
                </c:pt>
                <c:pt idx="2269">
                  <c:v>1.4239437500000001</c:v>
                </c:pt>
                <c:pt idx="2270">
                  <c:v>1.4245625</c:v>
                </c:pt>
                <c:pt idx="2271">
                  <c:v>1.4251812500000001</c:v>
                </c:pt>
                <c:pt idx="2272">
                  <c:v>1.4258</c:v>
                </c:pt>
                <c:pt idx="2273">
                  <c:v>1.4264187500000001</c:v>
                </c:pt>
                <c:pt idx="2274">
                  <c:v>1.4270375</c:v>
                </c:pt>
                <c:pt idx="2275">
                  <c:v>1.4276562500000001</c:v>
                </c:pt>
                <c:pt idx="2276">
                  <c:v>1.428275</c:v>
                </c:pt>
                <c:pt idx="2277">
                  <c:v>1.4288937500000001</c:v>
                </c:pt>
                <c:pt idx="2278">
                  <c:v>1.4295125</c:v>
                </c:pt>
                <c:pt idx="2279">
                  <c:v>1.4301312500000001</c:v>
                </c:pt>
                <c:pt idx="2280">
                  <c:v>1.43075</c:v>
                </c:pt>
                <c:pt idx="2281">
                  <c:v>1.4313687500000001</c:v>
                </c:pt>
                <c:pt idx="2282">
                  <c:v>1.4319875</c:v>
                </c:pt>
                <c:pt idx="2283">
                  <c:v>1.4326062500000001</c:v>
                </c:pt>
                <c:pt idx="2284">
                  <c:v>1.433225</c:v>
                </c:pt>
                <c:pt idx="2285">
                  <c:v>1.4338437500000001</c:v>
                </c:pt>
                <c:pt idx="2286">
                  <c:v>1.4344625</c:v>
                </c:pt>
                <c:pt idx="2287">
                  <c:v>1.4350812500000001</c:v>
                </c:pt>
                <c:pt idx="2288">
                  <c:v>1.4357</c:v>
                </c:pt>
                <c:pt idx="2289">
                  <c:v>1.4363187500000001</c:v>
                </c:pt>
                <c:pt idx="2290">
                  <c:v>1.4369375</c:v>
                </c:pt>
                <c:pt idx="2291">
                  <c:v>1.4375562500000001</c:v>
                </c:pt>
                <c:pt idx="2292">
                  <c:v>1.438175</c:v>
                </c:pt>
                <c:pt idx="2293">
                  <c:v>1.4387937500000001</c:v>
                </c:pt>
                <c:pt idx="2294">
                  <c:v>1.4394125</c:v>
                </c:pt>
                <c:pt idx="2295">
                  <c:v>1.4400312500000001</c:v>
                </c:pt>
                <c:pt idx="2296">
                  <c:v>1.44065</c:v>
                </c:pt>
                <c:pt idx="2297">
                  <c:v>1.4412687500000001</c:v>
                </c:pt>
                <c:pt idx="2298">
                  <c:v>1.4418875</c:v>
                </c:pt>
                <c:pt idx="2299">
                  <c:v>1.4425062500000001</c:v>
                </c:pt>
                <c:pt idx="2300">
                  <c:v>1.443125</c:v>
                </c:pt>
                <c:pt idx="2301">
                  <c:v>1.4437437500000001</c:v>
                </c:pt>
                <c:pt idx="2302">
                  <c:v>1.4443625</c:v>
                </c:pt>
                <c:pt idx="2303">
                  <c:v>1.4449812500000001</c:v>
                </c:pt>
                <c:pt idx="2304">
                  <c:v>1.4456</c:v>
                </c:pt>
                <c:pt idx="2305">
                  <c:v>1.4462187500000001</c:v>
                </c:pt>
                <c:pt idx="2306">
                  <c:v>1.4468375</c:v>
                </c:pt>
                <c:pt idx="2307">
                  <c:v>1.4474562500000001</c:v>
                </c:pt>
                <c:pt idx="2308">
                  <c:v>1.448075</c:v>
                </c:pt>
                <c:pt idx="2309">
                  <c:v>1.4486937499999999</c:v>
                </c:pt>
                <c:pt idx="2310">
                  <c:v>1.4493125</c:v>
                </c:pt>
                <c:pt idx="2311">
                  <c:v>1.4499312499999999</c:v>
                </c:pt>
                <c:pt idx="2312">
                  <c:v>1.45055</c:v>
                </c:pt>
                <c:pt idx="2313">
                  <c:v>1.4511687499999999</c:v>
                </c:pt>
                <c:pt idx="2314">
                  <c:v>1.4517875</c:v>
                </c:pt>
                <c:pt idx="2315">
                  <c:v>1.4524062499999999</c:v>
                </c:pt>
                <c:pt idx="2316">
                  <c:v>1.453025</c:v>
                </c:pt>
                <c:pt idx="2317">
                  <c:v>1.4536437499999999</c:v>
                </c:pt>
                <c:pt idx="2318">
                  <c:v>1.4542625</c:v>
                </c:pt>
                <c:pt idx="2319">
                  <c:v>1.4548812499999999</c:v>
                </c:pt>
                <c:pt idx="2320">
                  <c:v>1.4555</c:v>
                </c:pt>
                <c:pt idx="2321">
                  <c:v>1.4561187499999999</c:v>
                </c:pt>
                <c:pt idx="2322">
                  <c:v>1.4567375</c:v>
                </c:pt>
                <c:pt idx="2323">
                  <c:v>1.4573562499999999</c:v>
                </c:pt>
                <c:pt idx="2324">
                  <c:v>1.457975</c:v>
                </c:pt>
                <c:pt idx="2325">
                  <c:v>1.4585937499999999</c:v>
                </c:pt>
                <c:pt idx="2326">
                  <c:v>1.4592125</c:v>
                </c:pt>
                <c:pt idx="2327">
                  <c:v>1.4598312499999999</c:v>
                </c:pt>
                <c:pt idx="2328">
                  <c:v>1.46045</c:v>
                </c:pt>
                <c:pt idx="2329">
                  <c:v>1.4610687499999999</c:v>
                </c:pt>
                <c:pt idx="2330">
                  <c:v>1.4616875</c:v>
                </c:pt>
                <c:pt idx="2331">
                  <c:v>1.4623062499999999</c:v>
                </c:pt>
                <c:pt idx="2332">
                  <c:v>1.462925</c:v>
                </c:pt>
                <c:pt idx="2333">
                  <c:v>1.4635437499999999</c:v>
                </c:pt>
                <c:pt idx="2334">
                  <c:v>1.4641625</c:v>
                </c:pt>
                <c:pt idx="2335">
                  <c:v>1.4647812499999999</c:v>
                </c:pt>
                <c:pt idx="2336">
                  <c:v>1.4654</c:v>
                </c:pt>
                <c:pt idx="2337">
                  <c:v>1.4660187499999999</c:v>
                </c:pt>
                <c:pt idx="2338">
                  <c:v>1.4666375</c:v>
                </c:pt>
                <c:pt idx="2339">
                  <c:v>1.4672562499999999</c:v>
                </c:pt>
                <c:pt idx="2340">
                  <c:v>1.467875</c:v>
                </c:pt>
                <c:pt idx="2341">
                  <c:v>1.4684937499999999</c:v>
                </c:pt>
                <c:pt idx="2342">
                  <c:v>1.4691125</c:v>
                </c:pt>
                <c:pt idx="2343">
                  <c:v>1.4697312499999999</c:v>
                </c:pt>
                <c:pt idx="2344">
                  <c:v>1.47035</c:v>
                </c:pt>
                <c:pt idx="2345">
                  <c:v>1.4709687499999999</c:v>
                </c:pt>
                <c:pt idx="2346">
                  <c:v>1.4715875</c:v>
                </c:pt>
                <c:pt idx="2347">
                  <c:v>1.4722062499999999</c:v>
                </c:pt>
                <c:pt idx="2348">
                  <c:v>1.4728250000000001</c:v>
                </c:pt>
                <c:pt idx="2349">
                  <c:v>1.4734437499999999</c:v>
                </c:pt>
                <c:pt idx="2350">
                  <c:v>1.4740625000000001</c:v>
                </c:pt>
                <c:pt idx="2351">
                  <c:v>1.4746812499999999</c:v>
                </c:pt>
                <c:pt idx="2352">
                  <c:v>1.4753000000000001</c:v>
                </c:pt>
                <c:pt idx="2353">
                  <c:v>1.4759187499999999</c:v>
                </c:pt>
                <c:pt idx="2354">
                  <c:v>1.4765375000000001</c:v>
                </c:pt>
                <c:pt idx="2355">
                  <c:v>1.4771562499999999</c:v>
                </c:pt>
                <c:pt idx="2356">
                  <c:v>1.4777750000000001</c:v>
                </c:pt>
                <c:pt idx="2357">
                  <c:v>1.47839375</c:v>
                </c:pt>
                <c:pt idx="2358">
                  <c:v>1.4790125000000001</c:v>
                </c:pt>
                <c:pt idx="2359">
                  <c:v>1.47963125</c:v>
                </c:pt>
                <c:pt idx="2360">
                  <c:v>1.4802500000000001</c:v>
                </c:pt>
                <c:pt idx="2361">
                  <c:v>1.48086875</c:v>
                </c:pt>
                <c:pt idx="2362">
                  <c:v>1.4814875000000001</c:v>
                </c:pt>
                <c:pt idx="2363">
                  <c:v>1.48210625</c:v>
                </c:pt>
                <c:pt idx="2364">
                  <c:v>1.4827250000000001</c:v>
                </c:pt>
                <c:pt idx="2365">
                  <c:v>1.48334375</c:v>
                </c:pt>
                <c:pt idx="2366">
                  <c:v>1.4839625000000001</c:v>
                </c:pt>
                <c:pt idx="2367">
                  <c:v>1.48458125</c:v>
                </c:pt>
                <c:pt idx="2368">
                  <c:v>1.4852000000000001</c:v>
                </c:pt>
                <c:pt idx="2369">
                  <c:v>1.48581875</c:v>
                </c:pt>
                <c:pt idx="2370">
                  <c:v>1.4864375000000001</c:v>
                </c:pt>
                <c:pt idx="2371">
                  <c:v>1.48705625</c:v>
                </c:pt>
                <c:pt idx="2372">
                  <c:v>1.4876750000000001</c:v>
                </c:pt>
                <c:pt idx="2373">
                  <c:v>1.48829375</c:v>
                </c:pt>
                <c:pt idx="2374">
                  <c:v>1.4889125000000001</c:v>
                </c:pt>
                <c:pt idx="2375">
                  <c:v>1.48953125</c:v>
                </c:pt>
                <c:pt idx="2376">
                  <c:v>1.4901500000000001</c:v>
                </c:pt>
                <c:pt idx="2377">
                  <c:v>1.49076875</c:v>
                </c:pt>
                <c:pt idx="2378">
                  <c:v>1.4913875000000001</c:v>
                </c:pt>
                <c:pt idx="2379">
                  <c:v>1.49200625</c:v>
                </c:pt>
                <c:pt idx="2380">
                  <c:v>1.4926250000000001</c:v>
                </c:pt>
                <c:pt idx="2381">
                  <c:v>1.49324375</c:v>
                </c:pt>
                <c:pt idx="2382">
                  <c:v>1.4938625000000001</c:v>
                </c:pt>
                <c:pt idx="2383">
                  <c:v>1.49448125</c:v>
                </c:pt>
                <c:pt idx="2384">
                  <c:v>1.4951000000000001</c:v>
                </c:pt>
                <c:pt idx="2385">
                  <c:v>1.49571875</c:v>
                </c:pt>
                <c:pt idx="2386">
                  <c:v>1.4963375000000001</c:v>
                </c:pt>
                <c:pt idx="2387">
                  <c:v>1.49695625</c:v>
                </c:pt>
                <c:pt idx="2388">
                  <c:v>1.4975750000000001</c:v>
                </c:pt>
                <c:pt idx="2389">
                  <c:v>1.49819375</c:v>
                </c:pt>
                <c:pt idx="2390">
                  <c:v>1.4988125000000001</c:v>
                </c:pt>
                <c:pt idx="2391">
                  <c:v>1.49943125</c:v>
                </c:pt>
                <c:pt idx="2392">
                  <c:v>1.5000500000000001</c:v>
                </c:pt>
                <c:pt idx="2393">
                  <c:v>1.50066875</c:v>
                </c:pt>
                <c:pt idx="2394">
                  <c:v>1.5012875000000001</c:v>
                </c:pt>
                <c:pt idx="2395">
                  <c:v>1.50190625</c:v>
                </c:pt>
                <c:pt idx="2396">
                  <c:v>1.5025250000000001</c:v>
                </c:pt>
                <c:pt idx="2397">
                  <c:v>1.50314375</c:v>
                </c:pt>
                <c:pt idx="2398">
                  <c:v>1.5037624999999999</c:v>
                </c:pt>
                <c:pt idx="2399">
                  <c:v>1.50438125</c:v>
                </c:pt>
                <c:pt idx="2400">
                  <c:v>1.5049999999999999</c:v>
                </c:pt>
                <c:pt idx="2401">
                  <c:v>1.50561875</c:v>
                </c:pt>
                <c:pt idx="2402">
                  <c:v>1.5062374999999999</c:v>
                </c:pt>
                <c:pt idx="2403">
                  <c:v>1.50685625</c:v>
                </c:pt>
                <c:pt idx="2404">
                  <c:v>1.5074749999999999</c:v>
                </c:pt>
                <c:pt idx="2405">
                  <c:v>1.50809375</c:v>
                </c:pt>
                <c:pt idx="2406">
                  <c:v>1.5087124999999999</c:v>
                </c:pt>
                <c:pt idx="2407">
                  <c:v>1.50933125</c:v>
                </c:pt>
                <c:pt idx="2408">
                  <c:v>1.5099499999999999</c:v>
                </c:pt>
                <c:pt idx="2409">
                  <c:v>1.51056875</c:v>
                </c:pt>
                <c:pt idx="2410">
                  <c:v>1.5111874999999999</c:v>
                </c:pt>
                <c:pt idx="2411">
                  <c:v>1.51180625</c:v>
                </c:pt>
                <c:pt idx="2412">
                  <c:v>1.5124249999999999</c:v>
                </c:pt>
                <c:pt idx="2413">
                  <c:v>1.51304375</c:v>
                </c:pt>
                <c:pt idx="2414">
                  <c:v>1.5136624999999999</c:v>
                </c:pt>
                <c:pt idx="2415">
                  <c:v>1.51428125</c:v>
                </c:pt>
                <c:pt idx="2416">
                  <c:v>1.5148999999999999</c:v>
                </c:pt>
                <c:pt idx="2417">
                  <c:v>1.51551875</c:v>
                </c:pt>
                <c:pt idx="2418">
                  <c:v>1.5161374999999999</c:v>
                </c:pt>
                <c:pt idx="2419">
                  <c:v>1.51675625</c:v>
                </c:pt>
                <c:pt idx="2420">
                  <c:v>1.5173749999999999</c:v>
                </c:pt>
                <c:pt idx="2421">
                  <c:v>1.51799375</c:v>
                </c:pt>
                <c:pt idx="2422">
                  <c:v>1.5186124999999999</c:v>
                </c:pt>
                <c:pt idx="2423">
                  <c:v>1.51923125</c:v>
                </c:pt>
                <c:pt idx="2424">
                  <c:v>1.5198499999999999</c:v>
                </c:pt>
                <c:pt idx="2425">
                  <c:v>1.52046875</c:v>
                </c:pt>
                <c:pt idx="2426">
                  <c:v>1.5210874999999999</c:v>
                </c:pt>
                <c:pt idx="2427">
                  <c:v>1.52170625</c:v>
                </c:pt>
                <c:pt idx="2428">
                  <c:v>1.5223249999999999</c:v>
                </c:pt>
                <c:pt idx="2429">
                  <c:v>1.52294375</c:v>
                </c:pt>
                <c:pt idx="2430">
                  <c:v>1.5235624999999999</c:v>
                </c:pt>
                <c:pt idx="2431">
                  <c:v>1.52418125</c:v>
                </c:pt>
                <c:pt idx="2432">
                  <c:v>1.5247999999999999</c:v>
                </c:pt>
                <c:pt idx="2433">
                  <c:v>1.52541875</c:v>
                </c:pt>
                <c:pt idx="2434">
                  <c:v>1.5260374999999999</c:v>
                </c:pt>
                <c:pt idx="2435">
                  <c:v>1.52665625</c:v>
                </c:pt>
                <c:pt idx="2436">
                  <c:v>1.5272749999999999</c:v>
                </c:pt>
                <c:pt idx="2437">
                  <c:v>1.5278937500000001</c:v>
                </c:pt>
                <c:pt idx="2438">
                  <c:v>1.5285124999999999</c:v>
                </c:pt>
                <c:pt idx="2439">
                  <c:v>1.5291312500000001</c:v>
                </c:pt>
                <c:pt idx="2440">
                  <c:v>1.5297499999999999</c:v>
                </c:pt>
                <c:pt idx="2441">
                  <c:v>1.5303687500000001</c:v>
                </c:pt>
                <c:pt idx="2442">
                  <c:v>1.5309874999999999</c:v>
                </c:pt>
                <c:pt idx="2443">
                  <c:v>1.5316062500000001</c:v>
                </c:pt>
                <c:pt idx="2444">
                  <c:v>1.5322249999999999</c:v>
                </c:pt>
                <c:pt idx="2445">
                  <c:v>1.5328437500000001</c:v>
                </c:pt>
                <c:pt idx="2446">
                  <c:v>1.5334625</c:v>
                </c:pt>
                <c:pt idx="2447">
                  <c:v>1.5340812500000001</c:v>
                </c:pt>
                <c:pt idx="2448">
                  <c:v>1.5347</c:v>
                </c:pt>
                <c:pt idx="2449">
                  <c:v>1.5353187500000001</c:v>
                </c:pt>
                <c:pt idx="2450">
                  <c:v>1.5359375</c:v>
                </c:pt>
                <c:pt idx="2451">
                  <c:v>1.5365562500000001</c:v>
                </c:pt>
                <c:pt idx="2452">
                  <c:v>1.537175</c:v>
                </c:pt>
                <c:pt idx="2453">
                  <c:v>1.5377937500000001</c:v>
                </c:pt>
                <c:pt idx="2454">
                  <c:v>1.5384125</c:v>
                </c:pt>
                <c:pt idx="2455">
                  <c:v>1.5390312500000001</c:v>
                </c:pt>
                <c:pt idx="2456">
                  <c:v>1.53965</c:v>
                </c:pt>
                <c:pt idx="2457">
                  <c:v>1.5402687500000001</c:v>
                </c:pt>
                <c:pt idx="2458">
                  <c:v>1.5408875</c:v>
                </c:pt>
                <c:pt idx="2459">
                  <c:v>1.5415062500000001</c:v>
                </c:pt>
                <c:pt idx="2460">
                  <c:v>1.542125</c:v>
                </c:pt>
                <c:pt idx="2461">
                  <c:v>1.5427437500000001</c:v>
                </c:pt>
                <c:pt idx="2462">
                  <c:v>1.5433625</c:v>
                </c:pt>
                <c:pt idx="2463">
                  <c:v>1.5439812500000001</c:v>
                </c:pt>
                <c:pt idx="2464">
                  <c:v>1.5446</c:v>
                </c:pt>
                <c:pt idx="2465">
                  <c:v>1.5452187500000001</c:v>
                </c:pt>
                <c:pt idx="2466">
                  <c:v>1.5458375</c:v>
                </c:pt>
                <c:pt idx="2467">
                  <c:v>1.5464562500000001</c:v>
                </c:pt>
                <c:pt idx="2468">
                  <c:v>1.547075</c:v>
                </c:pt>
                <c:pt idx="2469">
                  <c:v>1.5476937500000001</c:v>
                </c:pt>
                <c:pt idx="2470">
                  <c:v>1.5483125</c:v>
                </c:pt>
                <c:pt idx="2471">
                  <c:v>1.5489312500000001</c:v>
                </c:pt>
                <c:pt idx="2472">
                  <c:v>1.54955</c:v>
                </c:pt>
                <c:pt idx="2473">
                  <c:v>1.5501687500000001</c:v>
                </c:pt>
                <c:pt idx="2474">
                  <c:v>1.5507875</c:v>
                </c:pt>
                <c:pt idx="2475">
                  <c:v>1.5514062500000001</c:v>
                </c:pt>
                <c:pt idx="2476">
                  <c:v>1.552025</c:v>
                </c:pt>
                <c:pt idx="2477">
                  <c:v>1.5526437500000001</c:v>
                </c:pt>
                <c:pt idx="2478">
                  <c:v>1.5532625</c:v>
                </c:pt>
                <c:pt idx="2479">
                  <c:v>1.5538812500000001</c:v>
                </c:pt>
                <c:pt idx="2480">
                  <c:v>1.5545</c:v>
                </c:pt>
                <c:pt idx="2481">
                  <c:v>1.5551187500000001</c:v>
                </c:pt>
                <c:pt idx="2482">
                  <c:v>1.5557375</c:v>
                </c:pt>
                <c:pt idx="2483">
                  <c:v>1.5563562500000001</c:v>
                </c:pt>
                <c:pt idx="2484">
                  <c:v>1.556975</c:v>
                </c:pt>
                <c:pt idx="2485">
                  <c:v>1.5575937500000001</c:v>
                </c:pt>
                <c:pt idx="2486">
                  <c:v>1.5582125</c:v>
                </c:pt>
                <c:pt idx="2487">
                  <c:v>1.5588312499999999</c:v>
                </c:pt>
                <c:pt idx="2488">
                  <c:v>1.55945</c:v>
                </c:pt>
                <c:pt idx="2489">
                  <c:v>1.5600687499999999</c:v>
                </c:pt>
                <c:pt idx="2490">
                  <c:v>1.5606875</c:v>
                </c:pt>
                <c:pt idx="2491">
                  <c:v>1.5613062499999999</c:v>
                </c:pt>
                <c:pt idx="2492">
                  <c:v>1.561925</c:v>
                </c:pt>
                <c:pt idx="2493">
                  <c:v>1.5625437499999999</c:v>
                </c:pt>
                <c:pt idx="2494">
                  <c:v>1.5631625</c:v>
                </c:pt>
                <c:pt idx="2495">
                  <c:v>1.5637812499999999</c:v>
                </c:pt>
                <c:pt idx="2496">
                  <c:v>1.5644</c:v>
                </c:pt>
                <c:pt idx="2497">
                  <c:v>1.5650187499999999</c:v>
                </c:pt>
                <c:pt idx="2498">
                  <c:v>1.5656375</c:v>
                </c:pt>
                <c:pt idx="2499">
                  <c:v>1.5662562499999999</c:v>
                </c:pt>
                <c:pt idx="2500">
                  <c:v>1.566875</c:v>
                </c:pt>
                <c:pt idx="2501">
                  <c:v>1.5674937499999999</c:v>
                </c:pt>
                <c:pt idx="2502">
                  <c:v>1.5681125</c:v>
                </c:pt>
                <c:pt idx="2503">
                  <c:v>1.5687312499999999</c:v>
                </c:pt>
                <c:pt idx="2504">
                  <c:v>1.56935</c:v>
                </c:pt>
                <c:pt idx="2505">
                  <c:v>1.5699687499999999</c:v>
                </c:pt>
                <c:pt idx="2506">
                  <c:v>1.5705875</c:v>
                </c:pt>
                <c:pt idx="2507">
                  <c:v>1.5712062499999999</c:v>
                </c:pt>
                <c:pt idx="2508">
                  <c:v>1.571825</c:v>
                </c:pt>
                <c:pt idx="2509">
                  <c:v>1.5724437499999999</c:v>
                </c:pt>
                <c:pt idx="2510">
                  <c:v>1.5730625</c:v>
                </c:pt>
                <c:pt idx="2511">
                  <c:v>1.5736812499999999</c:v>
                </c:pt>
                <c:pt idx="2512">
                  <c:v>1.5743</c:v>
                </c:pt>
                <c:pt idx="2513">
                  <c:v>1.5749187499999999</c:v>
                </c:pt>
                <c:pt idx="2514">
                  <c:v>1.5755375</c:v>
                </c:pt>
                <c:pt idx="2515">
                  <c:v>1.5761562499999999</c:v>
                </c:pt>
                <c:pt idx="2516">
                  <c:v>1.576775</c:v>
                </c:pt>
                <c:pt idx="2517">
                  <c:v>1.5773937499999999</c:v>
                </c:pt>
                <c:pt idx="2518">
                  <c:v>1.5780125</c:v>
                </c:pt>
                <c:pt idx="2519">
                  <c:v>1.5786312499999999</c:v>
                </c:pt>
                <c:pt idx="2520">
                  <c:v>1.57925</c:v>
                </c:pt>
                <c:pt idx="2521">
                  <c:v>1.5798687499999999</c:v>
                </c:pt>
                <c:pt idx="2522">
                  <c:v>1.5804875</c:v>
                </c:pt>
                <c:pt idx="2523">
                  <c:v>1.5811062499999999</c:v>
                </c:pt>
                <c:pt idx="2524">
                  <c:v>1.581725</c:v>
                </c:pt>
                <c:pt idx="2525">
                  <c:v>1.5823437499999999</c:v>
                </c:pt>
                <c:pt idx="2526">
                  <c:v>1.5829625000000001</c:v>
                </c:pt>
                <c:pt idx="2527">
                  <c:v>1.5835812499999999</c:v>
                </c:pt>
                <c:pt idx="2528">
                  <c:v>1.5842000000000001</c:v>
                </c:pt>
                <c:pt idx="2529">
                  <c:v>1.5848187499999999</c:v>
                </c:pt>
                <c:pt idx="2530">
                  <c:v>1.5854375000000001</c:v>
                </c:pt>
                <c:pt idx="2531">
                  <c:v>1.5860562499999999</c:v>
                </c:pt>
                <c:pt idx="2532">
                  <c:v>1.5866750000000001</c:v>
                </c:pt>
                <c:pt idx="2533">
                  <c:v>1.5872937499999999</c:v>
                </c:pt>
                <c:pt idx="2534">
                  <c:v>1.5879125000000001</c:v>
                </c:pt>
                <c:pt idx="2535">
                  <c:v>1.58853125</c:v>
                </c:pt>
                <c:pt idx="2536">
                  <c:v>1.5891500000000001</c:v>
                </c:pt>
                <c:pt idx="2537">
                  <c:v>1.58976875</c:v>
                </c:pt>
                <c:pt idx="2538">
                  <c:v>1.5903875000000001</c:v>
                </c:pt>
                <c:pt idx="2539">
                  <c:v>1.59100625</c:v>
                </c:pt>
                <c:pt idx="2540">
                  <c:v>1.5916250000000001</c:v>
                </c:pt>
                <c:pt idx="2541">
                  <c:v>1.59224375</c:v>
                </c:pt>
                <c:pt idx="2542">
                  <c:v>1.5928625000000001</c:v>
                </c:pt>
                <c:pt idx="2543">
                  <c:v>1.59348125</c:v>
                </c:pt>
                <c:pt idx="2544">
                  <c:v>1.5941000000000001</c:v>
                </c:pt>
                <c:pt idx="2545">
                  <c:v>1.59471875</c:v>
                </c:pt>
                <c:pt idx="2546">
                  <c:v>1.5953375000000001</c:v>
                </c:pt>
                <c:pt idx="2547">
                  <c:v>1.59595625</c:v>
                </c:pt>
                <c:pt idx="2548">
                  <c:v>1.5965750000000001</c:v>
                </c:pt>
                <c:pt idx="2549">
                  <c:v>1.59719375</c:v>
                </c:pt>
                <c:pt idx="2550">
                  <c:v>1.5978125000000001</c:v>
                </c:pt>
                <c:pt idx="2551">
                  <c:v>1.59843125</c:v>
                </c:pt>
                <c:pt idx="2552">
                  <c:v>1.5990500000000001</c:v>
                </c:pt>
                <c:pt idx="2553">
                  <c:v>1.59966875</c:v>
                </c:pt>
                <c:pt idx="2554">
                  <c:v>1.6002875000000001</c:v>
                </c:pt>
                <c:pt idx="2555">
                  <c:v>1.60090625</c:v>
                </c:pt>
                <c:pt idx="2556">
                  <c:v>1.6015250000000001</c:v>
                </c:pt>
                <c:pt idx="2557">
                  <c:v>1.60214375</c:v>
                </c:pt>
                <c:pt idx="2558">
                  <c:v>1.6027625000000001</c:v>
                </c:pt>
                <c:pt idx="2559">
                  <c:v>1.60338125</c:v>
                </c:pt>
                <c:pt idx="2560">
                  <c:v>1.6040000000000001</c:v>
                </c:pt>
                <c:pt idx="2561">
                  <c:v>1.60461875</c:v>
                </c:pt>
                <c:pt idx="2562">
                  <c:v>1.6052375000000001</c:v>
                </c:pt>
                <c:pt idx="2563">
                  <c:v>1.60585625</c:v>
                </c:pt>
                <c:pt idx="2564">
                  <c:v>1.6064750000000001</c:v>
                </c:pt>
                <c:pt idx="2565">
                  <c:v>1.60709375</c:v>
                </c:pt>
                <c:pt idx="2566">
                  <c:v>1.6077125000000001</c:v>
                </c:pt>
                <c:pt idx="2567">
                  <c:v>1.60833125</c:v>
                </c:pt>
                <c:pt idx="2568">
                  <c:v>1.6089500000000001</c:v>
                </c:pt>
                <c:pt idx="2569">
                  <c:v>1.60956875</c:v>
                </c:pt>
                <c:pt idx="2570">
                  <c:v>1.6101875000000001</c:v>
                </c:pt>
                <c:pt idx="2571">
                  <c:v>1.61080625</c:v>
                </c:pt>
                <c:pt idx="2572">
                  <c:v>1.6114250000000001</c:v>
                </c:pt>
                <c:pt idx="2573">
                  <c:v>1.61204375</c:v>
                </c:pt>
                <c:pt idx="2574">
                  <c:v>1.6126625000000001</c:v>
                </c:pt>
                <c:pt idx="2575">
                  <c:v>1.61328125</c:v>
                </c:pt>
                <c:pt idx="2576">
                  <c:v>1.6138999999999999</c:v>
                </c:pt>
                <c:pt idx="2577">
                  <c:v>1.61451875</c:v>
                </c:pt>
                <c:pt idx="2578">
                  <c:v>1.6151374999999999</c:v>
                </c:pt>
                <c:pt idx="2579">
                  <c:v>1.61575625</c:v>
                </c:pt>
                <c:pt idx="2580">
                  <c:v>1.6163749999999999</c:v>
                </c:pt>
                <c:pt idx="2581">
                  <c:v>1.61699375</c:v>
                </c:pt>
                <c:pt idx="2582">
                  <c:v>1.6176124999999999</c:v>
                </c:pt>
                <c:pt idx="2583">
                  <c:v>1.61823125</c:v>
                </c:pt>
                <c:pt idx="2584">
                  <c:v>1.6188499999999999</c:v>
                </c:pt>
                <c:pt idx="2585">
                  <c:v>1.61946875</c:v>
                </c:pt>
                <c:pt idx="2586">
                  <c:v>1.6200874999999999</c:v>
                </c:pt>
                <c:pt idx="2587">
                  <c:v>1.62070625</c:v>
                </c:pt>
                <c:pt idx="2588">
                  <c:v>1.6213249999999999</c:v>
                </c:pt>
                <c:pt idx="2589">
                  <c:v>1.62194375</c:v>
                </c:pt>
                <c:pt idx="2590">
                  <c:v>1.6225624999999999</c:v>
                </c:pt>
                <c:pt idx="2591">
                  <c:v>1.62318125</c:v>
                </c:pt>
                <c:pt idx="2592">
                  <c:v>1.6237999999999999</c:v>
                </c:pt>
                <c:pt idx="2593">
                  <c:v>1.62441875</c:v>
                </c:pt>
                <c:pt idx="2594">
                  <c:v>1.6250374999999999</c:v>
                </c:pt>
                <c:pt idx="2595">
                  <c:v>1.62565625</c:v>
                </c:pt>
                <c:pt idx="2596">
                  <c:v>1.6262749999999999</c:v>
                </c:pt>
                <c:pt idx="2597">
                  <c:v>1.62689375</c:v>
                </c:pt>
                <c:pt idx="2598">
                  <c:v>1.6275124999999999</c:v>
                </c:pt>
                <c:pt idx="2599">
                  <c:v>1.62813125</c:v>
                </c:pt>
                <c:pt idx="2600">
                  <c:v>1.6287499999999999</c:v>
                </c:pt>
                <c:pt idx="2601">
                  <c:v>1.62936875</c:v>
                </c:pt>
                <c:pt idx="2602">
                  <c:v>1.6299874999999999</c:v>
                </c:pt>
                <c:pt idx="2603">
                  <c:v>1.63060625</c:v>
                </c:pt>
                <c:pt idx="2604">
                  <c:v>1.6312249999999999</c:v>
                </c:pt>
                <c:pt idx="2605">
                  <c:v>1.63184375</c:v>
                </c:pt>
                <c:pt idx="2606">
                  <c:v>1.6324624999999999</c:v>
                </c:pt>
                <c:pt idx="2607">
                  <c:v>1.63308125</c:v>
                </c:pt>
                <c:pt idx="2608">
                  <c:v>1.6336999999999999</c:v>
                </c:pt>
                <c:pt idx="2609">
                  <c:v>1.63431875</c:v>
                </c:pt>
                <c:pt idx="2610">
                  <c:v>1.6349374999999999</c:v>
                </c:pt>
                <c:pt idx="2611">
                  <c:v>1.63555625</c:v>
                </c:pt>
                <c:pt idx="2612">
                  <c:v>1.6361749999999999</c:v>
                </c:pt>
                <c:pt idx="2613">
                  <c:v>1.63679375</c:v>
                </c:pt>
                <c:pt idx="2614">
                  <c:v>1.6374124999999999</c:v>
                </c:pt>
                <c:pt idx="2615">
                  <c:v>1.63803125</c:v>
                </c:pt>
                <c:pt idx="2616">
                  <c:v>1.6386499999999999</c:v>
                </c:pt>
                <c:pt idx="2617">
                  <c:v>1.6392687500000001</c:v>
                </c:pt>
                <c:pt idx="2618">
                  <c:v>1.6398874999999999</c:v>
                </c:pt>
                <c:pt idx="2619">
                  <c:v>1.6405062500000001</c:v>
                </c:pt>
                <c:pt idx="2620">
                  <c:v>1.6411249999999999</c:v>
                </c:pt>
                <c:pt idx="2621">
                  <c:v>1.6417437500000001</c:v>
                </c:pt>
                <c:pt idx="2622">
                  <c:v>1.6423624999999999</c:v>
                </c:pt>
                <c:pt idx="2623">
                  <c:v>1.6429812500000001</c:v>
                </c:pt>
                <c:pt idx="2624">
                  <c:v>1.6435999999999999</c:v>
                </c:pt>
                <c:pt idx="2625">
                  <c:v>1.6442187500000001</c:v>
                </c:pt>
                <c:pt idx="2626">
                  <c:v>1.6448375</c:v>
                </c:pt>
                <c:pt idx="2627">
                  <c:v>1.6454562500000001</c:v>
                </c:pt>
                <c:pt idx="2628">
                  <c:v>1.646075</c:v>
                </c:pt>
                <c:pt idx="2629">
                  <c:v>1.6466937500000001</c:v>
                </c:pt>
                <c:pt idx="2630">
                  <c:v>1.6473125</c:v>
                </c:pt>
                <c:pt idx="2631">
                  <c:v>1.6479312500000001</c:v>
                </c:pt>
                <c:pt idx="2632">
                  <c:v>1.64855</c:v>
                </c:pt>
                <c:pt idx="2633">
                  <c:v>1.6491687500000001</c:v>
                </c:pt>
                <c:pt idx="2634">
                  <c:v>1.6497875</c:v>
                </c:pt>
                <c:pt idx="2635">
                  <c:v>1.6504062500000001</c:v>
                </c:pt>
                <c:pt idx="2636">
                  <c:v>1.651025</c:v>
                </c:pt>
                <c:pt idx="2637">
                  <c:v>1.6516437500000001</c:v>
                </c:pt>
                <c:pt idx="2638">
                  <c:v>1.6522625</c:v>
                </c:pt>
                <c:pt idx="2639">
                  <c:v>1.6528812500000001</c:v>
                </c:pt>
                <c:pt idx="2640">
                  <c:v>1.6535</c:v>
                </c:pt>
                <c:pt idx="2641">
                  <c:v>1.6541187500000001</c:v>
                </c:pt>
                <c:pt idx="2642">
                  <c:v>1.6547375</c:v>
                </c:pt>
                <c:pt idx="2643">
                  <c:v>1.6553562500000001</c:v>
                </c:pt>
                <c:pt idx="2644">
                  <c:v>1.655975</c:v>
                </c:pt>
                <c:pt idx="2645">
                  <c:v>1.6565937500000001</c:v>
                </c:pt>
                <c:pt idx="2646">
                  <c:v>1.6572125</c:v>
                </c:pt>
                <c:pt idx="2647">
                  <c:v>1.6578312500000001</c:v>
                </c:pt>
                <c:pt idx="2648">
                  <c:v>1.65845</c:v>
                </c:pt>
                <c:pt idx="2649">
                  <c:v>1.6590687500000001</c:v>
                </c:pt>
                <c:pt idx="2650">
                  <c:v>1.6596875</c:v>
                </c:pt>
                <c:pt idx="2651">
                  <c:v>1.6603062500000001</c:v>
                </c:pt>
                <c:pt idx="2652">
                  <c:v>1.660925</c:v>
                </c:pt>
                <c:pt idx="2653">
                  <c:v>1.6615437500000001</c:v>
                </c:pt>
                <c:pt idx="2654">
                  <c:v>1.6621625</c:v>
                </c:pt>
                <c:pt idx="2655">
                  <c:v>1.6627812500000001</c:v>
                </c:pt>
                <c:pt idx="2656">
                  <c:v>1.6634</c:v>
                </c:pt>
                <c:pt idx="2657">
                  <c:v>1.6640187500000001</c:v>
                </c:pt>
                <c:pt idx="2658">
                  <c:v>1.6646375</c:v>
                </c:pt>
                <c:pt idx="2659">
                  <c:v>1.6652562500000001</c:v>
                </c:pt>
                <c:pt idx="2660">
                  <c:v>1.665875</c:v>
                </c:pt>
                <c:pt idx="2661">
                  <c:v>1.6664937500000001</c:v>
                </c:pt>
                <c:pt idx="2662">
                  <c:v>1.6671125</c:v>
                </c:pt>
                <c:pt idx="2663">
                  <c:v>1.6677312500000001</c:v>
                </c:pt>
                <c:pt idx="2664">
                  <c:v>1.66835</c:v>
                </c:pt>
                <c:pt idx="2665">
                  <c:v>1.6689687499999999</c:v>
                </c:pt>
                <c:pt idx="2666">
                  <c:v>1.6695875</c:v>
                </c:pt>
                <c:pt idx="2667">
                  <c:v>1.6702062499999999</c:v>
                </c:pt>
                <c:pt idx="2668">
                  <c:v>1.670825</c:v>
                </c:pt>
                <c:pt idx="2669">
                  <c:v>1.6714437499999999</c:v>
                </c:pt>
                <c:pt idx="2670">
                  <c:v>1.6720625</c:v>
                </c:pt>
                <c:pt idx="2671">
                  <c:v>1.6726812499999999</c:v>
                </c:pt>
                <c:pt idx="2672">
                  <c:v>1.6733</c:v>
                </c:pt>
                <c:pt idx="2673">
                  <c:v>1.6739187499999999</c:v>
                </c:pt>
                <c:pt idx="2674">
                  <c:v>1.6745375</c:v>
                </c:pt>
                <c:pt idx="2675">
                  <c:v>1.6751562499999999</c:v>
                </c:pt>
                <c:pt idx="2676">
                  <c:v>1.675775</c:v>
                </c:pt>
                <c:pt idx="2677">
                  <c:v>1.6763937499999999</c:v>
                </c:pt>
                <c:pt idx="2678">
                  <c:v>1.6770125</c:v>
                </c:pt>
                <c:pt idx="2679">
                  <c:v>1.6776312499999999</c:v>
                </c:pt>
                <c:pt idx="2680">
                  <c:v>1.67825</c:v>
                </c:pt>
                <c:pt idx="2681">
                  <c:v>1.6788687499999999</c:v>
                </c:pt>
                <c:pt idx="2682">
                  <c:v>1.6794875</c:v>
                </c:pt>
                <c:pt idx="2683">
                  <c:v>1.6801062499999999</c:v>
                </c:pt>
                <c:pt idx="2684">
                  <c:v>1.680725</c:v>
                </c:pt>
                <c:pt idx="2685">
                  <c:v>1.6813437499999999</c:v>
                </c:pt>
                <c:pt idx="2686">
                  <c:v>1.6819625</c:v>
                </c:pt>
                <c:pt idx="2687">
                  <c:v>1.6825812499999999</c:v>
                </c:pt>
                <c:pt idx="2688">
                  <c:v>1.6832</c:v>
                </c:pt>
                <c:pt idx="2689">
                  <c:v>1.6838187499999999</c:v>
                </c:pt>
                <c:pt idx="2690">
                  <c:v>1.6844375</c:v>
                </c:pt>
                <c:pt idx="2691">
                  <c:v>1.6850562499999999</c:v>
                </c:pt>
                <c:pt idx="2692">
                  <c:v>1.685675</c:v>
                </c:pt>
                <c:pt idx="2693">
                  <c:v>1.6862937499999999</c:v>
                </c:pt>
                <c:pt idx="2694">
                  <c:v>1.6869125</c:v>
                </c:pt>
                <c:pt idx="2695">
                  <c:v>1.6875312499999999</c:v>
                </c:pt>
                <c:pt idx="2696">
                  <c:v>1.68815</c:v>
                </c:pt>
                <c:pt idx="2697">
                  <c:v>1.6887687499999999</c:v>
                </c:pt>
                <c:pt idx="2698">
                  <c:v>1.6893875</c:v>
                </c:pt>
                <c:pt idx="2699">
                  <c:v>1.6900062499999999</c:v>
                </c:pt>
                <c:pt idx="2700">
                  <c:v>1.690625</c:v>
                </c:pt>
                <c:pt idx="2701">
                  <c:v>1.6912437499999999</c:v>
                </c:pt>
                <c:pt idx="2702">
                  <c:v>1.6918625</c:v>
                </c:pt>
                <c:pt idx="2703">
                  <c:v>1.6924812499999999</c:v>
                </c:pt>
                <c:pt idx="2704">
                  <c:v>1.6931</c:v>
                </c:pt>
                <c:pt idx="2705">
                  <c:v>1.6937187499999999</c:v>
                </c:pt>
                <c:pt idx="2706">
                  <c:v>1.6943375000000001</c:v>
                </c:pt>
                <c:pt idx="2707">
                  <c:v>1.6949562499999999</c:v>
                </c:pt>
                <c:pt idx="2708">
                  <c:v>1.6955750000000001</c:v>
                </c:pt>
                <c:pt idx="2709">
                  <c:v>1.6961937499999999</c:v>
                </c:pt>
                <c:pt idx="2710">
                  <c:v>1.6968125000000001</c:v>
                </c:pt>
                <c:pt idx="2711">
                  <c:v>1.6974312499999999</c:v>
                </c:pt>
                <c:pt idx="2712">
                  <c:v>1.6980500000000001</c:v>
                </c:pt>
                <c:pt idx="2713">
                  <c:v>1.6986687499999999</c:v>
                </c:pt>
                <c:pt idx="2714">
                  <c:v>1.6992875000000001</c:v>
                </c:pt>
                <c:pt idx="2715">
                  <c:v>1.69990625</c:v>
                </c:pt>
                <c:pt idx="2716">
                  <c:v>1.7005250000000001</c:v>
                </c:pt>
                <c:pt idx="2717">
                  <c:v>1.70114375</c:v>
                </c:pt>
                <c:pt idx="2718">
                  <c:v>1.7017625000000001</c:v>
                </c:pt>
                <c:pt idx="2719">
                  <c:v>1.70238125</c:v>
                </c:pt>
                <c:pt idx="2720">
                  <c:v>1.7030000000000001</c:v>
                </c:pt>
                <c:pt idx="2721">
                  <c:v>1.70361875</c:v>
                </c:pt>
                <c:pt idx="2722">
                  <c:v>1.7042375000000001</c:v>
                </c:pt>
                <c:pt idx="2723">
                  <c:v>1.70485625</c:v>
                </c:pt>
                <c:pt idx="2724">
                  <c:v>1.7054750000000001</c:v>
                </c:pt>
                <c:pt idx="2725">
                  <c:v>1.70609375</c:v>
                </c:pt>
                <c:pt idx="2726">
                  <c:v>1.7067125000000001</c:v>
                </c:pt>
                <c:pt idx="2727">
                  <c:v>1.70733125</c:v>
                </c:pt>
                <c:pt idx="2728">
                  <c:v>1.7079500000000001</c:v>
                </c:pt>
                <c:pt idx="2729">
                  <c:v>1.70856875</c:v>
                </c:pt>
                <c:pt idx="2730">
                  <c:v>1.7091875000000001</c:v>
                </c:pt>
                <c:pt idx="2731">
                  <c:v>1.70980625</c:v>
                </c:pt>
                <c:pt idx="2732">
                  <c:v>1.7104250000000001</c:v>
                </c:pt>
                <c:pt idx="2733">
                  <c:v>1.71104375</c:v>
                </c:pt>
                <c:pt idx="2734">
                  <c:v>1.7116625000000001</c:v>
                </c:pt>
                <c:pt idx="2735">
                  <c:v>1.71228125</c:v>
                </c:pt>
                <c:pt idx="2736">
                  <c:v>1.7129000000000001</c:v>
                </c:pt>
                <c:pt idx="2737">
                  <c:v>1.71351875</c:v>
                </c:pt>
                <c:pt idx="2738">
                  <c:v>1.7141375000000001</c:v>
                </c:pt>
                <c:pt idx="2739">
                  <c:v>1.71475625</c:v>
                </c:pt>
                <c:pt idx="2740">
                  <c:v>1.7153750000000001</c:v>
                </c:pt>
                <c:pt idx="2741">
                  <c:v>1.71599375</c:v>
                </c:pt>
                <c:pt idx="2742">
                  <c:v>1.7166125000000001</c:v>
                </c:pt>
                <c:pt idx="2743">
                  <c:v>1.71723125</c:v>
                </c:pt>
                <c:pt idx="2744">
                  <c:v>1.7178500000000001</c:v>
                </c:pt>
                <c:pt idx="2745">
                  <c:v>1.71846875</c:v>
                </c:pt>
                <c:pt idx="2746">
                  <c:v>1.7190875000000001</c:v>
                </c:pt>
                <c:pt idx="2747">
                  <c:v>1.71970625</c:v>
                </c:pt>
                <c:pt idx="2748">
                  <c:v>1.7203250000000001</c:v>
                </c:pt>
                <c:pt idx="2749">
                  <c:v>1.72094375</c:v>
                </c:pt>
                <c:pt idx="2750">
                  <c:v>1.7215625000000001</c:v>
                </c:pt>
                <c:pt idx="2751">
                  <c:v>1.72218125</c:v>
                </c:pt>
                <c:pt idx="2752">
                  <c:v>1.7228000000000001</c:v>
                </c:pt>
                <c:pt idx="2753">
                  <c:v>1.72341875</c:v>
                </c:pt>
                <c:pt idx="2754">
                  <c:v>1.7240374999999999</c:v>
                </c:pt>
                <c:pt idx="2755">
                  <c:v>1.72465625</c:v>
                </c:pt>
                <c:pt idx="2756">
                  <c:v>1.7252749999999999</c:v>
                </c:pt>
                <c:pt idx="2757">
                  <c:v>1.72589375</c:v>
                </c:pt>
                <c:pt idx="2758">
                  <c:v>1.7265124999999999</c:v>
                </c:pt>
                <c:pt idx="2759">
                  <c:v>1.72713125</c:v>
                </c:pt>
                <c:pt idx="2760">
                  <c:v>1.7277499999999999</c:v>
                </c:pt>
                <c:pt idx="2761">
                  <c:v>1.72836875</c:v>
                </c:pt>
                <c:pt idx="2762">
                  <c:v>1.7289874999999999</c:v>
                </c:pt>
                <c:pt idx="2763">
                  <c:v>1.72960625</c:v>
                </c:pt>
                <c:pt idx="2764">
                  <c:v>1.7302249999999999</c:v>
                </c:pt>
                <c:pt idx="2765">
                  <c:v>1.73084375</c:v>
                </c:pt>
                <c:pt idx="2766">
                  <c:v>1.7314624999999999</c:v>
                </c:pt>
                <c:pt idx="2767">
                  <c:v>1.73208125</c:v>
                </c:pt>
                <c:pt idx="2768">
                  <c:v>1.7326999999999999</c:v>
                </c:pt>
                <c:pt idx="2769">
                  <c:v>1.73331875</c:v>
                </c:pt>
                <c:pt idx="2770">
                  <c:v>1.7339374999999999</c:v>
                </c:pt>
                <c:pt idx="2771">
                  <c:v>1.73455625</c:v>
                </c:pt>
                <c:pt idx="2772">
                  <c:v>1.7351749999999999</c:v>
                </c:pt>
                <c:pt idx="2773">
                  <c:v>1.73579375</c:v>
                </c:pt>
                <c:pt idx="2774">
                  <c:v>1.7364124999999999</c:v>
                </c:pt>
                <c:pt idx="2775">
                  <c:v>1.73703125</c:v>
                </c:pt>
                <c:pt idx="2776">
                  <c:v>1.7376499999999999</c:v>
                </c:pt>
                <c:pt idx="2777">
                  <c:v>1.73826875</c:v>
                </c:pt>
                <c:pt idx="2778">
                  <c:v>1.7388874999999999</c:v>
                </c:pt>
                <c:pt idx="2779">
                  <c:v>1.73950625</c:v>
                </c:pt>
                <c:pt idx="2780">
                  <c:v>1.7401249999999999</c:v>
                </c:pt>
                <c:pt idx="2781">
                  <c:v>1.74074375</c:v>
                </c:pt>
                <c:pt idx="2782">
                  <c:v>1.7413624999999999</c:v>
                </c:pt>
                <c:pt idx="2783">
                  <c:v>1.74198125</c:v>
                </c:pt>
                <c:pt idx="2784">
                  <c:v>1.7425999999999999</c:v>
                </c:pt>
                <c:pt idx="2785">
                  <c:v>1.74321875</c:v>
                </c:pt>
                <c:pt idx="2786">
                  <c:v>1.7438374999999999</c:v>
                </c:pt>
                <c:pt idx="2787">
                  <c:v>1.74445625</c:v>
                </c:pt>
                <c:pt idx="2788">
                  <c:v>1.7450749999999999</c:v>
                </c:pt>
                <c:pt idx="2789">
                  <c:v>1.74569375</c:v>
                </c:pt>
                <c:pt idx="2790">
                  <c:v>1.7463124999999999</c:v>
                </c:pt>
                <c:pt idx="2791">
                  <c:v>1.74693125</c:v>
                </c:pt>
                <c:pt idx="2792">
                  <c:v>1.7475499999999999</c:v>
                </c:pt>
                <c:pt idx="2793">
                  <c:v>1.74816875</c:v>
                </c:pt>
                <c:pt idx="2794">
                  <c:v>1.7487874999999999</c:v>
                </c:pt>
                <c:pt idx="2795">
                  <c:v>1.7494062500000001</c:v>
                </c:pt>
                <c:pt idx="2796">
                  <c:v>1.7500249999999999</c:v>
                </c:pt>
                <c:pt idx="2797">
                  <c:v>1.7506437500000001</c:v>
                </c:pt>
                <c:pt idx="2798">
                  <c:v>1.7512624999999999</c:v>
                </c:pt>
                <c:pt idx="2799">
                  <c:v>1.7518812500000001</c:v>
                </c:pt>
                <c:pt idx="2800">
                  <c:v>1.7524999999999999</c:v>
                </c:pt>
                <c:pt idx="2801">
                  <c:v>1.7531187500000001</c:v>
                </c:pt>
                <c:pt idx="2802">
                  <c:v>1.7537374999999999</c:v>
                </c:pt>
                <c:pt idx="2803">
                  <c:v>1.7543562500000001</c:v>
                </c:pt>
                <c:pt idx="2804">
                  <c:v>1.754975</c:v>
                </c:pt>
                <c:pt idx="2805">
                  <c:v>1.7555937500000001</c:v>
                </c:pt>
                <c:pt idx="2806">
                  <c:v>1.7562125</c:v>
                </c:pt>
                <c:pt idx="2807">
                  <c:v>1.7568312500000001</c:v>
                </c:pt>
                <c:pt idx="2808">
                  <c:v>1.75745</c:v>
                </c:pt>
                <c:pt idx="2809">
                  <c:v>1.7580687500000001</c:v>
                </c:pt>
                <c:pt idx="2810">
                  <c:v>1.7586875</c:v>
                </c:pt>
                <c:pt idx="2811">
                  <c:v>1.7593062500000001</c:v>
                </c:pt>
                <c:pt idx="2812">
                  <c:v>1.759925</c:v>
                </c:pt>
                <c:pt idx="2813">
                  <c:v>1.7605437500000001</c:v>
                </c:pt>
                <c:pt idx="2814">
                  <c:v>1.7611625</c:v>
                </c:pt>
                <c:pt idx="2815">
                  <c:v>1.7617812500000001</c:v>
                </c:pt>
                <c:pt idx="2816">
                  <c:v>1.7624</c:v>
                </c:pt>
                <c:pt idx="2817">
                  <c:v>1.7630187500000001</c:v>
                </c:pt>
                <c:pt idx="2818">
                  <c:v>1.7636375</c:v>
                </c:pt>
                <c:pt idx="2819">
                  <c:v>1.7642562500000001</c:v>
                </c:pt>
                <c:pt idx="2820">
                  <c:v>1.764875</c:v>
                </c:pt>
                <c:pt idx="2821">
                  <c:v>1.7654937500000001</c:v>
                </c:pt>
                <c:pt idx="2822">
                  <c:v>1.7661125</c:v>
                </c:pt>
                <c:pt idx="2823">
                  <c:v>1.7667312500000001</c:v>
                </c:pt>
                <c:pt idx="2824">
                  <c:v>1.76735</c:v>
                </c:pt>
                <c:pt idx="2825">
                  <c:v>1.7679687500000001</c:v>
                </c:pt>
                <c:pt idx="2826">
                  <c:v>1.7685875</c:v>
                </c:pt>
                <c:pt idx="2827">
                  <c:v>1.7692062500000001</c:v>
                </c:pt>
                <c:pt idx="2828">
                  <c:v>1.769825</c:v>
                </c:pt>
                <c:pt idx="2829">
                  <c:v>1.7704437500000001</c:v>
                </c:pt>
                <c:pt idx="2830">
                  <c:v>1.7710625</c:v>
                </c:pt>
                <c:pt idx="2831">
                  <c:v>1.7716812500000001</c:v>
                </c:pt>
                <c:pt idx="2832">
                  <c:v>1.7723</c:v>
                </c:pt>
                <c:pt idx="2833">
                  <c:v>1.7729187500000001</c:v>
                </c:pt>
                <c:pt idx="2834">
                  <c:v>1.7735375</c:v>
                </c:pt>
                <c:pt idx="2835">
                  <c:v>1.7741562500000001</c:v>
                </c:pt>
                <c:pt idx="2836">
                  <c:v>1.774775</c:v>
                </c:pt>
                <c:pt idx="2837">
                  <c:v>1.7753937500000001</c:v>
                </c:pt>
                <c:pt idx="2838">
                  <c:v>1.7760125</c:v>
                </c:pt>
                <c:pt idx="2839">
                  <c:v>1.7766312500000001</c:v>
                </c:pt>
                <c:pt idx="2840">
                  <c:v>1.77725</c:v>
                </c:pt>
                <c:pt idx="2841">
                  <c:v>1.7778687500000001</c:v>
                </c:pt>
                <c:pt idx="2842">
                  <c:v>1.7784875</c:v>
                </c:pt>
                <c:pt idx="2843">
                  <c:v>1.7791062499999999</c:v>
                </c:pt>
                <c:pt idx="2844">
                  <c:v>1.779725</c:v>
                </c:pt>
                <c:pt idx="2845">
                  <c:v>1.7803437499999999</c:v>
                </c:pt>
                <c:pt idx="2846">
                  <c:v>1.7809625</c:v>
                </c:pt>
                <c:pt idx="2847">
                  <c:v>1.7815812499999999</c:v>
                </c:pt>
                <c:pt idx="2848">
                  <c:v>1.7822</c:v>
                </c:pt>
                <c:pt idx="2849">
                  <c:v>1.7828187499999999</c:v>
                </c:pt>
                <c:pt idx="2850">
                  <c:v>1.7834375</c:v>
                </c:pt>
                <c:pt idx="2851">
                  <c:v>1.7840562499999999</c:v>
                </c:pt>
                <c:pt idx="2852">
                  <c:v>1.784675</c:v>
                </c:pt>
                <c:pt idx="2853">
                  <c:v>1.7852937499999999</c:v>
                </c:pt>
                <c:pt idx="2854">
                  <c:v>1.7859125</c:v>
                </c:pt>
                <c:pt idx="2855">
                  <c:v>1.7865312499999999</c:v>
                </c:pt>
                <c:pt idx="2856">
                  <c:v>1.78715</c:v>
                </c:pt>
                <c:pt idx="2857">
                  <c:v>1.7877687499999999</c:v>
                </c:pt>
                <c:pt idx="2858">
                  <c:v>1.7883875</c:v>
                </c:pt>
                <c:pt idx="2859">
                  <c:v>1.7890062499999999</c:v>
                </c:pt>
                <c:pt idx="2860">
                  <c:v>1.789625</c:v>
                </c:pt>
                <c:pt idx="2861">
                  <c:v>1.7902437499999999</c:v>
                </c:pt>
                <c:pt idx="2862">
                  <c:v>1.7908625</c:v>
                </c:pt>
                <c:pt idx="2863">
                  <c:v>1.7914812499999999</c:v>
                </c:pt>
                <c:pt idx="2864">
                  <c:v>1.7921</c:v>
                </c:pt>
                <c:pt idx="2865">
                  <c:v>1.7927187499999999</c:v>
                </c:pt>
                <c:pt idx="2866">
                  <c:v>1.7933375</c:v>
                </c:pt>
                <c:pt idx="2867">
                  <c:v>1.7939562499999999</c:v>
                </c:pt>
                <c:pt idx="2868">
                  <c:v>1.794575</c:v>
                </c:pt>
                <c:pt idx="2869">
                  <c:v>1.7951937499999999</c:v>
                </c:pt>
                <c:pt idx="2870">
                  <c:v>1.7958125</c:v>
                </c:pt>
                <c:pt idx="2871">
                  <c:v>1.7964312499999999</c:v>
                </c:pt>
                <c:pt idx="2872">
                  <c:v>1.79705</c:v>
                </c:pt>
                <c:pt idx="2873">
                  <c:v>1.7976687499999999</c:v>
                </c:pt>
                <c:pt idx="2874">
                  <c:v>1.7982875</c:v>
                </c:pt>
                <c:pt idx="2875">
                  <c:v>1.7989062499999999</c:v>
                </c:pt>
                <c:pt idx="2876">
                  <c:v>1.799525</c:v>
                </c:pt>
                <c:pt idx="2877">
                  <c:v>1.8001437499999999</c:v>
                </c:pt>
                <c:pt idx="2878">
                  <c:v>1.8007625</c:v>
                </c:pt>
                <c:pt idx="2879">
                  <c:v>1.8013812499999999</c:v>
                </c:pt>
                <c:pt idx="2880">
                  <c:v>1.802</c:v>
                </c:pt>
                <c:pt idx="2881">
                  <c:v>1.8026187499999999</c:v>
                </c:pt>
                <c:pt idx="2882">
                  <c:v>1.8032375</c:v>
                </c:pt>
                <c:pt idx="2883">
                  <c:v>1.8038562499999999</c:v>
                </c:pt>
                <c:pt idx="2884">
                  <c:v>1.8044750000000001</c:v>
                </c:pt>
                <c:pt idx="2885">
                  <c:v>1.8050937499999999</c:v>
                </c:pt>
                <c:pt idx="2886">
                  <c:v>1.8057125000000001</c:v>
                </c:pt>
                <c:pt idx="2887">
                  <c:v>1.8063312499999999</c:v>
                </c:pt>
                <c:pt idx="2888">
                  <c:v>1.8069500000000001</c:v>
                </c:pt>
                <c:pt idx="2889">
                  <c:v>1.8075687499999999</c:v>
                </c:pt>
                <c:pt idx="2890">
                  <c:v>1.8081875000000001</c:v>
                </c:pt>
                <c:pt idx="2891">
                  <c:v>1.8088062499999999</c:v>
                </c:pt>
                <c:pt idx="2892">
                  <c:v>1.8094250000000001</c:v>
                </c:pt>
                <c:pt idx="2893">
                  <c:v>1.81004375</c:v>
                </c:pt>
                <c:pt idx="2894">
                  <c:v>1.8106625000000001</c:v>
                </c:pt>
                <c:pt idx="2895">
                  <c:v>1.81128125</c:v>
                </c:pt>
                <c:pt idx="2896">
                  <c:v>1.8119000000000001</c:v>
                </c:pt>
                <c:pt idx="2897">
                  <c:v>1.81251875</c:v>
                </c:pt>
                <c:pt idx="2898">
                  <c:v>1.8131375000000001</c:v>
                </c:pt>
                <c:pt idx="2899">
                  <c:v>1.81375625</c:v>
                </c:pt>
                <c:pt idx="2900">
                  <c:v>1.8143750000000001</c:v>
                </c:pt>
                <c:pt idx="2901">
                  <c:v>1.81499375</c:v>
                </c:pt>
                <c:pt idx="2902">
                  <c:v>1.8156125000000001</c:v>
                </c:pt>
                <c:pt idx="2903">
                  <c:v>1.81623125</c:v>
                </c:pt>
                <c:pt idx="2904">
                  <c:v>1.8168500000000001</c:v>
                </c:pt>
                <c:pt idx="2905">
                  <c:v>1.81746875</c:v>
                </c:pt>
                <c:pt idx="2906">
                  <c:v>1.8180875000000001</c:v>
                </c:pt>
                <c:pt idx="2907">
                  <c:v>1.81870625</c:v>
                </c:pt>
                <c:pt idx="2908">
                  <c:v>1.8193250000000001</c:v>
                </c:pt>
                <c:pt idx="2909">
                  <c:v>1.81994375</c:v>
                </c:pt>
                <c:pt idx="2910">
                  <c:v>1.8205625000000001</c:v>
                </c:pt>
                <c:pt idx="2911">
                  <c:v>1.82118125</c:v>
                </c:pt>
                <c:pt idx="2912">
                  <c:v>1.8218000000000001</c:v>
                </c:pt>
                <c:pt idx="2913">
                  <c:v>1.82241875</c:v>
                </c:pt>
                <c:pt idx="2914">
                  <c:v>1.8230375000000001</c:v>
                </c:pt>
                <c:pt idx="2915">
                  <c:v>1.82365625</c:v>
                </c:pt>
                <c:pt idx="2916">
                  <c:v>1.8242750000000001</c:v>
                </c:pt>
                <c:pt idx="2917">
                  <c:v>1.82489375</c:v>
                </c:pt>
                <c:pt idx="2918">
                  <c:v>1.8255125000000001</c:v>
                </c:pt>
                <c:pt idx="2919">
                  <c:v>1.82613125</c:v>
                </c:pt>
                <c:pt idx="2920">
                  <c:v>1.8267500000000001</c:v>
                </c:pt>
                <c:pt idx="2921">
                  <c:v>1.82736875</c:v>
                </c:pt>
                <c:pt idx="2922">
                  <c:v>1.8279875000000001</c:v>
                </c:pt>
                <c:pt idx="2923">
                  <c:v>1.82860625</c:v>
                </c:pt>
                <c:pt idx="2924">
                  <c:v>1.8292250000000001</c:v>
                </c:pt>
                <c:pt idx="2925">
                  <c:v>1.82984375</c:v>
                </c:pt>
                <c:pt idx="2926">
                  <c:v>1.8304625000000001</c:v>
                </c:pt>
                <c:pt idx="2927">
                  <c:v>1.83108125</c:v>
                </c:pt>
                <c:pt idx="2928">
                  <c:v>1.8317000000000001</c:v>
                </c:pt>
                <c:pt idx="2929">
                  <c:v>1.83231875</c:v>
                </c:pt>
                <c:pt idx="2930">
                  <c:v>1.8329375000000001</c:v>
                </c:pt>
                <c:pt idx="2931">
                  <c:v>1.83355625</c:v>
                </c:pt>
                <c:pt idx="2932">
                  <c:v>1.8341750000000001</c:v>
                </c:pt>
                <c:pt idx="2933">
                  <c:v>1.83479375</c:v>
                </c:pt>
                <c:pt idx="2934">
                  <c:v>1.8354124999999999</c:v>
                </c:pt>
                <c:pt idx="2935">
                  <c:v>1.83603125</c:v>
                </c:pt>
                <c:pt idx="2936">
                  <c:v>1.8366499999999999</c:v>
                </c:pt>
                <c:pt idx="2937">
                  <c:v>1.83726875</c:v>
                </c:pt>
                <c:pt idx="2938">
                  <c:v>1.8378874999999999</c:v>
                </c:pt>
                <c:pt idx="2939">
                  <c:v>1.83850625</c:v>
                </c:pt>
                <c:pt idx="2940">
                  <c:v>1.8391249999999999</c:v>
                </c:pt>
                <c:pt idx="2941">
                  <c:v>1.83974375</c:v>
                </c:pt>
                <c:pt idx="2942">
                  <c:v>1.8403624999999999</c:v>
                </c:pt>
                <c:pt idx="2943">
                  <c:v>1.84098125</c:v>
                </c:pt>
                <c:pt idx="2944">
                  <c:v>1.8415999999999999</c:v>
                </c:pt>
                <c:pt idx="2945">
                  <c:v>1.84221875</c:v>
                </c:pt>
                <c:pt idx="2946">
                  <c:v>1.8428374999999999</c:v>
                </c:pt>
                <c:pt idx="2947">
                  <c:v>1.84345625</c:v>
                </c:pt>
                <c:pt idx="2948">
                  <c:v>1.8440749999999999</c:v>
                </c:pt>
                <c:pt idx="2949">
                  <c:v>1.84469375</c:v>
                </c:pt>
                <c:pt idx="2950">
                  <c:v>1.8453124999999999</c:v>
                </c:pt>
                <c:pt idx="2951">
                  <c:v>1.84593125</c:v>
                </c:pt>
                <c:pt idx="2952">
                  <c:v>1.8465499999999999</c:v>
                </c:pt>
                <c:pt idx="2953">
                  <c:v>1.84716875</c:v>
                </c:pt>
                <c:pt idx="2954">
                  <c:v>1.8477874999999999</c:v>
                </c:pt>
                <c:pt idx="2955">
                  <c:v>1.84840625</c:v>
                </c:pt>
                <c:pt idx="2956">
                  <c:v>1.8490249999999999</c:v>
                </c:pt>
                <c:pt idx="2957">
                  <c:v>1.84964375</c:v>
                </c:pt>
                <c:pt idx="2958">
                  <c:v>1.8502624999999999</c:v>
                </c:pt>
                <c:pt idx="2959">
                  <c:v>1.85088125</c:v>
                </c:pt>
                <c:pt idx="2960">
                  <c:v>1.8514999999999999</c:v>
                </c:pt>
                <c:pt idx="2961">
                  <c:v>1.85211875</c:v>
                </c:pt>
                <c:pt idx="2962">
                  <c:v>1.8527374999999999</c:v>
                </c:pt>
                <c:pt idx="2963">
                  <c:v>1.85335625</c:v>
                </c:pt>
                <c:pt idx="2964">
                  <c:v>1.8539749999999999</c:v>
                </c:pt>
                <c:pt idx="2965">
                  <c:v>1.85459375</c:v>
                </c:pt>
                <c:pt idx="2966">
                  <c:v>1.8552124999999999</c:v>
                </c:pt>
                <c:pt idx="2967">
                  <c:v>1.85583125</c:v>
                </c:pt>
                <c:pt idx="2968">
                  <c:v>1.8564499999999999</c:v>
                </c:pt>
                <c:pt idx="2969">
                  <c:v>1.85706875</c:v>
                </c:pt>
                <c:pt idx="2970">
                  <c:v>1.8576874999999999</c:v>
                </c:pt>
                <c:pt idx="2971">
                  <c:v>1.85830625</c:v>
                </c:pt>
                <c:pt idx="2972">
                  <c:v>1.8589249999999999</c:v>
                </c:pt>
                <c:pt idx="2973">
                  <c:v>1.8595437500000001</c:v>
                </c:pt>
                <c:pt idx="2974">
                  <c:v>1.8601624999999999</c:v>
                </c:pt>
                <c:pt idx="2975">
                  <c:v>1.8607812500000001</c:v>
                </c:pt>
                <c:pt idx="2976">
                  <c:v>1.8613999999999999</c:v>
                </c:pt>
                <c:pt idx="2977">
                  <c:v>1.8620187500000001</c:v>
                </c:pt>
                <c:pt idx="2978">
                  <c:v>1.8626374999999999</c:v>
                </c:pt>
                <c:pt idx="2979">
                  <c:v>1.8632562500000001</c:v>
                </c:pt>
                <c:pt idx="2980">
                  <c:v>1.8638749999999999</c:v>
                </c:pt>
                <c:pt idx="2981">
                  <c:v>1.8644937500000001</c:v>
                </c:pt>
                <c:pt idx="2982">
                  <c:v>1.8651125</c:v>
                </c:pt>
                <c:pt idx="2983">
                  <c:v>1.8657312500000001</c:v>
                </c:pt>
                <c:pt idx="2984">
                  <c:v>1.86635</c:v>
                </c:pt>
                <c:pt idx="2985">
                  <c:v>1.8669687500000001</c:v>
                </c:pt>
                <c:pt idx="2986">
                  <c:v>1.8675875</c:v>
                </c:pt>
                <c:pt idx="2987">
                  <c:v>1.8682062500000001</c:v>
                </c:pt>
                <c:pt idx="2988">
                  <c:v>1.868825</c:v>
                </c:pt>
                <c:pt idx="2989">
                  <c:v>1.8694437500000001</c:v>
                </c:pt>
                <c:pt idx="2990">
                  <c:v>1.8700625</c:v>
                </c:pt>
                <c:pt idx="2991">
                  <c:v>1.8706812500000001</c:v>
                </c:pt>
                <c:pt idx="2992">
                  <c:v>1.8713</c:v>
                </c:pt>
                <c:pt idx="2993">
                  <c:v>1.8719187500000001</c:v>
                </c:pt>
                <c:pt idx="2994">
                  <c:v>1.8725375</c:v>
                </c:pt>
                <c:pt idx="2995">
                  <c:v>1.8731562500000001</c:v>
                </c:pt>
                <c:pt idx="2996">
                  <c:v>1.873775</c:v>
                </c:pt>
                <c:pt idx="2997">
                  <c:v>1.8743937500000001</c:v>
                </c:pt>
                <c:pt idx="2998">
                  <c:v>1.8750125</c:v>
                </c:pt>
                <c:pt idx="2999">
                  <c:v>1.8756312500000001</c:v>
                </c:pt>
                <c:pt idx="3000">
                  <c:v>1.87625</c:v>
                </c:pt>
                <c:pt idx="3001">
                  <c:v>1.8768687500000001</c:v>
                </c:pt>
                <c:pt idx="3002">
                  <c:v>1.8774875</c:v>
                </c:pt>
                <c:pt idx="3003">
                  <c:v>1.8781062500000001</c:v>
                </c:pt>
                <c:pt idx="3004">
                  <c:v>1.878725</c:v>
                </c:pt>
                <c:pt idx="3005">
                  <c:v>1.8793437500000001</c:v>
                </c:pt>
                <c:pt idx="3006">
                  <c:v>1.8799625</c:v>
                </c:pt>
                <c:pt idx="3007">
                  <c:v>1.8805812500000001</c:v>
                </c:pt>
                <c:pt idx="3008">
                  <c:v>1.8812</c:v>
                </c:pt>
                <c:pt idx="3009">
                  <c:v>1.8818187500000001</c:v>
                </c:pt>
                <c:pt idx="3010">
                  <c:v>1.8824375</c:v>
                </c:pt>
                <c:pt idx="3011">
                  <c:v>1.8830562500000001</c:v>
                </c:pt>
                <c:pt idx="3012">
                  <c:v>1.883675</c:v>
                </c:pt>
                <c:pt idx="3013">
                  <c:v>1.8842937500000001</c:v>
                </c:pt>
                <c:pt idx="3014">
                  <c:v>1.8849125</c:v>
                </c:pt>
                <c:pt idx="3015">
                  <c:v>1.8855312500000001</c:v>
                </c:pt>
                <c:pt idx="3016">
                  <c:v>1.88615</c:v>
                </c:pt>
                <c:pt idx="3017">
                  <c:v>1.8867687500000001</c:v>
                </c:pt>
                <c:pt idx="3018">
                  <c:v>1.8873875</c:v>
                </c:pt>
                <c:pt idx="3019">
                  <c:v>1.8880062500000001</c:v>
                </c:pt>
                <c:pt idx="3020">
                  <c:v>1.888625</c:v>
                </c:pt>
                <c:pt idx="3021">
                  <c:v>1.8892437500000001</c:v>
                </c:pt>
                <c:pt idx="3022">
                  <c:v>1.8898625</c:v>
                </c:pt>
                <c:pt idx="3023">
                  <c:v>1.8904812499999999</c:v>
                </c:pt>
                <c:pt idx="3024">
                  <c:v>1.8911</c:v>
                </c:pt>
                <c:pt idx="3025">
                  <c:v>1.8917187499999999</c:v>
                </c:pt>
                <c:pt idx="3026">
                  <c:v>1.8923375</c:v>
                </c:pt>
                <c:pt idx="3027">
                  <c:v>1.8929562499999999</c:v>
                </c:pt>
                <c:pt idx="3028">
                  <c:v>1.893575</c:v>
                </c:pt>
                <c:pt idx="3029">
                  <c:v>1.8941937499999999</c:v>
                </c:pt>
                <c:pt idx="3030">
                  <c:v>1.8948125</c:v>
                </c:pt>
                <c:pt idx="3031">
                  <c:v>1.8954312499999999</c:v>
                </c:pt>
                <c:pt idx="3032">
                  <c:v>1.89605</c:v>
                </c:pt>
                <c:pt idx="3033">
                  <c:v>1.8966687499999999</c:v>
                </c:pt>
                <c:pt idx="3034">
                  <c:v>1.8972875</c:v>
                </c:pt>
                <c:pt idx="3035">
                  <c:v>1.8979062499999999</c:v>
                </c:pt>
                <c:pt idx="3036">
                  <c:v>1.898525</c:v>
                </c:pt>
                <c:pt idx="3037">
                  <c:v>1.8991437499999999</c:v>
                </c:pt>
                <c:pt idx="3038">
                  <c:v>1.8997625</c:v>
                </c:pt>
                <c:pt idx="3039">
                  <c:v>1.9003812499999999</c:v>
                </c:pt>
                <c:pt idx="3040">
                  <c:v>1.901</c:v>
                </c:pt>
                <c:pt idx="3041">
                  <c:v>1.9016187499999999</c:v>
                </c:pt>
                <c:pt idx="3042">
                  <c:v>1.9022375</c:v>
                </c:pt>
                <c:pt idx="3043">
                  <c:v>1.9028562499999999</c:v>
                </c:pt>
                <c:pt idx="3044">
                  <c:v>1.903475</c:v>
                </c:pt>
                <c:pt idx="3045">
                  <c:v>1.9040937499999999</c:v>
                </c:pt>
                <c:pt idx="3046">
                  <c:v>1.9047125</c:v>
                </c:pt>
                <c:pt idx="3047">
                  <c:v>1.9053312499999999</c:v>
                </c:pt>
                <c:pt idx="3048">
                  <c:v>1.90595</c:v>
                </c:pt>
                <c:pt idx="3049">
                  <c:v>1.9065687499999999</c:v>
                </c:pt>
                <c:pt idx="3050">
                  <c:v>1.9071875</c:v>
                </c:pt>
                <c:pt idx="3051">
                  <c:v>1.9078062499999999</c:v>
                </c:pt>
                <c:pt idx="3052">
                  <c:v>1.908425</c:v>
                </c:pt>
                <c:pt idx="3053">
                  <c:v>1.9090437499999999</c:v>
                </c:pt>
                <c:pt idx="3054">
                  <c:v>1.9096625</c:v>
                </c:pt>
                <c:pt idx="3055">
                  <c:v>1.9102812499999999</c:v>
                </c:pt>
                <c:pt idx="3056">
                  <c:v>1.9109</c:v>
                </c:pt>
                <c:pt idx="3057">
                  <c:v>1.9115187499999999</c:v>
                </c:pt>
                <c:pt idx="3058">
                  <c:v>1.9121375</c:v>
                </c:pt>
                <c:pt idx="3059">
                  <c:v>1.9127562499999999</c:v>
                </c:pt>
                <c:pt idx="3060">
                  <c:v>1.913375</c:v>
                </c:pt>
                <c:pt idx="3061">
                  <c:v>1.9139937499999999</c:v>
                </c:pt>
                <c:pt idx="3062">
                  <c:v>1.9146125000000001</c:v>
                </c:pt>
                <c:pt idx="3063">
                  <c:v>1.9152312499999999</c:v>
                </c:pt>
                <c:pt idx="3064">
                  <c:v>1.9158500000000001</c:v>
                </c:pt>
                <c:pt idx="3065">
                  <c:v>1.9164687499999999</c:v>
                </c:pt>
                <c:pt idx="3066">
                  <c:v>1.9170875000000001</c:v>
                </c:pt>
                <c:pt idx="3067">
                  <c:v>1.9177062499999999</c:v>
                </c:pt>
                <c:pt idx="3068">
                  <c:v>1.9183250000000001</c:v>
                </c:pt>
                <c:pt idx="3069">
                  <c:v>1.9189437499999999</c:v>
                </c:pt>
                <c:pt idx="3070">
                  <c:v>1.9195625000000001</c:v>
                </c:pt>
                <c:pt idx="3071">
                  <c:v>1.92018125</c:v>
                </c:pt>
                <c:pt idx="3072">
                  <c:v>1.9208000000000001</c:v>
                </c:pt>
                <c:pt idx="3073">
                  <c:v>1.92141875</c:v>
                </c:pt>
                <c:pt idx="3074">
                  <c:v>1.9220375000000001</c:v>
                </c:pt>
                <c:pt idx="3075">
                  <c:v>1.92265625</c:v>
                </c:pt>
                <c:pt idx="3076">
                  <c:v>1.9232750000000001</c:v>
                </c:pt>
                <c:pt idx="3077">
                  <c:v>1.92389375</c:v>
                </c:pt>
                <c:pt idx="3078">
                  <c:v>1.9245125000000001</c:v>
                </c:pt>
                <c:pt idx="3079">
                  <c:v>1.92513125</c:v>
                </c:pt>
                <c:pt idx="3080">
                  <c:v>1.9257500000000001</c:v>
                </c:pt>
                <c:pt idx="3081">
                  <c:v>1.92636875</c:v>
                </c:pt>
                <c:pt idx="3082">
                  <c:v>1.9269875000000001</c:v>
                </c:pt>
                <c:pt idx="3083">
                  <c:v>1.92760625</c:v>
                </c:pt>
                <c:pt idx="3084">
                  <c:v>1.9282250000000001</c:v>
                </c:pt>
                <c:pt idx="3085">
                  <c:v>1.92884375</c:v>
                </c:pt>
                <c:pt idx="3086">
                  <c:v>1.9294625000000001</c:v>
                </c:pt>
                <c:pt idx="3087">
                  <c:v>1.93008125</c:v>
                </c:pt>
                <c:pt idx="3088">
                  <c:v>1.9307000000000001</c:v>
                </c:pt>
                <c:pt idx="3089">
                  <c:v>1.93131875</c:v>
                </c:pt>
                <c:pt idx="3090">
                  <c:v>1.9319375000000001</c:v>
                </c:pt>
                <c:pt idx="3091">
                  <c:v>1.93255625</c:v>
                </c:pt>
                <c:pt idx="3092">
                  <c:v>1.9331750000000001</c:v>
                </c:pt>
                <c:pt idx="3093">
                  <c:v>1.93379375</c:v>
                </c:pt>
                <c:pt idx="3094">
                  <c:v>1.9344125000000001</c:v>
                </c:pt>
                <c:pt idx="3095">
                  <c:v>1.93503125</c:v>
                </c:pt>
                <c:pt idx="3096">
                  <c:v>1.9356500000000001</c:v>
                </c:pt>
                <c:pt idx="3097">
                  <c:v>1.93626875</c:v>
                </c:pt>
                <c:pt idx="3098">
                  <c:v>1.9368875000000001</c:v>
                </c:pt>
                <c:pt idx="3099">
                  <c:v>1.93750625</c:v>
                </c:pt>
                <c:pt idx="3100">
                  <c:v>1.9381250000000001</c:v>
                </c:pt>
                <c:pt idx="3101">
                  <c:v>1.93874375</c:v>
                </c:pt>
                <c:pt idx="3102">
                  <c:v>1.9393625000000001</c:v>
                </c:pt>
                <c:pt idx="3103">
                  <c:v>1.93998125</c:v>
                </c:pt>
                <c:pt idx="3104">
                  <c:v>1.9406000000000001</c:v>
                </c:pt>
                <c:pt idx="3105">
                  <c:v>1.94121875</c:v>
                </c:pt>
                <c:pt idx="3106">
                  <c:v>1.9418375000000001</c:v>
                </c:pt>
                <c:pt idx="3107">
                  <c:v>1.94245625</c:v>
                </c:pt>
                <c:pt idx="3108">
                  <c:v>1.9430750000000001</c:v>
                </c:pt>
                <c:pt idx="3109">
                  <c:v>1.94369375</c:v>
                </c:pt>
                <c:pt idx="3110">
                  <c:v>1.9443125000000001</c:v>
                </c:pt>
                <c:pt idx="3111">
                  <c:v>1.94493125</c:v>
                </c:pt>
                <c:pt idx="3112">
                  <c:v>1.9455499999999999</c:v>
                </c:pt>
                <c:pt idx="3113">
                  <c:v>1.94616875</c:v>
                </c:pt>
                <c:pt idx="3114">
                  <c:v>1.9467874999999999</c:v>
                </c:pt>
                <c:pt idx="3115">
                  <c:v>1.94740625</c:v>
                </c:pt>
                <c:pt idx="3116">
                  <c:v>1.9480249999999999</c:v>
                </c:pt>
                <c:pt idx="3117">
                  <c:v>1.94864375</c:v>
                </c:pt>
                <c:pt idx="3118">
                  <c:v>1.9492624999999999</c:v>
                </c:pt>
                <c:pt idx="3119">
                  <c:v>1.94988125</c:v>
                </c:pt>
                <c:pt idx="3120">
                  <c:v>1.9504999999999999</c:v>
                </c:pt>
                <c:pt idx="3121">
                  <c:v>1.95111875</c:v>
                </c:pt>
                <c:pt idx="3122">
                  <c:v>1.9517374999999999</c:v>
                </c:pt>
                <c:pt idx="3123">
                  <c:v>1.95235625</c:v>
                </c:pt>
                <c:pt idx="3124">
                  <c:v>1.9529749999999999</c:v>
                </c:pt>
                <c:pt idx="3125">
                  <c:v>1.95359375</c:v>
                </c:pt>
                <c:pt idx="3126">
                  <c:v>1.9542124999999999</c:v>
                </c:pt>
                <c:pt idx="3127">
                  <c:v>1.95483125</c:v>
                </c:pt>
                <c:pt idx="3128">
                  <c:v>1.9554499999999999</c:v>
                </c:pt>
                <c:pt idx="3129">
                  <c:v>1.95606875</c:v>
                </c:pt>
                <c:pt idx="3130">
                  <c:v>1.9566874999999999</c:v>
                </c:pt>
                <c:pt idx="3131">
                  <c:v>1.95730625</c:v>
                </c:pt>
                <c:pt idx="3132">
                  <c:v>1.9579249999999999</c:v>
                </c:pt>
                <c:pt idx="3133">
                  <c:v>1.95854375</c:v>
                </c:pt>
                <c:pt idx="3134">
                  <c:v>1.9591624999999999</c:v>
                </c:pt>
                <c:pt idx="3135">
                  <c:v>1.95978125</c:v>
                </c:pt>
                <c:pt idx="3136">
                  <c:v>1.9603999999999999</c:v>
                </c:pt>
                <c:pt idx="3137">
                  <c:v>1.96101875</c:v>
                </c:pt>
                <c:pt idx="3138">
                  <c:v>1.9616374999999999</c:v>
                </c:pt>
                <c:pt idx="3139">
                  <c:v>1.96225625</c:v>
                </c:pt>
                <c:pt idx="3140">
                  <c:v>1.9628749999999999</c:v>
                </c:pt>
                <c:pt idx="3141">
                  <c:v>1.96349375</c:v>
                </c:pt>
                <c:pt idx="3142">
                  <c:v>1.9641124999999999</c:v>
                </c:pt>
                <c:pt idx="3143">
                  <c:v>1.96473125</c:v>
                </c:pt>
                <c:pt idx="3144">
                  <c:v>1.9653499999999999</c:v>
                </c:pt>
                <c:pt idx="3145">
                  <c:v>1.96596875</c:v>
                </c:pt>
                <c:pt idx="3146">
                  <c:v>1.9665874999999999</c:v>
                </c:pt>
                <c:pt idx="3147">
                  <c:v>1.96720625</c:v>
                </c:pt>
                <c:pt idx="3148">
                  <c:v>1.9678249999999999</c:v>
                </c:pt>
                <c:pt idx="3149">
                  <c:v>1.96844375</c:v>
                </c:pt>
                <c:pt idx="3150">
                  <c:v>1.9690624999999999</c:v>
                </c:pt>
                <c:pt idx="3151">
                  <c:v>1.9696812500000001</c:v>
                </c:pt>
                <c:pt idx="3152">
                  <c:v>1.9702999999999999</c:v>
                </c:pt>
                <c:pt idx="3153">
                  <c:v>1.9709187500000001</c:v>
                </c:pt>
                <c:pt idx="3154">
                  <c:v>1.9715374999999999</c:v>
                </c:pt>
                <c:pt idx="3155">
                  <c:v>1.9721562500000001</c:v>
                </c:pt>
                <c:pt idx="3156">
                  <c:v>1.9727749999999999</c:v>
                </c:pt>
                <c:pt idx="3157">
                  <c:v>1.9733937500000001</c:v>
                </c:pt>
                <c:pt idx="3158">
                  <c:v>1.9740124999999999</c:v>
                </c:pt>
                <c:pt idx="3159">
                  <c:v>1.9746312500000001</c:v>
                </c:pt>
                <c:pt idx="3160">
                  <c:v>1.97525</c:v>
                </c:pt>
                <c:pt idx="3161">
                  <c:v>1.9758687500000001</c:v>
                </c:pt>
                <c:pt idx="3162">
                  <c:v>1.9764875</c:v>
                </c:pt>
                <c:pt idx="3163">
                  <c:v>1.9771062500000001</c:v>
                </c:pt>
                <c:pt idx="3164">
                  <c:v>1.977725</c:v>
                </c:pt>
                <c:pt idx="3165">
                  <c:v>1.9783437500000001</c:v>
                </c:pt>
                <c:pt idx="3166">
                  <c:v>1.9789625</c:v>
                </c:pt>
                <c:pt idx="3167">
                  <c:v>1.9795812500000001</c:v>
                </c:pt>
                <c:pt idx="3168">
                  <c:v>1.9802</c:v>
                </c:pt>
                <c:pt idx="3169">
                  <c:v>1.9808187500000001</c:v>
                </c:pt>
                <c:pt idx="3170">
                  <c:v>1.9814375</c:v>
                </c:pt>
                <c:pt idx="3171">
                  <c:v>1.9820562500000001</c:v>
                </c:pt>
                <c:pt idx="3172">
                  <c:v>1.982675</c:v>
                </c:pt>
                <c:pt idx="3173">
                  <c:v>1.9832937500000001</c:v>
                </c:pt>
                <c:pt idx="3174">
                  <c:v>1.9839125</c:v>
                </c:pt>
                <c:pt idx="3175">
                  <c:v>1.9845312500000001</c:v>
                </c:pt>
                <c:pt idx="3176">
                  <c:v>1.98515</c:v>
                </c:pt>
                <c:pt idx="3177">
                  <c:v>1.9857687500000001</c:v>
                </c:pt>
                <c:pt idx="3178">
                  <c:v>1.9863875</c:v>
                </c:pt>
                <c:pt idx="3179">
                  <c:v>1.9870062500000001</c:v>
                </c:pt>
                <c:pt idx="3180">
                  <c:v>1.987625</c:v>
                </c:pt>
                <c:pt idx="3181">
                  <c:v>1.9882437500000001</c:v>
                </c:pt>
                <c:pt idx="3182">
                  <c:v>1.9888625</c:v>
                </c:pt>
                <c:pt idx="3183">
                  <c:v>1.9894812500000001</c:v>
                </c:pt>
                <c:pt idx="3184">
                  <c:v>1.9901</c:v>
                </c:pt>
                <c:pt idx="3185">
                  <c:v>1.9907187500000001</c:v>
                </c:pt>
                <c:pt idx="3186">
                  <c:v>1.9913375</c:v>
                </c:pt>
                <c:pt idx="3187">
                  <c:v>1.9919562500000001</c:v>
                </c:pt>
                <c:pt idx="3188">
                  <c:v>1.992575</c:v>
                </c:pt>
                <c:pt idx="3189">
                  <c:v>1.9931937500000001</c:v>
                </c:pt>
                <c:pt idx="3190">
                  <c:v>1.9938125</c:v>
                </c:pt>
                <c:pt idx="3191">
                  <c:v>1.9944312500000001</c:v>
                </c:pt>
                <c:pt idx="3192">
                  <c:v>1.99505</c:v>
                </c:pt>
                <c:pt idx="3193">
                  <c:v>1.9956687500000001</c:v>
                </c:pt>
                <c:pt idx="3194">
                  <c:v>1.9962875</c:v>
                </c:pt>
                <c:pt idx="3195">
                  <c:v>1.9969062500000001</c:v>
                </c:pt>
                <c:pt idx="3196">
                  <c:v>1.997525</c:v>
                </c:pt>
                <c:pt idx="3197">
                  <c:v>1.9981437500000001</c:v>
                </c:pt>
                <c:pt idx="3198">
                  <c:v>1.9987625</c:v>
                </c:pt>
                <c:pt idx="3199">
                  <c:v>1.9993812500000001</c:v>
                </c:pt>
                <c:pt idx="3200">
                  <c:v>2</c:v>
                </c:pt>
              </c:numCache>
            </c:numRef>
          </c:cat>
          <c:val>
            <c:numRef>
              <c:f>Sheet1!$H$2:$H$3202</c:f>
              <c:numCache>
                <c:formatCode>General</c:formatCode>
                <c:ptCount val="3201"/>
                <c:pt idx="0">
                  <c:v>124.04818071721</c:v>
                </c:pt>
                <c:pt idx="1">
                  <c:v>123.90623244512901</c:v>
                </c:pt>
                <c:pt idx="2">
                  <c:v>123.58501640916801</c:v>
                </c:pt>
                <c:pt idx="3">
                  <c:v>123.26772939350801</c:v>
                </c:pt>
                <c:pt idx="4">
                  <c:v>122.77861947830399</c:v>
                </c:pt>
                <c:pt idx="5">
                  <c:v>122.220351907325</c:v>
                </c:pt>
                <c:pt idx="6">
                  <c:v>121.659459624197</c:v>
                </c:pt>
                <c:pt idx="7">
                  <c:v>121.023502102104</c:v>
                </c:pt>
                <c:pt idx="8">
                  <c:v>120.346798250131</c:v>
                </c:pt>
                <c:pt idx="9">
                  <c:v>119.57549073638801</c:v>
                </c:pt>
                <c:pt idx="10">
                  <c:v>118.814095878183</c:v>
                </c:pt>
                <c:pt idx="11">
                  <c:v>117.996656129673</c:v>
                </c:pt>
                <c:pt idx="12">
                  <c:v>117.154152359668</c:v>
                </c:pt>
                <c:pt idx="13">
                  <c:v>116.310760039515</c:v>
                </c:pt>
                <c:pt idx="14">
                  <c:v>115.39802557401001</c:v>
                </c:pt>
                <c:pt idx="15">
                  <c:v>114.534854851305</c:v>
                </c:pt>
                <c:pt idx="16">
                  <c:v>113.672230222061</c:v>
                </c:pt>
                <c:pt idx="17">
                  <c:v>112.786270029414</c:v>
                </c:pt>
                <c:pt idx="18">
                  <c:v>111.961761230254</c:v>
                </c:pt>
                <c:pt idx="19">
                  <c:v>111.170352924325</c:v>
                </c:pt>
                <c:pt idx="20">
                  <c:v>110.365707541799</c:v>
                </c:pt>
                <c:pt idx="21">
                  <c:v>109.627845409592</c:v>
                </c:pt>
                <c:pt idx="22">
                  <c:v>108.90706230605601</c:v>
                </c:pt>
                <c:pt idx="23">
                  <c:v>108.21695227294801</c:v>
                </c:pt>
                <c:pt idx="24">
                  <c:v>107.568695147699</c:v>
                </c:pt>
                <c:pt idx="25">
                  <c:v>106.92769009215</c:v>
                </c:pt>
                <c:pt idx="26">
                  <c:v>106.32597650847001</c:v>
                </c:pt>
                <c:pt idx="27">
                  <c:v>105.754465947714</c:v>
                </c:pt>
                <c:pt idx="28">
                  <c:v>105.174052898855</c:v>
                </c:pt>
                <c:pt idx="29">
                  <c:v>104.594064662028</c:v>
                </c:pt>
                <c:pt idx="30">
                  <c:v>104.07700878677601</c:v>
                </c:pt>
                <c:pt idx="31">
                  <c:v>103.532264124547</c:v>
                </c:pt>
                <c:pt idx="32">
                  <c:v>103.007905976844</c:v>
                </c:pt>
                <c:pt idx="33">
                  <c:v>102.56018213145499</c:v>
                </c:pt>
                <c:pt idx="34">
                  <c:v>102.06323274882899</c:v>
                </c:pt>
                <c:pt idx="35">
                  <c:v>101.57335523637499</c:v>
                </c:pt>
                <c:pt idx="36">
                  <c:v>101.09767396556801</c:v>
                </c:pt>
                <c:pt idx="37">
                  <c:v>100.62401978813401</c:v>
                </c:pt>
                <c:pt idx="38">
                  <c:v>100.154711986961</c:v>
                </c:pt>
                <c:pt idx="39">
                  <c:v>99.724639326979997</c:v>
                </c:pt>
                <c:pt idx="40">
                  <c:v>99.251976630951205</c:v>
                </c:pt>
                <c:pt idx="41">
                  <c:v>98.771502439967904</c:v>
                </c:pt>
                <c:pt idx="42">
                  <c:v>98.318405453183303</c:v>
                </c:pt>
                <c:pt idx="43">
                  <c:v>97.908181623354807</c:v>
                </c:pt>
                <c:pt idx="44">
                  <c:v>97.422700263234205</c:v>
                </c:pt>
                <c:pt idx="45">
                  <c:v>96.998041291544595</c:v>
                </c:pt>
                <c:pt idx="46">
                  <c:v>96.525249444911296</c:v>
                </c:pt>
                <c:pt idx="47">
                  <c:v>96.046146411025106</c:v>
                </c:pt>
                <c:pt idx="48">
                  <c:v>95.6707695685229</c:v>
                </c:pt>
                <c:pt idx="49">
                  <c:v>95.089937918615803</c:v>
                </c:pt>
                <c:pt idx="50">
                  <c:v>94.661029419645104</c:v>
                </c:pt>
                <c:pt idx="51">
                  <c:v>94.2681356461826</c:v>
                </c:pt>
                <c:pt idx="52">
                  <c:v>93.761211229531597</c:v>
                </c:pt>
                <c:pt idx="53">
                  <c:v>93.352081892412002</c:v>
                </c:pt>
                <c:pt idx="54">
                  <c:v>92.897470467153795</c:v>
                </c:pt>
                <c:pt idx="55">
                  <c:v>92.408141415432596</c:v>
                </c:pt>
                <c:pt idx="56">
                  <c:v>91.994700578765205</c:v>
                </c:pt>
                <c:pt idx="57">
                  <c:v>91.5422746661025</c:v>
                </c:pt>
                <c:pt idx="58">
                  <c:v>90.995029291632804</c:v>
                </c:pt>
                <c:pt idx="59">
                  <c:v>90.571828175380602</c:v>
                </c:pt>
                <c:pt idx="60">
                  <c:v>90.060662023784303</c:v>
                </c:pt>
                <c:pt idx="61">
                  <c:v>89.651331537961994</c:v>
                </c:pt>
                <c:pt idx="62">
                  <c:v>89.209117166465006</c:v>
                </c:pt>
                <c:pt idx="63">
                  <c:v>88.662932819757401</c:v>
                </c:pt>
                <c:pt idx="64">
                  <c:v>88.274652116985607</c:v>
                </c:pt>
                <c:pt idx="65">
                  <c:v>87.797153675927106</c:v>
                </c:pt>
                <c:pt idx="66">
                  <c:v>87.350345967531894</c:v>
                </c:pt>
                <c:pt idx="67">
                  <c:v>86.884823209535398</c:v>
                </c:pt>
                <c:pt idx="68">
                  <c:v>86.400020914226104</c:v>
                </c:pt>
                <c:pt idx="69">
                  <c:v>85.967483886072003</c:v>
                </c:pt>
                <c:pt idx="70">
                  <c:v>85.520282881475694</c:v>
                </c:pt>
                <c:pt idx="71">
                  <c:v>85.065480206899807</c:v>
                </c:pt>
                <c:pt idx="72">
                  <c:v>84.570360006563703</c:v>
                </c:pt>
                <c:pt idx="73">
                  <c:v>84.118972691624904</c:v>
                </c:pt>
                <c:pt idx="74">
                  <c:v>83.680889595404807</c:v>
                </c:pt>
                <c:pt idx="75">
                  <c:v>83.239235403427102</c:v>
                </c:pt>
                <c:pt idx="76">
                  <c:v>82.727656433898403</c:v>
                </c:pt>
                <c:pt idx="77">
                  <c:v>82.321044965781994</c:v>
                </c:pt>
                <c:pt idx="78">
                  <c:v>81.877515775980399</c:v>
                </c:pt>
                <c:pt idx="79">
                  <c:v>81.411555031112698</c:v>
                </c:pt>
                <c:pt idx="80">
                  <c:v>80.964545294333803</c:v>
                </c:pt>
                <c:pt idx="81">
                  <c:v>80.535783601479295</c:v>
                </c:pt>
                <c:pt idx="82">
                  <c:v>80.0593223197084</c:v>
                </c:pt>
                <c:pt idx="83">
                  <c:v>79.631686892181094</c:v>
                </c:pt>
                <c:pt idx="84">
                  <c:v>79.194801356261195</c:v>
                </c:pt>
                <c:pt idx="85">
                  <c:v>78.718219350726898</c:v>
                </c:pt>
                <c:pt idx="86">
                  <c:v>78.338100644547296</c:v>
                </c:pt>
                <c:pt idx="87">
                  <c:v>77.886961921553507</c:v>
                </c:pt>
                <c:pt idx="88">
                  <c:v>77.439908951905494</c:v>
                </c:pt>
                <c:pt idx="89">
                  <c:v>76.960860226686094</c:v>
                </c:pt>
                <c:pt idx="90">
                  <c:v>76.579278085382199</c:v>
                </c:pt>
                <c:pt idx="91">
                  <c:v>76.097311582729503</c:v>
                </c:pt>
                <c:pt idx="92">
                  <c:v>75.671665298099697</c:v>
                </c:pt>
                <c:pt idx="93">
                  <c:v>75.245825678258598</c:v>
                </c:pt>
                <c:pt idx="94">
                  <c:v>74.836377829992102</c:v>
                </c:pt>
                <c:pt idx="95">
                  <c:v>74.395121394562807</c:v>
                </c:pt>
                <c:pt idx="96">
                  <c:v>73.971797956615404</c:v>
                </c:pt>
                <c:pt idx="97">
                  <c:v>73.517316297763998</c:v>
                </c:pt>
                <c:pt idx="98">
                  <c:v>73.079754975678995</c:v>
                </c:pt>
                <c:pt idx="99">
                  <c:v>72.650090552700107</c:v>
                </c:pt>
                <c:pt idx="100">
                  <c:v>72.282254987516097</c:v>
                </c:pt>
                <c:pt idx="101">
                  <c:v>71.840376297903205</c:v>
                </c:pt>
                <c:pt idx="102">
                  <c:v>71.423160197652393</c:v>
                </c:pt>
                <c:pt idx="103">
                  <c:v>70.9964650395208</c:v>
                </c:pt>
                <c:pt idx="104">
                  <c:v>70.584656413742707</c:v>
                </c:pt>
                <c:pt idx="105">
                  <c:v>70.161178852574196</c:v>
                </c:pt>
                <c:pt idx="106">
                  <c:v>69.757584925078106</c:v>
                </c:pt>
                <c:pt idx="107">
                  <c:v>69.328402459766906</c:v>
                </c:pt>
                <c:pt idx="108">
                  <c:v>68.916114857538105</c:v>
                </c:pt>
                <c:pt idx="109">
                  <c:v>68.494533851506603</c:v>
                </c:pt>
                <c:pt idx="110">
                  <c:v>68.081463906192397</c:v>
                </c:pt>
                <c:pt idx="111">
                  <c:v>67.694412529806698</c:v>
                </c:pt>
                <c:pt idx="112">
                  <c:v>67.266654078591799</c:v>
                </c:pt>
                <c:pt idx="113">
                  <c:v>66.858750197134697</c:v>
                </c:pt>
                <c:pt idx="114">
                  <c:v>66.440964926108606</c:v>
                </c:pt>
                <c:pt idx="115">
                  <c:v>66.0472381246162</c:v>
                </c:pt>
                <c:pt idx="116">
                  <c:v>65.657428110646805</c:v>
                </c:pt>
                <c:pt idx="117">
                  <c:v>65.245493060360303</c:v>
                </c:pt>
                <c:pt idx="118">
                  <c:v>64.8473121833307</c:v>
                </c:pt>
                <c:pt idx="119">
                  <c:v>64.437049445435207</c:v>
                </c:pt>
                <c:pt idx="120">
                  <c:v>64.058241001253705</c:v>
                </c:pt>
                <c:pt idx="121">
                  <c:v>63.651785871274797</c:v>
                </c:pt>
                <c:pt idx="122">
                  <c:v>63.249339564312699</c:v>
                </c:pt>
                <c:pt idx="123">
                  <c:v>62.869863209020401</c:v>
                </c:pt>
                <c:pt idx="124">
                  <c:v>62.478582522716998</c:v>
                </c:pt>
                <c:pt idx="125">
                  <c:v>62.085859524503</c:v>
                </c:pt>
                <c:pt idx="126">
                  <c:v>61.6991044099912</c:v>
                </c:pt>
                <c:pt idx="127">
                  <c:v>61.322455382035699</c:v>
                </c:pt>
                <c:pt idx="128">
                  <c:v>60.897010787186602</c:v>
                </c:pt>
                <c:pt idx="129">
                  <c:v>60.529672223158101</c:v>
                </c:pt>
                <c:pt idx="130">
                  <c:v>60.1307695075865</c:v>
                </c:pt>
                <c:pt idx="131">
                  <c:v>59.7780241831137</c:v>
                </c:pt>
                <c:pt idx="132">
                  <c:v>59.3637986302504</c:v>
                </c:pt>
                <c:pt idx="133">
                  <c:v>58.991879168570797</c:v>
                </c:pt>
                <c:pt idx="134">
                  <c:v>58.6395990925162</c:v>
                </c:pt>
                <c:pt idx="135">
                  <c:v>58.237929607510303</c:v>
                </c:pt>
                <c:pt idx="136">
                  <c:v>57.876905682956703</c:v>
                </c:pt>
                <c:pt idx="137">
                  <c:v>57.4857135021986</c:v>
                </c:pt>
                <c:pt idx="138">
                  <c:v>57.138679946188297</c:v>
                </c:pt>
                <c:pt idx="139">
                  <c:v>56.771889183357899</c:v>
                </c:pt>
                <c:pt idx="140">
                  <c:v>56.364849416704999</c:v>
                </c:pt>
                <c:pt idx="141">
                  <c:v>56.021198912499003</c:v>
                </c:pt>
                <c:pt idx="142">
                  <c:v>55.640701006774599</c:v>
                </c:pt>
                <c:pt idx="143">
                  <c:v>55.291367859232103</c:v>
                </c:pt>
                <c:pt idx="144">
                  <c:v>54.928839442576802</c:v>
                </c:pt>
                <c:pt idx="145">
                  <c:v>54.565429855401902</c:v>
                </c:pt>
                <c:pt idx="146">
                  <c:v>54.211832444892799</c:v>
                </c:pt>
                <c:pt idx="147">
                  <c:v>53.8588617955267</c:v>
                </c:pt>
                <c:pt idx="148">
                  <c:v>53.511515161358297</c:v>
                </c:pt>
                <c:pt idx="149">
                  <c:v>53.169457226141802</c:v>
                </c:pt>
                <c:pt idx="150">
                  <c:v>52.8070211731985</c:v>
                </c:pt>
                <c:pt idx="151">
                  <c:v>52.455456922709203</c:v>
                </c:pt>
                <c:pt idx="152">
                  <c:v>52.137773730830602</c:v>
                </c:pt>
                <c:pt idx="153">
                  <c:v>51.820160873698597</c:v>
                </c:pt>
                <c:pt idx="154">
                  <c:v>51.457510784524402</c:v>
                </c:pt>
                <c:pt idx="155">
                  <c:v>51.127766665620697</c:v>
                </c:pt>
                <c:pt idx="156">
                  <c:v>50.808215953758101</c:v>
                </c:pt>
                <c:pt idx="157">
                  <c:v>50.469846047494798</c:v>
                </c:pt>
                <c:pt idx="158">
                  <c:v>50.154883764867598</c:v>
                </c:pt>
                <c:pt idx="159">
                  <c:v>49.821879713493999</c:v>
                </c:pt>
                <c:pt idx="160">
                  <c:v>49.503021853128097</c:v>
                </c:pt>
                <c:pt idx="161">
                  <c:v>49.200277659996601</c:v>
                </c:pt>
                <c:pt idx="162">
                  <c:v>48.888495387081399</c:v>
                </c:pt>
                <c:pt idx="163">
                  <c:v>48.570627896234903</c:v>
                </c:pt>
                <c:pt idx="164">
                  <c:v>48.258696124607702</c:v>
                </c:pt>
                <c:pt idx="165">
                  <c:v>47.961166157663797</c:v>
                </c:pt>
                <c:pt idx="166">
                  <c:v>47.672168112766002</c:v>
                </c:pt>
                <c:pt idx="167">
                  <c:v>47.368808266841199</c:v>
                </c:pt>
                <c:pt idx="168">
                  <c:v>47.074556525748498</c:v>
                </c:pt>
                <c:pt idx="169">
                  <c:v>46.768716927382101</c:v>
                </c:pt>
                <c:pt idx="170">
                  <c:v>46.4755349358649</c:v>
                </c:pt>
                <c:pt idx="171">
                  <c:v>46.201688885624399</c:v>
                </c:pt>
                <c:pt idx="172">
                  <c:v>45.904143788314599</c:v>
                </c:pt>
                <c:pt idx="173">
                  <c:v>45.623515991506501</c:v>
                </c:pt>
                <c:pt idx="174">
                  <c:v>45.346059176172098</c:v>
                </c:pt>
                <c:pt idx="175">
                  <c:v>45.052540263555898</c:v>
                </c:pt>
                <c:pt idx="176">
                  <c:v>44.785320643505401</c:v>
                </c:pt>
                <c:pt idx="177">
                  <c:v>44.494005549843699</c:v>
                </c:pt>
                <c:pt idx="178">
                  <c:v>44.223598373494397</c:v>
                </c:pt>
                <c:pt idx="179">
                  <c:v>43.940332510027602</c:v>
                </c:pt>
                <c:pt idx="180">
                  <c:v>43.682383756138897</c:v>
                </c:pt>
                <c:pt idx="181">
                  <c:v>43.4182742120027</c:v>
                </c:pt>
                <c:pt idx="182">
                  <c:v>43.135881414328999</c:v>
                </c:pt>
                <c:pt idx="183">
                  <c:v>42.887434408043802</c:v>
                </c:pt>
                <c:pt idx="184">
                  <c:v>42.624894148068101</c:v>
                </c:pt>
                <c:pt idx="185">
                  <c:v>42.3553928965148</c:v>
                </c:pt>
                <c:pt idx="186">
                  <c:v>42.1033812916722</c:v>
                </c:pt>
                <c:pt idx="187">
                  <c:v>41.830360843400904</c:v>
                </c:pt>
                <c:pt idx="188">
                  <c:v>41.604311228447798</c:v>
                </c:pt>
                <c:pt idx="189">
                  <c:v>41.357227983476101</c:v>
                </c:pt>
                <c:pt idx="190">
                  <c:v>41.086650102045503</c:v>
                </c:pt>
                <c:pt idx="191">
                  <c:v>40.8574586957956</c:v>
                </c:pt>
                <c:pt idx="192">
                  <c:v>40.587069834568602</c:v>
                </c:pt>
                <c:pt idx="193">
                  <c:v>40.349687467029497</c:v>
                </c:pt>
                <c:pt idx="194">
                  <c:v>40.111175901126103</c:v>
                </c:pt>
                <c:pt idx="195">
                  <c:v>39.867175839481902</c:v>
                </c:pt>
                <c:pt idx="196">
                  <c:v>39.634509683252801</c:v>
                </c:pt>
                <c:pt idx="197">
                  <c:v>39.382600038829302</c:v>
                </c:pt>
                <c:pt idx="198">
                  <c:v>39.157739616112899</c:v>
                </c:pt>
                <c:pt idx="199">
                  <c:v>38.9350861870074</c:v>
                </c:pt>
                <c:pt idx="200">
                  <c:v>38.686291665635203</c:v>
                </c:pt>
                <c:pt idx="201">
                  <c:v>38.452282209728601</c:v>
                </c:pt>
                <c:pt idx="202">
                  <c:v>38.2076703308581</c:v>
                </c:pt>
                <c:pt idx="203">
                  <c:v>37.990132327844897</c:v>
                </c:pt>
                <c:pt idx="204">
                  <c:v>37.763198911953303</c:v>
                </c:pt>
                <c:pt idx="205">
                  <c:v>37.538956690787799</c:v>
                </c:pt>
                <c:pt idx="206">
                  <c:v>37.317343573866403</c:v>
                </c:pt>
                <c:pt idx="207">
                  <c:v>37.097059024864201</c:v>
                </c:pt>
                <c:pt idx="208">
                  <c:v>36.873922684240497</c:v>
                </c:pt>
                <c:pt idx="209">
                  <c:v>36.660408197489602</c:v>
                </c:pt>
                <c:pt idx="210">
                  <c:v>36.434119572333699</c:v>
                </c:pt>
                <c:pt idx="211">
                  <c:v>36.225779316929497</c:v>
                </c:pt>
                <c:pt idx="212">
                  <c:v>35.999127098955498</c:v>
                </c:pt>
                <c:pt idx="213">
                  <c:v>35.805429981065899</c:v>
                </c:pt>
                <c:pt idx="214">
                  <c:v>35.594223601857401</c:v>
                </c:pt>
                <c:pt idx="215">
                  <c:v>35.3732673408906</c:v>
                </c:pt>
                <c:pt idx="216">
                  <c:v>35.160880687243598</c:v>
                </c:pt>
                <c:pt idx="217">
                  <c:v>34.973423806428798</c:v>
                </c:pt>
                <c:pt idx="218">
                  <c:v>34.753092134069597</c:v>
                </c:pt>
                <c:pt idx="219">
                  <c:v>34.546271342631897</c:v>
                </c:pt>
                <c:pt idx="220">
                  <c:v>34.343351239358199</c:v>
                </c:pt>
                <c:pt idx="221">
                  <c:v>34.152614602305</c:v>
                </c:pt>
                <c:pt idx="222">
                  <c:v>33.949095105256603</c:v>
                </c:pt>
                <c:pt idx="223">
                  <c:v>33.742809195627302</c:v>
                </c:pt>
                <c:pt idx="224">
                  <c:v>33.550394011148803</c:v>
                </c:pt>
                <c:pt idx="225">
                  <c:v>33.354214002838603</c:v>
                </c:pt>
                <c:pt idx="226">
                  <c:v>33.179908938547896</c:v>
                </c:pt>
                <c:pt idx="227">
                  <c:v>32.972104035373903</c:v>
                </c:pt>
                <c:pt idx="228">
                  <c:v>32.780932565197801</c:v>
                </c:pt>
                <c:pt idx="229">
                  <c:v>32.594186420361403</c:v>
                </c:pt>
                <c:pt idx="230">
                  <c:v>32.406088054390899</c:v>
                </c:pt>
                <c:pt idx="231">
                  <c:v>32.221531649097898</c:v>
                </c:pt>
                <c:pt idx="232">
                  <c:v>32.041332883032297</c:v>
                </c:pt>
                <c:pt idx="233">
                  <c:v>31.850777437988398</c:v>
                </c:pt>
                <c:pt idx="234">
                  <c:v>31.674356734714301</c:v>
                </c:pt>
                <c:pt idx="235">
                  <c:v>31.480318522406801</c:v>
                </c:pt>
                <c:pt idx="236">
                  <c:v>31.3103975788759</c:v>
                </c:pt>
                <c:pt idx="237">
                  <c:v>31.1336440425783</c:v>
                </c:pt>
                <c:pt idx="238">
                  <c:v>30.9487779650003</c:v>
                </c:pt>
                <c:pt idx="239">
                  <c:v>30.774600566920199</c:v>
                </c:pt>
                <c:pt idx="240">
                  <c:v>30.606128454679599</c:v>
                </c:pt>
                <c:pt idx="241">
                  <c:v>30.428065670307198</c:v>
                </c:pt>
                <c:pt idx="242">
                  <c:v>30.2505340607131</c:v>
                </c:pt>
                <c:pt idx="243">
                  <c:v>30.084699699108501</c:v>
                </c:pt>
                <c:pt idx="244">
                  <c:v>29.911843466463601</c:v>
                </c:pt>
                <c:pt idx="245">
                  <c:v>29.7530150593611</c:v>
                </c:pt>
                <c:pt idx="246">
                  <c:v>29.584021070500299</c:v>
                </c:pt>
                <c:pt idx="247">
                  <c:v>29.410734029443901</c:v>
                </c:pt>
                <c:pt idx="248">
                  <c:v>29.250623720788301</c:v>
                </c:pt>
                <c:pt idx="249">
                  <c:v>29.0952108731788</c:v>
                </c:pt>
                <c:pt idx="250">
                  <c:v>28.934279980282501</c:v>
                </c:pt>
                <c:pt idx="251">
                  <c:v>28.7670169175382</c:v>
                </c:pt>
                <c:pt idx="252">
                  <c:v>28.609044830631898</c:v>
                </c:pt>
                <c:pt idx="253">
                  <c:v>28.4520417344309</c:v>
                </c:pt>
                <c:pt idx="254">
                  <c:v>28.289462771541199</c:v>
                </c:pt>
                <c:pt idx="255">
                  <c:v>28.130750149583001</c:v>
                </c:pt>
                <c:pt idx="256">
                  <c:v>27.977928567684899</c:v>
                </c:pt>
                <c:pt idx="257">
                  <c:v>27.817386160325899</c:v>
                </c:pt>
                <c:pt idx="258">
                  <c:v>27.670530304886501</c:v>
                </c:pt>
                <c:pt idx="259">
                  <c:v>27.5218822400862</c:v>
                </c:pt>
                <c:pt idx="260">
                  <c:v>27.369459634351699</c:v>
                </c:pt>
                <c:pt idx="261">
                  <c:v>27.218218324959601</c:v>
                </c:pt>
                <c:pt idx="262">
                  <c:v>27.0676644307568</c:v>
                </c:pt>
                <c:pt idx="263">
                  <c:v>26.921245073874001</c:v>
                </c:pt>
                <c:pt idx="264">
                  <c:v>26.776854056386401</c:v>
                </c:pt>
                <c:pt idx="265">
                  <c:v>26.632117178609398</c:v>
                </c:pt>
                <c:pt idx="266">
                  <c:v>26.4866677908201</c:v>
                </c:pt>
                <c:pt idx="267">
                  <c:v>26.344577027979099</c:v>
                </c:pt>
                <c:pt idx="268">
                  <c:v>26.198188584141199</c:v>
                </c:pt>
                <c:pt idx="269">
                  <c:v>26.0602162610205</c:v>
                </c:pt>
                <c:pt idx="270">
                  <c:v>25.916028029987501</c:v>
                </c:pt>
                <c:pt idx="271">
                  <c:v>25.781819627749002</c:v>
                </c:pt>
                <c:pt idx="272">
                  <c:v>25.6407523261094</c:v>
                </c:pt>
                <c:pt idx="273">
                  <c:v>25.502986312963699</c:v>
                </c:pt>
                <c:pt idx="274">
                  <c:v>25.367296585304</c:v>
                </c:pt>
                <c:pt idx="275">
                  <c:v>25.2269398633603</c:v>
                </c:pt>
                <c:pt idx="276">
                  <c:v>25.096809004591702</c:v>
                </c:pt>
                <c:pt idx="277">
                  <c:v>24.963761712830401</c:v>
                </c:pt>
                <c:pt idx="278">
                  <c:v>24.832336431276001</c:v>
                </c:pt>
                <c:pt idx="279">
                  <c:v>24.700113616247599</c:v>
                </c:pt>
                <c:pt idx="280">
                  <c:v>24.5696415563907</c:v>
                </c:pt>
                <c:pt idx="281">
                  <c:v>24.4357963614566</c:v>
                </c:pt>
                <c:pt idx="282">
                  <c:v>24.312223384628499</c:v>
                </c:pt>
                <c:pt idx="283">
                  <c:v>24.179858011665399</c:v>
                </c:pt>
                <c:pt idx="284">
                  <c:v>24.050568759255501</c:v>
                </c:pt>
                <c:pt idx="285">
                  <c:v>23.926540213600301</c:v>
                </c:pt>
                <c:pt idx="286">
                  <c:v>23.796904607681601</c:v>
                </c:pt>
                <c:pt idx="287">
                  <c:v>23.681408080780901</c:v>
                </c:pt>
                <c:pt idx="288">
                  <c:v>23.552631086557501</c:v>
                </c:pt>
                <c:pt idx="289">
                  <c:v>23.441762655837898</c:v>
                </c:pt>
                <c:pt idx="290">
                  <c:v>23.311775526384501</c:v>
                </c:pt>
                <c:pt idx="291">
                  <c:v>23.192334802671901</c:v>
                </c:pt>
                <c:pt idx="292">
                  <c:v>23.0733123009264</c:v>
                </c:pt>
                <c:pt idx="293">
                  <c:v>22.947907104845399</c:v>
                </c:pt>
                <c:pt idx="294">
                  <c:v>22.821885715489799</c:v>
                </c:pt>
                <c:pt idx="295">
                  <c:v>22.712402856568101</c:v>
                </c:pt>
                <c:pt idx="296">
                  <c:v>22.597477828766301</c:v>
                </c:pt>
                <c:pt idx="297">
                  <c:v>22.476404212402699</c:v>
                </c:pt>
                <c:pt idx="298">
                  <c:v>22.3638673645032</c:v>
                </c:pt>
                <c:pt idx="299">
                  <c:v>22.250353387042502</c:v>
                </c:pt>
                <c:pt idx="300">
                  <c:v>22.133850593431699</c:v>
                </c:pt>
                <c:pt idx="301">
                  <c:v>22.024764844407699</c:v>
                </c:pt>
                <c:pt idx="302">
                  <c:v>21.913883092696899</c:v>
                </c:pt>
                <c:pt idx="303">
                  <c:v>21.796049105489399</c:v>
                </c:pt>
                <c:pt idx="304">
                  <c:v>21.6901291282194</c:v>
                </c:pt>
                <c:pt idx="305">
                  <c:v>21.5768832164636</c:v>
                </c:pt>
                <c:pt idx="306">
                  <c:v>21.460019892731498</c:v>
                </c:pt>
                <c:pt idx="307">
                  <c:v>21.358212314118401</c:v>
                </c:pt>
                <c:pt idx="308">
                  <c:v>21.260909817420799</c:v>
                </c:pt>
                <c:pt idx="309">
                  <c:v>21.1439396158246</c:v>
                </c:pt>
                <c:pt idx="310">
                  <c:v>21.028786063356598</c:v>
                </c:pt>
                <c:pt idx="311">
                  <c:v>20.928263287568299</c:v>
                </c:pt>
                <c:pt idx="312">
                  <c:v>20.822355840332801</c:v>
                </c:pt>
                <c:pt idx="313">
                  <c:v>20.713946044183299</c:v>
                </c:pt>
                <c:pt idx="314">
                  <c:v>20.617236201841902</c:v>
                </c:pt>
                <c:pt idx="315">
                  <c:v>20.508788573820301</c:v>
                </c:pt>
                <c:pt idx="316">
                  <c:v>20.4039434885166</c:v>
                </c:pt>
                <c:pt idx="317">
                  <c:v>20.298991925417798</c:v>
                </c:pt>
                <c:pt idx="318">
                  <c:v>20.196491332224898</c:v>
                </c:pt>
                <c:pt idx="319">
                  <c:v>20.0996399390968</c:v>
                </c:pt>
                <c:pt idx="320">
                  <c:v>20.000634662779198</c:v>
                </c:pt>
                <c:pt idx="321">
                  <c:v>19.899916050953902</c:v>
                </c:pt>
                <c:pt idx="322">
                  <c:v>19.8011015793825</c:v>
                </c:pt>
                <c:pt idx="323">
                  <c:v>19.705808853579299</c:v>
                </c:pt>
                <c:pt idx="324">
                  <c:v>19.6084499827531</c:v>
                </c:pt>
                <c:pt idx="325">
                  <c:v>19.502506001879102</c:v>
                </c:pt>
                <c:pt idx="326">
                  <c:v>19.4155514666177</c:v>
                </c:pt>
                <c:pt idx="327">
                  <c:v>19.323910088901801</c:v>
                </c:pt>
                <c:pt idx="328">
                  <c:v>19.225278595684902</c:v>
                </c:pt>
                <c:pt idx="329">
                  <c:v>19.12597073689</c:v>
                </c:pt>
                <c:pt idx="330">
                  <c:v>19.0362590532478</c:v>
                </c:pt>
                <c:pt idx="331">
                  <c:v>18.934050123972298</c:v>
                </c:pt>
                <c:pt idx="332">
                  <c:v>18.8515650733518</c:v>
                </c:pt>
                <c:pt idx="333">
                  <c:v>18.745928615215899</c:v>
                </c:pt>
                <c:pt idx="334">
                  <c:v>18.656738519803799</c:v>
                </c:pt>
                <c:pt idx="335">
                  <c:v>18.570959317099099</c:v>
                </c:pt>
                <c:pt idx="336">
                  <c:v>18.478509264698999</c:v>
                </c:pt>
                <c:pt idx="337">
                  <c:v>18.387206567434198</c:v>
                </c:pt>
                <c:pt idx="338">
                  <c:v>18.298666845496701</c:v>
                </c:pt>
                <c:pt idx="339">
                  <c:v>18.209740140878601</c:v>
                </c:pt>
                <c:pt idx="340">
                  <c:v>18.123337170587</c:v>
                </c:pt>
                <c:pt idx="341">
                  <c:v>18.0365138422132</c:v>
                </c:pt>
                <c:pt idx="342">
                  <c:v>17.940272371025799</c:v>
                </c:pt>
                <c:pt idx="343">
                  <c:v>17.850886692576601</c:v>
                </c:pt>
                <c:pt idx="344">
                  <c:v>17.762762249492098</c:v>
                </c:pt>
                <c:pt idx="345">
                  <c:v>17.687285346283801</c:v>
                </c:pt>
                <c:pt idx="346">
                  <c:v>17.594154028025599</c:v>
                </c:pt>
                <c:pt idx="347">
                  <c:v>17.5092308673483</c:v>
                </c:pt>
                <c:pt idx="348">
                  <c:v>17.427641066015902</c:v>
                </c:pt>
                <c:pt idx="349">
                  <c:v>17.3472274752299</c:v>
                </c:pt>
                <c:pt idx="350">
                  <c:v>17.264184702212699</c:v>
                </c:pt>
                <c:pt idx="351">
                  <c:v>17.175981820752401</c:v>
                </c:pt>
                <c:pt idx="352">
                  <c:v>17.0915376596624</c:v>
                </c:pt>
                <c:pt idx="353">
                  <c:v>17.010385712536198</c:v>
                </c:pt>
                <c:pt idx="354">
                  <c:v>16.928338230305702</c:v>
                </c:pt>
                <c:pt idx="355">
                  <c:v>16.845831264252102</c:v>
                </c:pt>
                <c:pt idx="356">
                  <c:v>16.7622561994683</c:v>
                </c:pt>
                <c:pt idx="357">
                  <c:v>16.690677182348299</c:v>
                </c:pt>
                <c:pt idx="358">
                  <c:v>16.602896053774899</c:v>
                </c:pt>
                <c:pt idx="359">
                  <c:v>16.526286386717199</c:v>
                </c:pt>
                <c:pt idx="360">
                  <c:v>16.445003450874601</c:v>
                </c:pt>
                <c:pt idx="361">
                  <c:v>16.372004612804499</c:v>
                </c:pt>
                <c:pt idx="362">
                  <c:v>16.289950946754502</c:v>
                </c:pt>
                <c:pt idx="363">
                  <c:v>16.2166224949659</c:v>
                </c:pt>
                <c:pt idx="364">
                  <c:v>16.1364565485441</c:v>
                </c:pt>
                <c:pt idx="365">
                  <c:v>16.065056789328999</c:v>
                </c:pt>
                <c:pt idx="366">
                  <c:v>15.988618750735199</c:v>
                </c:pt>
                <c:pt idx="367">
                  <c:v>15.909213383048201</c:v>
                </c:pt>
                <c:pt idx="368">
                  <c:v>15.834919145620299</c:v>
                </c:pt>
                <c:pt idx="369">
                  <c:v>15.757458536402201</c:v>
                </c:pt>
                <c:pt idx="370">
                  <c:v>15.6852980515757</c:v>
                </c:pt>
                <c:pt idx="371">
                  <c:v>15.6056517079511</c:v>
                </c:pt>
                <c:pt idx="372">
                  <c:v>15.5355409549983</c:v>
                </c:pt>
                <c:pt idx="373">
                  <c:v>15.461236281710899</c:v>
                </c:pt>
                <c:pt idx="374">
                  <c:v>15.3936262857332</c:v>
                </c:pt>
                <c:pt idx="375">
                  <c:v>15.316140313985899</c:v>
                </c:pt>
                <c:pt idx="376">
                  <c:v>15.2417571158736</c:v>
                </c:pt>
                <c:pt idx="377">
                  <c:v>15.1726669611527</c:v>
                </c:pt>
                <c:pt idx="378">
                  <c:v>15.1082283458215</c:v>
                </c:pt>
                <c:pt idx="379">
                  <c:v>15.0335979259571</c:v>
                </c:pt>
                <c:pt idx="380">
                  <c:v>14.9615545691242</c:v>
                </c:pt>
                <c:pt idx="381">
                  <c:v>14.8930228998586</c:v>
                </c:pt>
                <c:pt idx="382">
                  <c:v>14.8236880582305</c:v>
                </c:pt>
                <c:pt idx="383">
                  <c:v>14.753561701985801</c:v>
                </c:pt>
                <c:pt idx="384">
                  <c:v>14.681963498887599</c:v>
                </c:pt>
                <c:pt idx="385">
                  <c:v>14.6143918078394</c:v>
                </c:pt>
                <c:pt idx="386">
                  <c:v>14.5525077143299</c:v>
                </c:pt>
                <c:pt idx="387">
                  <c:v>14.4800418987779</c:v>
                </c:pt>
                <c:pt idx="388">
                  <c:v>14.410210323888601</c:v>
                </c:pt>
                <c:pt idx="389">
                  <c:v>14.3481954360127</c:v>
                </c:pt>
                <c:pt idx="390">
                  <c:v>14.2803954692878</c:v>
                </c:pt>
                <c:pt idx="391">
                  <c:v>14.214278665735501</c:v>
                </c:pt>
                <c:pt idx="392">
                  <c:v>14.1483120169163</c:v>
                </c:pt>
                <c:pt idx="393">
                  <c:v>14.086735942293</c:v>
                </c:pt>
                <c:pt idx="394">
                  <c:v>14.022620054314901</c:v>
                </c:pt>
                <c:pt idx="395">
                  <c:v>13.954215940969499</c:v>
                </c:pt>
                <c:pt idx="396">
                  <c:v>13.8886320521635</c:v>
                </c:pt>
                <c:pt idx="397">
                  <c:v>13.828164810548699</c:v>
                </c:pt>
                <c:pt idx="398">
                  <c:v>13.762547010972</c:v>
                </c:pt>
                <c:pt idx="399">
                  <c:v>13.6961506094841</c:v>
                </c:pt>
                <c:pt idx="400">
                  <c:v>13.6386154973333</c:v>
                </c:pt>
                <c:pt idx="401">
                  <c:v>13.5714888672281</c:v>
                </c:pt>
                <c:pt idx="402">
                  <c:v>13.5154091704738</c:v>
                </c:pt>
                <c:pt idx="403">
                  <c:v>13.4518363645454</c:v>
                </c:pt>
                <c:pt idx="404">
                  <c:v>13.386291666287001</c:v>
                </c:pt>
                <c:pt idx="405">
                  <c:v>13.332812812567999</c:v>
                </c:pt>
                <c:pt idx="406">
                  <c:v>13.266709914559501</c:v>
                </c:pt>
                <c:pt idx="407">
                  <c:v>13.206983394827899</c:v>
                </c:pt>
                <c:pt idx="408">
                  <c:v>13.148406596272601</c:v>
                </c:pt>
                <c:pt idx="409">
                  <c:v>13.085528077860699</c:v>
                </c:pt>
                <c:pt idx="410">
                  <c:v>13.0313709736251</c:v>
                </c:pt>
                <c:pt idx="411">
                  <c:v>12.970960748899801</c:v>
                </c:pt>
                <c:pt idx="412">
                  <c:v>12.910949950750901</c:v>
                </c:pt>
                <c:pt idx="413">
                  <c:v>12.856798262751701</c:v>
                </c:pt>
                <c:pt idx="414">
                  <c:v>12.7966258628409</c:v>
                </c:pt>
                <c:pt idx="415">
                  <c:v>12.739539090239999</c:v>
                </c:pt>
                <c:pt idx="416">
                  <c:v>12.681691101973501</c:v>
                </c:pt>
                <c:pt idx="417">
                  <c:v>12.620770992897301</c:v>
                </c:pt>
                <c:pt idx="418">
                  <c:v>12.561757734312099</c:v>
                </c:pt>
                <c:pt idx="419">
                  <c:v>12.5131527840927</c:v>
                </c:pt>
                <c:pt idx="420">
                  <c:v>12.454628289702001</c:v>
                </c:pt>
                <c:pt idx="421">
                  <c:v>12.399609309392901</c:v>
                </c:pt>
                <c:pt idx="422">
                  <c:v>12.3413272538037</c:v>
                </c:pt>
                <c:pt idx="423">
                  <c:v>12.2908014870697</c:v>
                </c:pt>
                <c:pt idx="424">
                  <c:v>12.228866648579199</c:v>
                </c:pt>
                <c:pt idx="425">
                  <c:v>12.1800691221076</c:v>
                </c:pt>
                <c:pt idx="426">
                  <c:v>12.124943407630299</c:v>
                </c:pt>
                <c:pt idx="427">
                  <c:v>12.0736513619071</c:v>
                </c:pt>
                <c:pt idx="428">
                  <c:v>12.0214954985091</c:v>
                </c:pt>
                <c:pt idx="429">
                  <c:v>11.959316589834501</c:v>
                </c:pt>
                <c:pt idx="430">
                  <c:v>11.907720967731301</c:v>
                </c:pt>
                <c:pt idx="431">
                  <c:v>11.8533201234112</c:v>
                </c:pt>
                <c:pt idx="432">
                  <c:v>11.8102329379851</c:v>
                </c:pt>
                <c:pt idx="433">
                  <c:v>11.7595223348748</c:v>
                </c:pt>
                <c:pt idx="434">
                  <c:v>11.699654494351901</c:v>
                </c:pt>
                <c:pt idx="435">
                  <c:v>11.6533623546174</c:v>
                </c:pt>
                <c:pt idx="436">
                  <c:v>11.598039812309599</c:v>
                </c:pt>
                <c:pt idx="437">
                  <c:v>11.546050559749601</c:v>
                </c:pt>
                <c:pt idx="438">
                  <c:v>11.499467759477801</c:v>
                </c:pt>
                <c:pt idx="439">
                  <c:v>11.443874519958401</c:v>
                </c:pt>
                <c:pt idx="440">
                  <c:v>11.3961484864196</c:v>
                </c:pt>
                <c:pt idx="441">
                  <c:v>11.350194868960999</c:v>
                </c:pt>
                <c:pt idx="442">
                  <c:v>11.3011426547182</c:v>
                </c:pt>
                <c:pt idx="443">
                  <c:v>11.2526877635506</c:v>
                </c:pt>
                <c:pt idx="444">
                  <c:v>11.1992221917683</c:v>
                </c:pt>
                <c:pt idx="445">
                  <c:v>11.1505258845709</c:v>
                </c:pt>
                <c:pt idx="446">
                  <c:v>11.101532988745699</c:v>
                </c:pt>
                <c:pt idx="447">
                  <c:v>11.0553661284741</c:v>
                </c:pt>
                <c:pt idx="448">
                  <c:v>11.0098009980406</c:v>
                </c:pt>
                <c:pt idx="449">
                  <c:v>10.9559163299533</c:v>
                </c:pt>
                <c:pt idx="450">
                  <c:v>10.9147209586374</c:v>
                </c:pt>
                <c:pt idx="451">
                  <c:v>10.865913580531201</c:v>
                </c:pt>
                <c:pt idx="452">
                  <c:v>10.820254288512601</c:v>
                </c:pt>
                <c:pt idx="453">
                  <c:v>10.7732732416332</c:v>
                </c:pt>
                <c:pt idx="454">
                  <c:v>10.7243180975714</c:v>
                </c:pt>
                <c:pt idx="455">
                  <c:v>10.6789248246734</c:v>
                </c:pt>
                <c:pt idx="456">
                  <c:v>10.630026352855801</c:v>
                </c:pt>
                <c:pt idx="457">
                  <c:v>10.5906989061305</c:v>
                </c:pt>
                <c:pt idx="458">
                  <c:v>10.544329706024101</c:v>
                </c:pt>
                <c:pt idx="459">
                  <c:v>10.502730850399001</c:v>
                </c:pt>
                <c:pt idx="460">
                  <c:v>10.455599502995099</c:v>
                </c:pt>
                <c:pt idx="461">
                  <c:v>10.4084907597829</c:v>
                </c:pt>
                <c:pt idx="462">
                  <c:v>10.357409732828</c:v>
                </c:pt>
                <c:pt idx="463">
                  <c:v>10.3228422738893</c:v>
                </c:pt>
                <c:pt idx="464">
                  <c:v>10.2789836094025</c:v>
                </c:pt>
                <c:pt idx="465">
                  <c:v>10.2369182816939</c:v>
                </c:pt>
                <c:pt idx="466">
                  <c:v>10.196303298012101</c:v>
                </c:pt>
                <c:pt idx="467">
                  <c:v>10.146075128602099</c:v>
                </c:pt>
                <c:pt idx="468">
                  <c:v>10.101963727419299</c:v>
                </c:pt>
                <c:pt idx="469">
                  <c:v>10.0622035255239</c:v>
                </c:pt>
                <c:pt idx="470">
                  <c:v>10.0162322909502</c:v>
                </c:pt>
                <c:pt idx="471">
                  <c:v>9.9758013255898401</c:v>
                </c:pt>
                <c:pt idx="472">
                  <c:v>9.93047376891524</c:v>
                </c:pt>
                <c:pt idx="473">
                  <c:v>9.8949220300588205</c:v>
                </c:pt>
                <c:pt idx="474">
                  <c:v>9.8513979688296001</c:v>
                </c:pt>
                <c:pt idx="475">
                  <c:v>9.8089918272960706</c:v>
                </c:pt>
                <c:pt idx="476">
                  <c:v>9.76530329684973</c:v>
                </c:pt>
                <c:pt idx="477">
                  <c:v>9.7317700595813701</c:v>
                </c:pt>
                <c:pt idx="478">
                  <c:v>9.6878724130070708</c:v>
                </c:pt>
                <c:pt idx="479">
                  <c:v>9.64528507963721</c:v>
                </c:pt>
                <c:pt idx="480">
                  <c:v>9.60400092135521</c:v>
                </c:pt>
                <c:pt idx="481">
                  <c:v>9.5711813110218404</c:v>
                </c:pt>
                <c:pt idx="482">
                  <c:v>9.5289448212059291</c:v>
                </c:pt>
                <c:pt idx="483">
                  <c:v>9.4857186568584293</c:v>
                </c:pt>
                <c:pt idx="484">
                  <c:v>9.44821424953731</c:v>
                </c:pt>
                <c:pt idx="485">
                  <c:v>9.4108742043881399</c:v>
                </c:pt>
                <c:pt idx="486">
                  <c:v>9.3689059106740498</c:v>
                </c:pt>
                <c:pt idx="487">
                  <c:v>9.3283120913333999</c:v>
                </c:pt>
                <c:pt idx="488">
                  <c:v>9.2968380481522708</c:v>
                </c:pt>
                <c:pt idx="489">
                  <c:v>9.2514598586682499</c:v>
                </c:pt>
                <c:pt idx="490">
                  <c:v>9.2173643369363703</c:v>
                </c:pt>
                <c:pt idx="491">
                  <c:v>9.1802563376962105</c:v>
                </c:pt>
                <c:pt idx="492">
                  <c:v>9.1411858531698194</c:v>
                </c:pt>
                <c:pt idx="493">
                  <c:v>9.10086685698022</c:v>
                </c:pt>
                <c:pt idx="494">
                  <c:v>9.0694255762436402</c:v>
                </c:pt>
                <c:pt idx="495">
                  <c:v>9.0333486493247399</c:v>
                </c:pt>
                <c:pt idx="496">
                  <c:v>8.99305634356487</c:v>
                </c:pt>
                <c:pt idx="497">
                  <c:v>8.9572047117720306</c:v>
                </c:pt>
                <c:pt idx="498">
                  <c:v>8.9225982140827806</c:v>
                </c:pt>
                <c:pt idx="499">
                  <c:v>8.8880343101674999</c:v>
                </c:pt>
                <c:pt idx="500">
                  <c:v>8.8538201303183293</c:v>
                </c:pt>
                <c:pt idx="501">
                  <c:v>8.8146344121767299</c:v>
                </c:pt>
                <c:pt idx="502">
                  <c:v>8.78131258856064</c:v>
                </c:pt>
                <c:pt idx="503">
                  <c:v>8.7410380299608299</c:v>
                </c:pt>
                <c:pt idx="504">
                  <c:v>8.7067855637383396</c:v>
                </c:pt>
                <c:pt idx="505">
                  <c:v>8.6714776387018606</c:v>
                </c:pt>
                <c:pt idx="506">
                  <c:v>8.6378423992514506</c:v>
                </c:pt>
                <c:pt idx="507">
                  <c:v>8.6025440752370894</c:v>
                </c:pt>
                <c:pt idx="508">
                  <c:v>8.5672929003448495</c:v>
                </c:pt>
                <c:pt idx="509">
                  <c:v>8.5342341328587104</c:v>
                </c:pt>
                <c:pt idx="510">
                  <c:v>8.4963913473868207</c:v>
                </c:pt>
                <c:pt idx="511">
                  <c:v>8.4649060276544503</c:v>
                </c:pt>
                <c:pt idx="512">
                  <c:v>8.4335981737142998</c:v>
                </c:pt>
                <c:pt idx="513">
                  <c:v>8.3979266163156208</c:v>
                </c:pt>
                <c:pt idx="514">
                  <c:v>8.3651312955742192</c:v>
                </c:pt>
                <c:pt idx="515">
                  <c:v>8.3327151922954297</c:v>
                </c:pt>
                <c:pt idx="516">
                  <c:v>8.2970771389045499</c:v>
                </c:pt>
                <c:pt idx="517">
                  <c:v>8.2634581584449496</c:v>
                </c:pt>
                <c:pt idx="518">
                  <c:v>8.2317701446863598</c:v>
                </c:pt>
                <c:pt idx="519">
                  <c:v>8.1973862356352001</c:v>
                </c:pt>
                <c:pt idx="520">
                  <c:v>8.1681505418226692</c:v>
                </c:pt>
                <c:pt idx="521">
                  <c:v>8.13474032172374</c:v>
                </c:pt>
                <c:pt idx="522">
                  <c:v>8.1017120945049808</c:v>
                </c:pt>
                <c:pt idx="523">
                  <c:v>8.0747633460314496</c:v>
                </c:pt>
                <c:pt idx="524">
                  <c:v>8.0357691572066301</c:v>
                </c:pt>
                <c:pt idx="525">
                  <c:v>8.00691140670836</c:v>
                </c:pt>
                <c:pt idx="526">
                  <c:v>7.9721221896942396</c:v>
                </c:pt>
                <c:pt idx="527">
                  <c:v>7.9396954190966103</c:v>
                </c:pt>
                <c:pt idx="528">
                  <c:v>7.9163166756697896</c:v>
                </c:pt>
                <c:pt idx="529">
                  <c:v>7.8790669974384802</c:v>
                </c:pt>
                <c:pt idx="530">
                  <c:v>7.85310335844843</c:v>
                </c:pt>
                <c:pt idx="531">
                  <c:v>7.8181169165781599</c:v>
                </c:pt>
                <c:pt idx="532">
                  <c:v>7.7912483540593804</c:v>
                </c:pt>
                <c:pt idx="533">
                  <c:v>7.7594590631924003</c:v>
                </c:pt>
                <c:pt idx="534">
                  <c:v>7.73216000173952</c:v>
                </c:pt>
                <c:pt idx="535">
                  <c:v>7.7000375038306599</c:v>
                </c:pt>
                <c:pt idx="536">
                  <c:v>7.6683906808153797</c:v>
                </c:pt>
                <c:pt idx="537">
                  <c:v>7.6419241351600196</c:v>
                </c:pt>
                <c:pt idx="538">
                  <c:v>7.61406671565795</c:v>
                </c:pt>
                <c:pt idx="539">
                  <c:v>7.5844249040104401</c:v>
                </c:pt>
                <c:pt idx="540">
                  <c:v>7.5545958650752301</c:v>
                </c:pt>
                <c:pt idx="541">
                  <c:v>7.5273614011586503</c:v>
                </c:pt>
                <c:pt idx="542">
                  <c:v>7.5009966678793196</c:v>
                </c:pt>
                <c:pt idx="543">
                  <c:v>7.4656643982327697</c:v>
                </c:pt>
                <c:pt idx="544">
                  <c:v>7.44000299327592</c:v>
                </c:pt>
                <c:pt idx="545">
                  <c:v>7.4100768215316997</c:v>
                </c:pt>
                <c:pt idx="546">
                  <c:v>7.3789267546139703</c:v>
                </c:pt>
                <c:pt idx="547">
                  <c:v>7.3518699325798904</c:v>
                </c:pt>
                <c:pt idx="548">
                  <c:v>7.3257032527828096</c:v>
                </c:pt>
                <c:pt idx="549">
                  <c:v>7.2965160652221703</c:v>
                </c:pt>
                <c:pt idx="550">
                  <c:v>7.2709096753526703</c:v>
                </c:pt>
                <c:pt idx="551">
                  <c:v>7.2403367176052402</c:v>
                </c:pt>
                <c:pt idx="552">
                  <c:v>7.2158434669784803</c:v>
                </c:pt>
                <c:pt idx="553">
                  <c:v>7.18718115523638</c:v>
                </c:pt>
                <c:pt idx="554">
                  <c:v>7.1596371741488998</c:v>
                </c:pt>
                <c:pt idx="555">
                  <c:v>7.1326638032894998</c:v>
                </c:pt>
                <c:pt idx="556">
                  <c:v>7.10589103569394</c:v>
                </c:pt>
                <c:pt idx="557">
                  <c:v>7.0805723472816604</c:v>
                </c:pt>
                <c:pt idx="558">
                  <c:v>7.0534457722117603</c:v>
                </c:pt>
                <c:pt idx="559">
                  <c:v>7.0245997329122396</c:v>
                </c:pt>
                <c:pt idx="560">
                  <c:v>7.0017257946335896</c:v>
                </c:pt>
                <c:pt idx="561">
                  <c:v>6.9721284897612303</c:v>
                </c:pt>
                <c:pt idx="562">
                  <c:v>6.9462129999522801</c:v>
                </c:pt>
                <c:pt idx="563">
                  <c:v>6.9185002507014897</c:v>
                </c:pt>
                <c:pt idx="564">
                  <c:v>6.8950366438501902</c:v>
                </c:pt>
                <c:pt idx="565">
                  <c:v>6.8687018835059597</c:v>
                </c:pt>
                <c:pt idx="566">
                  <c:v>6.8443347170169204</c:v>
                </c:pt>
                <c:pt idx="567">
                  <c:v>6.8217320285057497</c:v>
                </c:pt>
                <c:pt idx="568">
                  <c:v>6.7928146164911896</c:v>
                </c:pt>
                <c:pt idx="569">
                  <c:v>6.7717042026929697</c:v>
                </c:pt>
                <c:pt idx="570">
                  <c:v>6.7455542384571903</c:v>
                </c:pt>
                <c:pt idx="571">
                  <c:v>6.7245652412861503</c:v>
                </c:pt>
                <c:pt idx="572">
                  <c:v>6.6997881107567396</c:v>
                </c:pt>
                <c:pt idx="573">
                  <c:v>6.6736560407485799</c:v>
                </c:pt>
                <c:pt idx="574">
                  <c:v>6.6458853900831798</c:v>
                </c:pt>
                <c:pt idx="575">
                  <c:v>6.6190698978773002</c:v>
                </c:pt>
                <c:pt idx="576">
                  <c:v>6.5981133193061599</c:v>
                </c:pt>
                <c:pt idx="577">
                  <c:v>6.57286070467313</c:v>
                </c:pt>
                <c:pt idx="578">
                  <c:v>6.5484177479092702</c:v>
                </c:pt>
                <c:pt idx="579">
                  <c:v>6.5282856744887701</c:v>
                </c:pt>
                <c:pt idx="580">
                  <c:v>6.5079588432283302</c:v>
                </c:pt>
                <c:pt idx="581">
                  <c:v>6.4785566398454097</c:v>
                </c:pt>
                <c:pt idx="582">
                  <c:v>6.4553009832886197</c:v>
                </c:pt>
                <c:pt idx="583">
                  <c:v>6.43137204052318</c:v>
                </c:pt>
                <c:pt idx="584">
                  <c:v>6.4104808545666598</c:v>
                </c:pt>
                <c:pt idx="585">
                  <c:v>6.38674210929703</c:v>
                </c:pt>
                <c:pt idx="586">
                  <c:v>6.3648531005487898</c:v>
                </c:pt>
                <c:pt idx="587">
                  <c:v>6.3430653952016698</c:v>
                </c:pt>
                <c:pt idx="588">
                  <c:v>6.3182687358237697</c:v>
                </c:pt>
                <c:pt idx="589">
                  <c:v>6.3010954033860003</c:v>
                </c:pt>
                <c:pt idx="590">
                  <c:v>6.2715426455703396</c:v>
                </c:pt>
                <c:pt idx="591">
                  <c:v>6.2525784213351701</c:v>
                </c:pt>
                <c:pt idx="592">
                  <c:v>6.2309443863155201</c:v>
                </c:pt>
                <c:pt idx="593">
                  <c:v>6.2115104363273304</c:v>
                </c:pt>
                <c:pt idx="594">
                  <c:v>6.1862789746665001</c:v>
                </c:pt>
                <c:pt idx="595">
                  <c:v>6.16542581506648</c:v>
                </c:pt>
                <c:pt idx="596">
                  <c:v>6.1430392455683904</c:v>
                </c:pt>
                <c:pt idx="597">
                  <c:v>6.1188827455989703</c:v>
                </c:pt>
                <c:pt idx="598">
                  <c:v>6.0984915052112303</c:v>
                </c:pt>
                <c:pt idx="599">
                  <c:v>6.0778856147918399</c:v>
                </c:pt>
                <c:pt idx="600">
                  <c:v>6.0562959902978104</c:v>
                </c:pt>
                <c:pt idx="601">
                  <c:v>6.0372543174547504</c:v>
                </c:pt>
                <c:pt idx="602">
                  <c:v>6.0146285370924399</c:v>
                </c:pt>
                <c:pt idx="603">
                  <c:v>5.9961031035751597</c:v>
                </c:pt>
                <c:pt idx="604">
                  <c:v>5.9747497269852401</c:v>
                </c:pt>
                <c:pt idx="605">
                  <c:v>5.9499360858957999</c:v>
                </c:pt>
                <c:pt idx="606">
                  <c:v>5.9331930268543998</c:v>
                </c:pt>
                <c:pt idx="607">
                  <c:v>5.9155587375487597</c:v>
                </c:pt>
                <c:pt idx="608">
                  <c:v>5.8912909068427401</c:v>
                </c:pt>
                <c:pt idx="609">
                  <c:v>5.8706905377753298</c:v>
                </c:pt>
                <c:pt idx="610">
                  <c:v>5.8516029203904001</c:v>
                </c:pt>
                <c:pt idx="611">
                  <c:v>5.8330984437757403</c:v>
                </c:pt>
                <c:pt idx="612">
                  <c:v>5.8146800515563797</c:v>
                </c:pt>
                <c:pt idx="613">
                  <c:v>5.7924785038859801</c:v>
                </c:pt>
                <c:pt idx="614">
                  <c:v>5.7755614348332296</c:v>
                </c:pt>
                <c:pt idx="615">
                  <c:v>5.7563924748634401</c:v>
                </c:pt>
                <c:pt idx="616">
                  <c:v>5.7379271048811002</c:v>
                </c:pt>
                <c:pt idx="617">
                  <c:v>5.7139741551849799</c:v>
                </c:pt>
                <c:pt idx="618">
                  <c:v>5.6958485140292598</c:v>
                </c:pt>
                <c:pt idx="619">
                  <c:v>5.6767468655311699</c:v>
                </c:pt>
                <c:pt idx="620">
                  <c:v>5.66151607848537</c:v>
                </c:pt>
                <c:pt idx="621">
                  <c:v>5.6417421001398003</c:v>
                </c:pt>
                <c:pt idx="622">
                  <c:v>5.6228956794061897</c:v>
                </c:pt>
                <c:pt idx="623">
                  <c:v>5.6030851426086103</c:v>
                </c:pt>
                <c:pt idx="624">
                  <c:v>5.5874704205254098</c:v>
                </c:pt>
                <c:pt idx="625">
                  <c:v>5.5684647732189001</c:v>
                </c:pt>
                <c:pt idx="626">
                  <c:v>5.5504755622420596</c:v>
                </c:pt>
                <c:pt idx="627">
                  <c:v>5.5297343856696797</c:v>
                </c:pt>
                <c:pt idx="628">
                  <c:v>5.5136045074763604</c:v>
                </c:pt>
                <c:pt idx="629">
                  <c:v>5.4957359481606298</c:v>
                </c:pt>
                <c:pt idx="630">
                  <c:v>5.4780840659418502</c:v>
                </c:pt>
                <c:pt idx="631">
                  <c:v>5.4607373396485102</c:v>
                </c:pt>
                <c:pt idx="632">
                  <c:v>5.4434584636826902</c:v>
                </c:pt>
                <c:pt idx="633">
                  <c:v>5.4260913602051399</c:v>
                </c:pt>
                <c:pt idx="634">
                  <c:v>5.40980535090074</c:v>
                </c:pt>
                <c:pt idx="635">
                  <c:v>5.3915532660568299</c:v>
                </c:pt>
                <c:pt idx="636">
                  <c:v>5.3740469112611597</c:v>
                </c:pt>
                <c:pt idx="637">
                  <c:v>5.3547916520790899</c:v>
                </c:pt>
                <c:pt idx="638">
                  <c:v>5.3424030104434097</c:v>
                </c:pt>
                <c:pt idx="639">
                  <c:v>5.3227570530279698</c:v>
                </c:pt>
                <c:pt idx="640">
                  <c:v>5.3057163309703697</c:v>
                </c:pt>
                <c:pt idx="641">
                  <c:v>5.2931505154335801</c:v>
                </c:pt>
                <c:pt idx="642">
                  <c:v>5.27548505104585</c:v>
                </c:pt>
                <c:pt idx="643">
                  <c:v>5.2583052992884296</c:v>
                </c:pt>
                <c:pt idx="644">
                  <c:v>5.2451375527088899</c:v>
                </c:pt>
                <c:pt idx="645">
                  <c:v>5.2251460645847798</c:v>
                </c:pt>
                <c:pt idx="646">
                  <c:v>5.2086370334910903</c:v>
                </c:pt>
                <c:pt idx="647">
                  <c:v>5.1942317409954502</c:v>
                </c:pt>
                <c:pt idx="648">
                  <c:v>5.17804161103426</c:v>
                </c:pt>
                <c:pt idx="649">
                  <c:v>5.1627472226292497</c:v>
                </c:pt>
                <c:pt idx="650">
                  <c:v>5.1460112935326903</c:v>
                </c:pt>
                <c:pt idx="651">
                  <c:v>5.1318392312079002</c:v>
                </c:pt>
                <c:pt idx="652">
                  <c:v>5.1178415772341896</c:v>
                </c:pt>
                <c:pt idx="653">
                  <c:v>5.1015117288986396</c:v>
                </c:pt>
                <c:pt idx="654">
                  <c:v>5.0840523202418497</c:v>
                </c:pt>
                <c:pt idx="655">
                  <c:v>5.0697467943379504</c:v>
                </c:pt>
                <c:pt idx="656">
                  <c:v>5.0550386261872999</c:v>
                </c:pt>
                <c:pt idx="657">
                  <c:v>5.0412343644131301</c:v>
                </c:pt>
                <c:pt idx="658">
                  <c:v>5.0250893194897897</c:v>
                </c:pt>
                <c:pt idx="659">
                  <c:v>5.0103145088113603</c:v>
                </c:pt>
                <c:pt idx="660">
                  <c:v>4.9970185375447</c:v>
                </c:pt>
                <c:pt idx="661">
                  <c:v>4.98063043444043</c:v>
                </c:pt>
                <c:pt idx="662">
                  <c:v>4.9652915186305497</c:v>
                </c:pt>
                <c:pt idx="663">
                  <c:v>4.9528180887950501</c:v>
                </c:pt>
                <c:pt idx="664">
                  <c:v>4.9396562140911602</c:v>
                </c:pt>
                <c:pt idx="665">
                  <c:v>4.9230960265180004</c:v>
                </c:pt>
                <c:pt idx="666">
                  <c:v>4.9111749701357503</c:v>
                </c:pt>
                <c:pt idx="667">
                  <c:v>4.8964242417421699</c:v>
                </c:pt>
                <c:pt idx="668">
                  <c:v>4.8816576592418004</c:v>
                </c:pt>
                <c:pt idx="669">
                  <c:v>4.8701065703039497</c:v>
                </c:pt>
                <c:pt idx="670">
                  <c:v>4.8531765315666204</c:v>
                </c:pt>
                <c:pt idx="671">
                  <c:v>4.8389671366548503</c:v>
                </c:pt>
                <c:pt idx="672">
                  <c:v>4.8256482865027799</c:v>
                </c:pt>
                <c:pt idx="673">
                  <c:v>4.8121770412268701</c:v>
                </c:pt>
                <c:pt idx="674">
                  <c:v>4.8015809502351399</c:v>
                </c:pt>
                <c:pt idx="675">
                  <c:v>4.7864506958921602</c:v>
                </c:pt>
                <c:pt idx="676">
                  <c:v>4.7724191162647296</c:v>
                </c:pt>
                <c:pt idx="677">
                  <c:v>4.7639669851892901</c:v>
                </c:pt>
                <c:pt idx="678">
                  <c:v>4.7449103680468596</c:v>
                </c:pt>
                <c:pt idx="679">
                  <c:v>4.73338327137186</c:v>
                </c:pt>
                <c:pt idx="680">
                  <c:v>4.7221425497912497</c:v>
                </c:pt>
                <c:pt idx="681">
                  <c:v>4.7087414537638397</c:v>
                </c:pt>
                <c:pt idx="682">
                  <c:v>4.6952115051635204</c:v>
                </c:pt>
                <c:pt idx="683">
                  <c:v>4.6834756591561204</c:v>
                </c:pt>
                <c:pt idx="684">
                  <c:v>4.6700749154317904</c:v>
                </c:pt>
                <c:pt idx="685">
                  <c:v>4.6578952448255801</c:v>
                </c:pt>
                <c:pt idx="686">
                  <c:v>4.6455623169632396</c:v>
                </c:pt>
                <c:pt idx="687">
                  <c:v>4.6289823583259997</c:v>
                </c:pt>
                <c:pt idx="688">
                  <c:v>4.6200681280750899</c:v>
                </c:pt>
                <c:pt idx="689">
                  <c:v>4.6085953611934203</c:v>
                </c:pt>
                <c:pt idx="690">
                  <c:v>4.5955496988361899</c:v>
                </c:pt>
                <c:pt idx="691">
                  <c:v>4.5812756840698698</c:v>
                </c:pt>
                <c:pt idx="692">
                  <c:v>4.5713462761426404</c:v>
                </c:pt>
                <c:pt idx="693">
                  <c:v>4.55976237822036</c:v>
                </c:pt>
                <c:pt idx="694">
                  <c:v>4.54630041221718</c:v>
                </c:pt>
                <c:pt idx="695">
                  <c:v>4.5363335098682498</c:v>
                </c:pt>
                <c:pt idx="696">
                  <c:v>4.5259815226133604</c:v>
                </c:pt>
                <c:pt idx="697">
                  <c:v>4.5123324858662901</c:v>
                </c:pt>
                <c:pt idx="698">
                  <c:v>4.4992620752754497</c:v>
                </c:pt>
                <c:pt idx="699">
                  <c:v>4.48926493906849</c:v>
                </c:pt>
                <c:pt idx="700">
                  <c:v>4.4769241864854097</c:v>
                </c:pt>
                <c:pt idx="701">
                  <c:v>4.4650549275908196</c:v>
                </c:pt>
                <c:pt idx="702">
                  <c:v>4.4557074989421199</c:v>
                </c:pt>
                <c:pt idx="703">
                  <c:v>4.4408562654039603</c:v>
                </c:pt>
                <c:pt idx="704">
                  <c:v>4.4337584781781896</c:v>
                </c:pt>
                <c:pt idx="705">
                  <c:v>4.4208288780742899</c:v>
                </c:pt>
                <c:pt idx="706">
                  <c:v>4.4129697172269502</c:v>
                </c:pt>
                <c:pt idx="707">
                  <c:v>4.4031868373146903</c:v>
                </c:pt>
                <c:pt idx="708">
                  <c:v>4.3890723105851999</c:v>
                </c:pt>
                <c:pt idx="709">
                  <c:v>4.3780321310125201</c:v>
                </c:pt>
                <c:pt idx="710">
                  <c:v>4.3668760851029003</c:v>
                </c:pt>
                <c:pt idx="711">
                  <c:v>4.3579683505064004</c:v>
                </c:pt>
                <c:pt idx="712">
                  <c:v>4.3499278476681402</c:v>
                </c:pt>
                <c:pt idx="713">
                  <c:v>4.3384117527982102</c:v>
                </c:pt>
                <c:pt idx="714">
                  <c:v>4.3276139838285399</c:v>
                </c:pt>
                <c:pt idx="715">
                  <c:v>4.3145509952188901</c:v>
                </c:pt>
                <c:pt idx="716">
                  <c:v>4.3058702679409704</c:v>
                </c:pt>
                <c:pt idx="717">
                  <c:v>4.29688251892666</c:v>
                </c:pt>
                <c:pt idx="718">
                  <c:v>4.2865679343391898</c:v>
                </c:pt>
                <c:pt idx="719">
                  <c:v>4.2737162090134797</c:v>
                </c:pt>
                <c:pt idx="720">
                  <c:v>4.2634681841190698</c:v>
                </c:pt>
                <c:pt idx="721">
                  <c:v>4.2553458734662701</c:v>
                </c:pt>
                <c:pt idx="722">
                  <c:v>4.2448138798434902</c:v>
                </c:pt>
                <c:pt idx="723">
                  <c:v>4.2349299211812701</c:v>
                </c:pt>
                <c:pt idx="724">
                  <c:v>4.2239179295694704</c:v>
                </c:pt>
                <c:pt idx="725">
                  <c:v>4.2160247160619502</c:v>
                </c:pt>
                <c:pt idx="726">
                  <c:v>4.2031643770890197</c:v>
                </c:pt>
                <c:pt idx="727">
                  <c:v>4.1961827217807901</c:v>
                </c:pt>
                <c:pt idx="728">
                  <c:v>4.1864290285847403</c:v>
                </c:pt>
                <c:pt idx="729">
                  <c:v>4.1764786191452803</c:v>
                </c:pt>
                <c:pt idx="730">
                  <c:v>4.16807517964582</c:v>
                </c:pt>
                <c:pt idx="731">
                  <c:v>4.1564508510961504</c:v>
                </c:pt>
                <c:pt idx="732">
                  <c:v>4.1488115016684901</c:v>
                </c:pt>
                <c:pt idx="733">
                  <c:v>4.1390957627778402</c:v>
                </c:pt>
                <c:pt idx="734">
                  <c:v>4.1259385014150496</c:v>
                </c:pt>
                <c:pt idx="735">
                  <c:v>4.1229090946512397</c:v>
                </c:pt>
                <c:pt idx="736">
                  <c:v>4.1091303580453999</c:v>
                </c:pt>
                <c:pt idx="737">
                  <c:v>4.1012624557366797</c:v>
                </c:pt>
                <c:pt idx="738">
                  <c:v>4.0915350008112501</c:v>
                </c:pt>
                <c:pt idx="739">
                  <c:v>4.0835629522923798</c:v>
                </c:pt>
                <c:pt idx="740">
                  <c:v>4.0752328314506396</c:v>
                </c:pt>
                <c:pt idx="741">
                  <c:v>4.0646670533987699</c:v>
                </c:pt>
                <c:pt idx="742">
                  <c:v>4.0549925471683101</c:v>
                </c:pt>
                <c:pt idx="743">
                  <c:v>4.0479808291919497</c:v>
                </c:pt>
                <c:pt idx="744">
                  <c:v>4.0405537001349403</c:v>
                </c:pt>
                <c:pt idx="745">
                  <c:v>4.0295004090047604</c:v>
                </c:pt>
                <c:pt idx="746">
                  <c:v>4.0216231378726901</c:v>
                </c:pt>
                <c:pt idx="747">
                  <c:v>4.0127641452144696</c:v>
                </c:pt>
                <c:pt idx="748">
                  <c:v>4.0040467149336099</c:v>
                </c:pt>
                <c:pt idx="749">
                  <c:v>3.9966669494397999</c:v>
                </c:pt>
                <c:pt idx="750">
                  <c:v>3.98602388293956</c:v>
                </c:pt>
                <c:pt idx="751">
                  <c:v>3.9795504287944099</c:v>
                </c:pt>
                <c:pt idx="752">
                  <c:v>3.96736582076446</c:v>
                </c:pt>
                <c:pt idx="753">
                  <c:v>3.9603524187795598</c:v>
                </c:pt>
                <c:pt idx="754">
                  <c:v>3.9532973868957</c:v>
                </c:pt>
                <c:pt idx="755">
                  <c:v>3.9439491807551401</c:v>
                </c:pt>
                <c:pt idx="756">
                  <c:v>3.93468159848153</c:v>
                </c:pt>
                <c:pt idx="757">
                  <c:v>3.9275562257791501</c:v>
                </c:pt>
                <c:pt idx="758">
                  <c:v>3.9188230819124299</c:v>
                </c:pt>
                <c:pt idx="759">
                  <c:v>3.9084833125355298</c:v>
                </c:pt>
                <c:pt idx="760">
                  <c:v>3.9037641794515401</c:v>
                </c:pt>
                <c:pt idx="761">
                  <c:v>3.8954593628348499</c:v>
                </c:pt>
                <c:pt idx="762">
                  <c:v>3.8857409585542602</c:v>
                </c:pt>
                <c:pt idx="763">
                  <c:v>3.8797276544049302</c:v>
                </c:pt>
                <c:pt idx="764">
                  <c:v>3.8700732598082599</c:v>
                </c:pt>
                <c:pt idx="765">
                  <c:v>3.8629240184250899</c:v>
                </c:pt>
                <c:pt idx="766">
                  <c:v>3.8551587690662199</c:v>
                </c:pt>
                <c:pt idx="767">
                  <c:v>3.84748229555063</c:v>
                </c:pt>
                <c:pt idx="768">
                  <c:v>3.8395538933802098</c:v>
                </c:pt>
                <c:pt idx="769">
                  <c:v>3.83142224726349</c:v>
                </c:pt>
                <c:pt idx="770">
                  <c:v>3.82220409389853</c:v>
                </c:pt>
                <c:pt idx="771">
                  <c:v>3.8149222210327798</c:v>
                </c:pt>
                <c:pt idx="772">
                  <c:v>3.8055086350667602</c:v>
                </c:pt>
                <c:pt idx="773">
                  <c:v>3.7996881940853999</c:v>
                </c:pt>
                <c:pt idx="774">
                  <c:v>3.7918205823485902</c:v>
                </c:pt>
                <c:pt idx="775">
                  <c:v>3.7826631566393099</c:v>
                </c:pt>
                <c:pt idx="776">
                  <c:v>3.7742681428803402</c:v>
                </c:pt>
                <c:pt idx="777">
                  <c:v>3.7688792240974101</c:v>
                </c:pt>
                <c:pt idx="778">
                  <c:v>3.7594600279411301</c:v>
                </c:pt>
                <c:pt idx="779">
                  <c:v>3.7548791517175801</c:v>
                </c:pt>
                <c:pt idx="780">
                  <c:v>3.7435346160316501</c:v>
                </c:pt>
                <c:pt idx="781">
                  <c:v>3.7362873217952002</c:v>
                </c:pt>
                <c:pt idx="782">
                  <c:v>3.7307939806881998</c:v>
                </c:pt>
                <c:pt idx="783">
                  <c:v>3.7236910580493801</c:v>
                </c:pt>
                <c:pt idx="784">
                  <c:v>3.7155387399419402</c:v>
                </c:pt>
                <c:pt idx="785">
                  <c:v>3.7076956655581599</c:v>
                </c:pt>
                <c:pt idx="786">
                  <c:v>3.7006547989040701</c:v>
                </c:pt>
                <c:pt idx="787">
                  <c:v>3.6924544149768201</c:v>
                </c:pt>
                <c:pt idx="788">
                  <c:v>3.6857186418231902</c:v>
                </c:pt>
                <c:pt idx="789">
                  <c:v>3.6805813911766201</c:v>
                </c:pt>
                <c:pt idx="790">
                  <c:v>3.6695953377941501</c:v>
                </c:pt>
                <c:pt idx="791">
                  <c:v>3.6626631536838499</c:v>
                </c:pt>
                <c:pt idx="792">
                  <c:v>3.6548217569758501</c:v>
                </c:pt>
                <c:pt idx="793">
                  <c:v>3.6483653846282902</c:v>
                </c:pt>
                <c:pt idx="794">
                  <c:v>3.6406652955030001</c:v>
                </c:pt>
                <c:pt idx="795">
                  <c:v>3.63476350515286</c:v>
                </c:pt>
                <c:pt idx="796">
                  <c:v>3.6275623029928599</c:v>
                </c:pt>
                <c:pt idx="797">
                  <c:v>3.6219275508772801</c:v>
                </c:pt>
                <c:pt idx="798">
                  <c:v>3.6139946667485598</c:v>
                </c:pt>
                <c:pt idx="799">
                  <c:v>3.6057349571171899</c:v>
                </c:pt>
                <c:pt idx="800">
                  <c:v>3.5991352621493098</c:v>
                </c:pt>
                <c:pt idx="801">
                  <c:v>3.5923320615187602</c:v>
                </c:pt>
                <c:pt idx="802">
                  <c:v>3.5844498139344099</c:v>
                </c:pt>
                <c:pt idx="803">
                  <c:v>3.5770751054222298</c:v>
                </c:pt>
                <c:pt idx="804">
                  <c:v>3.5683692936826001</c:v>
                </c:pt>
                <c:pt idx="805">
                  <c:v>3.5634994964339501</c:v>
                </c:pt>
                <c:pt idx="806">
                  <c:v>3.55565693128709</c:v>
                </c:pt>
                <c:pt idx="807">
                  <c:v>3.5504215669399399</c:v>
                </c:pt>
                <c:pt idx="808">
                  <c:v>3.5407990808199501</c:v>
                </c:pt>
                <c:pt idx="809">
                  <c:v>3.53392634302979</c:v>
                </c:pt>
                <c:pt idx="810">
                  <c:v>3.5246577369350498</c:v>
                </c:pt>
                <c:pt idx="811">
                  <c:v>3.5194544422357499</c:v>
                </c:pt>
                <c:pt idx="812">
                  <c:v>3.5145609901744899</c:v>
                </c:pt>
                <c:pt idx="813">
                  <c:v>3.50699611017729</c:v>
                </c:pt>
                <c:pt idx="814">
                  <c:v>3.4999087119320702</c:v>
                </c:pt>
                <c:pt idx="815">
                  <c:v>3.4943596924282798</c:v>
                </c:pt>
                <c:pt idx="816">
                  <c:v>3.4860202681474801</c:v>
                </c:pt>
                <c:pt idx="817">
                  <c:v>3.48005969593477</c:v>
                </c:pt>
                <c:pt idx="818">
                  <c:v>3.4717874821185202</c:v>
                </c:pt>
                <c:pt idx="819">
                  <c:v>3.4658322768310001</c:v>
                </c:pt>
                <c:pt idx="820">
                  <c:v>3.4574546780042201</c:v>
                </c:pt>
                <c:pt idx="821">
                  <c:v>3.4522797133744798</c:v>
                </c:pt>
                <c:pt idx="822">
                  <c:v>3.4464055008619101</c:v>
                </c:pt>
                <c:pt idx="823">
                  <c:v>3.4407001876558199</c:v>
                </c:pt>
                <c:pt idx="824">
                  <c:v>3.43231948734336</c:v>
                </c:pt>
                <c:pt idx="825">
                  <c:v>3.4255303433253999</c:v>
                </c:pt>
                <c:pt idx="826">
                  <c:v>3.4197464555791002</c:v>
                </c:pt>
                <c:pt idx="827">
                  <c:v>3.4119068838603002</c:v>
                </c:pt>
                <c:pt idx="828">
                  <c:v>3.4063605845855198</c:v>
                </c:pt>
                <c:pt idx="829">
                  <c:v>3.40035582109051</c:v>
                </c:pt>
                <c:pt idx="830">
                  <c:v>3.3918107789219198</c:v>
                </c:pt>
                <c:pt idx="831">
                  <c:v>3.3862097727703002</c:v>
                </c:pt>
                <c:pt idx="832">
                  <c:v>3.3785926499944501</c:v>
                </c:pt>
                <c:pt idx="833">
                  <c:v>3.3758339858033302</c:v>
                </c:pt>
                <c:pt idx="834">
                  <c:v>3.3674091827094599</c:v>
                </c:pt>
                <c:pt idx="835">
                  <c:v>3.3602588749162399</c:v>
                </c:pt>
                <c:pt idx="836">
                  <c:v>3.3549782750931398</c:v>
                </c:pt>
                <c:pt idx="837">
                  <c:v>3.3487073796455098</c:v>
                </c:pt>
                <c:pt idx="838">
                  <c:v>3.3424495339772</c:v>
                </c:pt>
                <c:pt idx="839">
                  <c:v>3.3313650083357</c:v>
                </c:pt>
                <c:pt idx="840">
                  <c:v>3.3266341687542602</c:v>
                </c:pt>
                <c:pt idx="841">
                  <c:v>3.3216340661846302</c:v>
                </c:pt>
                <c:pt idx="842">
                  <c:v>3.3144069511351799</c:v>
                </c:pt>
                <c:pt idx="843">
                  <c:v>3.3067956305213402</c:v>
                </c:pt>
                <c:pt idx="844">
                  <c:v>3.3045510201266399</c:v>
                </c:pt>
                <c:pt idx="845">
                  <c:v>3.2951050656840999</c:v>
                </c:pt>
                <c:pt idx="846">
                  <c:v>3.2894843085855801</c:v>
                </c:pt>
                <c:pt idx="847">
                  <c:v>3.2848538439667401</c:v>
                </c:pt>
                <c:pt idx="848">
                  <c:v>3.2788535460507799</c:v>
                </c:pt>
                <c:pt idx="849">
                  <c:v>3.2728423050201498</c:v>
                </c:pt>
                <c:pt idx="850">
                  <c:v>3.2635110268642</c:v>
                </c:pt>
                <c:pt idx="851">
                  <c:v>3.2583414928113399</c:v>
                </c:pt>
                <c:pt idx="852">
                  <c:v>3.2548895955117398</c:v>
                </c:pt>
                <c:pt idx="853">
                  <c:v>3.2441334371943098</c:v>
                </c:pt>
                <c:pt idx="854">
                  <c:v>3.2411127663834902</c:v>
                </c:pt>
                <c:pt idx="855">
                  <c:v>3.2328939731441499</c:v>
                </c:pt>
                <c:pt idx="856">
                  <c:v>3.22794566650939</c:v>
                </c:pt>
                <c:pt idx="857">
                  <c:v>3.2218371190800998</c:v>
                </c:pt>
                <c:pt idx="858">
                  <c:v>3.2154713530164298</c:v>
                </c:pt>
                <c:pt idx="859">
                  <c:v>3.2102084305296001</c:v>
                </c:pt>
                <c:pt idx="860">
                  <c:v>3.2039024183662099</c:v>
                </c:pt>
                <c:pt idx="861">
                  <c:v>3.1967590460900599</c:v>
                </c:pt>
                <c:pt idx="862">
                  <c:v>3.1929732799327999</c:v>
                </c:pt>
                <c:pt idx="863">
                  <c:v>3.1833198328359602</c:v>
                </c:pt>
                <c:pt idx="864">
                  <c:v>3.1776280846515301</c:v>
                </c:pt>
                <c:pt idx="865">
                  <c:v>3.1729932094083799</c:v>
                </c:pt>
                <c:pt idx="866">
                  <c:v>3.1662904515803301</c:v>
                </c:pt>
                <c:pt idx="867">
                  <c:v>3.1612169180988401</c:v>
                </c:pt>
                <c:pt idx="868">
                  <c:v>3.1550973155127902</c:v>
                </c:pt>
                <c:pt idx="869">
                  <c:v>3.15064103622518</c:v>
                </c:pt>
                <c:pt idx="870">
                  <c:v>3.14316435410873</c:v>
                </c:pt>
                <c:pt idx="871">
                  <c:v>3.1349596166639402</c:v>
                </c:pt>
                <c:pt idx="872">
                  <c:v>3.1312112426661298</c:v>
                </c:pt>
                <c:pt idx="873">
                  <c:v>3.1253744329320599</c:v>
                </c:pt>
                <c:pt idx="874">
                  <c:v>3.1178815351429399</c:v>
                </c:pt>
                <c:pt idx="875">
                  <c:v>3.1130136624943399</c:v>
                </c:pt>
                <c:pt idx="876">
                  <c:v>3.1081444557786102</c:v>
                </c:pt>
                <c:pt idx="877">
                  <c:v>3.10210621631848</c:v>
                </c:pt>
                <c:pt idx="878">
                  <c:v>3.0975859572458302</c:v>
                </c:pt>
                <c:pt idx="879">
                  <c:v>3.0905217678652201</c:v>
                </c:pt>
                <c:pt idx="880">
                  <c:v>3.0862326121430401</c:v>
                </c:pt>
                <c:pt idx="881">
                  <c:v>3.0802064407318701</c:v>
                </c:pt>
                <c:pt idx="882">
                  <c:v>3.0739024365105698</c:v>
                </c:pt>
                <c:pt idx="883">
                  <c:v>3.0676038210666499</c:v>
                </c:pt>
                <c:pt idx="884">
                  <c:v>3.0635405863176399</c:v>
                </c:pt>
                <c:pt idx="885">
                  <c:v>3.05701707541344</c:v>
                </c:pt>
                <c:pt idx="886">
                  <c:v>3.0524529365440398</c:v>
                </c:pt>
                <c:pt idx="887">
                  <c:v>3.0473542745006701</c:v>
                </c:pt>
                <c:pt idx="888">
                  <c:v>3.0418288309014301</c:v>
                </c:pt>
                <c:pt idx="889">
                  <c:v>3.03409440310626</c:v>
                </c:pt>
                <c:pt idx="890">
                  <c:v>3.0300246440182201</c:v>
                </c:pt>
                <c:pt idx="891">
                  <c:v>3.0236290187066199</c:v>
                </c:pt>
                <c:pt idx="892">
                  <c:v>3.0194834735572198</c:v>
                </c:pt>
                <c:pt idx="893">
                  <c:v>3.0154570345566101</c:v>
                </c:pt>
                <c:pt idx="894">
                  <c:v>3.0085622245480201</c:v>
                </c:pt>
                <c:pt idx="895">
                  <c:v>3.0027708515775502</c:v>
                </c:pt>
                <c:pt idx="896">
                  <c:v>2.9990378846094199</c:v>
                </c:pt>
                <c:pt idx="897">
                  <c:v>2.9922176794658899</c:v>
                </c:pt>
                <c:pt idx="898">
                  <c:v>2.98734038492969</c:v>
                </c:pt>
                <c:pt idx="899">
                  <c:v>2.98315156863737</c:v>
                </c:pt>
                <c:pt idx="900">
                  <c:v>2.97694988455327</c:v>
                </c:pt>
                <c:pt idx="901">
                  <c:v>2.9720582087157399</c:v>
                </c:pt>
                <c:pt idx="902">
                  <c:v>2.9674817070735</c:v>
                </c:pt>
                <c:pt idx="903">
                  <c:v>2.9621243648062299</c:v>
                </c:pt>
                <c:pt idx="904">
                  <c:v>2.9558120487394701</c:v>
                </c:pt>
                <c:pt idx="905">
                  <c:v>2.9509802305607198</c:v>
                </c:pt>
                <c:pt idx="906">
                  <c:v>2.9470323061616699</c:v>
                </c:pt>
                <c:pt idx="907">
                  <c:v>2.9418158181283198</c:v>
                </c:pt>
                <c:pt idx="908">
                  <c:v>2.9364067187633398</c:v>
                </c:pt>
                <c:pt idx="909">
                  <c:v>2.9333298029363402</c:v>
                </c:pt>
                <c:pt idx="910">
                  <c:v>2.9266165671514899</c:v>
                </c:pt>
                <c:pt idx="911">
                  <c:v>2.9221062760752301</c:v>
                </c:pt>
                <c:pt idx="912">
                  <c:v>2.9170782511651301</c:v>
                </c:pt>
                <c:pt idx="913">
                  <c:v>2.9114476443052202</c:v>
                </c:pt>
                <c:pt idx="914">
                  <c:v>2.9070190184941702</c:v>
                </c:pt>
                <c:pt idx="915">
                  <c:v>2.9038723351023998</c:v>
                </c:pt>
                <c:pt idx="916">
                  <c:v>2.8990948163055301</c:v>
                </c:pt>
                <c:pt idx="917">
                  <c:v>2.8939853920275298</c:v>
                </c:pt>
                <c:pt idx="918">
                  <c:v>2.88913551760524</c:v>
                </c:pt>
                <c:pt idx="919">
                  <c:v>2.8849488857642398</c:v>
                </c:pt>
                <c:pt idx="920">
                  <c:v>2.8812522427318501</c:v>
                </c:pt>
                <c:pt idx="921">
                  <c:v>2.87603147428691</c:v>
                </c:pt>
                <c:pt idx="922">
                  <c:v>2.8713145648868998</c:v>
                </c:pt>
                <c:pt idx="923">
                  <c:v>2.8653381939817302</c:v>
                </c:pt>
                <c:pt idx="924">
                  <c:v>2.8633140128545702</c:v>
                </c:pt>
                <c:pt idx="925">
                  <c:v>2.85647503624745</c:v>
                </c:pt>
                <c:pt idx="926">
                  <c:v>2.8516536782135602</c:v>
                </c:pt>
                <c:pt idx="927">
                  <c:v>2.8480561331427099</c:v>
                </c:pt>
                <c:pt idx="928">
                  <c:v>2.8442374426847201</c:v>
                </c:pt>
                <c:pt idx="929">
                  <c:v>2.8376891891856499</c:v>
                </c:pt>
                <c:pt idx="930">
                  <c:v>2.8347134414894901</c:v>
                </c:pt>
                <c:pt idx="931">
                  <c:v>2.8311202317499702</c:v>
                </c:pt>
                <c:pt idx="932">
                  <c:v>2.8253741079000099</c:v>
                </c:pt>
                <c:pt idx="933">
                  <c:v>2.8227321574531499</c:v>
                </c:pt>
                <c:pt idx="934">
                  <c:v>2.8160527923043199</c:v>
                </c:pt>
                <c:pt idx="935">
                  <c:v>2.81338264244792</c:v>
                </c:pt>
                <c:pt idx="936">
                  <c:v>2.8083218779023702</c:v>
                </c:pt>
                <c:pt idx="937">
                  <c:v>2.8050962060640798</c:v>
                </c:pt>
                <c:pt idx="938">
                  <c:v>2.7986231330543698</c:v>
                </c:pt>
                <c:pt idx="939">
                  <c:v>2.7986434944231902</c:v>
                </c:pt>
                <c:pt idx="940">
                  <c:v>2.7932844728225099</c:v>
                </c:pt>
                <c:pt idx="941">
                  <c:v>2.7894774611520599</c:v>
                </c:pt>
                <c:pt idx="942">
                  <c:v>2.7839969415608601</c:v>
                </c:pt>
                <c:pt idx="943">
                  <c:v>2.7818481244719</c:v>
                </c:pt>
                <c:pt idx="944">
                  <c:v>2.7781715751215801</c:v>
                </c:pt>
                <c:pt idx="945">
                  <c:v>2.77316464838712</c:v>
                </c:pt>
                <c:pt idx="946">
                  <c:v>2.76787750023197</c:v>
                </c:pt>
                <c:pt idx="947">
                  <c:v>2.76469628124309</c:v>
                </c:pt>
                <c:pt idx="948">
                  <c:v>2.7604977158850001</c:v>
                </c:pt>
                <c:pt idx="949">
                  <c:v>2.7549910387397598</c:v>
                </c:pt>
                <c:pt idx="950">
                  <c:v>2.7552361375476901</c:v>
                </c:pt>
                <c:pt idx="951">
                  <c:v>2.74908583471777</c:v>
                </c:pt>
                <c:pt idx="952">
                  <c:v>2.7455926745097399</c:v>
                </c:pt>
                <c:pt idx="953">
                  <c:v>2.7424295404319099</c:v>
                </c:pt>
                <c:pt idx="954">
                  <c:v>2.7388936693368402</c:v>
                </c:pt>
                <c:pt idx="955">
                  <c:v>2.7358023908625699</c:v>
                </c:pt>
                <c:pt idx="956">
                  <c:v>2.7313863838370498</c:v>
                </c:pt>
                <c:pt idx="957">
                  <c:v>2.7281234030505801</c:v>
                </c:pt>
                <c:pt idx="958">
                  <c:v>2.7225895348103499</c:v>
                </c:pt>
                <c:pt idx="959">
                  <c:v>2.71965286502894</c:v>
                </c:pt>
                <c:pt idx="960">
                  <c:v>2.71461525667634</c:v>
                </c:pt>
                <c:pt idx="961">
                  <c:v>2.71299224343415</c:v>
                </c:pt>
                <c:pt idx="962">
                  <c:v>2.7092969811102701</c:v>
                </c:pt>
                <c:pt idx="963">
                  <c:v>2.7050687215200799</c:v>
                </c:pt>
                <c:pt idx="964">
                  <c:v>2.7034470412576499</c:v>
                </c:pt>
                <c:pt idx="965">
                  <c:v>2.6984294339819002</c:v>
                </c:pt>
                <c:pt idx="966">
                  <c:v>2.69740837477879</c:v>
                </c:pt>
                <c:pt idx="967">
                  <c:v>2.6904766984269801</c:v>
                </c:pt>
                <c:pt idx="968">
                  <c:v>2.6869733435354601</c:v>
                </c:pt>
                <c:pt idx="969">
                  <c:v>2.6838736473296199</c:v>
                </c:pt>
                <c:pt idx="970">
                  <c:v>2.6792983956510401</c:v>
                </c:pt>
                <c:pt idx="971">
                  <c:v>2.6779174979984899</c:v>
                </c:pt>
                <c:pt idx="972">
                  <c:v>2.6745861074032402</c:v>
                </c:pt>
                <c:pt idx="973">
                  <c:v>2.6710690577064602</c:v>
                </c:pt>
                <c:pt idx="974">
                  <c:v>2.66667042454461</c:v>
                </c:pt>
                <c:pt idx="975">
                  <c:v>2.6640131571194701</c:v>
                </c:pt>
                <c:pt idx="976">
                  <c:v>2.6592707831173699</c:v>
                </c:pt>
                <c:pt idx="977">
                  <c:v>2.6572640507526302</c:v>
                </c:pt>
                <c:pt idx="978">
                  <c:v>2.6534143554914702</c:v>
                </c:pt>
                <c:pt idx="979">
                  <c:v>2.6507113746572699</c:v>
                </c:pt>
                <c:pt idx="980">
                  <c:v>2.6471177635174601</c:v>
                </c:pt>
                <c:pt idx="981">
                  <c:v>2.6439985820479999</c:v>
                </c:pt>
                <c:pt idx="982">
                  <c:v>2.64067250515195</c:v>
                </c:pt>
                <c:pt idx="983">
                  <c:v>2.63842446625674</c:v>
                </c:pt>
                <c:pt idx="984">
                  <c:v>2.6350022335501899</c:v>
                </c:pt>
                <c:pt idx="985">
                  <c:v>2.6305086814653098</c:v>
                </c:pt>
                <c:pt idx="986">
                  <c:v>2.62776446917603</c:v>
                </c:pt>
                <c:pt idx="987">
                  <c:v>2.62601711387599</c:v>
                </c:pt>
                <c:pt idx="988">
                  <c:v>2.62147551524418</c:v>
                </c:pt>
                <c:pt idx="989">
                  <c:v>2.61781686974052</c:v>
                </c:pt>
                <c:pt idx="990">
                  <c:v>2.6156008200300001</c:v>
                </c:pt>
                <c:pt idx="991">
                  <c:v>2.6103945285729999</c:v>
                </c:pt>
                <c:pt idx="992">
                  <c:v>2.6094165249822101</c:v>
                </c:pt>
                <c:pt idx="993">
                  <c:v>2.6066467085251199</c:v>
                </c:pt>
                <c:pt idx="994">
                  <c:v>2.6037234957429001</c:v>
                </c:pt>
                <c:pt idx="995">
                  <c:v>2.6009173681371198</c:v>
                </c:pt>
                <c:pt idx="996">
                  <c:v>2.5971467212205201</c:v>
                </c:pt>
                <c:pt idx="997">
                  <c:v>2.5957540386677498</c:v>
                </c:pt>
                <c:pt idx="998">
                  <c:v>2.5920165734385501</c:v>
                </c:pt>
                <c:pt idx="999">
                  <c:v>2.5879939402785501</c:v>
                </c:pt>
                <c:pt idx="1000">
                  <c:v>2.5852817695243302</c:v>
                </c:pt>
                <c:pt idx="1001">
                  <c:v>2.5836884228797499</c:v>
                </c:pt>
                <c:pt idx="1002">
                  <c:v>2.5795368116141399</c:v>
                </c:pt>
                <c:pt idx="1003">
                  <c:v>2.57644697072354</c:v>
                </c:pt>
                <c:pt idx="1004">
                  <c:v>2.5735743941528901</c:v>
                </c:pt>
                <c:pt idx="1005">
                  <c:v>2.5697240338230198</c:v>
                </c:pt>
                <c:pt idx="1006">
                  <c:v>2.56856505867245</c:v>
                </c:pt>
                <c:pt idx="1007">
                  <c:v>2.56585275633695</c:v>
                </c:pt>
                <c:pt idx="1008">
                  <c:v>2.5620950713558202</c:v>
                </c:pt>
                <c:pt idx="1009">
                  <c:v>2.5586905124290902</c:v>
                </c:pt>
                <c:pt idx="1010">
                  <c:v>2.5561328844981199</c:v>
                </c:pt>
                <c:pt idx="1011">
                  <c:v>2.5553811373710902</c:v>
                </c:pt>
                <c:pt idx="1012">
                  <c:v>2.5500461555051701</c:v>
                </c:pt>
                <c:pt idx="1013">
                  <c:v>2.5470230061941801</c:v>
                </c:pt>
                <c:pt idx="1014">
                  <c:v>2.5454757246041102</c:v>
                </c:pt>
                <c:pt idx="1015">
                  <c:v>2.5429930679631698</c:v>
                </c:pt>
                <c:pt idx="1016">
                  <c:v>2.5397084568314998</c:v>
                </c:pt>
                <c:pt idx="1017">
                  <c:v>2.53741224202837</c:v>
                </c:pt>
                <c:pt idx="1018">
                  <c:v>2.53376114889224</c:v>
                </c:pt>
                <c:pt idx="1019">
                  <c:v>2.5311402328820298</c:v>
                </c:pt>
                <c:pt idx="1020">
                  <c:v>2.52674628891539</c:v>
                </c:pt>
                <c:pt idx="1021">
                  <c:v>2.5262783682057299</c:v>
                </c:pt>
                <c:pt idx="1022">
                  <c:v>2.5245188021972398</c:v>
                </c:pt>
                <c:pt idx="1023">
                  <c:v>2.5200836213424398</c:v>
                </c:pt>
                <c:pt idx="1024">
                  <c:v>2.5170416298603202</c:v>
                </c:pt>
                <c:pt idx="1025">
                  <c:v>2.5147342319597601</c:v>
                </c:pt>
                <c:pt idx="1026">
                  <c:v>2.51131888508267</c:v>
                </c:pt>
                <c:pt idx="1027">
                  <c:v>2.5092011224811399</c:v>
                </c:pt>
                <c:pt idx="1028">
                  <c:v>2.5052955791500802</c:v>
                </c:pt>
                <c:pt idx="1029">
                  <c:v>2.5035899393302299</c:v>
                </c:pt>
                <c:pt idx="1030">
                  <c:v>2.5002768360076999</c:v>
                </c:pt>
                <c:pt idx="1031">
                  <c:v>2.4985489004563801</c:v>
                </c:pt>
                <c:pt idx="1032">
                  <c:v>2.4931761835948199</c:v>
                </c:pt>
                <c:pt idx="1033">
                  <c:v>2.4918856873528599</c:v>
                </c:pt>
                <c:pt idx="1034">
                  <c:v>2.4892151836866501</c:v>
                </c:pt>
                <c:pt idx="1035">
                  <c:v>2.48676579633418</c:v>
                </c:pt>
                <c:pt idx="1036">
                  <c:v>2.4831965734217198</c:v>
                </c:pt>
                <c:pt idx="1037">
                  <c:v>2.4809553300709801</c:v>
                </c:pt>
                <c:pt idx="1038">
                  <c:v>2.4777587311880001</c:v>
                </c:pt>
                <c:pt idx="1039">
                  <c:v>2.4754687716131598</c:v>
                </c:pt>
                <c:pt idx="1040">
                  <c:v>2.4729390640244402</c:v>
                </c:pt>
                <c:pt idx="1041">
                  <c:v>2.4693401732858802</c:v>
                </c:pt>
                <c:pt idx="1042">
                  <c:v>2.4663801943683499</c:v>
                </c:pt>
                <c:pt idx="1043">
                  <c:v>2.4642771739221101</c:v>
                </c:pt>
                <c:pt idx="1044">
                  <c:v>2.4603249811510501</c:v>
                </c:pt>
                <c:pt idx="1045">
                  <c:v>2.4590308423142502</c:v>
                </c:pt>
                <c:pt idx="1046">
                  <c:v>2.4554636545972901</c:v>
                </c:pt>
                <c:pt idx="1047">
                  <c:v>2.4521884162008298</c:v>
                </c:pt>
                <c:pt idx="1048">
                  <c:v>2.4488125915973802</c:v>
                </c:pt>
                <c:pt idx="1049">
                  <c:v>2.4467708916355302</c:v>
                </c:pt>
                <c:pt idx="1050">
                  <c:v>2.4440016312405799</c:v>
                </c:pt>
                <c:pt idx="1051">
                  <c:v>2.4419541116610102</c:v>
                </c:pt>
                <c:pt idx="1052">
                  <c:v>2.4384532551266398</c:v>
                </c:pt>
                <c:pt idx="1053">
                  <c:v>2.4364927021306602</c:v>
                </c:pt>
                <c:pt idx="1054">
                  <c:v>2.4329438259734402</c:v>
                </c:pt>
                <c:pt idx="1055">
                  <c:v>2.4305161890544502</c:v>
                </c:pt>
                <c:pt idx="1056">
                  <c:v>2.4271487993939198</c:v>
                </c:pt>
                <c:pt idx="1057">
                  <c:v>2.42423044942807</c:v>
                </c:pt>
                <c:pt idx="1058">
                  <c:v>2.4196345650894999</c:v>
                </c:pt>
                <c:pt idx="1059">
                  <c:v>2.4172963119100999</c:v>
                </c:pt>
                <c:pt idx="1060">
                  <c:v>2.4147137512235801</c:v>
                </c:pt>
                <c:pt idx="1061">
                  <c:v>2.4114770513258601</c:v>
                </c:pt>
                <c:pt idx="1062">
                  <c:v>2.4092338342900201</c:v>
                </c:pt>
                <c:pt idx="1063">
                  <c:v>2.4056040296358199</c:v>
                </c:pt>
                <c:pt idx="1064">
                  <c:v>2.40337185780785</c:v>
                </c:pt>
                <c:pt idx="1065">
                  <c:v>2.3998115811763499</c:v>
                </c:pt>
                <c:pt idx="1066">
                  <c:v>2.39589421408495</c:v>
                </c:pt>
                <c:pt idx="1067">
                  <c:v>2.3944400202401899</c:v>
                </c:pt>
                <c:pt idx="1068">
                  <c:v>2.3903205852151199</c:v>
                </c:pt>
                <c:pt idx="1069">
                  <c:v>2.3879743094497901</c:v>
                </c:pt>
                <c:pt idx="1070">
                  <c:v>2.38431841567846</c:v>
                </c:pt>
                <c:pt idx="1071">
                  <c:v>2.3822688601306501</c:v>
                </c:pt>
                <c:pt idx="1072">
                  <c:v>2.3798083356848201</c:v>
                </c:pt>
                <c:pt idx="1073">
                  <c:v>2.3759668220507901</c:v>
                </c:pt>
                <c:pt idx="1074">
                  <c:v>2.3735757851660302</c:v>
                </c:pt>
                <c:pt idx="1075">
                  <c:v>2.3705575081513799</c:v>
                </c:pt>
                <c:pt idx="1076">
                  <c:v>2.3671106695974502</c:v>
                </c:pt>
                <c:pt idx="1077">
                  <c:v>2.3639084154094898</c:v>
                </c:pt>
                <c:pt idx="1078">
                  <c:v>2.3598309017441501</c:v>
                </c:pt>
                <c:pt idx="1079">
                  <c:v>2.3570195682475599</c:v>
                </c:pt>
                <c:pt idx="1080">
                  <c:v>2.3535566478080998</c:v>
                </c:pt>
                <c:pt idx="1081">
                  <c:v>2.35232915240507</c:v>
                </c:pt>
                <c:pt idx="1082">
                  <c:v>2.3491531428760601</c:v>
                </c:pt>
                <c:pt idx="1083">
                  <c:v>2.3442524052892599</c:v>
                </c:pt>
                <c:pt idx="1084">
                  <c:v>2.3414559539994402</c:v>
                </c:pt>
                <c:pt idx="1085">
                  <c:v>2.33776027221074</c:v>
                </c:pt>
                <c:pt idx="1086">
                  <c:v>2.3342340946477602</c:v>
                </c:pt>
                <c:pt idx="1087">
                  <c:v>2.3338742901930698</c:v>
                </c:pt>
                <c:pt idx="1088">
                  <c:v>2.3297656103968101</c:v>
                </c:pt>
                <c:pt idx="1089">
                  <c:v>2.3257892274069301</c:v>
                </c:pt>
                <c:pt idx="1090">
                  <c:v>2.3238405477319599</c:v>
                </c:pt>
                <c:pt idx="1091">
                  <c:v>2.31870781340373</c:v>
                </c:pt>
                <c:pt idx="1092">
                  <c:v>2.3153871859449602</c:v>
                </c:pt>
                <c:pt idx="1093">
                  <c:v>2.3129572925111401</c:v>
                </c:pt>
                <c:pt idx="1094">
                  <c:v>2.3104234676481501</c:v>
                </c:pt>
                <c:pt idx="1095">
                  <c:v>2.30551705091951</c:v>
                </c:pt>
                <c:pt idx="1096">
                  <c:v>2.3031372806696999</c:v>
                </c:pt>
                <c:pt idx="1097">
                  <c:v>2.2995399571602202</c:v>
                </c:pt>
                <c:pt idx="1098">
                  <c:v>2.2972158914423302</c:v>
                </c:pt>
                <c:pt idx="1099">
                  <c:v>2.2932267007088201</c:v>
                </c:pt>
                <c:pt idx="1100">
                  <c:v>2.29039805292147</c:v>
                </c:pt>
                <c:pt idx="1101">
                  <c:v>2.2896791891602</c:v>
                </c:pt>
                <c:pt idx="1102">
                  <c:v>2.2835958800483498</c:v>
                </c:pt>
                <c:pt idx="1103">
                  <c:v>2.2823622161011801</c:v>
                </c:pt>
                <c:pt idx="1104">
                  <c:v>2.2781678977687299</c:v>
                </c:pt>
                <c:pt idx="1105">
                  <c:v>2.2750373078016799</c:v>
                </c:pt>
                <c:pt idx="1106">
                  <c:v>2.2721133965953202</c:v>
                </c:pt>
                <c:pt idx="1107">
                  <c:v>2.2686934850932299</c:v>
                </c:pt>
                <c:pt idx="1108">
                  <c:v>2.2641586793231401</c:v>
                </c:pt>
                <c:pt idx="1109">
                  <c:v>2.26212073732676</c:v>
                </c:pt>
                <c:pt idx="1110">
                  <c:v>2.2582910315806801</c:v>
                </c:pt>
                <c:pt idx="1111">
                  <c:v>2.2549375973707799</c:v>
                </c:pt>
                <c:pt idx="1112">
                  <c:v>2.2521267869628701</c:v>
                </c:pt>
                <c:pt idx="1113">
                  <c:v>2.2471926076013502</c:v>
                </c:pt>
                <c:pt idx="1114">
                  <c:v>2.2446706882174099</c:v>
                </c:pt>
                <c:pt idx="1115">
                  <c:v>2.2438921494653798</c:v>
                </c:pt>
                <c:pt idx="1116">
                  <c:v>2.2406325901906499</c:v>
                </c:pt>
                <c:pt idx="1117">
                  <c:v>2.2368756152153901</c:v>
                </c:pt>
                <c:pt idx="1118">
                  <c:v>2.23274745726901</c:v>
                </c:pt>
                <c:pt idx="1119">
                  <c:v>2.2280012140107099</c:v>
                </c:pt>
                <c:pt idx="1120">
                  <c:v>2.2233309954190399</c:v>
                </c:pt>
                <c:pt idx="1121">
                  <c:v>2.22069496082158</c:v>
                </c:pt>
                <c:pt idx="1122">
                  <c:v>2.2190603463059002</c:v>
                </c:pt>
                <c:pt idx="1123">
                  <c:v>2.2153559549644402</c:v>
                </c:pt>
                <c:pt idx="1124">
                  <c:v>2.2109948519323201</c:v>
                </c:pt>
                <c:pt idx="1125">
                  <c:v>2.2074297061286199</c:v>
                </c:pt>
                <c:pt idx="1126">
                  <c:v>2.2067853496325598</c:v>
                </c:pt>
                <c:pt idx="1127">
                  <c:v>2.2009531795341202</c:v>
                </c:pt>
                <c:pt idx="1128">
                  <c:v>2.1974380404163401</c:v>
                </c:pt>
                <c:pt idx="1129">
                  <c:v>2.1960491503407602</c:v>
                </c:pt>
                <c:pt idx="1130">
                  <c:v>2.19077125737939</c:v>
                </c:pt>
                <c:pt idx="1131">
                  <c:v>2.1886298146032899</c:v>
                </c:pt>
                <c:pt idx="1132">
                  <c:v>2.1862699314528098</c:v>
                </c:pt>
                <c:pt idx="1133">
                  <c:v>2.18210846273838</c:v>
                </c:pt>
                <c:pt idx="1134">
                  <c:v>2.1789464448285298</c:v>
                </c:pt>
                <c:pt idx="1135">
                  <c:v>2.1756894607367201</c:v>
                </c:pt>
                <c:pt idx="1136">
                  <c:v>2.17204032174127</c:v>
                </c:pt>
                <c:pt idx="1137">
                  <c:v>2.1688531471564199</c:v>
                </c:pt>
                <c:pt idx="1138">
                  <c:v>2.1648514694258698</c:v>
                </c:pt>
                <c:pt idx="1139">
                  <c:v>2.1639017411610602</c:v>
                </c:pt>
                <c:pt idx="1140">
                  <c:v>2.15864256513402</c:v>
                </c:pt>
                <c:pt idx="1141">
                  <c:v>2.15497749924325</c:v>
                </c:pt>
                <c:pt idx="1142">
                  <c:v>2.15245448285037</c:v>
                </c:pt>
                <c:pt idx="1143">
                  <c:v>2.1496965675365698</c:v>
                </c:pt>
                <c:pt idx="1144">
                  <c:v>2.1479434758601199</c:v>
                </c:pt>
                <c:pt idx="1145">
                  <c:v>2.1436905626513201</c:v>
                </c:pt>
                <c:pt idx="1146">
                  <c:v>2.1403673217780499</c:v>
                </c:pt>
                <c:pt idx="1147">
                  <c:v>2.1358716577911698</c:v>
                </c:pt>
                <c:pt idx="1148">
                  <c:v>2.1321742126652099</c:v>
                </c:pt>
                <c:pt idx="1149">
                  <c:v>2.1313686744543898</c:v>
                </c:pt>
                <c:pt idx="1150">
                  <c:v>2.1262323864163202</c:v>
                </c:pt>
                <c:pt idx="1151">
                  <c:v>2.1241210416629599</c:v>
                </c:pt>
                <c:pt idx="1152">
                  <c:v>2.1214468598212899</c:v>
                </c:pt>
                <c:pt idx="1153">
                  <c:v>2.11826986828755</c:v>
                </c:pt>
                <c:pt idx="1154">
                  <c:v>2.1152492617339602</c:v>
                </c:pt>
                <c:pt idx="1155">
                  <c:v>2.1112467141701301</c:v>
                </c:pt>
                <c:pt idx="1156">
                  <c:v>2.1071698670022299</c:v>
                </c:pt>
                <c:pt idx="1157">
                  <c:v>2.1047637441473999</c:v>
                </c:pt>
                <c:pt idx="1158">
                  <c:v>2.1022807726728501</c:v>
                </c:pt>
                <c:pt idx="1159">
                  <c:v>2.09901029156662</c:v>
                </c:pt>
                <c:pt idx="1160">
                  <c:v>2.09571128349062</c:v>
                </c:pt>
                <c:pt idx="1161">
                  <c:v>2.0926563024760299</c:v>
                </c:pt>
                <c:pt idx="1162">
                  <c:v>2.0884616094726098</c:v>
                </c:pt>
                <c:pt idx="1163">
                  <c:v>2.08600645994037</c:v>
                </c:pt>
                <c:pt idx="1164">
                  <c:v>2.0839289287663298</c:v>
                </c:pt>
                <c:pt idx="1165">
                  <c:v>2.08025357528002</c:v>
                </c:pt>
                <c:pt idx="1166">
                  <c:v>2.0776063411973</c:v>
                </c:pt>
                <c:pt idx="1167">
                  <c:v>2.07383946527237</c:v>
                </c:pt>
                <c:pt idx="1168">
                  <c:v>2.0706180667335699</c:v>
                </c:pt>
                <c:pt idx="1169">
                  <c:v>2.0669129979609799</c:v>
                </c:pt>
                <c:pt idx="1170">
                  <c:v>2.0643754760039101</c:v>
                </c:pt>
                <c:pt idx="1171">
                  <c:v>2.06094310571428</c:v>
                </c:pt>
                <c:pt idx="1172">
                  <c:v>2.0582903589358899</c:v>
                </c:pt>
                <c:pt idx="1173">
                  <c:v>2.0546810364660302</c:v>
                </c:pt>
                <c:pt idx="1174">
                  <c:v>2.0518892729795901</c:v>
                </c:pt>
                <c:pt idx="1175">
                  <c:v>2.0494172212464399</c:v>
                </c:pt>
                <c:pt idx="1176">
                  <c:v>2.0456672424720499</c:v>
                </c:pt>
                <c:pt idx="1177">
                  <c:v>2.0436269174396702</c:v>
                </c:pt>
                <c:pt idx="1178">
                  <c:v>2.0407140960171901</c:v>
                </c:pt>
                <c:pt idx="1179">
                  <c:v>2.0372156037862301</c:v>
                </c:pt>
                <c:pt idx="1180">
                  <c:v>2.0348022056623698</c:v>
                </c:pt>
                <c:pt idx="1181">
                  <c:v>2.0308709779679299</c:v>
                </c:pt>
                <c:pt idx="1182">
                  <c:v>2.0284342017306298</c:v>
                </c:pt>
                <c:pt idx="1183">
                  <c:v>2.0263678078519698</c:v>
                </c:pt>
                <c:pt idx="1184">
                  <c:v>2.0230633424008899</c:v>
                </c:pt>
                <c:pt idx="1185">
                  <c:v>2.0193535939288401</c:v>
                </c:pt>
                <c:pt idx="1186">
                  <c:v>2.0170425066781799</c:v>
                </c:pt>
                <c:pt idx="1187">
                  <c:v>2.0146996042613199</c:v>
                </c:pt>
                <c:pt idx="1188">
                  <c:v>2.0112534702253799</c:v>
                </c:pt>
                <c:pt idx="1189">
                  <c:v>2.0089823131408302</c:v>
                </c:pt>
                <c:pt idx="1190">
                  <c:v>2.0054703031394201</c:v>
                </c:pt>
                <c:pt idx="1191">
                  <c:v>2.0036880298713</c:v>
                </c:pt>
                <c:pt idx="1192">
                  <c:v>2.0001069303423802</c:v>
                </c:pt>
                <c:pt idx="1193">
                  <c:v>1.99778413401836</c:v>
                </c:pt>
                <c:pt idx="1194">
                  <c:v>1.9957003502753501</c:v>
                </c:pt>
                <c:pt idx="1195">
                  <c:v>1.9927263775311701</c:v>
                </c:pt>
                <c:pt idx="1196">
                  <c:v>1.9902156997385501</c:v>
                </c:pt>
                <c:pt idx="1197">
                  <c:v>1.9867560786607299</c:v>
                </c:pt>
                <c:pt idx="1198">
                  <c:v>1.98437468869245</c:v>
                </c:pt>
                <c:pt idx="1199">
                  <c:v>1.9817801278834699</c:v>
                </c:pt>
                <c:pt idx="1200">
                  <c:v>1.97893548739755</c:v>
                </c:pt>
                <c:pt idx="1201">
                  <c:v>1.97687154315705</c:v>
                </c:pt>
                <c:pt idx="1202">
                  <c:v>1.9744261816351001</c:v>
                </c:pt>
                <c:pt idx="1203">
                  <c:v>1.97153920660514</c:v>
                </c:pt>
                <c:pt idx="1204">
                  <c:v>1.9690235585625999</c:v>
                </c:pt>
                <c:pt idx="1205">
                  <c:v>1.9663968590651999</c:v>
                </c:pt>
                <c:pt idx="1206">
                  <c:v>1.9642519578725099</c:v>
                </c:pt>
                <c:pt idx="1207">
                  <c:v>1.9607607387808299</c:v>
                </c:pt>
                <c:pt idx="1208">
                  <c:v>1.9590764301955601</c:v>
                </c:pt>
                <c:pt idx="1209">
                  <c:v>1.9561337386922699</c:v>
                </c:pt>
                <c:pt idx="1210">
                  <c:v>1.9545184332895</c:v>
                </c:pt>
                <c:pt idx="1211">
                  <c:v>1.9518718183936601</c:v>
                </c:pt>
                <c:pt idx="1212">
                  <c:v>1.9489476367412299</c:v>
                </c:pt>
                <c:pt idx="1213">
                  <c:v>1.94738478627973</c:v>
                </c:pt>
                <c:pt idx="1214">
                  <c:v>1.9443066241484701</c:v>
                </c:pt>
                <c:pt idx="1215">
                  <c:v>1.94207039363404</c:v>
                </c:pt>
                <c:pt idx="1216">
                  <c:v>1.9414175863524901</c:v>
                </c:pt>
                <c:pt idx="1217">
                  <c:v>1.9381364819856299</c:v>
                </c:pt>
                <c:pt idx="1218">
                  <c:v>1.9359590556295401</c:v>
                </c:pt>
                <c:pt idx="1219">
                  <c:v>1.93334373352424</c:v>
                </c:pt>
                <c:pt idx="1220">
                  <c:v>1.9308734184141301</c:v>
                </c:pt>
                <c:pt idx="1221">
                  <c:v>1.9287353328327701</c:v>
                </c:pt>
                <c:pt idx="1222">
                  <c:v>1.9273562909213</c:v>
                </c:pt>
                <c:pt idx="1223">
                  <c:v>1.9250245863986499</c:v>
                </c:pt>
                <c:pt idx="1224">
                  <c:v>1.92202167599884</c:v>
                </c:pt>
                <c:pt idx="1225">
                  <c:v>1.9201759489372301</c:v>
                </c:pt>
                <c:pt idx="1226">
                  <c:v>1.91742253471306</c:v>
                </c:pt>
                <c:pt idx="1227">
                  <c:v>1.9160713600677599</c:v>
                </c:pt>
                <c:pt idx="1228">
                  <c:v>1.91341632898847</c:v>
                </c:pt>
                <c:pt idx="1229">
                  <c:v>1.9109954022046001</c:v>
                </c:pt>
                <c:pt idx="1230">
                  <c:v>1.9095820072706799</c:v>
                </c:pt>
                <c:pt idx="1231">
                  <c:v>1.90794767809893</c:v>
                </c:pt>
                <c:pt idx="1232">
                  <c:v>1.9046509870739601</c:v>
                </c:pt>
                <c:pt idx="1233">
                  <c:v>1.90259530487766</c:v>
                </c:pt>
                <c:pt idx="1234">
                  <c:v>1.90092600301242</c:v>
                </c:pt>
                <c:pt idx="1235">
                  <c:v>1.8988473242922901</c:v>
                </c:pt>
                <c:pt idx="1236">
                  <c:v>1.89627613890584</c:v>
                </c:pt>
                <c:pt idx="1237">
                  <c:v>1.89491130831026</c:v>
                </c:pt>
                <c:pt idx="1238">
                  <c:v>1.8931002717871499</c:v>
                </c:pt>
                <c:pt idx="1239">
                  <c:v>1.8914296655109399</c:v>
                </c:pt>
                <c:pt idx="1240">
                  <c:v>1.88794781384958</c:v>
                </c:pt>
                <c:pt idx="1241">
                  <c:v>1.88701469196183</c:v>
                </c:pt>
                <c:pt idx="1242">
                  <c:v>1.8847473076583201</c:v>
                </c:pt>
                <c:pt idx="1243">
                  <c:v>1.8828208029789899</c:v>
                </c:pt>
                <c:pt idx="1244">
                  <c:v>1.88197015606356</c:v>
                </c:pt>
                <c:pt idx="1245">
                  <c:v>1.87910284176668</c:v>
                </c:pt>
                <c:pt idx="1246">
                  <c:v>1.87758102806753</c:v>
                </c:pt>
                <c:pt idx="1247">
                  <c:v>1.8745056257102299</c:v>
                </c:pt>
                <c:pt idx="1248">
                  <c:v>1.8730868910710401</c:v>
                </c:pt>
                <c:pt idx="1249">
                  <c:v>1.8717294329787699</c:v>
                </c:pt>
                <c:pt idx="1250">
                  <c:v>1.87004999067621</c:v>
                </c:pt>
                <c:pt idx="1251">
                  <c:v>1.86831035191831</c:v>
                </c:pt>
                <c:pt idx="1252">
                  <c:v>1.8676695682375599</c:v>
                </c:pt>
                <c:pt idx="1253">
                  <c:v>1.8658913859959401</c:v>
                </c:pt>
                <c:pt idx="1254">
                  <c:v>1.86227493171451</c:v>
                </c:pt>
                <c:pt idx="1255">
                  <c:v>1.8612483055306499</c:v>
                </c:pt>
                <c:pt idx="1256">
                  <c:v>1.8589130893824499</c:v>
                </c:pt>
                <c:pt idx="1257">
                  <c:v>1.85714819015914</c:v>
                </c:pt>
                <c:pt idx="1258">
                  <c:v>1.85628296467784</c:v>
                </c:pt>
                <c:pt idx="1259">
                  <c:v>1.8546117511367599</c:v>
                </c:pt>
                <c:pt idx="1260">
                  <c:v>1.8521940268450301</c:v>
                </c:pt>
                <c:pt idx="1261">
                  <c:v>1.8506390184922601</c:v>
                </c:pt>
                <c:pt idx="1262">
                  <c:v>1.84862435432392</c:v>
                </c:pt>
                <c:pt idx="1263">
                  <c:v>1.8467625814959601</c:v>
                </c:pt>
                <c:pt idx="1264">
                  <c:v>1.84620888489365</c:v>
                </c:pt>
                <c:pt idx="1265">
                  <c:v>1.8438046734386899</c:v>
                </c:pt>
                <c:pt idx="1266">
                  <c:v>1.8423543811651699</c:v>
                </c:pt>
                <c:pt idx="1267">
                  <c:v>1.8411371515591901</c:v>
                </c:pt>
                <c:pt idx="1268">
                  <c:v>1.83928894089294</c:v>
                </c:pt>
                <c:pt idx="1269">
                  <c:v>1.8369776176524899</c:v>
                </c:pt>
                <c:pt idx="1270">
                  <c:v>1.8368142382078201</c:v>
                </c:pt>
                <c:pt idx="1271">
                  <c:v>1.83499049763245</c:v>
                </c:pt>
                <c:pt idx="1272">
                  <c:v>1.8330772686802701</c:v>
                </c:pt>
                <c:pt idx="1273">
                  <c:v>1.8324624492869199</c:v>
                </c:pt>
                <c:pt idx="1274">
                  <c:v>1.82902772377187</c:v>
                </c:pt>
                <c:pt idx="1275">
                  <c:v>1.8277941756179801</c:v>
                </c:pt>
                <c:pt idx="1276">
                  <c:v>1.82675100126207</c:v>
                </c:pt>
                <c:pt idx="1277">
                  <c:v>1.82488086363285</c:v>
                </c:pt>
                <c:pt idx="1278">
                  <c:v>1.8236370548546801</c:v>
                </c:pt>
                <c:pt idx="1279">
                  <c:v>1.82218770045724</c:v>
                </c:pt>
                <c:pt idx="1280">
                  <c:v>1.81994588647195</c:v>
                </c:pt>
                <c:pt idx="1281">
                  <c:v>1.8186578456784099</c:v>
                </c:pt>
                <c:pt idx="1282">
                  <c:v>1.81708009912139</c:v>
                </c:pt>
                <c:pt idx="1283">
                  <c:v>1.8154629977546199</c:v>
                </c:pt>
                <c:pt idx="1284">
                  <c:v>1.8136770499797901</c:v>
                </c:pt>
                <c:pt idx="1285">
                  <c:v>1.81219916243222</c:v>
                </c:pt>
                <c:pt idx="1286">
                  <c:v>1.8120486849578099</c:v>
                </c:pt>
                <c:pt idx="1287">
                  <c:v>1.80942852529916</c:v>
                </c:pt>
                <c:pt idx="1288">
                  <c:v>1.8076790113090599</c:v>
                </c:pt>
                <c:pt idx="1289">
                  <c:v>1.8074920359124</c:v>
                </c:pt>
                <c:pt idx="1290">
                  <c:v>1.80533958711281</c:v>
                </c:pt>
                <c:pt idx="1291">
                  <c:v>1.80428461800846</c:v>
                </c:pt>
                <c:pt idx="1292">
                  <c:v>1.80261313055797</c:v>
                </c:pt>
                <c:pt idx="1293">
                  <c:v>1.8005691332857201</c:v>
                </c:pt>
                <c:pt idx="1294">
                  <c:v>1.80022033175317</c:v>
                </c:pt>
                <c:pt idx="1295">
                  <c:v>1.7982680089463099</c:v>
                </c:pt>
                <c:pt idx="1296">
                  <c:v>1.79630438299205</c:v>
                </c:pt>
                <c:pt idx="1297">
                  <c:v>1.7950990517649099</c:v>
                </c:pt>
                <c:pt idx="1298">
                  <c:v>1.79297990031335</c:v>
                </c:pt>
                <c:pt idx="1299">
                  <c:v>1.7915996170059001</c:v>
                </c:pt>
                <c:pt idx="1300">
                  <c:v>1.7903567856279601</c:v>
                </c:pt>
                <c:pt idx="1301">
                  <c:v>1.7891899786511301</c:v>
                </c:pt>
                <c:pt idx="1302">
                  <c:v>1.7880927901625501</c:v>
                </c:pt>
                <c:pt idx="1303">
                  <c:v>1.78549510093799</c:v>
                </c:pt>
                <c:pt idx="1304">
                  <c:v>1.78445339320111</c:v>
                </c:pt>
                <c:pt idx="1305">
                  <c:v>1.78257596457131</c:v>
                </c:pt>
                <c:pt idx="1306">
                  <c:v>1.78184729140648</c:v>
                </c:pt>
                <c:pt idx="1307">
                  <c:v>1.78127643269381</c:v>
                </c:pt>
                <c:pt idx="1308">
                  <c:v>1.7787192105954399</c:v>
                </c:pt>
                <c:pt idx="1309">
                  <c:v>1.77690856959216</c:v>
                </c:pt>
                <c:pt idx="1310">
                  <c:v>1.77552424300331</c:v>
                </c:pt>
                <c:pt idx="1311">
                  <c:v>1.7742238305559499</c:v>
                </c:pt>
                <c:pt idx="1312">
                  <c:v>1.77223879862427</c:v>
                </c:pt>
                <c:pt idx="1313">
                  <c:v>1.7710894994523001</c:v>
                </c:pt>
                <c:pt idx="1314">
                  <c:v>1.7696607317131601</c:v>
                </c:pt>
                <c:pt idx="1315">
                  <c:v>1.7691367664478499</c:v>
                </c:pt>
                <c:pt idx="1316">
                  <c:v>1.76669856128323</c:v>
                </c:pt>
                <c:pt idx="1317">
                  <c:v>1.7641210753863601</c:v>
                </c:pt>
                <c:pt idx="1318">
                  <c:v>1.76353503228954</c:v>
                </c:pt>
                <c:pt idx="1319">
                  <c:v>1.76262055593018</c:v>
                </c:pt>
                <c:pt idx="1320">
                  <c:v>1.7606125830242201</c:v>
                </c:pt>
                <c:pt idx="1321">
                  <c:v>1.7590809344187499</c:v>
                </c:pt>
                <c:pt idx="1322">
                  <c:v>1.75706927284515</c:v>
                </c:pt>
                <c:pt idx="1323">
                  <c:v>1.75634263586699</c:v>
                </c:pt>
                <c:pt idx="1324">
                  <c:v>1.7549217777474599</c:v>
                </c:pt>
                <c:pt idx="1325">
                  <c:v>1.75321991102051</c:v>
                </c:pt>
                <c:pt idx="1326">
                  <c:v>1.75210497779692</c:v>
                </c:pt>
                <c:pt idx="1327">
                  <c:v>1.74975662815788</c:v>
                </c:pt>
                <c:pt idx="1328">
                  <c:v>1.74823900882385</c:v>
                </c:pt>
                <c:pt idx="1329">
                  <c:v>1.74623740138548</c:v>
                </c:pt>
                <c:pt idx="1330">
                  <c:v>1.7442028294882499</c:v>
                </c:pt>
                <c:pt idx="1331">
                  <c:v>1.74349991410706</c:v>
                </c:pt>
                <c:pt idx="1332">
                  <c:v>1.74116554922884</c:v>
                </c:pt>
                <c:pt idx="1333">
                  <c:v>1.7396020890593</c:v>
                </c:pt>
                <c:pt idx="1334">
                  <c:v>1.7387422301567499</c:v>
                </c:pt>
                <c:pt idx="1335">
                  <c:v>1.73639755638808</c:v>
                </c:pt>
                <c:pt idx="1336">
                  <c:v>1.73552524292315</c:v>
                </c:pt>
                <c:pt idx="1337">
                  <c:v>1.7335829450204701</c:v>
                </c:pt>
                <c:pt idx="1338">
                  <c:v>1.7314055302267299</c:v>
                </c:pt>
                <c:pt idx="1339">
                  <c:v>1.7303153429098801</c:v>
                </c:pt>
                <c:pt idx="1340">
                  <c:v>1.72774043041292</c:v>
                </c:pt>
                <c:pt idx="1341">
                  <c:v>1.7256305993053001</c:v>
                </c:pt>
                <c:pt idx="1342">
                  <c:v>1.7249937163307401</c:v>
                </c:pt>
                <c:pt idx="1343">
                  <c:v>1.7237880272055</c:v>
                </c:pt>
                <c:pt idx="1344">
                  <c:v>1.7214491261265901</c:v>
                </c:pt>
                <c:pt idx="1345">
                  <c:v>1.7200342649229099</c:v>
                </c:pt>
                <c:pt idx="1346">
                  <c:v>1.7180030963561701</c:v>
                </c:pt>
                <c:pt idx="1347">
                  <c:v>1.7165007979656901</c:v>
                </c:pt>
                <c:pt idx="1348">
                  <c:v>1.7144606283720301</c:v>
                </c:pt>
                <c:pt idx="1349">
                  <c:v>1.7134092084044099</c:v>
                </c:pt>
                <c:pt idx="1350">
                  <c:v>1.7102425285624201</c:v>
                </c:pt>
                <c:pt idx="1351">
                  <c:v>1.7096686733781199</c:v>
                </c:pt>
                <c:pt idx="1352">
                  <c:v>1.70762822485038</c:v>
                </c:pt>
                <c:pt idx="1353">
                  <c:v>1.7063420936092799</c:v>
                </c:pt>
                <c:pt idx="1354">
                  <c:v>1.7030871653678299</c:v>
                </c:pt>
                <c:pt idx="1355">
                  <c:v>1.7010444167793799</c:v>
                </c:pt>
                <c:pt idx="1356">
                  <c:v>1.6992433686816999</c:v>
                </c:pt>
                <c:pt idx="1357">
                  <c:v>1.6985117396987699</c:v>
                </c:pt>
                <c:pt idx="1358">
                  <c:v>1.69581295510571</c:v>
                </c:pt>
                <c:pt idx="1359">
                  <c:v>1.6949067143154399</c:v>
                </c:pt>
                <c:pt idx="1360">
                  <c:v>1.69296165548775</c:v>
                </c:pt>
                <c:pt idx="1361">
                  <c:v>1.6909121485693099</c:v>
                </c:pt>
                <c:pt idx="1362">
                  <c:v>1.69021850415269</c:v>
                </c:pt>
                <c:pt idx="1363">
                  <c:v>1.68789533919971</c:v>
                </c:pt>
                <c:pt idx="1364">
                  <c:v>1.6860200223508399</c:v>
                </c:pt>
                <c:pt idx="1365">
                  <c:v>1.6838667221460299</c:v>
                </c:pt>
                <c:pt idx="1366">
                  <c:v>1.6814980806077</c:v>
                </c:pt>
                <c:pt idx="1367">
                  <c:v>1.6801915725238901</c:v>
                </c:pt>
                <c:pt idx="1368">
                  <c:v>1.6782599358652801</c:v>
                </c:pt>
                <c:pt idx="1369">
                  <c:v>1.67609343124747</c:v>
                </c:pt>
                <c:pt idx="1370">
                  <c:v>1.6740175268431201</c:v>
                </c:pt>
                <c:pt idx="1371">
                  <c:v>1.671448506637</c:v>
                </c:pt>
                <c:pt idx="1372">
                  <c:v>1.66963124833642</c:v>
                </c:pt>
                <c:pt idx="1373">
                  <c:v>1.6672452886353799</c:v>
                </c:pt>
                <c:pt idx="1374">
                  <c:v>1.6654923887272799</c:v>
                </c:pt>
                <c:pt idx="1375">
                  <c:v>1.66412049596272</c:v>
                </c:pt>
                <c:pt idx="1376">
                  <c:v>1.66202835253124</c:v>
                </c:pt>
                <c:pt idx="1377">
                  <c:v>1.6602334627167401</c:v>
                </c:pt>
                <c:pt idx="1378">
                  <c:v>1.6574217572541501</c:v>
                </c:pt>
                <c:pt idx="1379">
                  <c:v>1.6561681352367901</c:v>
                </c:pt>
                <c:pt idx="1380">
                  <c:v>1.6530511115201301</c:v>
                </c:pt>
                <c:pt idx="1381">
                  <c:v>1.65214640675194</c:v>
                </c:pt>
                <c:pt idx="1382">
                  <c:v>1.6498743763319701</c:v>
                </c:pt>
                <c:pt idx="1383">
                  <c:v>1.6476378700888601</c:v>
                </c:pt>
                <c:pt idx="1384">
                  <c:v>1.6455063402573999</c:v>
                </c:pt>
                <c:pt idx="1385">
                  <c:v>1.6429462004581099</c:v>
                </c:pt>
                <c:pt idx="1386">
                  <c:v>1.6412864006472301</c:v>
                </c:pt>
                <c:pt idx="1387">
                  <c:v>1.63954320642719</c:v>
                </c:pt>
                <c:pt idx="1388">
                  <c:v>1.6380524354844701</c:v>
                </c:pt>
                <c:pt idx="1389">
                  <c:v>1.63547516651282</c:v>
                </c:pt>
                <c:pt idx="1390">
                  <c:v>1.63298489577438</c:v>
                </c:pt>
                <c:pt idx="1391">
                  <c:v>1.6313262721052999</c:v>
                </c:pt>
                <c:pt idx="1392">
                  <c:v>1.6286632523681499</c:v>
                </c:pt>
                <c:pt idx="1393">
                  <c:v>1.6272478399557899</c:v>
                </c:pt>
                <c:pt idx="1394">
                  <c:v>1.62460294093588</c:v>
                </c:pt>
                <c:pt idx="1395">
                  <c:v>1.6218594857458</c:v>
                </c:pt>
                <c:pt idx="1396">
                  <c:v>1.62029725757267</c:v>
                </c:pt>
                <c:pt idx="1397">
                  <c:v>1.6196629595573699</c:v>
                </c:pt>
                <c:pt idx="1398">
                  <c:v>1.6162880105030799</c:v>
                </c:pt>
                <c:pt idx="1399">
                  <c:v>1.61469663530484</c:v>
                </c:pt>
                <c:pt idx="1400">
                  <c:v>1.6113228500125401</c:v>
                </c:pt>
                <c:pt idx="1401">
                  <c:v>1.6092073203863699</c:v>
                </c:pt>
                <c:pt idx="1402">
                  <c:v>1.60694833617736</c:v>
                </c:pt>
                <c:pt idx="1403">
                  <c:v>1.60471406581762</c:v>
                </c:pt>
                <c:pt idx="1404">
                  <c:v>1.60211682751044</c:v>
                </c:pt>
                <c:pt idx="1405">
                  <c:v>1.60128451442707</c:v>
                </c:pt>
                <c:pt idx="1406">
                  <c:v>1.5984075922377099</c:v>
                </c:pt>
                <c:pt idx="1407">
                  <c:v>1.5955123469174199</c:v>
                </c:pt>
                <c:pt idx="1408">
                  <c:v>1.5941665907134299</c:v>
                </c:pt>
                <c:pt idx="1409">
                  <c:v>1.5915993683013701</c:v>
                </c:pt>
                <c:pt idx="1410">
                  <c:v>1.5895382830059499</c:v>
                </c:pt>
                <c:pt idx="1411">
                  <c:v>1.58784577451649</c:v>
                </c:pt>
                <c:pt idx="1412">
                  <c:v>1.5859845963351</c:v>
                </c:pt>
                <c:pt idx="1413">
                  <c:v>1.5837365482583601</c:v>
                </c:pt>
                <c:pt idx="1414">
                  <c:v>1.5810308063517799</c:v>
                </c:pt>
                <c:pt idx="1415">
                  <c:v>1.57880214165022</c:v>
                </c:pt>
                <c:pt idx="1416">
                  <c:v>1.57633989338769</c:v>
                </c:pt>
                <c:pt idx="1417">
                  <c:v>1.57360390583027</c:v>
                </c:pt>
                <c:pt idx="1418">
                  <c:v>1.5710233874467401</c:v>
                </c:pt>
                <c:pt idx="1419">
                  <c:v>1.5697089176515</c:v>
                </c:pt>
                <c:pt idx="1420">
                  <c:v>1.5671718281489699</c:v>
                </c:pt>
                <c:pt idx="1421">
                  <c:v>1.56571140838825</c:v>
                </c:pt>
                <c:pt idx="1422">
                  <c:v>1.5635441554788401</c:v>
                </c:pt>
                <c:pt idx="1423">
                  <c:v>1.5614232676075701</c:v>
                </c:pt>
                <c:pt idx="1424">
                  <c:v>1.55834186712172</c:v>
                </c:pt>
                <c:pt idx="1425">
                  <c:v>1.55639352471004</c:v>
                </c:pt>
                <c:pt idx="1426">
                  <c:v>1.5548024201312001</c:v>
                </c:pt>
                <c:pt idx="1427">
                  <c:v>1.55154085956582</c:v>
                </c:pt>
                <c:pt idx="1428">
                  <c:v>1.5500312431316501</c:v>
                </c:pt>
                <c:pt idx="1429">
                  <c:v>1.5476383509374001</c:v>
                </c:pt>
                <c:pt idx="1430">
                  <c:v>1.54557284366258</c:v>
                </c:pt>
                <c:pt idx="1431">
                  <c:v>1.5430598763438499</c:v>
                </c:pt>
                <c:pt idx="1432">
                  <c:v>1.5409758253485699</c:v>
                </c:pt>
                <c:pt idx="1433">
                  <c:v>1.5384585699025499</c:v>
                </c:pt>
                <c:pt idx="1434">
                  <c:v>1.5365584277387201</c:v>
                </c:pt>
                <c:pt idx="1435">
                  <c:v>1.53410028108436</c:v>
                </c:pt>
                <c:pt idx="1436">
                  <c:v>1.5319112775097801</c:v>
                </c:pt>
                <c:pt idx="1437">
                  <c:v>1.52951120269167</c:v>
                </c:pt>
                <c:pt idx="1438">
                  <c:v>1.5270236670687001</c:v>
                </c:pt>
                <c:pt idx="1439">
                  <c:v>1.5257043968644699</c:v>
                </c:pt>
                <c:pt idx="1440">
                  <c:v>1.5226937974613</c:v>
                </c:pt>
                <c:pt idx="1441">
                  <c:v>1.51951112418538</c:v>
                </c:pt>
                <c:pt idx="1442">
                  <c:v>1.5186633333353401</c:v>
                </c:pt>
                <c:pt idx="1443">
                  <c:v>1.51604932847343</c:v>
                </c:pt>
                <c:pt idx="1444">
                  <c:v>1.5145271649693099</c:v>
                </c:pt>
                <c:pt idx="1445">
                  <c:v>1.5125351592837899</c:v>
                </c:pt>
                <c:pt idx="1446">
                  <c:v>1.5099491259484601</c:v>
                </c:pt>
                <c:pt idx="1447">
                  <c:v>1.5080068813346601</c:v>
                </c:pt>
                <c:pt idx="1448">
                  <c:v>1.50590673592635</c:v>
                </c:pt>
                <c:pt idx="1449">
                  <c:v>1.5039367155453101</c:v>
                </c:pt>
                <c:pt idx="1450">
                  <c:v>1.5019294303670501</c:v>
                </c:pt>
                <c:pt idx="1451">
                  <c:v>1.50018650621963</c:v>
                </c:pt>
                <c:pt idx="1452">
                  <c:v>1.4978945538196899</c:v>
                </c:pt>
                <c:pt idx="1453">
                  <c:v>1.4958496645163999</c:v>
                </c:pt>
                <c:pt idx="1454">
                  <c:v>1.4938180635860201</c:v>
                </c:pt>
                <c:pt idx="1455">
                  <c:v>1.491670777138</c:v>
                </c:pt>
                <c:pt idx="1456">
                  <c:v>1.489199394531</c:v>
                </c:pt>
                <c:pt idx="1457">
                  <c:v>1.4877381688521101</c:v>
                </c:pt>
                <c:pt idx="1458">
                  <c:v>1.48539843156685</c:v>
                </c:pt>
                <c:pt idx="1459">
                  <c:v>1.4828079879802001</c:v>
                </c:pt>
                <c:pt idx="1460">
                  <c:v>1.48033396284375</c:v>
                </c:pt>
                <c:pt idx="1461">
                  <c:v>1.4793075461551799</c:v>
                </c:pt>
                <c:pt idx="1462">
                  <c:v>1.47699131889491</c:v>
                </c:pt>
                <c:pt idx="1463">
                  <c:v>1.47505439752899</c:v>
                </c:pt>
                <c:pt idx="1464">
                  <c:v>1.47259546643031</c:v>
                </c:pt>
                <c:pt idx="1465">
                  <c:v>1.4703690304577199</c:v>
                </c:pt>
                <c:pt idx="1466">
                  <c:v>1.46819823028034</c:v>
                </c:pt>
                <c:pt idx="1467">
                  <c:v>1.46734126239911</c:v>
                </c:pt>
                <c:pt idx="1468">
                  <c:v>1.46508990856865</c:v>
                </c:pt>
                <c:pt idx="1469">
                  <c:v>1.4626987936406299</c:v>
                </c:pt>
                <c:pt idx="1470">
                  <c:v>1.4601249996716099</c:v>
                </c:pt>
                <c:pt idx="1471">
                  <c:v>1.45796584618249</c:v>
                </c:pt>
                <c:pt idx="1472">
                  <c:v>1.4564749499868099</c:v>
                </c:pt>
                <c:pt idx="1473">
                  <c:v>1.4552682412237801</c:v>
                </c:pt>
                <c:pt idx="1474">
                  <c:v>1.4523159383787301</c:v>
                </c:pt>
                <c:pt idx="1475">
                  <c:v>1.45129517874819</c:v>
                </c:pt>
                <c:pt idx="1476">
                  <c:v>1.44907215084188</c:v>
                </c:pt>
                <c:pt idx="1477">
                  <c:v>1.44758094564884</c:v>
                </c:pt>
                <c:pt idx="1478">
                  <c:v>1.4461959176930601</c:v>
                </c:pt>
                <c:pt idx="1479">
                  <c:v>1.4431320278302799</c:v>
                </c:pt>
                <c:pt idx="1480">
                  <c:v>1.44205893878341</c:v>
                </c:pt>
                <c:pt idx="1481">
                  <c:v>1.4409415332972599</c:v>
                </c:pt>
                <c:pt idx="1482">
                  <c:v>1.43898437915704</c:v>
                </c:pt>
                <c:pt idx="1483">
                  <c:v>1.4367026029169401</c:v>
                </c:pt>
                <c:pt idx="1484">
                  <c:v>1.43461935860835</c:v>
                </c:pt>
                <c:pt idx="1485">
                  <c:v>1.4328612150621201</c:v>
                </c:pt>
                <c:pt idx="1486">
                  <c:v>1.4312663261836001</c:v>
                </c:pt>
                <c:pt idx="1487">
                  <c:v>1.4305563459110999</c:v>
                </c:pt>
                <c:pt idx="1488">
                  <c:v>1.42790882119328</c:v>
                </c:pt>
                <c:pt idx="1489">
                  <c:v>1.4268221939602099</c:v>
                </c:pt>
                <c:pt idx="1490">
                  <c:v>1.42515883320507</c:v>
                </c:pt>
                <c:pt idx="1491">
                  <c:v>1.4239011276082301</c:v>
                </c:pt>
                <c:pt idx="1492">
                  <c:v>1.42106356632574</c:v>
                </c:pt>
                <c:pt idx="1493">
                  <c:v>1.41996782940334</c:v>
                </c:pt>
                <c:pt idx="1494">
                  <c:v>1.4182045721338601</c:v>
                </c:pt>
                <c:pt idx="1495">
                  <c:v>1.4163473799156501</c:v>
                </c:pt>
                <c:pt idx="1496">
                  <c:v>1.4157034296588999</c:v>
                </c:pt>
                <c:pt idx="1497">
                  <c:v>1.41350642158605</c:v>
                </c:pt>
                <c:pt idx="1498">
                  <c:v>1.4125421975474799</c:v>
                </c:pt>
                <c:pt idx="1499">
                  <c:v>1.41012528760453</c:v>
                </c:pt>
                <c:pt idx="1500">
                  <c:v>1.4086255761794999</c:v>
                </c:pt>
                <c:pt idx="1501">
                  <c:v>1.4078936303570699</c:v>
                </c:pt>
                <c:pt idx="1502">
                  <c:v>1.4064628377667601</c:v>
                </c:pt>
                <c:pt idx="1503">
                  <c:v>1.40399038988016</c:v>
                </c:pt>
                <c:pt idx="1504">
                  <c:v>1.4034300913497799</c:v>
                </c:pt>
                <c:pt idx="1505">
                  <c:v>1.4014157467467501</c:v>
                </c:pt>
                <c:pt idx="1506">
                  <c:v>1.4007927673987299</c:v>
                </c:pt>
                <c:pt idx="1507">
                  <c:v>1.3997664663362901</c:v>
                </c:pt>
                <c:pt idx="1508">
                  <c:v>1.3988740209422601</c:v>
                </c:pt>
                <c:pt idx="1509">
                  <c:v>1.39606340612597</c:v>
                </c:pt>
                <c:pt idx="1510">
                  <c:v>1.3946459084916201</c:v>
                </c:pt>
                <c:pt idx="1511">
                  <c:v>1.3937970501392101</c:v>
                </c:pt>
                <c:pt idx="1512">
                  <c:v>1.3921973538975501</c:v>
                </c:pt>
                <c:pt idx="1513">
                  <c:v>1.39165952294826</c:v>
                </c:pt>
                <c:pt idx="1514">
                  <c:v>1.3909982500689599</c:v>
                </c:pt>
                <c:pt idx="1515">
                  <c:v>1.3897105486568799</c:v>
                </c:pt>
                <c:pt idx="1516">
                  <c:v>1.3877253045605999</c:v>
                </c:pt>
                <c:pt idx="1517">
                  <c:v>1.3864161184858701</c:v>
                </c:pt>
                <c:pt idx="1518">
                  <c:v>1.3848957576184999</c:v>
                </c:pt>
                <c:pt idx="1519">
                  <c:v>1.3838169178250199</c:v>
                </c:pt>
                <c:pt idx="1520">
                  <c:v>1.38244358683107</c:v>
                </c:pt>
                <c:pt idx="1521">
                  <c:v>1.38201661959236</c:v>
                </c:pt>
                <c:pt idx="1522">
                  <c:v>1.38142002307495</c:v>
                </c:pt>
                <c:pt idx="1523">
                  <c:v>1.3791758302151</c:v>
                </c:pt>
                <c:pt idx="1524">
                  <c:v>1.37882446146612</c:v>
                </c:pt>
                <c:pt idx="1525">
                  <c:v>1.3774824428095001</c:v>
                </c:pt>
                <c:pt idx="1526">
                  <c:v>1.37590292470984</c:v>
                </c:pt>
                <c:pt idx="1527">
                  <c:v>1.3753179757162901</c:v>
                </c:pt>
                <c:pt idx="1528">
                  <c:v>1.3739576051853599</c:v>
                </c:pt>
                <c:pt idx="1529">
                  <c:v>1.3729015941634899</c:v>
                </c:pt>
                <c:pt idx="1530">
                  <c:v>1.3719406184771099</c:v>
                </c:pt>
                <c:pt idx="1531">
                  <c:v>1.3696729142712301</c:v>
                </c:pt>
                <c:pt idx="1532">
                  <c:v>1.36961930089666</c:v>
                </c:pt>
                <c:pt idx="1533">
                  <c:v>1.36827860461321</c:v>
                </c:pt>
                <c:pt idx="1534">
                  <c:v>1.3672345686476399</c:v>
                </c:pt>
                <c:pt idx="1535">
                  <c:v>1.3663064632641999</c:v>
                </c:pt>
                <c:pt idx="1536">
                  <c:v>1.36524402240947</c:v>
                </c:pt>
                <c:pt idx="1537">
                  <c:v>1.36438079781332</c:v>
                </c:pt>
                <c:pt idx="1538">
                  <c:v>1.36350600729555</c:v>
                </c:pt>
                <c:pt idx="1539">
                  <c:v>1.3624940543645501</c:v>
                </c:pt>
                <c:pt idx="1540">
                  <c:v>1.3614480646945799</c:v>
                </c:pt>
                <c:pt idx="1541">
                  <c:v>1.36082560682636</c:v>
                </c:pt>
                <c:pt idx="1542">
                  <c:v>1.3597928395871499</c:v>
                </c:pt>
                <c:pt idx="1543">
                  <c:v>1.35828980711342</c:v>
                </c:pt>
                <c:pt idx="1544">
                  <c:v>1.3580372563396199</c:v>
                </c:pt>
                <c:pt idx="1545">
                  <c:v>1.35786427931803</c:v>
                </c:pt>
                <c:pt idx="1546">
                  <c:v>1.35599692602809</c:v>
                </c:pt>
                <c:pt idx="1547">
                  <c:v>1.3555775493340601</c:v>
                </c:pt>
                <c:pt idx="1548">
                  <c:v>1.3541516682153301</c:v>
                </c:pt>
                <c:pt idx="1549">
                  <c:v>1.3535063390367099</c:v>
                </c:pt>
                <c:pt idx="1550">
                  <c:v>1.3529857163441901</c:v>
                </c:pt>
                <c:pt idx="1551">
                  <c:v>1.35231895028321</c:v>
                </c:pt>
                <c:pt idx="1552">
                  <c:v>1.3512361725655799</c:v>
                </c:pt>
                <c:pt idx="1553">
                  <c:v>1.3504262421836899</c:v>
                </c:pt>
                <c:pt idx="1554">
                  <c:v>1.34980341036622</c:v>
                </c:pt>
                <c:pt idx="1555">
                  <c:v>1.34859875444943</c:v>
                </c:pt>
                <c:pt idx="1556">
                  <c:v>1.3476050583410899</c:v>
                </c:pt>
                <c:pt idx="1557">
                  <c:v>1.34730980344444</c:v>
                </c:pt>
                <c:pt idx="1558">
                  <c:v>1.3466085069034099</c:v>
                </c:pt>
                <c:pt idx="1559">
                  <c:v>1.34540925655221</c:v>
                </c:pt>
                <c:pt idx="1560">
                  <c:v>1.3450176833410401</c:v>
                </c:pt>
                <c:pt idx="1561">
                  <c:v>1.34296758862984</c:v>
                </c:pt>
                <c:pt idx="1562">
                  <c:v>1.34284428761768</c:v>
                </c:pt>
                <c:pt idx="1563">
                  <c:v>1.3424308446855</c:v>
                </c:pt>
                <c:pt idx="1564">
                  <c:v>1.34141811090369</c:v>
                </c:pt>
                <c:pt idx="1565">
                  <c:v>1.34156695774363</c:v>
                </c:pt>
                <c:pt idx="1566">
                  <c:v>1.33967439984724</c:v>
                </c:pt>
                <c:pt idx="1567">
                  <c:v>1.33971392063191</c:v>
                </c:pt>
                <c:pt idx="1568">
                  <c:v>1.33931395007279</c:v>
                </c:pt>
                <c:pt idx="1569">
                  <c:v>1.3378309642428601</c:v>
                </c:pt>
                <c:pt idx="1570">
                  <c:v>1.3375556547196701</c:v>
                </c:pt>
                <c:pt idx="1571">
                  <c:v>1.3357499896153799</c:v>
                </c:pt>
                <c:pt idx="1572">
                  <c:v>1.33615093590592</c:v>
                </c:pt>
                <c:pt idx="1573">
                  <c:v>1.3352722677292801</c:v>
                </c:pt>
                <c:pt idx="1574">
                  <c:v>1.33503133575544</c:v>
                </c:pt>
                <c:pt idx="1575">
                  <c:v>1.3343799928384801</c:v>
                </c:pt>
                <c:pt idx="1576">
                  <c:v>1.33376344042757</c:v>
                </c:pt>
                <c:pt idx="1577">
                  <c:v>1.3321876795341501</c:v>
                </c:pt>
                <c:pt idx="1578">
                  <c:v>1.3314296661331</c:v>
                </c:pt>
                <c:pt idx="1579">
                  <c:v>1.3304792986906</c:v>
                </c:pt>
                <c:pt idx="1580">
                  <c:v>1.3298048845774599</c:v>
                </c:pt>
                <c:pt idx="1581">
                  <c:v>1.3291580988000899</c:v>
                </c:pt>
                <c:pt idx="1582">
                  <c:v>1.32829987846472</c:v>
                </c:pt>
                <c:pt idx="1583">
                  <c:v>1.32815621728293</c:v>
                </c:pt>
                <c:pt idx="1584">
                  <c:v>1.32670800360781</c:v>
                </c:pt>
                <c:pt idx="1585">
                  <c:v>1.3265288951854799</c:v>
                </c:pt>
                <c:pt idx="1586">
                  <c:v>1.32588794536925</c:v>
                </c:pt>
                <c:pt idx="1587">
                  <c:v>1.3247923929098799</c:v>
                </c:pt>
                <c:pt idx="1588">
                  <c:v>1.32448725275861</c:v>
                </c:pt>
                <c:pt idx="1589">
                  <c:v>1.3239835786254801</c:v>
                </c:pt>
                <c:pt idx="1590">
                  <c:v>1.32243976231517</c:v>
                </c:pt>
                <c:pt idx="1591">
                  <c:v>1.3224192312245699</c:v>
                </c:pt>
                <c:pt idx="1592">
                  <c:v>1.3216335321714301</c:v>
                </c:pt>
                <c:pt idx="1593">
                  <c:v>1.32014086008882</c:v>
                </c:pt>
                <c:pt idx="1594">
                  <c:v>1.32041231325544</c:v>
                </c:pt>
                <c:pt idx="1595">
                  <c:v>1.31884621150654</c:v>
                </c:pt>
                <c:pt idx="1596">
                  <c:v>1.31804739997078</c:v>
                </c:pt>
                <c:pt idx="1597">
                  <c:v>1.31739960130583</c:v>
                </c:pt>
                <c:pt idx="1598">
                  <c:v>1.31749465791639</c:v>
                </c:pt>
                <c:pt idx="1599">
                  <c:v>1.3155093060526499</c:v>
                </c:pt>
                <c:pt idx="1600">
                  <c:v>1.3149427118969099</c:v>
                </c:pt>
                <c:pt idx="1601">
                  <c:v>1.31528901690445</c:v>
                </c:pt>
                <c:pt idx="1602">
                  <c:v>1.3140110230720501</c:v>
                </c:pt>
                <c:pt idx="1603">
                  <c:v>1.31357291211857</c:v>
                </c:pt>
                <c:pt idx="1604">
                  <c:v>1.3119384430546599</c:v>
                </c:pt>
                <c:pt idx="1605">
                  <c:v>1.31091178369771</c:v>
                </c:pt>
                <c:pt idx="1606">
                  <c:v>1.31038121042019</c:v>
                </c:pt>
                <c:pt idx="1607">
                  <c:v>1.3096627521523601</c:v>
                </c:pt>
                <c:pt idx="1608">
                  <c:v>1.3083724798870999</c:v>
                </c:pt>
                <c:pt idx="1609">
                  <c:v>1.30784764428228</c:v>
                </c:pt>
                <c:pt idx="1610">
                  <c:v>1.30745908400421</c:v>
                </c:pt>
                <c:pt idx="1611">
                  <c:v>1.3061486477128399</c:v>
                </c:pt>
                <c:pt idx="1612">
                  <c:v>1.30592781603897</c:v>
                </c:pt>
                <c:pt idx="1613">
                  <c:v>1.3044336113794299</c:v>
                </c:pt>
                <c:pt idx="1614">
                  <c:v>1.3037122296244901</c:v>
                </c:pt>
                <c:pt idx="1615">
                  <c:v>1.3030556175688199</c:v>
                </c:pt>
                <c:pt idx="1616">
                  <c:v>1.3025513799992201</c:v>
                </c:pt>
                <c:pt idx="1617">
                  <c:v>1.3001722948905501</c:v>
                </c:pt>
                <c:pt idx="1618">
                  <c:v>1.3003496132968499</c:v>
                </c:pt>
                <c:pt idx="1619">
                  <c:v>1.2987583584081901</c:v>
                </c:pt>
                <c:pt idx="1620">
                  <c:v>1.29889797234841</c:v>
                </c:pt>
                <c:pt idx="1621">
                  <c:v>1.2970572677228001</c:v>
                </c:pt>
                <c:pt idx="1622">
                  <c:v>1.2961766098730101</c:v>
                </c:pt>
                <c:pt idx="1623">
                  <c:v>1.29507962286453</c:v>
                </c:pt>
                <c:pt idx="1624">
                  <c:v>1.29429457465566</c:v>
                </c:pt>
                <c:pt idx="1625">
                  <c:v>1.2923613599735</c:v>
                </c:pt>
                <c:pt idx="1626">
                  <c:v>1.2923643934440401</c:v>
                </c:pt>
                <c:pt idx="1627">
                  <c:v>1.2912641125723401</c:v>
                </c:pt>
                <c:pt idx="1628">
                  <c:v>1.28978253887409</c:v>
                </c:pt>
                <c:pt idx="1629">
                  <c:v>1.2891994076336599</c:v>
                </c:pt>
                <c:pt idx="1630">
                  <c:v>1.2883520595472899</c:v>
                </c:pt>
                <c:pt idx="1631">
                  <c:v>1.2874652670422999</c:v>
                </c:pt>
                <c:pt idx="1632">
                  <c:v>1.2864640005128001</c:v>
                </c:pt>
                <c:pt idx="1633">
                  <c:v>1.2839931084155101</c:v>
                </c:pt>
                <c:pt idx="1634">
                  <c:v>1.28327653739523</c:v>
                </c:pt>
                <c:pt idx="1635">
                  <c:v>1.2831959572796601</c:v>
                </c:pt>
                <c:pt idx="1636">
                  <c:v>1.28188330243726</c:v>
                </c:pt>
                <c:pt idx="1637">
                  <c:v>1.28064580720942</c:v>
                </c:pt>
                <c:pt idx="1638">
                  <c:v>1.27940387411502</c:v>
                </c:pt>
                <c:pt idx="1639">
                  <c:v>1.2782659282567499</c:v>
                </c:pt>
                <c:pt idx="1640">
                  <c:v>1.2776808697356701</c:v>
                </c:pt>
                <c:pt idx="1641">
                  <c:v>1.2756148731832799</c:v>
                </c:pt>
                <c:pt idx="1642">
                  <c:v>1.2752466707475301</c:v>
                </c:pt>
                <c:pt idx="1643">
                  <c:v>1.2735023641793</c:v>
                </c:pt>
                <c:pt idx="1644">
                  <c:v>1.2724094848970899</c:v>
                </c:pt>
                <c:pt idx="1645">
                  <c:v>1.27070673430256</c:v>
                </c:pt>
                <c:pt idx="1646">
                  <c:v>1.2698344889209801</c:v>
                </c:pt>
                <c:pt idx="1647">
                  <c:v>1.26918680790826</c:v>
                </c:pt>
                <c:pt idx="1648">
                  <c:v>1.26776529192444</c:v>
                </c:pt>
                <c:pt idx="1649">
                  <c:v>1.26585124619165</c:v>
                </c:pt>
                <c:pt idx="1650">
                  <c:v>1.2646882877849399</c:v>
                </c:pt>
                <c:pt idx="1651">
                  <c:v>1.2642757643307501</c:v>
                </c:pt>
                <c:pt idx="1652">
                  <c:v>1.2631290645814801</c:v>
                </c:pt>
                <c:pt idx="1653">
                  <c:v>1.26137465813836</c:v>
                </c:pt>
                <c:pt idx="1654">
                  <c:v>1.2599824423858801</c:v>
                </c:pt>
                <c:pt idx="1655">
                  <c:v>1.2586095804333901</c:v>
                </c:pt>
                <c:pt idx="1656">
                  <c:v>1.25747422401099</c:v>
                </c:pt>
                <c:pt idx="1657">
                  <c:v>1.2556036519546101</c:v>
                </c:pt>
                <c:pt idx="1658">
                  <c:v>1.25455563105381</c:v>
                </c:pt>
                <c:pt idx="1659">
                  <c:v>1.25336971363383</c:v>
                </c:pt>
                <c:pt idx="1660">
                  <c:v>1.25179077084419</c:v>
                </c:pt>
                <c:pt idx="1661">
                  <c:v>1.2496715603239701</c:v>
                </c:pt>
                <c:pt idx="1662">
                  <c:v>1.249290467494</c:v>
                </c:pt>
                <c:pt idx="1663">
                  <c:v>1.24712637364806</c:v>
                </c:pt>
                <c:pt idx="1664">
                  <c:v>1.24549685058769</c:v>
                </c:pt>
                <c:pt idx="1665">
                  <c:v>1.2447150819889801</c:v>
                </c:pt>
                <c:pt idx="1666">
                  <c:v>1.2430580700132901</c:v>
                </c:pt>
                <c:pt idx="1667">
                  <c:v>1.24073413602108</c:v>
                </c:pt>
                <c:pt idx="1668">
                  <c:v>1.2407552192617599</c:v>
                </c:pt>
                <c:pt idx="1669">
                  <c:v>1.23885846305466</c:v>
                </c:pt>
                <c:pt idx="1670">
                  <c:v>1.23617053819176</c:v>
                </c:pt>
                <c:pt idx="1671">
                  <c:v>1.2351678120407901</c:v>
                </c:pt>
                <c:pt idx="1672">
                  <c:v>1.23391704126341</c:v>
                </c:pt>
                <c:pt idx="1673">
                  <c:v>1.2326605792815499</c:v>
                </c:pt>
                <c:pt idx="1674">
                  <c:v>1.23073473823471</c:v>
                </c:pt>
                <c:pt idx="1675">
                  <c:v>1.22983356638467</c:v>
                </c:pt>
                <c:pt idx="1676">
                  <c:v>1.22758702667579</c:v>
                </c:pt>
                <c:pt idx="1677">
                  <c:v>1.22622159473133</c:v>
                </c:pt>
                <c:pt idx="1678">
                  <c:v>1.2245706567836601</c:v>
                </c:pt>
                <c:pt idx="1679">
                  <c:v>1.22352219400592</c:v>
                </c:pt>
                <c:pt idx="1680">
                  <c:v>1.22108235048738</c:v>
                </c:pt>
                <c:pt idx="1681">
                  <c:v>1.21960583034709</c:v>
                </c:pt>
                <c:pt idx="1682">
                  <c:v>1.2183969548686699</c:v>
                </c:pt>
                <c:pt idx="1683">
                  <c:v>1.2173328639876499</c:v>
                </c:pt>
                <c:pt idx="1684">
                  <c:v>1.2144611432519901</c:v>
                </c:pt>
                <c:pt idx="1685">
                  <c:v>1.21368400726383</c:v>
                </c:pt>
                <c:pt idx="1686">
                  <c:v>1.2129307958590301</c:v>
                </c:pt>
                <c:pt idx="1687">
                  <c:v>1.21031920037652</c:v>
                </c:pt>
                <c:pt idx="1688">
                  <c:v>1.20847719468568</c:v>
                </c:pt>
                <c:pt idx="1689">
                  <c:v>1.20734770075304</c:v>
                </c:pt>
                <c:pt idx="1690">
                  <c:v>1.2056995324033</c:v>
                </c:pt>
                <c:pt idx="1691">
                  <c:v>1.2033997210231</c:v>
                </c:pt>
                <c:pt idx="1692">
                  <c:v>1.2018034273162801</c:v>
                </c:pt>
                <c:pt idx="1693">
                  <c:v>1.20077141946094</c:v>
                </c:pt>
                <c:pt idx="1694">
                  <c:v>1.1986963225284</c:v>
                </c:pt>
                <c:pt idx="1695">
                  <c:v>1.1969223533992199</c:v>
                </c:pt>
                <c:pt idx="1696">
                  <c:v>1.1953787868861401</c:v>
                </c:pt>
                <c:pt idx="1697">
                  <c:v>1.19415868969649</c:v>
                </c:pt>
                <c:pt idx="1698">
                  <c:v>1.19253081849623</c:v>
                </c:pt>
                <c:pt idx="1699">
                  <c:v>1.1908069636696601</c:v>
                </c:pt>
                <c:pt idx="1700">
                  <c:v>1.1896315547475</c:v>
                </c:pt>
                <c:pt idx="1701">
                  <c:v>1.1870378640225601</c:v>
                </c:pt>
                <c:pt idx="1702">
                  <c:v>1.1864288728713099</c:v>
                </c:pt>
                <c:pt idx="1703">
                  <c:v>1.1847912850454201</c:v>
                </c:pt>
                <c:pt idx="1704">
                  <c:v>1.1831438737126001</c:v>
                </c:pt>
                <c:pt idx="1705">
                  <c:v>1.18152588230012</c:v>
                </c:pt>
                <c:pt idx="1706">
                  <c:v>1.17982590214415</c:v>
                </c:pt>
                <c:pt idx="1707">
                  <c:v>1.1780547783637301</c:v>
                </c:pt>
                <c:pt idx="1708">
                  <c:v>1.1767849389190199</c:v>
                </c:pt>
                <c:pt idx="1709">
                  <c:v>1.1743948255949199</c:v>
                </c:pt>
                <c:pt idx="1710">
                  <c:v>1.1728589989867599</c:v>
                </c:pt>
                <c:pt idx="1711">
                  <c:v>1.1718211829821901</c:v>
                </c:pt>
                <c:pt idx="1712">
                  <c:v>1.1698312176657799</c:v>
                </c:pt>
                <c:pt idx="1713">
                  <c:v>1.1677414089352101</c:v>
                </c:pt>
                <c:pt idx="1714">
                  <c:v>1.1666607599243899</c:v>
                </c:pt>
                <c:pt idx="1715">
                  <c:v>1.1637610792744799</c:v>
                </c:pt>
                <c:pt idx="1716">
                  <c:v>1.1626190935062</c:v>
                </c:pt>
                <c:pt idx="1717">
                  <c:v>1.1614525064691501</c:v>
                </c:pt>
                <c:pt idx="1718">
                  <c:v>1.1602709238284099</c:v>
                </c:pt>
                <c:pt idx="1719">
                  <c:v>1.15812439585756</c:v>
                </c:pt>
                <c:pt idx="1720">
                  <c:v>1.15635253435818</c:v>
                </c:pt>
                <c:pt idx="1721">
                  <c:v>1.15479585856027</c:v>
                </c:pt>
                <c:pt idx="1722">
                  <c:v>1.15388379925769</c:v>
                </c:pt>
                <c:pt idx="1723">
                  <c:v>1.1520366838023499</c:v>
                </c:pt>
                <c:pt idx="1724">
                  <c:v>1.15013917261961</c:v>
                </c:pt>
                <c:pt idx="1725">
                  <c:v>1.1484529512775801</c:v>
                </c:pt>
                <c:pt idx="1726">
                  <c:v>1.14619353398665</c:v>
                </c:pt>
                <c:pt idx="1727">
                  <c:v>1.14514968326711</c:v>
                </c:pt>
                <c:pt idx="1728">
                  <c:v>1.14387811141068</c:v>
                </c:pt>
                <c:pt idx="1729">
                  <c:v>1.1422528605944</c:v>
                </c:pt>
                <c:pt idx="1730">
                  <c:v>1.1403757798359599</c:v>
                </c:pt>
                <c:pt idx="1731">
                  <c:v>1.13848577109423</c:v>
                </c:pt>
                <c:pt idx="1732">
                  <c:v>1.13698390847639</c:v>
                </c:pt>
                <c:pt idx="1733">
                  <c:v>1.1352524423285699</c:v>
                </c:pt>
                <c:pt idx="1734">
                  <c:v>1.13355419237569</c:v>
                </c:pt>
                <c:pt idx="1735">
                  <c:v>1.1328420935371</c:v>
                </c:pt>
                <c:pt idx="1736">
                  <c:v>1.1303895903519301</c:v>
                </c:pt>
                <c:pt idx="1737">
                  <c:v>1.1289028432577299</c:v>
                </c:pt>
                <c:pt idx="1738">
                  <c:v>1.12838366465595</c:v>
                </c:pt>
                <c:pt idx="1739">
                  <c:v>1.1262777368713</c:v>
                </c:pt>
                <c:pt idx="1740">
                  <c:v>1.1243902630155</c:v>
                </c:pt>
                <c:pt idx="1741">
                  <c:v>1.12286397888075</c:v>
                </c:pt>
                <c:pt idx="1742">
                  <c:v>1.1217154467638699</c:v>
                </c:pt>
                <c:pt idx="1743">
                  <c:v>1.12036365243842</c:v>
                </c:pt>
                <c:pt idx="1744">
                  <c:v>1.1191009689959299</c:v>
                </c:pt>
                <c:pt idx="1745">
                  <c:v>1.1170437740419199</c:v>
                </c:pt>
                <c:pt idx="1746">
                  <c:v>1.1157639605251199</c:v>
                </c:pt>
                <c:pt idx="1747">
                  <c:v>1.1143679468191601</c:v>
                </c:pt>
                <c:pt idx="1748">
                  <c:v>1.11262851947904</c:v>
                </c:pt>
                <c:pt idx="1749">
                  <c:v>1.1118720429992801</c:v>
                </c:pt>
                <c:pt idx="1750">
                  <c:v>1.1096297430989099</c:v>
                </c:pt>
                <c:pt idx="1751">
                  <c:v>1.1088453378538801</c:v>
                </c:pt>
                <c:pt idx="1752">
                  <c:v>1.1072176562002201</c:v>
                </c:pt>
                <c:pt idx="1753">
                  <c:v>1.1057217512569399</c:v>
                </c:pt>
                <c:pt idx="1754">
                  <c:v>1.10416952870803</c:v>
                </c:pt>
                <c:pt idx="1755">
                  <c:v>1.1024606213600801</c:v>
                </c:pt>
                <c:pt idx="1756">
                  <c:v>1.1022885099534701</c:v>
                </c:pt>
                <c:pt idx="1757">
                  <c:v>1.10073576246481</c:v>
                </c:pt>
                <c:pt idx="1758">
                  <c:v>1.0990950301317</c:v>
                </c:pt>
                <c:pt idx="1759">
                  <c:v>1.0984486452253199</c:v>
                </c:pt>
                <c:pt idx="1760">
                  <c:v>1.0966133693423501</c:v>
                </c:pt>
                <c:pt idx="1761">
                  <c:v>1.09503838640045</c:v>
                </c:pt>
                <c:pt idx="1762">
                  <c:v>1.0942664255582599</c:v>
                </c:pt>
                <c:pt idx="1763">
                  <c:v>1.0931471919774201</c:v>
                </c:pt>
                <c:pt idx="1764">
                  <c:v>1.09163845631935</c:v>
                </c:pt>
                <c:pt idx="1765">
                  <c:v>1.0903307345120701</c:v>
                </c:pt>
                <c:pt idx="1766">
                  <c:v>1.08976159097563</c:v>
                </c:pt>
                <c:pt idx="1767">
                  <c:v>1.08819728355643</c:v>
                </c:pt>
                <c:pt idx="1768">
                  <c:v>1.0867865058841399</c:v>
                </c:pt>
                <c:pt idx="1769">
                  <c:v>1.08540429111823</c:v>
                </c:pt>
                <c:pt idx="1770">
                  <c:v>1.0847900319781301</c:v>
                </c:pt>
                <c:pt idx="1771">
                  <c:v>1.08312610962803</c:v>
                </c:pt>
                <c:pt idx="1772">
                  <c:v>1.0820836497728401</c:v>
                </c:pt>
                <c:pt idx="1773">
                  <c:v>1.0815071733025201</c:v>
                </c:pt>
                <c:pt idx="1774">
                  <c:v>1.079892398578</c:v>
                </c:pt>
                <c:pt idx="1775">
                  <c:v>1.0788277039459599</c:v>
                </c:pt>
                <c:pt idx="1776">
                  <c:v>1.07756688113124</c:v>
                </c:pt>
                <c:pt idx="1777">
                  <c:v>1.0767670689899</c:v>
                </c:pt>
                <c:pt idx="1778">
                  <c:v>1.07550779589096</c:v>
                </c:pt>
                <c:pt idx="1779">
                  <c:v>1.0751943519516201</c:v>
                </c:pt>
                <c:pt idx="1780">
                  <c:v>1.0744672656195999</c:v>
                </c:pt>
                <c:pt idx="1781">
                  <c:v>1.0734583095872201</c:v>
                </c:pt>
                <c:pt idx="1782">
                  <c:v>1.0719709001472799</c:v>
                </c:pt>
                <c:pt idx="1783">
                  <c:v>1.07086536851278</c:v>
                </c:pt>
                <c:pt idx="1784">
                  <c:v>1.06950090468299</c:v>
                </c:pt>
                <c:pt idx="1785">
                  <c:v>1.0676809527298701</c:v>
                </c:pt>
                <c:pt idx="1786">
                  <c:v>1.0669803014503101</c:v>
                </c:pt>
                <c:pt idx="1787">
                  <c:v>1.0663481804155901</c:v>
                </c:pt>
                <c:pt idx="1788">
                  <c:v>1.0655063828714399</c:v>
                </c:pt>
                <c:pt idx="1789">
                  <c:v>1.06476274876085</c:v>
                </c:pt>
                <c:pt idx="1790">
                  <c:v>1.0639154286746499</c:v>
                </c:pt>
                <c:pt idx="1791">
                  <c:v>1.0634527568725001</c:v>
                </c:pt>
                <c:pt idx="1792">
                  <c:v>1.0621727613460601</c:v>
                </c:pt>
                <c:pt idx="1793">
                  <c:v>1.06155070365027</c:v>
                </c:pt>
                <c:pt idx="1794">
                  <c:v>1.06063684524293</c:v>
                </c:pt>
                <c:pt idx="1795">
                  <c:v>1.06067884801395</c:v>
                </c:pt>
                <c:pt idx="1796">
                  <c:v>1.0587201858737501</c:v>
                </c:pt>
                <c:pt idx="1797">
                  <c:v>1.05760587945624</c:v>
                </c:pt>
                <c:pt idx="1798">
                  <c:v>1.0574946789362201</c:v>
                </c:pt>
                <c:pt idx="1799">
                  <c:v>1.0564729084098701</c:v>
                </c:pt>
                <c:pt idx="1800">
                  <c:v>1.05513879667543</c:v>
                </c:pt>
                <c:pt idx="1801">
                  <c:v>1.05430951959928</c:v>
                </c:pt>
                <c:pt idx="1802">
                  <c:v>1.05425741946568</c:v>
                </c:pt>
                <c:pt idx="1803">
                  <c:v>1.05344610182429</c:v>
                </c:pt>
                <c:pt idx="1804">
                  <c:v>1.05269098039805</c:v>
                </c:pt>
                <c:pt idx="1805">
                  <c:v>1.05177767368518</c:v>
                </c:pt>
                <c:pt idx="1806">
                  <c:v>1.05126408199457</c:v>
                </c:pt>
                <c:pt idx="1807">
                  <c:v>1.0504365636197299</c:v>
                </c:pt>
                <c:pt idx="1808">
                  <c:v>1.04984070525817</c:v>
                </c:pt>
                <c:pt idx="1809">
                  <c:v>1.04872869445697</c:v>
                </c:pt>
                <c:pt idx="1810">
                  <c:v>1.0479957337922099</c:v>
                </c:pt>
                <c:pt idx="1811">
                  <c:v>1.0471623645322801</c:v>
                </c:pt>
                <c:pt idx="1812">
                  <c:v>1.04724462554096</c:v>
                </c:pt>
                <c:pt idx="1813">
                  <c:v>1.04713072841939</c:v>
                </c:pt>
                <c:pt idx="1814">
                  <c:v>1.0452204538776499</c:v>
                </c:pt>
                <c:pt idx="1815">
                  <c:v>1.0447568012664199</c:v>
                </c:pt>
                <c:pt idx="1816">
                  <c:v>1.04506543652946</c:v>
                </c:pt>
                <c:pt idx="1817">
                  <c:v>1.0440742855090499</c:v>
                </c:pt>
                <c:pt idx="1818">
                  <c:v>1.04300897014812</c:v>
                </c:pt>
                <c:pt idx="1819">
                  <c:v>1.0419822813203401</c:v>
                </c:pt>
                <c:pt idx="1820">
                  <c:v>1.0418837139639301</c:v>
                </c:pt>
                <c:pt idx="1821">
                  <c:v>1.04064120070402</c:v>
                </c:pt>
                <c:pt idx="1822">
                  <c:v>1.0407141981978201</c:v>
                </c:pt>
                <c:pt idx="1823">
                  <c:v>1.04041273803594</c:v>
                </c:pt>
                <c:pt idx="1824">
                  <c:v>1.03938991242265</c:v>
                </c:pt>
                <c:pt idx="1825">
                  <c:v>1.03943926456236</c:v>
                </c:pt>
                <c:pt idx="1826">
                  <c:v>1.03916712407553</c:v>
                </c:pt>
                <c:pt idx="1827">
                  <c:v>1.03854410795994</c:v>
                </c:pt>
                <c:pt idx="1828">
                  <c:v>1.03724902297223</c:v>
                </c:pt>
                <c:pt idx="1829">
                  <c:v>1.03699635607163</c:v>
                </c:pt>
                <c:pt idx="1830">
                  <c:v>1.0363491924415</c:v>
                </c:pt>
                <c:pt idx="1831">
                  <c:v>1.0355573971101499</c:v>
                </c:pt>
                <c:pt idx="1832">
                  <c:v>1.03451327781242</c:v>
                </c:pt>
                <c:pt idx="1833">
                  <c:v>1.0349189919667201</c:v>
                </c:pt>
                <c:pt idx="1834">
                  <c:v>1.0338929937202299</c:v>
                </c:pt>
                <c:pt idx="1835">
                  <c:v>1.0340224035982899</c:v>
                </c:pt>
                <c:pt idx="1836">
                  <c:v>1.0330263754244999</c:v>
                </c:pt>
                <c:pt idx="1837">
                  <c:v>1.0335379478230899</c:v>
                </c:pt>
                <c:pt idx="1838">
                  <c:v>1.0318155067263299</c:v>
                </c:pt>
                <c:pt idx="1839">
                  <c:v>1.03209202782286</c:v>
                </c:pt>
                <c:pt idx="1840">
                  <c:v>1.0317550000795099</c:v>
                </c:pt>
                <c:pt idx="1841">
                  <c:v>1.03090631771946</c:v>
                </c:pt>
                <c:pt idx="1842">
                  <c:v>1.0299685442118101</c:v>
                </c:pt>
                <c:pt idx="1843">
                  <c:v>1.03048563039726</c:v>
                </c:pt>
                <c:pt idx="1844">
                  <c:v>1.03014871944009</c:v>
                </c:pt>
                <c:pt idx="1845">
                  <c:v>1.0294315081759999</c:v>
                </c:pt>
                <c:pt idx="1846">
                  <c:v>1.02879508806259</c:v>
                </c:pt>
                <c:pt idx="1847">
                  <c:v>1.02879214836723</c:v>
                </c:pt>
                <c:pt idx="1848">
                  <c:v>1.02810118545629</c:v>
                </c:pt>
                <c:pt idx="1849">
                  <c:v>1.02761720625436</c:v>
                </c:pt>
                <c:pt idx="1850">
                  <c:v>1.0262997797056601</c:v>
                </c:pt>
                <c:pt idx="1851">
                  <c:v>1.0259532136890599</c:v>
                </c:pt>
                <c:pt idx="1852">
                  <c:v>1.02591249533697</c:v>
                </c:pt>
                <c:pt idx="1853">
                  <c:v>1.02579447177726</c:v>
                </c:pt>
                <c:pt idx="1854">
                  <c:v>1.0255535157079501</c:v>
                </c:pt>
                <c:pt idx="1855">
                  <c:v>1.02447484857155</c:v>
                </c:pt>
                <c:pt idx="1856">
                  <c:v>1.02417831451122</c:v>
                </c:pt>
                <c:pt idx="1857">
                  <c:v>1.0239354654902399</c:v>
                </c:pt>
                <c:pt idx="1858">
                  <c:v>1.0232538154233299</c:v>
                </c:pt>
                <c:pt idx="1859">
                  <c:v>1.0232268341059001</c:v>
                </c:pt>
                <c:pt idx="1860">
                  <c:v>1.0232207825939601</c:v>
                </c:pt>
                <c:pt idx="1861">
                  <c:v>1.0224221182538</c:v>
                </c:pt>
                <c:pt idx="1862">
                  <c:v>1.0219591107608601</c:v>
                </c:pt>
                <c:pt idx="1863">
                  <c:v>1.0207475647301201</c:v>
                </c:pt>
                <c:pt idx="1864">
                  <c:v>1.02053900822403</c:v>
                </c:pt>
                <c:pt idx="1865">
                  <c:v>1.0196536854998099</c:v>
                </c:pt>
                <c:pt idx="1866">
                  <c:v>1.0203674724123</c:v>
                </c:pt>
                <c:pt idx="1867">
                  <c:v>1.0189883702167699</c:v>
                </c:pt>
                <c:pt idx="1868">
                  <c:v>1.01808438299348</c:v>
                </c:pt>
                <c:pt idx="1869">
                  <c:v>1.01777352242853</c:v>
                </c:pt>
                <c:pt idx="1870">
                  <c:v>1.0177044438065099</c:v>
                </c:pt>
                <c:pt idx="1871">
                  <c:v>1.0168459937419001</c:v>
                </c:pt>
                <c:pt idx="1872">
                  <c:v>1.0165455554284799</c:v>
                </c:pt>
                <c:pt idx="1873">
                  <c:v>1.0156383421501001</c:v>
                </c:pt>
                <c:pt idx="1874">
                  <c:v>1.0151924351504</c:v>
                </c:pt>
                <c:pt idx="1875">
                  <c:v>1.01524215635806</c:v>
                </c:pt>
                <c:pt idx="1876">
                  <c:v>1.0143597800354101</c:v>
                </c:pt>
                <c:pt idx="1877">
                  <c:v>1.0139201273960301</c:v>
                </c:pt>
                <c:pt idx="1878">
                  <c:v>1.0132398540729499</c:v>
                </c:pt>
                <c:pt idx="1879">
                  <c:v>1.01276950620214</c:v>
                </c:pt>
                <c:pt idx="1880">
                  <c:v>1.01244854437381</c:v>
                </c:pt>
                <c:pt idx="1881">
                  <c:v>1.0115576306127201</c:v>
                </c:pt>
                <c:pt idx="1882">
                  <c:v>1.0106943334434799</c:v>
                </c:pt>
                <c:pt idx="1883">
                  <c:v>1.01093334522033</c:v>
                </c:pt>
                <c:pt idx="1884">
                  <c:v>1.0101526061372601</c:v>
                </c:pt>
                <c:pt idx="1885">
                  <c:v>1.00944071613289</c:v>
                </c:pt>
                <c:pt idx="1886">
                  <c:v>1.0091652196727301</c:v>
                </c:pt>
                <c:pt idx="1887">
                  <c:v>1.00824951838337</c:v>
                </c:pt>
                <c:pt idx="1888">
                  <c:v>1.0074920694519101</c:v>
                </c:pt>
                <c:pt idx="1889">
                  <c:v>1.0073232398223999</c:v>
                </c:pt>
                <c:pt idx="1890">
                  <c:v>1.00560169886921</c:v>
                </c:pt>
                <c:pt idx="1891">
                  <c:v>1.00561318175921</c:v>
                </c:pt>
                <c:pt idx="1892">
                  <c:v>1.0046219701875401</c:v>
                </c:pt>
                <c:pt idx="1893">
                  <c:v>1.00377265081693</c:v>
                </c:pt>
                <c:pt idx="1894">
                  <c:v>1.00324916787832</c:v>
                </c:pt>
                <c:pt idx="1895">
                  <c:v>1.00278163669799</c:v>
                </c:pt>
                <c:pt idx="1896">
                  <c:v>1.00164645104175</c:v>
                </c:pt>
                <c:pt idx="1897">
                  <c:v>1.00088045143945</c:v>
                </c:pt>
                <c:pt idx="1898">
                  <c:v>1.00040334091575</c:v>
                </c:pt>
                <c:pt idx="1899">
                  <c:v>0.99953861606320604</c:v>
                </c:pt>
                <c:pt idx="1900">
                  <c:v>0.99845696893196001</c:v>
                </c:pt>
                <c:pt idx="1901">
                  <c:v>0.99827897256610798</c:v>
                </c:pt>
                <c:pt idx="1902">
                  <c:v>0.99766744180799405</c:v>
                </c:pt>
                <c:pt idx="1903">
                  <c:v>0.99628181920537595</c:v>
                </c:pt>
                <c:pt idx="1904">
                  <c:v>0.99558204302227504</c:v>
                </c:pt>
                <c:pt idx="1905">
                  <c:v>0.99561221825762702</c:v>
                </c:pt>
                <c:pt idx="1906">
                  <c:v>0.99359679639079401</c:v>
                </c:pt>
                <c:pt idx="1907">
                  <c:v>0.99343810907923003</c:v>
                </c:pt>
                <c:pt idx="1908">
                  <c:v>0.99269133333534598</c:v>
                </c:pt>
                <c:pt idx="1909">
                  <c:v>0.99159367198508297</c:v>
                </c:pt>
                <c:pt idx="1910">
                  <c:v>0.99121136589595704</c:v>
                </c:pt>
                <c:pt idx="1911">
                  <c:v>0.99015612407387799</c:v>
                </c:pt>
                <c:pt idx="1912">
                  <c:v>0.98922636461582503</c:v>
                </c:pt>
                <c:pt idx="1913">
                  <c:v>0.98824861500719696</c:v>
                </c:pt>
                <c:pt idx="1914">
                  <c:v>0.98719283564758098</c:v>
                </c:pt>
                <c:pt idx="1915">
                  <c:v>0.98650740835310702</c:v>
                </c:pt>
                <c:pt idx="1916">
                  <c:v>0.98573533057069196</c:v>
                </c:pt>
                <c:pt idx="1917">
                  <c:v>0.98450774248005701</c:v>
                </c:pt>
                <c:pt idx="1918">
                  <c:v>0.983458814603273</c:v>
                </c:pt>
                <c:pt idx="1919">
                  <c:v>0.98297671087305305</c:v>
                </c:pt>
                <c:pt idx="1920">
                  <c:v>0.98186256207744504</c:v>
                </c:pt>
                <c:pt idx="1921">
                  <c:v>0.98040805437595702</c:v>
                </c:pt>
                <c:pt idx="1922">
                  <c:v>0.979517046770503</c:v>
                </c:pt>
                <c:pt idx="1923">
                  <c:v>0.979185639373924</c:v>
                </c:pt>
                <c:pt idx="1924">
                  <c:v>0.97797149990779897</c:v>
                </c:pt>
                <c:pt idx="1925">
                  <c:v>0.97700095564081002</c:v>
                </c:pt>
                <c:pt idx="1926">
                  <c:v>0.97567372782679596</c:v>
                </c:pt>
                <c:pt idx="1927">
                  <c:v>0.97496723011675301</c:v>
                </c:pt>
                <c:pt idx="1928">
                  <c:v>0.97410617998822702</c:v>
                </c:pt>
                <c:pt idx="1929">
                  <c:v>0.972332215089728</c:v>
                </c:pt>
                <c:pt idx="1930">
                  <c:v>0.97162942535482</c:v>
                </c:pt>
                <c:pt idx="1931">
                  <c:v>0.97071720538469197</c:v>
                </c:pt>
                <c:pt idx="1932">
                  <c:v>0.96969977511592198</c:v>
                </c:pt>
                <c:pt idx="1933">
                  <c:v>0.96827442274515096</c:v>
                </c:pt>
                <c:pt idx="1934">
                  <c:v>0.96725106270169203</c:v>
                </c:pt>
                <c:pt idx="1935">
                  <c:v>0.96584910204287799</c:v>
                </c:pt>
                <c:pt idx="1936">
                  <c:v>0.96485078969418703</c:v>
                </c:pt>
                <c:pt idx="1937">
                  <c:v>0.96389917585826601</c:v>
                </c:pt>
                <c:pt idx="1938">
                  <c:v>0.96223190094058197</c:v>
                </c:pt>
                <c:pt idx="1939">
                  <c:v>0.961206217538492</c:v>
                </c:pt>
                <c:pt idx="1940">
                  <c:v>0.96013212751629795</c:v>
                </c:pt>
                <c:pt idx="1941">
                  <c:v>0.95805059872118703</c:v>
                </c:pt>
                <c:pt idx="1942">
                  <c:v>0.95739279767170504</c:v>
                </c:pt>
                <c:pt idx="1943">
                  <c:v>0.95627205688666195</c:v>
                </c:pt>
                <c:pt idx="1944">
                  <c:v>0.95525549176909097</c:v>
                </c:pt>
                <c:pt idx="1945">
                  <c:v>0.95298123144328595</c:v>
                </c:pt>
                <c:pt idx="1946">
                  <c:v>0.95283675776305099</c:v>
                </c:pt>
                <c:pt idx="1947">
                  <c:v>0.95097644294803196</c:v>
                </c:pt>
                <c:pt idx="1948">
                  <c:v>0.95016554270559805</c:v>
                </c:pt>
                <c:pt idx="1949">
                  <c:v>0.94859793422012895</c:v>
                </c:pt>
                <c:pt idx="1950">
                  <c:v>0.94708894403008503</c:v>
                </c:pt>
                <c:pt idx="1951">
                  <c:v>0.94636896104344903</c:v>
                </c:pt>
                <c:pt idx="1952">
                  <c:v>0.94458913830533697</c:v>
                </c:pt>
                <c:pt idx="1953">
                  <c:v>0.94293917461840004</c:v>
                </c:pt>
                <c:pt idx="1954">
                  <c:v>0.94218192013593405</c:v>
                </c:pt>
                <c:pt idx="1955">
                  <c:v>0.94100637399197395</c:v>
                </c:pt>
                <c:pt idx="1956">
                  <c:v>0.93942910570712901</c:v>
                </c:pt>
                <c:pt idx="1957">
                  <c:v>0.93851642755457598</c:v>
                </c:pt>
                <c:pt idx="1958">
                  <c:v>0.93631148490235006</c:v>
                </c:pt>
                <c:pt idx="1959">
                  <c:v>0.93567216631226002</c:v>
                </c:pt>
                <c:pt idx="1960">
                  <c:v>0.93428453447979198</c:v>
                </c:pt>
                <c:pt idx="1961">
                  <c:v>0.93285338096319903</c:v>
                </c:pt>
                <c:pt idx="1962">
                  <c:v>0.93111071025639203</c:v>
                </c:pt>
                <c:pt idx="1963">
                  <c:v>0.92954353909709597</c:v>
                </c:pt>
                <c:pt idx="1964">
                  <c:v>0.92871630691865603</c:v>
                </c:pt>
                <c:pt idx="1965">
                  <c:v>0.927795456396726</c:v>
                </c:pt>
                <c:pt idx="1966">
                  <c:v>0.92583255934120201</c:v>
                </c:pt>
                <c:pt idx="1967">
                  <c:v>0.92466876962986699</c:v>
                </c:pt>
                <c:pt idx="1968">
                  <c:v>0.92328233226156398</c:v>
                </c:pt>
                <c:pt idx="1969">
                  <c:v>0.92218554699701005</c:v>
                </c:pt>
                <c:pt idx="1970">
                  <c:v>0.91948322684733697</c:v>
                </c:pt>
                <c:pt idx="1971">
                  <c:v>0.91882149434474203</c:v>
                </c:pt>
                <c:pt idx="1972">
                  <c:v>0.916816900586507</c:v>
                </c:pt>
                <c:pt idx="1973">
                  <c:v>0.91607924267619401</c:v>
                </c:pt>
                <c:pt idx="1974">
                  <c:v>0.91486158220873304</c:v>
                </c:pt>
                <c:pt idx="1975">
                  <c:v>0.91269300001806297</c:v>
                </c:pt>
                <c:pt idx="1976">
                  <c:v>0.91112526569695296</c:v>
                </c:pt>
                <c:pt idx="1977">
                  <c:v>0.91025854183784805</c:v>
                </c:pt>
                <c:pt idx="1978">
                  <c:v>0.90852286964985396</c:v>
                </c:pt>
                <c:pt idx="1979">
                  <c:v>0.90745718143299003</c:v>
                </c:pt>
                <c:pt idx="1980">
                  <c:v>0.90661592700580795</c:v>
                </c:pt>
                <c:pt idx="1981">
                  <c:v>0.90478828698180003</c:v>
                </c:pt>
                <c:pt idx="1982">
                  <c:v>0.90352032553661399</c:v>
                </c:pt>
                <c:pt idx="1983">
                  <c:v>0.90199046789408399</c:v>
                </c:pt>
                <c:pt idx="1984">
                  <c:v>0.89984918876026199</c:v>
                </c:pt>
                <c:pt idx="1985">
                  <c:v>0.89867997061399896</c:v>
                </c:pt>
                <c:pt idx="1986">
                  <c:v>0.89696335305011599</c:v>
                </c:pt>
                <c:pt idx="1987">
                  <c:v>0.895097258920309</c:v>
                </c:pt>
                <c:pt idx="1988">
                  <c:v>0.89449652638027299</c:v>
                </c:pt>
                <c:pt idx="1989">
                  <c:v>0.89294996883420097</c:v>
                </c:pt>
                <c:pt idx="1990">
                  <c:v>0.89166920402205097</c:v>
                </c:pt>
                <c:pt idx="1991">
                  <c:v>0.88951438013241202</c:v>
                </c:pt>
                <c:pt idx="1992">
                  <c:v>0.88802544593753996</c:v>
                </c:pt>
                <c:pt idx="1993">
                  <c:v>0.88675176215195095</c:v>
                </c:pt>
                <c:pt idx="1994">
                  <c:v>0.88509911675342201</c:v>
                </c:pt>
                <c:pt idx="1995">
                  <c:v>0.88437561462661796</c:v>
                </c:pt>
                <c:pt idx="1996">
                  <c:v>0.88196466788267003</c:v>
                </c:pt>
                <c:pt idx="1997">
                  <c:v>0.88081895736456495</c:v>
                </c:pt>
                <c:pt idx="1998">
                  <c:v>0.87962568843313704</c:v>
                </c:pt>
                <c:pt idx="1999">
                  <c:v>0.87836675904635197</c:v>
                </c:pt>
                <c:pt idx="2000">
                  <c:v>0.87679456708733305</c:v>
                </c:pt>
                <c:pt idx="2001">
                  <c:v>0.87525609149094497</c:v>
                </c:pt>
                <c:pt idx="2002">
                  <c:v>0.87353665211631004</c:v>
                </c:pt>
                <c:pt idx="2003">
                  <c:v>0.87203327187728596</c:v>
                </c:pt>
                <c:pt idx="2004">
                  <c:v>0.871683335304415</c:v>
                </c:pt>
                <c:pt idx="2005">
                  <c:v>0.86939257894395505</c:v>
                </c:pt>
                <c:pt idx="2006">
                  <c:v>0.86766251459022403</c:v>
                </c:pt>
                <c:pt idx="2007">
                  <c:v>0.86674707689918395</c:v>
                </c:pt>
                <c:pt idx="2008">
                  <c:v>0.86527726951609296</c:v>
                </c:pt>
                <c:pt idx="2009">
                  <c:v>0.86417518948416405</c:v>
                </c:pt>
                <c:pt idx="2010">
                  <c:v>0.863422387771273</c:v>
                </c:pt>
                <c:pt idx="2011">
                  <c:v>0.86149634982479195</c:v>
                </c:pt>
                <c:pt idx="2012">
                  <c:v>0.85997156631697003</c:v>
                </c:pt>
                <c:pt idx="2013">
                  <c:v>0.85917946422188696</c:v>
                </c:pt>
                <c:pt idx="2014">
                  <c:v>0.85747975483376704</c:v>
                </c:pt>
                <c:pt idx="2015">
                  <c:v>0.85578919104788698</c:v>
                </c:pt>
                <c:pt idx="2016">
                  <c:v>0.854993963456679</c:v>
                </c:pt>
                <c:pt idx="2017">
                  <c:v>0.85329382187936997</c:v>
                </c:pt>
                <c:pt idx="2018">
                  <c:v>0.85215295782391898</c:v>
                </c:pt>
                <c:pt idx="2019">
                  <c:v>0.85104652737516095</c:v>
                </c:pt>
                <c:pt idx="2020">
                  <c:v>0.84899741670283801</c:v>
                </c:pt>
                <c:pt idx="2021">
                  <c:v>0.84817422450437696</c:v>
                </c:pt>
                <c:pt idx="2022">
                  <c:v>0.84665262256815299</c:v>
                </c:pt>
                <c:pt idx="2023">
                  <c:v>0.84521919293579995</c:v>
                </c:pt>
                <c:pt idx="2024">
                  <c:v>0.84382547042357303</c:v>
                </c:pt>
                <c:pt idx="2025">
                  <c:v>0.842344914501578</c:v>
                </c:pt>
                <c:pt idx="2026">
                  <c:v>0.84163063669066496</c:v>
                </c:pt>
                <c:pt idx="2027">
                  <c:v>0.84062766645694997</c:v>
                </c:pt>
                <c:pt idx="2028">
                  <c:v>0.83886183709609496</c:v>
                </c:pt>
                <c:pt idx="2029">
                  <c:v>0.83775872934129103</c:v>
                </c:pt>
                <c:pt idx="2030">
                  <c:v>0.83660367946995395</c:v>
                </c:pt>
                <c:pt idx="2031">
                  <c:v>0.835677501793883</c:v>
                </c:pt>
                <c:pt idx="2032">
                  <c:v>0.83446158820931904</c:v>
                </c:pt>
                <c:pt idx="2033">
                  <c:v>0.83305168704826704</c:v>
                </c:pt>
                <c:pt idx="2034">
                  <c:v>0.83107954041953003</c:v>
                </c:pt>
                <c:pt idx="2035">
                  <c:v>0.83069332118281403</c:v>
                </c:pt>
                <c:pt idx="2036">
                  <c:v>0.82908328598658798</c:v>
                </c:pt>
                <c:pt idx="2037">
                  <c:v>0.82844477332014699</c:v>
                </c:pt>
                <c:pt idx="2038">
                  <c:v>0.82685869573673798</c:v>
                </c:pt>
                <c:pt idx="2039">
                  <c:v>0.82554352580099999</c:v>
                </c:pt>
                <c:pt idx="2040">
                  <c:v>0.82518733166371505</c:v>
                </c:pt>
                <c:pt idx="2041">
                  <c:v>0.823649419492677</c:v>
                </c:pt>
                <c:pt idx="2042">
                  <c:v>0.82227279731201697</c:v>
                </c:pt>
                <c:pt idx="2043">
                  <c:v>0.82169028498488905</c:v>
                </c:pt>
                <c:pt idx="2044">
                  <c:v>0.82056229521723301</c:v>
                </c:pt>
                <c:pt idx="2045">
                  <c:v>0.81922914124008706</c:v>
                </c:pt>
                <c:pt idx="2046">
                  <c:v>0.81833428386042795</c:v>
                </c:pt>
                <c:pt idx="2047">
                  <c:v>0.8170214314116</c:v>
                </c:pt>
                <c:pt idx="2048">
                  <c:v>0.816411269032016</c:v>
                </c:pt>
                <c:pt idx="2049">
                  <c:v>0.81527057099736899</c:v>
                </c:pt>
                <c:pt idx="2050">
                  <c:v>0.81434907423785996</c:v>
                </c:pt>
                <c:pt idx="2051">
                  <c:v>0.81305304747731799</c:v>
                </c:pt>
                <c:pt idx="2052">
                  <c:v>0.81183690807537201</c:v>
                </c:pt>
                <c:pt idx="2053">
                  <c:v>0.81085830813583804</c:v>
                </c:pt>
                <c:pt idx="2054">
                  <c:v>0.80943523601584599</c:v>
                </c:pt>
                <c:pt idx="2055">
                  <c:v>0.80937966975778697</c:v>
                </c:pt>
                <c:pt idx="2056">
                  <c:v>0.80839070756833198</c:v>
                </c:pt>
                <c:pt idx="2057">
                  <c:v>0.80648242926128799</c:v>
                </c:pt>
                <c:pt idx="2058">
                  <c:v>0.806635069905414</c:v>
                </c:pt>
                <c:pt idx="2059">
                  <c:v>0.805501204267562</c:v>
                </c:pt>
                <c:pt idx="2060">
                  <c:v>0.80438174869630397</c:v>
                </c:pt>
                <c:pt idx="2061">
                  <c:v>0.80313335514250705</c:v>
                </c:pt>
                <c:pt idx="2062">
                  <c:v>0.80313480321237296</c:v>
                </c:pt>
                <c:pt idx="2063">
                  <c:v>0.80160902153143498</c:v>
                </c:pt>
                <c:pt idx="2064">
                  <c:v>0.80108346745493397</c:v>
                </c:pt>
                <c:pt idx="2065">
                  <c:v>0.80036366609404397</c:v>
                </c:pt>
                <c:pt idx="2066">
                  <c:v>0.79891892150309496</c:v>
                </c:pt>
                <c:pt idx="2067">
                  <c:v>0.79861749760435496</c:v>
                </c:pt>
                <c:pt idx="2068">
                  <c:v>0.79784592229593998</c:v>
                </c:pt>
                <c:pt idx="2069">
                  <c:v>0.79682283618101102</c:v>
                </c:pt>
                <c:pt idx="2070">
                  <c:v>0.79607573487813099</c:v>
                </c:pt>
                <c:pt idx="2071">
                  <c:v>0.795880317512909</c:v>
                </c:pt>
                <c:pt idx="2072">
                  <c:v>0.79499824694326304</c:v>
                </c:pt>
                <c:pt idx="2073">
                  <c:v>0.79379187719650901</c:v>
                </c:pt>
                <c:pt idx="2074">
                  <c:v>0.79326206994394499</c:v>
                </c:pt>
                <c:pt idx="2075">
                  <c:v>0.79290663028327202</c:v>
                </c:pt>
                <c:pt idx="2076">
                  <c:v>0.791855857084802</c:v>
                </c:pt>
                <c:pt idx="2077">
                  <c:v>0.79180688687275103</c:v>
                </c:pt>
                <c:pt idx="2078">
                  <c:v>0.79033209997041098</c:v>
                </c:pt>
                <c:pt idx="2079">
                  <c:v>0.78986076651713999</c:v>
                </c:pt>
                <c:pt idx="2080">
                  <c:v>0.78962515403122902</c:v>
                </c:pt>
                <c:pt idx="2081">
                  <c:v>0.78866382949812297</c:v>
                </c:pt>
                <c:pt idx="2082">
                  <c:v>0.78825552323210102</c:v>
                </c:pt>
                <c:pt idx="2083">
                  <c:v>0.78696546346305596</c:v>
                </c:pt>
                <c:pt idx="2084">
                  <c:v>0.786552829012235</c:v>
                </c:pt>
                <c:pt idx="2085">
                  <c:v>0.78586534680859099</c:v>
                </c:pt>
                <c:pt idx="2086">
                  <c:v>0.78561929092055904</c:v>
                </c:pt>
                <c:pt idx="2087">
                  <c:v>0.784263133503872</c:v>
                </c:pt>
                <c:pt idx="2088">
                  <c:v>0.78403106436446202</c:v>
                </c:pt>
                <c:pt idx="2089">
                  <c:v>0.78387887450992499</c:v>
                </c:pt>
                <c:pt idx="2090">
                  <c:v>0.78383590463798203</c:v>
                </c:pt>
                <c:pt idx="2091">
                  <c:v>0.78265756429961297</c:v>
                </c:pt>
                <c:pt idx="2092">
                  <c:v>0.78267175253904997</c:v>
                </c:pt>
                <c:pt idx="2093">
                  <c:v>0.78198364122271502</c:v>
                </c:pt>
                <c:pt idx="2094">
                  <c:v>0.781318341438754</c:v>
                </c:pt>
                <c:pt idx="2095">
                  <c:v>0.78125523882124304</c:v>
                </c:pt>
                <c:pt idx="2096">
                  <c:v>0.77913651505067105</c:v>
                </c:pt>
                <c:pt idx="2097">
                  <c:v>0.78060440195204905</c:v>
                </c:pt>
                <c:pt idx="2098">
                  <c:v>0.779253903201515</c:v>
                </c:pt>
                <c:pt idx="2099">
                  <c:v>0.77884818272435996</c:v>
                </c:pt>
                <c:pt idx="2100">
                  <c:v>0.77847134080326097</c:v>
                </c:pt>
                <c:pt idx="2101">
                  <c:v>0.77844188278219395</c:v>
                </c:pt>
                <c:pt idx="2102">
                  <c:v>0.77814429909291105</c:v>
                </c:pt>
                <c:pt idx="2103">
                  <c:v>0.77741409760342095</c:v>
                </c:pt>
                <c:pt idx="2104">
                  <c:v>0.77655027347079297</c:v>
                </c:pt>
                <c:pt idx="2105">
                  <c:v>0.77654738090818398</c:v>
                </c:pt>
                <c:pt idx="2106">
                  <c:v>0.77691109229902899</c:v>
                </c:pt>
                <c:pt idx="2107">
                  <c:v>0.77530333545722596</c:v>
                </c:pt>
                <c:pt idx="2108">
                  <c:v>0.77507459143760404</c:v>
                </c:pt>
                <c:pt idx="2109">
                  <c:v>0.77497735217822405</c:v>
                </c:pt>
                <c:pt idx="2110">
                  <c:v>0.77356442932533198</c:v>
                </c:pt>
                <c:pt idx="2111">
                  <c:v>0.77404353668724701</c:v>
                </c:pt>
                <c:pt idx="2112">
                  <c:v>0.77330926331975303</c:v>
                </c:pt>
                <c:pt idx="2113">
                  <c:v>0.77370300985463702</c:v>
                </c:pt>
                <c:pt idx="2114">
                  <c:v>0.77230804684878795</c:v>
                </c:pt>
                <c:pt idx="2115">
                  <c:v>0.77243869680279398</c:v>
                </c:pt>
                <c:pt idx="2116">
                  <c:v>0.77251744222151397</c:v>
                </c:pt>
                <c:pt idx="2117">
                  <c:v>0.77271477235105002</c:v>
                </c:pt>
                <c:pt idx="2118">
                  <c:v>0.77124326347859096</c:v>
                </c:pt>
                <c:pt idx="2119">
                  <c:v>0.77124890970673599</c:v>
                </c:pt>
                <c:pt idx="2120">
                  <c:v>0.77123828095409497</c:v>
                </c:pt>
                <c:pt idx="2121">
                  <c:v>0.77074451515317499</c:v>
                </c:pt>
                <c:pt idx="2122">
                  <c:v>0.76981711108270501</c:v>
                </c:pt>
                <c:pt idx="2123">
                  <c:v>0.76994996793610204</c:v>
                </c:pt>
                <c:pt idx="2124">
                  <c:v>0.76931453174723896</c:v>
                </c:pt>
                <c:pt idx="2125">
                  <c:v>0.76889342616213696</c:v>
                </c:pt>
                <c:pt idx="2126">
                  <c:v>0.76883305468413299</c:v>
                </c:pt>
                <c:pt idx="2127">
                  <c:v>0.76847154612461599</c:v>
                </c:pt>
                <c:pt idx="2128">
                  <c:v>0.76840566300331403</c:v>
                </c:pt>
                <c:pt idx="2129">
                  <c:v>0.76835001113400303</c:v>
                </c:pt>
                <c:pt idx="2130">
                  <c:v>0.76782245580613695</c:v>
                </c:pt>
                <c:pt idx="2131">
                  <c:v>0.76692176716330696</c:v>
                </c:pt>
                <c:pt idx="2132">
                  <c:v>0.76705028864072999</c:v>
                </c:pt>
                <c:pt idx="2133">
                  <c:v>0.76672790184846396</c:v>
                </c:pt>
                <c:pt idx="2134">
                  <c:v>0.76618856451120398</c:v>
                </c:pt>
                <c:pt idx="2135">
                  <c:v>0.76635661901173202</c:v>
                </c:pt>
                <c:pt idx="2136">
                  <c:v>0.76596583157774201</c:v>
                </c:pt>
                <c:pt idx="2137">
                  <c:v>0.76569639166250703</c:v>
                </c:pt>
                <c:pt idx="2138">
                  <c:v>0.76505216228594497</c:v>
                </c:pt>
                <c:pt idx="2139">
                  <c:v>0.76426680761052301</c:v>
                </c:pt>
                <c:pt idx="2140">
                  <c:v>0.76387507351553896</c:v>
                </c:pt>
                <c:pt idx="2141">
                  <c:v>0.76422802590840799</c:v>
                </c:pt>
                <c:pt idx="2142">
                  <c:v>0.76305113584720197</c:v>
                </c:pt>
                <c:pt idx="2143">
                  <c:v>0.762928068151836</c:v>
                </c:pt>
                <c:pt idx="2144">
                  <c:v>0.76263037897356001</c:v>
                </c:pt>
                <c:pt idx="2145">
                  <c:v>0.76224408259939902</c:v>
                </c:pt>
                <c:pt idx="2146">
                  <c:v>0.76240211806728697</c:v>
                </c:pt>
                <c:pt idx="2147">
                  <c:v>0.76182000709997499</c:v>
                </c:pt>
                <c:pt idx="2148">
                  <c:v>0.76149334596364104</c:v>
                </c:pt>
                <c:pt idx="2149">
                  <c:v>0.76074115454207303</c:v>
                </c:pt>
                <c:pt idx="2150">
                  <c:v>0.76035755949472095</c:v>
                </c:pt>
                <c:pt idx="2151">
                  <c:v>0.76003279874199403</c:v>
                </c:pt>
                <c:pt idx="2152">
                  <c:v>0.76018545020477002</c:v>
                </c:pt>
                <c:pt idx="2153">
                  <c:v>0.75920853004160405</c:v>
                </c:pt>
                <c:pt idx="2154">
                  <c:v>0.75913203689745401</c:v>
                </c:pt>
                <c:pt idx="2155">
                  <c:v>0.75841710371603399</c:v>
                </c:pt>
                <c:pt idx="2156">
                  <c:v>0.75766380583168003</c:v>
                </c:pt>
                <c:pt idx="2157">
                  <c:v>0.75755411608413903</c:v>
                </c:pt>
                <c:pt idx="2158">
                  <c:v>0.75703613245630497</c:v>
                </c:pt>
                <c:pt idx="2159">
                  <c:v>0.75669368561730299</c:v>
                </c:pt>
                <c:pt idx="2160">
                  <c:v>0.75556123969646805</c:v>
                </c:pt>
                <c:pt idx="2161">
                  <c:v>0.755427534969486</c:v>
                </c:pt>
                <c:pt idx="2162">
                  <c:v>0.75454845756020195</c:v>
                </c:pt>
                <c:pt idx="2163">
                  <c:v>0.75462616333829302</c:v>
                </c:pt>
                <c:pt idx="2164">
                  <c:v>0.75435750886070096</c:v>
                </c:pt>
                <c:pt idx="2165">
                  <c:v>0.75403142641237697</c:v>
                </c:pt>
                <c:pt idx="2166">
                  <c:v>0.75311379706367398</c:v>
                </c:pt>
                <c:pt idx="2167">
                  <c:v>0.75226778118608595</c:v>
                </c:pt>
                <c:pt idx="2168">
                  <c:v>0.75208748410980397</c:v>
                </c:pt>
                <c:pt idx="2169">
                  <c:v>0.75169356573118595</c:v>
                </c:pt>
                <c:pt idx="2170">
                  <c:v>0.75082943991494999</c:v>
                </c:pt>
                <c:pt idx="2171">
                  <c:v>0.750088984124475</c:v>
                </c:pt>
                <c:pt idx="2172">
                  <c:v>0.75000158424657404</c:v>
                </c:pt>
                <c:pt idx="2173">
                  <c:v>0.74886923083182</c:v>
                </c:pt>
                <c:pt idx="2174">
                  <c:v>0.74885929536884399</c:v>
                </c:pt>
                <c:pt idx="2175">
                  <c:v>0.748138084513427</c:v>
                </c:pt>
                <c:pt idx="2176">
                  <c:v>0.74780986034490105</c:v>
                </c:pt>
                <c:pt idx="2177">
                  <c:v>0.74673504764603504</c:v>
                </c:pt>
                <c:pt idx="2178">
                  <c:v>0.74556442692398905</c:v>
                </c:pt>
                <c:pt idx="2179">
                  <c:v>0.74502414746232104</c:v>
                </c:pt>
                <c:pt idx="2180">
                  <c:v>0.74451396035912498</c:v>
                </c:pt>
                <c:pt idx="2181">
                  <c:v>0.74379245243313596</c:v>
                </c:pt>
                <c:pt idx="2182">
                  <c:v>0.74332496215064703</c:v>
                </c:pt>
                <c:pt idx="2183">
                  <c:v>0.74268760462682204</c:v>
                </c:pt>
                <c:pt idx="2184">
                  <c:v>0.74193591277966497</c:v>
                </c:pt>
                <c:pt idx="2185">
                  <c:v>0.74070035174120497</c:v>
                </c:pt>
                <c:pt idx="2186">
                  <c:v>0.74022357595966404</c:v>
                </c:pt>
                <c:pt idx="2187">
                  <c:v>0.73967916807166301</c:v>
                </c:pt>
                <c:pt idx="2188">
                  <c:v>0.73870859269672196</c:v>
                </c:pt>
                <c:pt idx="2189">
                  <c:v>0.73800722901751403</c:v>
                </c:pt>
                <c:pt idx="2190">
                  <c:v>0.73705640354447099</c:v>
                </c:pt>
                <c:pt idx="2191">
                  <c:v>0.73632468296624398</c:v>
                </c:pt>
                <c:pt idx="2192">
                  <c:v>0.73554497457095003</c:v>
                </c:pt>
                <c:pt idx="2193">
                  <c:v>0.73466261542563205</c:v>
                </c:pt>
                <c:pt idx="2194">
                  <c:v>0.73400242906392299</c:v>
                </c:pt>
                <c:pt idx="2195">
                  <c:v>0.73276787088375295</c:v>
                </c:pt>
                <c:pt idx="2196">
                  <c:v>0.73186094172831295</c:v>
                </c:pt>
                <c:pt idx="2197">
                  <c:v>0.731628408245103</c:v>
                </c:pt>
                <c:pt idx="2198">
                  <c:v>0.72984166915933402</c:v>
                </c:pt>
                <c:pt idx="2199">
                  <c:v>0.72959814107091803</c:v>
                </c:pt>
                <c:pt idx="2200">
                  <c:v>0.728111676068946</c:v>
                </c:pt>
                <c:pt idx="2201">
                  <c:v>0.727517121518514</c:v>
                </c:pt>
                <c:pt idx="2202">
                  <c:v>0.72651758352029305</c:v>
                </c:pt>
                <c:pt idx="2203">
                  <c:v>0.72545029318389598</c:v>
                </c:pt>
                <c:pt idx="2204">
                  <c:v>0.72448863908768901</c:v>
                </c:pt>
                <c:pt idx="2205">
                  <c:v>0.723907453964033</c:v>
                </c:pt>
                <c:pt idx="2206">
                  <c:v>0.72256173790135603</c:v>
                </c:pt>
                <c:pt idx="2207">
                  <c:v>0.72152128456158005</c:v>
                </c:pt>
                <c:pt idx="2208">
                  <c:v>0.72035658647734901</c:v>
                </c:pt>
                <c:pt idx="2209">
                  <c:v>0.71909127122219496</c:v>
                </c:pt>
                <c:pt idx="2210">
                  <c:v>0.71879884726918297</c:v>
                </c:pt>
                <c:pt idx="2211">
                  <c:v>0.71778739711217099</c:v>
                </c:pt>
                <c:pt idx="2212">
                  <c:v>0.71705363851498505</c:v>
                </c:pt>
                <c:pt idx="2213">
                  <c:v>0.71596012122249597</c:v>
                </c:pt>
                <c:pt idx="2214">
                  <c:v>0.71441871484296704</c:v>
                </c:pt>
                <c:pt idx="2215">
                  <c:v>0.71375435843109303</c:v>
                </c:pt>
                <c:pt idx="2216">
                  <c:v>0.71293369924252603</c:v>
                </c:pt>
                <c:pt idx="2217">
                  <c:v>0.71118935870093203</c:v>
                </c:pt>
                <c:pt idx="2218">
                  <c:v>0.70990799795744697</c:v>
                </c:pt>
                <c:pt idx="2219">
                  <c:v>0.70850937665546199</c:v>
                </c:pt>
                <c:pt idx="2220">
                  <c:v>0.70735406129211797</c:v>
                </c:pt>
                <c:pt idx="2221">
                  <c:v>0.70628831635677003</c:v>
                </c:pt>
                <c:pt idx="2222">
                  <c:v>0.70520670491127802</c:v>
                </c:pt>
                <c:pt idx="2223">
                  <c:v>0.70404099953601496</c:v>
                </c:pt>
                <c:pt idx="2224">
                  <c:v>0.70304968519608602</c:v>
                </c:pt>
                <c:pt idx="2225">
                  <c:v>0.70212165070569699</c:v>
                </c:pt>
                <c:pt idx="2226">
                  <c:v>0.700544265808688</c:v>
                </c:pt>
                <c:pt idx="2227">
                  <c:v>0.69946157552073496</c:v>
                </c:pt>
                <c:pt idx="2228">
                  <c:v>0.69840484268704395</c:v>
                </c:pt>
                <c:pt idx="2229">
                  <c:v>0.69698950848029495</c:v>
                </c:pt>
                <c:pt idx="2230">
                  <c:v>0.69583207561881699</c:v>
                </c:pt>
                <c:pt idx="2231">
                  <c:v>0.69484481547758903</c:v>
                </c:pt>
                <c:pt idx="2232">
                  <c:v>0.69231778157484702</c:v>
                </c:pt>
                <c:pt idx="2233">
                  <c:v>0.691534688303161</c:v>
                </c:pt>
                <c:pt idx="2234">
                  <c:v>0.69028306633521597</c:v>
                </c:pt>
                <c:pt idx="2235">
                  <c:v>0.68983520257628905</c:v>
                </c:pt>
                <c:pt idx="2236">
                  <c:v>0.68756515367672499</c:v>
                </c:pt>
                <c:pt idx="2237">
                  <c:v>0.68683311581365103</c:v>
                </c:pt>
                <c:pt idx="2238">
                  <c:v>0.68520141009639601</c:v>
                </c:pt>
                <c:pt idx="2239">
                  <c:v>0.68356188461502598</c:v>
                </c:pt>
                <c:pt idx="2240">
                  <c:v>0.68271695141515099</c:v>
                </c:pt>
                <c:pt idx="2241">
                  <c:v>0.68141885667991497</c:v>
                </c:pt>
                <c:pt idx="2242">
                  <c:v>0.68025589818863796</c:v>
                </c:pt>
                <c:pt idx="2243">
                  <c:v>0.67876773847496097</c:v>
                </c:pt>
                <c:pt idx="2244">
                  <c:v>0.67717043423206102</c:v>
                </c:pt>
                <c:pt idx="2245">
                  <c:v>0.67676613790316797</c:v>
                </c:pt>
                <c:pt idx="2246">
                  <c:v>0.67527152987864703</c:v>
                </c:pt>
                <c:pt idx="2247">
                  <c:v>0.67325970184894801</c:v>
                </c:pt>
                <c:pt idx="2248">
                  <c:v>0.67167231170002595</c:v>
                </c:pt>
                <c:pt idx="2249">
                  <c:v>0.67077013963624899</c:v>
                </c:pt>
                <c:pt idx="2250">
                  <c:v>0.66928079818973996</c:v>
                </c:pt>
                <c:pt idx="2251">
                  <c:v>0.66730534185613699</c:v>
                </c:pt>
                <c:pt idx="2252">
                  <c:v>0.66568715151527502</c:v>
                </c:pt>
                <c:pt idx="2253">
                  <c:v>0.66527078836228903</c:v>
                </c:pt>
                <c:pt idx="2254">
                  <c:v>0.66359517402115997</c:v>
                </c:pt>
                <c:pt idx="2255">
                  <c:v>0.66221835431958098</c:v>
                </c:pt>
                <c:pt idx="2256">
                  <c:v>0.66058292092030002</c:v>
                </c:pt>
                <c:pt idx="2257">
                  <c:v>0.65912755366308995</c:v>
                </c:pt>
                <c:pt idx="2258">
                  <c:v>0.65746985626717702</c:v>
                </c:pt>
                <c:pt idx="2259">
                  <c:v>0.65599107615642704</c:v>
                </c:pt>
                <c:pt idx="2260">
                  <c:v>0.65459782438192204</c:v>
                </c:pt>
                <c:pt idx="2261">
                  <c:v>0.653416989248082</c:v>
                </c:pt>
                <c:pt idx="2262">
                  <c:v>0.65249005623227496</c:v>
                </c:pt>
                <c:pt idx="2263">
                  <c:v>0.65089155637804297</c:v>
                </c:pt>
                <c:pt idx="2264">
                  <c:v>0.64879784466790502</c:v>
                </c:pt>
                <c:pt idx="2265">
                  <c:v>0.64759482444243799</c:v>
                </c:pt>
                <c:pt idx="2266">
                  <c:v>0.64642351044519897</c:v>
                </c:pt>
                <c:pt idx="2267">
                  <c:v>0.64458107074637305</c:v>
                </c:pt>
                <c:pt idx="2268">
                  <c:v>0.643894504710122</c:v>
                </c:pt>
                <c:pt idx="2269">
                  <c:v>0.64248126515458104</c:v>
                </c:pt>
                <c:pt idx="2270">
                  <c:v>0.64079516193844699</c:v>
                </c:pt>
                <c:pt idx="2271">
                  <c:v>0.63974324267937499</c:v>
                </c:pt>
                <c:pt idx="2272">
                  <c:v>0.637604718357202</c:v>
                </c:pt>
                <c:pt idx="2273">
                  <c:v>0.63600842195316099</c:v>
                </c:pt>
                <c:pt idx="2274">
                  <c:v>0.63529516290266996</c:v>
                </c:pt>
                <c:pt idx="2275">
                  <c:v>0.63400295723423605</c:v>
                </c:pt>
                <c:pt idx="2276">
                  <c:v>0.63258250092095702</c:v>
                </c:pt>
                <c:pt idx="2277">
                  <c:v>0.630649748389292</c:v>
                </c:pt>
                <c:pt idx="2278">
                  <c:v>0.62929963082034501</c:v>
                </c:pt>
                <c:pt idx="2279">
                  <c:v>0.62806999214935999</c:v>
                </c:pt>
                <c:pt idx="2280">
                  <c:v>0.62728797247974299</c:v>
                </c:pt>
                <c:pt idx="2281">
                  <c:v>0.62593121626543902</c:v>
                </c:pt>
                <c:pt idx="2282">
                  <c:v>0.62431230283384997</c:v>
                </c:pt>
                <c:pt idx="2283">
                  <c:v>0.62287931582421296</c:v>
                </c:pt>
                <c:pt idx="2284">
                  <c:v>0.62106864668003103</c:v>
                </c:pt>
                <c:pt idx="2285">
                  <c:v>0.61997012780183203</c:v>
                </c:pt>
                <c:pt idx="2286">
                  <c:v>0.61873499671268595</c:v>
                </c:pt>
                <c:pt idx="2287">
                  <c:v>0.61790514874642599</c:v>
                </c:pt>
                <c:pt idx="2288">
                  <c:v>0.616481628593328</c:v>
                </c:pt>
                <c:pt idx="2289">
                  <c:v>0.61437938385547097</c:v>
                </c:pt>
                <c:pt idx="2290">
                  <c:v>0.61410854182143704</c:v>
                </c:pt>
                <c:pt idx="2291">
                  <c:v>0.61226323028659602</c:v>
                </c:pt>
                <c:pt idx="2292">
                  <c:v>0.61100914219028701</c:v>
                </c:pt>
                <c:pt idx="2293">
                  <c:v>0.60981153596069404</c:v>
                </c:pt>
                <c:pt idx="2294">
                  <c:v>0.60822176664758498</c:v>
                </c:pt>
                <c:pt idx="2295">
                  <c:v>0.60692423000252604</c:v>
                </c:pt>
                <c:pt idx="2296">
                  <c:v>0.60557448327391705</c:v>
                </c:pt>
                <c:pt idx="2297">
                  <c:v>0.60430037863528896</c:v>
                </c:pt>
                <c:pt idx="2298">
                  <c:v>0.60341635787307202</c:v>
                </c:pt>
                <c:pt idx="2299">
                  <c:v>0.601970739957011</c:v>
                </c:pt>
                <c:pt idx="2300">
                  <c:v>0.60036985350748096</c:v>
                </c:pt>
                <c:pt idx="2301">
                  <c:v>0.59970095921209199</c:v>
                </c:pt>
                <c:pt idx="2302">
                  <c:v>0.59849811681543297</c:v>
                </c:pt>
                <c:pt idx="2303">
                  <c:v>0.59713672721663102</c:v>
                </c:pt>
                <c:pt idx="2304">
                  <c:v>0.59579414528968</c:v>
                </c:pt>
                <c:pt idx="2305">
                  <c:v>0.59513157189261101</c:v>
                </c:pt>
                <c:pt idx="2306">
                  <c:v>0.59369562920171404</c:v>
                </c:pt>
                <c:pt idx="2307">
                  <c:v>0.59315355769924705</c:v>
                </c:pt>
                <c:pt idx="2308">
                  <c:v>0.59146339836086803</c:v>
                </c:pt>
                <c:pt idx="2309">
                  <c:v>0.590457341192961</c:v>
                </c:pt>
                <c:pt idx="2310">
                  <c:v>0.58951786328912403</c:v>
                </c:pt>
                <c:pt idx="2311">
                  <c:v>0.58779253932817099</c:v>
                </c:pt>
                <c:pt idx="2312">
                  <c:v>0.58681746496262099</c:v>
                </c:pt>
                <c:pt idx="2313">
                  <c:v>0.58633041378681805</c:v>
                </c:pt>
                <c:pt idx="2314">
                  <c:v>0.58481838585716195</c:v>
                </c:pt>
                <c:pt idx="2315">
                  <c:v>0.58327008941494896</c:v>
                </c:pt>
                <c:pt idx="2316">
                  <c:v>0.582998993017532</c:v>
                </c:pt>
                <c:pt idx="2317">
                  <c:v>0.58138552157938395</c:v>
                </c:pt>
                <c:pt idx="2318">
                  <c:v>0.58065478726330999</c:v>
                </c:pt>
                <c:pt idx="2319">
                  <c:v>0.57974693870360405</c:v>
                </c:pt>
                <c:pt idx="2320">
                  <c:v>0.57846950977214295</c:v>
                </c:pt>
                <c:pt idx="2321">
                  <c:v>0.57738110394855602</c:v>
                </c:pt>
                <c:pt idx="2322">
                  <c:v>0.57694044690519697</c:v>
                </c:pt>
                <c:pt idx="2323">
                  <c:v>0.57587841229002301</c:v>
                </c:pt>
                <c:pt idx="2324">
                  <c:v>0.57480405950060698</c:v>
                </c:pt>
                <c:pt idx="2325">
                  <c:v>0.57422810548151704</c:v>
                </c:pt>
                <c:pt idx="2326">
                  <c:v>0.57317447979222602</c:v>
                </c:pt>
                <c:pt idx="2327">
                  <c:v>0.57242805068207803</c:v>
                </c:pt>
                <c:pt idx="2328">
                  <c:v>0.57095452924857604</c:v>
                </c:pt>
                <c:pt idx="2329">
                  <c:v>0.57053788751034396</c:v>
                </c:pt>
                <c:pt idx="2330">
                  <c:v>0.56965646784955304</c:v>
                </c:pt>
                <c:pt idx="2331">
                  <c:v>0.56910255924549602</c:v>
                </c:pt>
                <c:pt idx="2332">
                  <c:v>0.56784565672127996</c:v>
                </c:pt>
                <c:pt idx="2333">
                  <c:v>0.56699684216855795</c:v>
                </c:pt>
                <c:pt idx="2334">
                  <c:v>0.56613500670814398</c:v>
                </c:pt>
                <c:pt idx="2335">
                  <c:v>0.56528401292929198</c:v>
                </c:pt>
                <c:pt idx="2336">
                  <c:v>0.565072931352262</c:v>
                </c:pt>
                <c:pt idx="2337">
                  <c:v>0.56491392195099199</c:v>
                </c:pt>
                <c:pt idx="2338">
                  <c:v>0.563364752345343</c:v>
                </c:pt>
                <c:pt idx="2339">
                  <c:v>0.562552167925925</c:v>
                </c:pt>
                <c:pt idx="2340">
                  <c:v>0.56157371942837997</c:v>
                </c:pt>
                <c:pt idx="2341">
                  <c:v>0.56165702411329499</c:v>
                </c:pt>
                <c:pt idx="2342">
                  <c:v>0.56039612895869595</c:v>
                </c:pt>
                <c:pt idx="2343">
                  <c:v>0.55946787006700704</c:v>
                </c:pt>
                <c:pt idx="2344">
                  <c:v>0.55914011656667795</c:v>
                </c:pt>
                <c:pt idx="2345">
                  <c:v>0.55878525494837405</c:v>
                </c:pt>
                <c:pt idx="2346">
                  <c:v>0.55778036930646602</c:v>
                </c:pt>
                <c:pt idx="2347">
                  <c:v>0.55739221357399804</c:v>
                </c:pt>
                <c:pt idx="2348">
                  <c:v>0.55691503064542403</c:v>
                </c:pt>
                <c:pt idx="2349">
                  <c:v>0.55566932964259497</c:v>
                </c:pt>
                <c:pt idx="2350">
                  <c:v>0.55574057841288704</c:v>
                </c:pt>
                <c:pt idx="2351">
                  <c:v>0.55483905225033703</c:v>
                </c:pt>
                <c:pt idx="2352">
                  <c:v>0.55364589703411404</c:v>
                </c:pt>
                <c:pt idx="2353">
                  <c:v>0.553934796583756</c:v>
                </c:pt>
                <c:pt idx="2354">
                  <c:v>0.55285951186279603</c:v>
                </c:pt>
                <c:pt idx="2355">
                  <c:v>0.55326026966723896</c:v>
                </c:pt>
                <c:pt idx="2356">
                  <c:v>0.55215564650111604</c:v>
                </c:pt>
                <c:pt idx="2357">
                  <c:v>0.551488947865025</c:v>
                </c:pt>
                <c:pt idx="2358">
                  <c:v>0.55124803501236896</c:v>
                </c:pt>
                <c:pt idx="2359">
                  <c:v>0.55033772906706502</c:v>
                </c:pt>
                <c:pt idx="2360">
                  <c:v>0.54991839980150503</c:v>
                </c:pt>
                <c:pt idx="2361">
                  <c:v>0.54934333719452899</c:v>
                </c:pt>
                <c:pt idx="2362">
                  <c:v>0.54919387492354499</c:v>
                </c:pt>
                <c:pt idx="2363">
                  <c:v>0.54839235665884301</c:v>
                </c:pt>
                <c:pt idx="2364">
                  <c:v>0.54858197302215095</c:v>
                </c:pt>
                <c:pt idx="2365">
                  <c:v>0.54781917864926699</c:v>
                </c:pt>
                <c:pt idx="2366">
                  <c:v>0.54834929343454897</c:v>
                </c:pt>
                <c:pt idx="2367">
                  <c:v>0.54688549386243801</c:v>
                </c:pt>
                <c:pt idx="2368">
                  <c:v>0.54670834957536496</c:v>
                </c:pt>
                <c:pt idx="2369">
                  <c:v>0.54644557475403899</c:v>
                </c:pt>
                <c:pt idx="2370">
                  <c:v>0.54616363162348402</c:v>
                </c:pt>
                <c:pt idx="2371">
                  <c:v>0.54539297497353201</c:v>
                </c:pt>
                <c:pt idx="2372">
                  <c:v>0.54548988091935902</c:v>
                </c:pt>
                <c:pt idx="2373">
                  <c:v>0.54499990877724103</c:v>
                </c:pt>
                <c:pt idx="2374">
                  <c:v>0.54489236894052495</c:v>
                </c:pt>
                <c:pt idx="2375">
                  <c:v>0.54469015062957904</c:v>
                </c:pt>
                <c:pt idx="2376">
                  <c:v>0.54374981771455999</c:v>
                </c:pt>
                <c:pt idx="2377">
                  <c:v>0.54412599322094901</c:v>
                </c:pt>
                <c:pt idx="2378">
                  <c:v>0.54334226235341698</c:v>
                </c:pt>
                <c:pt idx="2379">
                  <c:v>0.54356125264909505</c:v>
                </c:pt>
                <c:pt idx="2380">
                  <c:v>0.54319245368799796</c:v>
                </c:pt>
                <c:pt idx="2381">
                  <c:v>0.542483875828355</c:v>
                </c:pt>
                <c:pt idx="2382">
                  <c:v>0.54211868987672795</c:v>
                </c:pt>
                <c:pt idx="2383">
                  <c:v>0.54176042830600801</c:v>
                </c:pt>
                <c:pt idx="2384">
                  <c:v>0.54141800441635402</c:v>
                </c:pt>
                <c:pt idx="2385">
                  <c:v>0.54140659928616996</c:v>
                </c:pt>
                <c:pt idx="2386">
                  <c:v>0.54170991611247599</c:v>
                </c:pt>
                <c:pt idx="2387">
                  <c:v>0.54107266357288897</c:v>
                </c:pt>
                <c:pt idx="2388">
                  <c:v>0.54137398614805199</c:v>
                </c:pt>
                <c:pt idx="2389">
                  <c:v>0.54127008466753301</c:v>
                </c:pt>
                <c:pt idx="2390">
                  <c:v>0.54070552482155498</c:v>
                </c:pt>
                <c:pt idx="2391">
                  <c:v>0.54012731726185903</c:v>
                </c:pt>
                <c:pt idx="2392">
                  <c:v>0.54097529635088404</c:v>
                </c:pt>
                <c:pt idx="2393">
                  <c:v>0.54069314699071302</c:v>
                </c:pt>
                <c:pt idx="2394">
                  <c:v>0.54002672033082999</c:v>
                </c:pt>
                <c:pt idx="2395">
                  <c:v>0.54004202468521001</c:v>
                </c:pt>
                <c:pt idx="2396">
                  <c:v>0.53929874135522604</c:v>
                </c:pt>
                <c:pt idx="2397">
                  <c:v>0.53990805311703705</c:v>
                </c:pt>
                <c:pt idx="2398">
                  <c:v>0.53950577095478103</c:v>
                </c:pt>
                <c:pt idx="2399">
                  <c:v>0.53938970316104995</c:v>
                </c:pt>
                <c:pt idx="2400">
                  <c:v>0.53903264240300997</c:v>
                </c:pt>
                <c:pt idx="2401">
                  <c:v>0.53855865024746397</c:v>
                </c:pt>
                <c:pt idx="2402">
                  <c:v>0.53856433284237804</c:v>
                </c:pt>
                <c:pt idx="2403">
                  <c:v>0.53811439816950202</c:v>
                </c:pt>
                <c:pt idx="2404">
                  <c:v>0.53774155242871802</c:v>
                </c:pt>
                <c:pt idx="2405">
                  <c:v>0.53776030300301203</c:v>
                </c:pt>
                <c:pt idx="2406">
                  <c:v>0.53739263275390103</c:v>
                </c:pt>
                <c:pt idx="2407">
                  <c:v>0.53695082070873601</c:v>
                </c:pt>
                <c:pt idx="2408">
                  <c:v>0.53712829837710896</c:v>
                </c:pt>
                <c:pt idx="2409">
                  <c:v>0.537533065792694</c:v>
                </c:pt>
                <c:pt idx="2410">
                  <c:v>0.53751106356015099</c:v>
                </c:pt>
                <c:pt idx="2411">
                  <c:v>0.53675879117383996</c:v>
                </c:pt>
                <c:pt idx="2412">
                  <c:v>0.53676358575368099</c:v>
                </c:pt>
                <c:pt idx="2413">
                  <c:v>0.53709724143211601</c:v>
                </c:pt>
                <c:pt idx="2414">
                  <c:v>0.53588221210929299</c:v>
                </c:pt>
                <c:pt idx="2415">
                  <c:v>0.53624619220995795</c:v>
                </c:pt>
                <c:pt idx="2416">
                  <c:v>0.53572313031652097</c:v>
                </c:pt>
                <c:pt idx="2417">
                  <c:v>0.53585542096892402</c:v>
                </c:pt>
                <c:pt idx="2418">
                  <c:v>0.53490190695062001</c:v>
                </c:pt>
                <c:pt idx="2419">
                  <c:v>0.53513082135142098</c:v>
                </c:pt>
                <c:pt idx="2420">
                  <c:v>0.53478177352719303</c:v>
                </c:pt>
                <c:pt idx="2421">
                  <c:v>0.53507396097411897</c:v>
                </c:pt>
                <c:pt idx="2422">
                  <c:v>0.53406378809509103</c:v>
                </c:pt>
                <c:pt idx="2423">
                  <c:v>0.53467567176055597</c:v>
                </c:pt>
                <c:pt idx="2424">
                  <c:v>0.53360529545159097</c:v>
                </c:pt>
                <c:pt idx="2425">
                  <c:v>0.53358476398273502</c:v>
                </c:pt>
                <c:pt idx="2426">
                  <c:v>0.53309015034264995</c:v>
                </c:pt>
                <c:pt idx="2427">
                  <c:v>0.53348822882678903</c:v>
                </c:pt>
                <c:pt idx="2428">
                  <c:v>0.53306233000440295</c:v>
                </c:pt>
                <c:pt idx="2429">
                  <c:v>0.53223866857602198</c:v>
                </c:pt>
                <c:pt idx="2430">
                  <c:v>0.53228708025864901</c:v>
                </c:pt>
                <c:pt idx="2431">
                  <c:v>0.53223851360784802</c:v>
                </c:pt>
                <c:pt idx="2432">
                  <c:v>0.53169102146719605</c:v>
                </c:pt>
                <c:pt idx="2433">
                  <c:v>0.53148033916600201</c:v>
                </c:pt>
                <c:pt idx="2434">
                  <c:v>0.53129343588150202</c:v>
                </c:pt>
                <c:pt idx="2435">
                  <c:v>0.53124980718682802</c:v>
                </c:pt>
                <c:pt idx="2436">
                  <c:v>0.52992715937648005</c:v>
                </c:pt>
                <c:pt idx="2437">
                  <c:v>0.53081875489320696</c:v>
                </c:pt>
                <c:pt idx="2438">
                  <c:v>0.52988400379659195</c:v>
                </c:pt>
                <c:pt idx="2439">
                  <c:v>0.52899921224730495</c:v>
                </c:pt>
                <c:pt idx="2440">
                  <c:v>0.527634822780366</c:v>
                </c:pt>
                <c:pt idx="2441">
                  <c:v>0.52881938696024</c:v>
                </c:pt>
                <c:pt idx="2442">
                  <c:v>0.52826169124011102</c:v>
                </c:pt>
                <c:pt idx="2443">
                  <c:v>0.52756219054573905</c:v>
                </c:pt>
                <c:pt idx="2444">
                  <c:v>0.52693588782766698</c:v>
                </c:pt>
                <c:pt idx="2445">
                  <c:v>0.52612607893496199</c:v>
                </c:pt>
                <c:pt idx="2446">
                  <c:v>0.52584953193393602</c:v>
                </c:pt>
                <c:pt idx="2447">
                  <c:v>0.52535139247074603</c:v>
                </c:pt>
                <c:pt idx="2448">
                  <c:v>0.52575441214615104</c:v>
                </c:pt>
                <c:pt idx="2449">
                  <c:v>0.52474411725572701</c:v>
                </c:pt>
                <c:pt idx="2450">
                  <c:v>0.52445163388212901</c:v>
                </c:pt>
                <c:pt idx="2451">
                  <c:v>0.52374514400592698</c:v>
                </c:pt>
                <c:pt idx="2452">
                  <c:v>0.52264118795326298</c:v>
                </c:pt>
                <c:pt idx="2453">
                  <c:v>0.52289197740012705</c:v>
                </c:pt>
                <c:pt idx="2454">
                  <c:v>0.52232233037739495</c:v>
                </c:pt>
                <c:pt idx="2455">
                  <c:v>0.52197569548193201</c:v>
                </c:pt>
                <c:pt idx="2456">
                  <c:v>0.521666895082181</c:v>
                </c:pt>
                <c:pt idx="2457">
                  <c:v>0.52077016924474595</c:v>
                </c:pt>
                <c:pt idx="2458">
                  <c:v>0.52094765858238101</c:v>
                </c:pt>
                <c:pt idx="2459">
                  <c:v>0.51956308130923701</c:v>
                </c:pt>
                <c:pt idx="2460">
                  <c:v>0.51883746033718703</c:v>
                </c:pt>
                <c:pt idx="2461">
                  <c:v>0.518527354192721</c:v>
                </c:pt>
                <c:pt idx="2462">
                  <c:v>0.51787652968198905</c:v>
                </c:pt>
                <c:pt idx="2463">
                  <c:v>0.51748279762226201</c:v>
                </c:pt>
                <c:pt idx="2464">
                  <c:v>0.51671517884490403</c:v>
                </c:pt>
                <c:pt idx="2465">
                  <c:v>0.51628621848643297</c:v>
                </c:pt>
                <c:pt idx="2466">
                  <c:v>0.51630900956881098</c:v>
                </c:pt>
                <c:pt idx="2467">
                  <c:v>0.51499369233074299</c:v>
                </c:pt>
                <c:pt idx="2468">
                  <c:v>0.51400888029949998</c:v>
                </c:pt>
                <c:pt idx="2469">
                  <c:v>0.51359175186700801</c:v>
                </c:pt>
                <c:pt idx="2470">
                  <c:v>0.51308801671038795</c:v>
                </c:pt>
                <c:pt idx="2471">
                  <c:v>0.51201790750152398</c:v>
                </c:pt>
                <c:pt idx="2472">
                  <c:v>0.51129057324084104</c:v>
                </c:pt>
                <c:pt idx="2473">
                  <c:v>0.51033447605070803</c:v>
                </c:pt>
                <c:pt idx="2474">
                  <c:v>0.50972120789062803</c:v>
                </c:pt>
                <c:pt idx="2475">
                  <c:v>0.50917833697869097</c:v>
                </c:pt>
                <c:pt idx="2476">
                  <c:v>0.50808247243384297</c:v>
                </c:pt>
                <c:pt idx="2477">
                  <c:v>0.50767643828614295</c:v>
                </c:pt>
                <c:pt idx="2478">
                  <c:v>0.50655516141669099</c:v>
                </c:pt>
                <c:pt idx="2479">
                  <c:v>0.50639412096490799</c:v>
                </c:pt>
                <c:pt idx="2480">
                  <c:v>0.50503428324227995</c:v>
                </c:pt>
                <c:pt idx="2481">
                  <c:v>0.50532274025224</c:v>
                </c:pt>
                <c:pt idx="2482">
                  <c:v>0.50397758813540405</c:v>
                </c:pt>
                <c:pt idx="2483">
                  <c:v>0.50285704343687798</c:v>
                </c:pt>
                <c:pt idx="2484">
                  <c:v>0.50261759850971599</c:v>
                </c:pt>
                <c:pt idx="2485">
                  <c:v>0.501436194689593</c:v>
                </c:pt>
                <c:pt idx="2486">
                  <c:v>0.50068071358855204</c:v>
                </c:pt>
                <c:pt idx="2487">
                  <c:v>0.49969481061279197</c:v>
                </c:pt>
                <c:pt idx="2488">
                  <c:v>0.49850775831841398</c:v>
                </c:pt>
                <c:pt idx="2489">
                  <c:v>0.49745884071788399</c:v>
                </c:pt>
                <c:pt idx="2490">
                  <c:v>0.49700750479828298</c:v>
                </c:pt>
                <c:pt idx="2491">
                  <c:v>0.495901302263832</c:v>
                </c:pt>
                <c:pt idx="2492">
                  <c:v>0.49514605933892197</c:v>
                </c:pt>
                <c:pt idx="2493">
                  <c:v>0.49410005473561203</c:v>
                </c:pt>
                <c:pt idx="2494">
                  <c:v>0.49339410237924097</c:v>
                </c:pt>
                <c:pt idx="2495">
                  <c:v>0.49229339239741299</c:v>
                </c:pt>
                <c:pt idx="2496">
                  <c:v>0.49146641550626302</c:v>
                </c:pt>
                <c:pt idx="2497">
                  <c:v>0.49034026078819298</c:v>
                </c:pt>
                <c:pt idx="2498">
                  <c:v>0.48967058195850699</c:v>
                </c:pt>
                <c:pt idx="2499">
                  <c:v>0.48857231084229402</c:v>
                </c:pt>
                <c:pt idx="2500">
                  <c:v>0.48688514383082498</c:v>
                </c:pt>
                <c:pt idx="2501">
                  <c:v>0.48664478393897198</c:v>
                </c:pt>
                <c:pt idx="2502">
                  <c:v>0.48512938753768198</c:v>
                </c:pt>
                <c:pt idx="2503">
                  <c:v>0.48420683664757802</c:v>
                </c:pt>
                <c:pt idx="2504">
                  <c:v>0.48356429341201201</c:v>
                </c:pt>
                <c:pt idx="2505">
                  <c:v>0.48160391102495997</c:v>
                </c:pt>
                <c:pt idx="2506">
                  <c:v>0.48107082759335501</c:v>
                </c:pt>
                <c:pt idx="2507">
                  <c:v>0.48040859642066702</c:v>
                </c:pt>
                <c:pt idx="2508">
                  <c:v>0.47828469009301999</c:v>
                </c:pt>
                <c:pt idx="2509">
                  <c:v>0.47786329575632702</c:v>
                </c:pt>
                <c:pt idx="2510">
                  <c:v>0.47684220129779098</c:v>
                </c:pt>
                <c:pt idx="2511">
                  <c:v>0.47591421747878099</c:v>
                </c:pt>
                <c:pt idx="2512">
                  <c:v>0.47465409301560202</c:v>
                </c:pt>
                <c:pt idx="2513">
                  <c:v>0.473594551295137</c:v>
                </c:pt>
                <c:pt idx="2514">
                  <c:v>0.47271187342500698</c:v>
                </c:pt>
                <c:pt idx="2515">
                  <c:v>0.471396045939032</c:v>
                </c:pt>
                <c:pt idx="2516">
                  <c:v>0.47050166328179199</c:v>
                </c:pt>
                <c:pt idx="2517">
                  <c:v>0.46963930146260602</c:v>
                </c:pt>
                <c:pt idx="2518">
                  <c:v>0.46783305038766498</c:v>
                </c:pt>
                <c:pt idx="2519">
                  <c:v>0.466743923533535</c:v>
                </c:pt>
                <c:pt idx="2520">
                  <c:v>0.46508122398643698</c:v>
                </c:pt>
                <c:pt idx="2521">
                  <c:v>0.46422765894982798</c:v>
                </c:pt>
                <c:pt idx="2522">
                  <c:v>0.464234609810666</c:v>
                </c:pt>
                <c:pt idx="2523">
                  <c:v>0.46245505421717797</c:v>
                </c:pt>
                <c:pt idx="2524">
                  <c:v>0.46068648147303698</c:v>
                </c:pt>
                <c:pt idx="2525">
                  <c:v>0.46011205987523601</c:v>
                </c:pt>
                <c:pt idx="2526">
                  <c:v>0.45852252869625099</c:v>
                </c:pt>
                <c:pt idx="2527">
                  <c:v>0.457009750600125</c:v>
                </c:pt>
                <c:pt idx="2528">
                  <c:v>0.45667125925301</c:v>
                </c:pt>
                <c:pt idx="2529">
                  <c:v>0.45559103620143099</c:v>
                </c:pt>
                <c:pt idx="2530">
                  <c:v>0.45419385990470001</c:v>
                </c:pt>
                <c:pt idx="2531">
                  <c:v>0.45278445269366102</c:v>
                </c:pt>
                <c:pt idx="2532">
                  <c:v>0.45107234040883798</c:v>
                </c:pt>
                <c:pt idx="2533">
                  <c:v>0.45051097606698298</c:v>
                </c:pt>
                <c:pt idx="2534">
                  <c:v>0.45019575855573901</c:v>
                </c:pt>
                <c:pt idx="2535">
                  <c:v>0.44817311654213798</c:v>
                </c:pt>
                <c:pt idx="2536">
                  <c:v>0.44732730553127897</c:v>
                </c:pt>
                <c:pt idx="2537">
                  <c:v>0.44603664032944701</c:v>
                </c:pt>
                <c:pt idx="2538">
                  <c:v>0.44518639530772702</c:v>
                </c:pt>
                <c:pt idx="2539">
                  <c:v>0.44390751681249502</c:v>
                </c:pt>
                <c:pt idx="2540">
                  <c:v>0.44322557498306703</c:v>
                </c:pt>
                <c:pt idx="2541">
                  <c:v>0.44172334168587801</c:v>
                </c:pt>
                <c:pt idx="2542">
                  <c:v>0.44012847436036501</c:v>
                </c:pt>
                <c:pt idx="2543">
                  <c:v>0.43937348495963802</c:v>
                </c:pt>
                <c:pt idx="2544">
                  <c:v>0.43806752599087501</c:v>
                </c:pt>
                <c:pt idx="2545">
                  <c:v>0.438139583212665</c:v>
                </c:pt>
                <c:pt idx="2546">
                  <c:v>0.43580205398605099</c:v>
                </c:pt>
                <c:pt idx="2547">
                  <c:v>0.43474385308580499</c:v>
                </c:pt>
                <c:pt idx="2548">
                  <c:v>0.43415589068045501</c:v>
                </c:pt>
                <c:pt idx="2549">
                  <c:v>0.43258389022423799</c:v>
                </c:pt>
                <c:pt idx="2550">
                  <c:v>0.431728785757794</c:v>
                </c:pt>
                <c:pt idx="2551">
                  <c:v>0.43025226411277501</c:v>
                </c:pt>
                <c:pt idx="2552">
                  <c:v>0.42928208006632401</c:v>
                </c:pt>
                <c:pt idx="2553">
                  <c:v>0.42856693177267502</c:v>
                </c:pt>
                <c:pt idx="2554">
                  <c:v>0.42708694603099201</c:v>
                </c:pt>
                <c:pt idx="2555">
                  <c:v>0.42584408600595097</c:v>
                </c:pt>
                <c:pt idx="2556">
                  <c:v>0.42492038610677102</c:v>
                </c:pt>
                <c:pt idx="2557">
                  <c:v>0.42397506766827597</c:v>
                </c:pt>
                <c:pt idx="2558">
                  <c:v>0.42259714035385698</c:v>
                </c:pt>
                <c:pt idx="2559">
                  <c:v>0.42105008997746701</c:v>
                </c:pt>
                <c:pt idx="2560">
                  <c:v>0.42029662645791399</c:v>
                </c:pt>
                <c:pt idx="2561">
                  <c:v>0.41887802431770799</c:v>
                </c:pt>
                <c:pt idx="2562">
                  <c:v>0.41851572718206098</c:v>
                </c:pt>
                <c:pt idx="2563">
                  <c:v>0.41737235634613601</c:v>
                </c:pt>
                <c:pt idx="2564">
                  <c:v>0.41627593945279201</c:v>
                </c:pt>
                <c:pt idx="2565">
                  <c:v>0.415208652188988</c:v>
                </c:pt>
                <c:pt idx="2566">
                  <c:v>0.414046501762867</c:v>
                </c:pt>
                <c:pt idx="2567">
                  <c:v>0.41332454606114499</c:v>
                </c:pt>
                <c:pt idx="2568">
                  <c:v>0.41221821402227898</c:v>
                </c:pt>
                <c:pt idx="2569">
                  <c:v>0.41175941910019898</c:v>
                </c:pt>
                <c:pt idx="2570">
                  <c:v>0.40989478775113197</c:v>
                </c:pt>
                <c:pt idx="2571">
                  <c:v>0.409357924355231</c:v>
                </c:pt>
                <c:pt idx="2572">
                  <c:v>0.40831458757387901</c:v>
                </c:pt>
                <c:pt idx="2573">
                  <c:v>0.40709398128093799</c:v>
                </c:pt>
                <c:pt idx="2574">
                  <c:v>0.40603456817267197</c:v>
                </c:pt>
                <c:pt idx="2575">
                  <c:v>0.40543912618708999</c:v>
                </c:pt>
                <c:pt idx="2576">
                  <c:v>0.40411440297539802</c:v>
                </c:pt>
                <c:pt idx="2577">
                  <c:v>0.40326033750454099</c:v>
                </c:pt>
                <c:pt idx="2578">
                  <c:v>0.40188741445592302</c:v>
                </c:pt>
                <c:pt idx="2579">
                  <c:v>0.40166517529474999</c:v>
                </c:pt>
                <c:pt idx="2580">
                  <c:v>0.40041595164563198</c:v>
                </c:pt>
                <c:pt idx="2581">
                  <c:v>0.40004836312349201</c:v>
                </c:pt>
                <c:pt idx="2582">
                  <c:v>0.39897626825676202</c:v>
                </c:pt>
                <c:pt idx="2583">
                  <c:v>0.39851934456393301</c:v>
                </c:pt>
                <c:pt idx="2584">
                  <c:v>0.39759629657790302</c:v>
                </c:pt>
                <c:pt idx="2585">
                  <c:v>0.39640568351211602</c:v>
                </c:pt>
                <c:pt idx="2586">
                  <c:v>0.39536023401470699</c:v>
                </c:pt>
                <c:pt idx="2587">
                  <c:v>0.39540398246963399</c:v>
                </c:pt>
                <c:pt idx="2588">
                  <c:v>0.39488246916355302</c:v>
                </c:pt>
                <c:pt idx="2589">
                  <c:v>0.393566923970465</c:v>
                </c:pt>
                <c:pt idx="2590">
                  <c:v>0.39330714631090402</c:v>
                </c:pt>
                <c:pt idx="2591">
                  <c:v>0.39178491214626898</c:v>
                </c:pt>
                <c:pt idx="2592">
                  <c:v>0.39142128026665102</c:v>
                </c:pt>
                <c:pt idx="2593">
                  <c:v>0.39055571959603103</c:v>
                </c:pt>
                <c:pt idx="2594">
                  <c:v>0.38990231255214503</c:v>
                </c:pt>
                <c:pt idx="2595">
                  <c:v>0.38893530849725599</c:v>
                </c:pt>
                <c:pt idx="2596">
                  <c:v>0.38865845877887301</c:v>
                </c:pt>
                <c:pt idx="2597">
                  <c:v>0.388089985361669</c:v>
                </c:pt>
                <c:pt idx="2598">
                  <c:v>0.38716147411773499</c:v>
                </c:pt>
                <c:pt idx="2599">
                  <c:v>0.38640283221843602</c:v>
                </c:pt>
                <c:pt idx="2600">
                  <c:v>0.38644985890308697</c:v>
                </c:pt>
                <c:pt idx="2601">
                  <c:v>0.38554123479572799</c:v>
                </c:pt>
                <c:pt idx="2602">
                  <c:v>0.38494043040105702</c:v>
                </c:pt>
                <c:pt idx="2603">
                  <c:v>0.38485956463745302</c:v>
                </c:pt>
                <c:pt idx="2604">
                  <c:v>0.38383141439316998</c:v>
                </c:pt>
                <c:pt idx="2605">
                  <c:v>0.38327142244235701</c:v>
                </c:pt>
                <c:pt idx="2606">
                  <c:v>0.38259657514274298</c:v>
                </c:pt>
                <c:pt idx="2607">
                  <c:v>0.382719337728266</c:v>
                </c:pt>
                <c:pt idx="2608">
                  <c:v>0.38163758390526697</c:v>
                </c:pt>
                <c:pt idx="2609">
                  <c:v>0.38131535344600997</c:v>
                </c:pt>
                <c:pt idx="2610">
                  <c:v>0.38112318424963398</c:v>
                </c:pt>
                <c:pt idx="2611">
                  <c:v>0.38064649612795798</c:v>
                </c:pt>
                <c:pt idx="2612">
                  <c:v>0.38036604202600599</c:v>
                </c:pt>
                <c:pt idx="2613">
                  <c:v>0.37980131031139303</c:v>
                </c:pt>
                <c:pt idx="2614">
                  <c:v>0.379331888283024</c:v>
                </c:pt>
                <c:pt idx="2615">
                  <c:v>0.37868499116401999</c:v>
                </c:pt>
                <c:pt idx="2616">
                  <c:v>0.378640020256786</c:v>
                </c:pt>
                <c:pt idx="2617">
                  <c:v>0.37793628232221599</c:v>
                </c:pt>
                <c:pt idx="2618">
                  <c:v>0.37730340193185802</c:v>
                </c:pt>
                <c:pt idx="2619">
                  <c:v>0.37725895213050498</c:v>
                </c:pt>
                <c:pt idx="2620">
                  <c:v>0.37752625591022299</c:v>
                </c:pt>
                <c:pt idx="2621">
                  <c:v>0.37707037553322298</c:v>
                </c:pt>
                <c:pt idx="2622">
                  <c:v>0.37638929603728599</c:v>
                </c:pt>
                <c:pt idx="2623">
                  <c:v>0.37616335277458401</c:v>
                </c:pt>
                <c:pt idx="2624">
                  <c:v>0.37605423378559899</c:v>
                </c:pt>
                <c:pt idx="2625">
                  <c:v>0.375002499657278</c:v>
                </c:pt>
                <c:pt idx="2626">
                  <c:v>0.37506647304400698</c:v>
                </c:pt>
                <c:pt idx="2627">
                  <c:v>0.37476994505133199</c:v>
                </c:pt>
                <c:pt idx="2628">
                  <c:v>0.37501332994834302</c:v>
                </c:pt>
                <c:pt idx="2629">
                  <c:v>0.37364899803602403</c:v>
                </c:pt>
                <c:pt idx="2630">
                  <c:v>0.37335072586768198</c:v>
                </c:pt>
                <c:pt idx="2631">
                  <c:v>0.37375652303185503</c:v>
                </c:pt>
                <c:pt idx="2632">
                  <c:v>0.37366651028610998</c:v>
                </c:pt>
                <c:pt idx="2633">
                  <c:v>0.37311550535256999</c:v>
                </c:pt>
                <c:pt idx="2634">
                  <c:v>0.37309435345737402</c:v>
                </c:pt>
                <c:pt idx="2635">
                  <c:v>0.37364536206823601</c:v>
                </c:pt>
                <c:pt idx="2636">
                  <c:v>0.37347522680447098</c:v>
                </c:pt>
                <c:pt idx="2637">
                  <c:v>0.37182738645006902</c:v>
                </c:pt>
                <c:pt idx="2638">
                  <c:v>0.372325248203001</c:v>
                </c:pt>
                <c:pt idx="2639">
                  <c:v>0.371344537324932</c:v>
                </c:pt>
                <c:pt idx="2640">
                  <c:v>0.37183592670135501</c:v>
                </c:pt>
                <c:pt idx="2641">
                  <c:v>0.37205448715837203</c:v>
                </c:pt>
                <c:pt idx="2642">
                  <c:v>0.37209518780204398</c:v>
                </c:pt>
                <c:pt idx="2643">
                  <c:v>0.37171601951845501</c:v>
                </c:pt>
                <c:pt idx="2644">
                  <c:v>0.37269624224422598</c:v>
                </c:pt>
                <c:pt idx="2645">
                  <c:v>0.37141998426060302</c:v>
                </c:pt>
                <c:pt idx="2646">
                  <c:v>0.37071662683761297</c:v>
                </c:pt>
                <c:pt idx="2647">
                  <c:v>0.37172238591904999</c:v>
                </c:pt>
                <c:pt idx="2648">
                  <c:v>0.37099843531441801</c:v>
                </c:pt>
                <c:pt idx="2649">
                  <c:v>0.37125870183469001</c:v>
                </c:pt>
                <c:pt idx="2650">
                  <c:v>0.371605671287494</c:v>
                </c:pt>
                <c:pt idx="2651">
                  <c:v>0.37155074849956898</c:v>
                </c:pt>
                <c:pt idx="2652">
                  <c:v>0.37149665242920898</c:v>
                </c:pt>
                <c:pt idx="2653">
                  <c:v>0.37124489222965101</c:v>
                </c:pt>
                <c:pt idx="2654">
                  <c:v>0.37170851486329398</c:v>
                </c:pt>
                <c:pt idx="2655">
                  <c:v>0.37188769995998899</c:v>
                </c:pt>
                <c:pt idx="2656">
                  <c:v>0.37191302528870601</c:v>
                </c:pt>
                <c:pt idx="2657">
                  <c:v>0.372315211348901</c:v>
                </c:pt>
                <c:pt idx="2658">
                  <c:v>0.37256475353145402</c:v>
                </c:pt>
                <c:pt idx="2659">
                  <c:v>0.37222434807704002</c:v>
                </c:pt>
                <c:pt idx="2660">
                  <c:v>0.37202491771416302</c:v>
                </c:pt>
                <c:pt idx="2661">
                  <c:v>0.37239636429348799</c:v>
                </c:pt>
                <c:pt idx="2662">
                  <c:v>0.37235877520808103</c:v>
                </c:pt>
                <c:pt idx="2663">
                  <c:v>0.37210145987354498</c:v>
                </c:pt>
                <c:pt idx="2664">
                  <c:v>0.37293521072103097</c:v>
                </c:pt>
                <c:pt idx="2665">
                  <c:v>0.37257456040032999</c:v>
                </c:pt>
                <c:pt idx="2666">
                  <c:v>0.37214077935940199</c:v>
                </c:pt>
                <c:pt idx="2667">
                  <c:v>0.373098842802838</c:v>
                </c:pt>
                <c:pt idx="2668">
                  <c:v>0.37237924391850202</c:v>
                </c:pt>
                <c:pt idx="2669">
                  <c:v>0.37319531281477197</c:v>
                </c:pt>
                <c:pt idx="2670">
                  <c:v>0.37327646572747297</c:v>
                </c:pt>
                <c:pt idx="2671">
                  <c:v>0.37335273168038502</c:v>
                </c:pt>
                <c:pt idx="2672">
                  <c:v>0.37376108743203801</c:v>
                </c:pt>
                <c:pt idx="2673">
                  <c:v>0.37394193272086901</c:v>
                </c:pt>
                <c:pt idx="2674">
                  <c:v>0.37312015209752503</c:v>
                </c:pt>
                <c:pt idx="2675">
                  <c:v>0.37432521842953898</c:v>
                </c:pt>
                <c:pt idx="2676">
                  <c:v>0.37386210755008698</c:v>
                </c:pt>
                <c:pt idx="2677">
                  <c:v>0.373934197763442</c:v>
                </c:pt>
                <c:pt idx="2678">
                  <c:v>0.37464566614373401</c:v>
                </c:pt>
                <c:pt idx="2679">
                  <c:v>0.37462078726067499</c:v>
                </c:pt>
                <c:pt idx="2680">
                  <c:v>0.37486308024686399</c:v>
                </c:pt>
                <c:pt idx="2681">
                  <c:v>0.37505298986345098</c:v>
                </c:pt>
                <c:pt idx="2682">
                  <c:v>0.37529487651529497</c:v>
                </c:pt>
                <c:pt idx="2683">
                  <c:v>0.37495362152661998</c:v>
                </c:pt>
                <c:pt idx="2684">
                  <c:v>0.37563350357252401</c:v>
                </c:pt>
                <c:pt idx="2685">
                  <c:v>0.37569426514308402</c:v>
                </c:pt>
                <c:pt idx="2686">
                  <c:v>0.37511590211144002</c:v>
                </c:pt>
                <c:pt idx="2687">
                  <c:v>0.37588474739246602</c:v>
                </c:pt>
                <c:pt idx="2688">
                  <c:v>0.37600914647314698</c:v>
                </c:pt>
                <c:pt idx="2689">
                  <c:v>0.37582122275927898</c:v>
                </c:pt>
                <c:pt idx="2690">
                  <c:v>0.37596667403363099</c:v>
                </c:pt>
                <c:pt idx="2691">
                  <c:v>0.37618760707412102</c:v>
                </c:pt>
                <c:pt idx="2692">
                  <c:v>0.37576732214849301</c:v>
                </c:pt>
                <c:pt idx="2693">
                  <c:v>0.37645688946862899</c:v>
                </c:pt>
                <c:pt idx="2694">
                  <c:v>0.37649300322149698</c:v>
                </c:pt>
                <c:pt idx="2695">
                  <c:v>0.37670040021328599</c:v>
                </c:pt>
                <c:pt idx="2696">
                  <c:v>0.37719776563492902</c:v>
                </c:pt>
                <c:pt idx="2697">
                  <c:v>0.37729873237304901</c:v>
                </c:pt>
                <c:pt idx="2698">
                  <c:v>0.37749081292294401</c:v>
                </c:pt>
                <c:pt idx="2699">
                  <c:v>0.37723240508316402</c:v>
                </c:pt>
                <c:pt idx="2700">
                  <c:v>0.377448395820148</c:v>
                </c:pt>
                <c:pt idx="2701">
                  <c:v>0.37779879198864103</c:v>
                </c:pt>
                <c:pt idx="2702">
                  <c:v>0.37736173765726899</c:v>
                </c:pt>
                <c:pt idx="2703">
                  <c:v>0.37763138663293699</c:v>
                </c:pt>
                <c:pt idx="2704">
                  <c:v>0.37799642822367502</c:v>
                </c:pt>
                <c:pt idx="2705">
                  <c:v>0.37822173646178198</c:v>
                </c:pt>
                <c:pt idx="2706">
                  <c:v>0.37748947398899202</c:v>
                </c:pt>
                <c:pt idx="2707">
                  <c:v>0.37771418758505698</c:v>
                </c:pt>
                <c:pt idx="2708">
                  <c:v>0.377472444339915</c:v>
                </c:pt>
                <c:pt idx="2709">
                  <c:v>0.37790298371983</c:v>
                </c:pt>
                <c:pt idx="2710">
                  <c:v>0.37770463831735301</c:v>
                </c:pt>
                <c:pt idx="2711">
                  <c:v>0.377863941893889</c:v>
                </c:pt>
                <c:pt idx="2712">
                  <c:v>0.37736874892214101</c:v>
                </c:pt>
                <c:pt idx="2713">
                  <c:v>0.37735825074205998</c:v>
                </c:pt>
                <c:pt idx="2714">
                  <c:v>0.37742331751001701</c:v>
                </c:pt>
                <c:pt idx="2715">
                  <c:v>0.37696163464524002</c:v>
                </c:pt>
                <c:pt idx="2716">
                  <c:v>0.37688526042103798</c:v>
                </c:pt>
                <c:pt idx="2717">
                  <c:v>0.377553758249079</c:v>
                </c:pt>
                <c:pt idx="2718">
                  <c:v>0.37681868923115103</c:v>
                </c:pt>
                <c:pt idx="2719">
                  <c:v>0.37654670047421901</c:v>
                </c:pt>
                <c:pt idx="2720">
                  <c:v>0.37652541603184098</c:v>
                </c:pt>
                <c:pt idx="2721">
                  <c:v>0.37690996201475901</c:v>
                </c:pt>
                <c:pt idx="2722">
                  <c:v>0.37666222257853399</c:v>
                </c:pt>
                <c:pt idx="2723">
                  <c:v>0.37675800394984499</c:v>
                </c:pt>
                <c:pt idx="2724">
                  <c:v>0.37623563355505102</c:v>
                </c:pt>
                <c:pt idx="2725">
                  <c:v>0.37604820051478399</c:v>
                </c:pt>
                <c:pt idx="2726">
                  <c:v>0.37561013691164602</c:v>
                </c:pt>
                <c:pt idx="2727">
                  <c:v>0.375529148521701</c:v>
                </c:pt>
                <c:pt idx="2728">
                  <c:v>0.37550432714450399</c:v>
                </c:pt>
                <c:pt idx="2729">
                  <c:v>0.374743037927392</c:v>
                </c:pt>
                <c:pt idx="2730">
                  <c:v>0.375349548953957</c:v>
                </c:pt>
                <c:pt idx="2731">
                  <c:v>0.374687784254294</c:v>
                </c:pt>
                <c:pt idx="2732">
                  <c:v>0.37451818195326397</c:v>
                </c:pt>
                <c:pt idx="2733">
                  <c:v>0.37422186799157298</c:v>
                </c:pt>
                <c:pt idx="2734">
                  <c:v>0.37394645383128</c:v>
                </c:pt>
                <c:pt idx="2735">
                  <c:v>0.373497504167353</c:v>
                </c:pt>
                <c:pt idx="2736">
                  <c:v>0.37314676275037201</c:v>
                </c:pt>
                <c:pt idx="2737">
                  <c:v>0.372938225165728</c:v>
                </c:pt>
                <c:pt idx="2738">
                  <c:v>0.37296806597563598</c:v>
                </c:pt>
                <c:pt idx="2739">
                  <c:v>0.37236684605697901</c:v>
                </c:pt>
                <c:pt idx="2740">
                  <c:v>0.37241872650182001</c:v>
                </c:pt>
                <c:pt idx="2741">
                  <c:v>0.371438069266181</c:v>
                </c:pt>
                <c:pt idx="2742">
                  <c:v>0.371123495046073</c:v>
                </c:pt>
                <c:pt idx="2743">
                  <c:v>0.37084210940508899</c:v>
                </c:pt>
                <c:pt idx="2744">
                  <c:v>0.37030892527216303</c:v>
                </c:pt>
                <c:pt idx="2745">
                  <c:v>0.36938968733502597</c:v>
                </c:pt>
                <c:pt idx="2746">
                  <c:v>0.36910214641309602</c:v>
                </c:pt>
                <c:pt idx="2747">
                  <c:v>0.3686346020847</c:v>
                </c:pt>
                <c:pt idx="2748">
                  <c:v>0.36796887051312699</c:v>
                </c:pt>
                <c:pt idx="2749">
                  <c:v>0.367793759618118</c:v>
                </c:pt>
                <c:pt idx="2750">
                  <c:v>0.367301679308492</c:v>
                </c:pt>
                <c:pt idx="2751">
                  <c:v>0.36608891487617601</c:v>
                </c:pt>
                <c:pt idx="2752">
                  <c:v>0.365773239006769</c:v>
                </c:pt>
                <c:pt idx="2753">
                  <c:v>0.36495383225730199</c:v>
                </c:pt>
                <c:pt idx="2754">
                  <c:v>0.36425023562442599</c:v>
                </c:pt>
                <c:pt idx="2755">
                  <c:v>0.36348946390256698</c:v>
                </c:pt>
                <c:pt idx="2756">
                  <c:v>0.363466446095707</c:v>
                </c:pt>
                <c:pt idx="2757">
                  <c:v>0.362242646369693</c:v>
                </c:pt>
                <c:pt idx="2758">
                  <c:v>0.36211263824176099</c:v>
                </c:pt>
                <c:pt idx="2759">
                  <c:v>0.361269808488416</c:v>
                </c:pt>
                <c:pt idx="2760">
                  <c:v>0.36085758589864098</c:v>
                </c:pt>
                <c:pt idx="2761">
                  <c:v>0.35992876992267803</c:v>
                </c:pt>
                <c:pt idx="2762">
                  <c:v>0.359299007860575</c:v>
                </c:pt>
                <c:pt idx="2763">
                  <c:v>0.358855925568906</c:v>
                </c:pt>
                <c:pt idx="2764">
                  <c:v>0.35721299801003198</c:v>
                </c:pt>
                <c:pt idx="2765">
                  <c:v>0.35693691322475701</c:v>
                </c:pt>
                <c:pt idx="2766">
                  <c:v>0.35666373183620498</c:v>
                </c:pt>
                <c:pt idx="2767">
                  <c:v>0.35524517066655598</c:v>
                </c:pt>
                <c:pt idx="2768">
                  <c:v>0.35439524181908399</c:v>
                </c:pt>
                <c:pt idx="2769">
                  <c:v>0.35377456636829901</c:v>
                </c:pt>
                <c:pt idx="2770">
                  <c:v>0.35256868559722598</c:v>
                </c:pt>
                <c:pt idx="2771">
                  <c:v>0.35168885001924299</c:v>
                </c:pt>
                <c:pt idx="2772">
                  <c:v>0.35045862879829198</c:v>
                </c:pt>
                <c:pt idx="2773">
                  <c:v>0.34988556854131903</c:v>
                </c:pt>
                <c:pt idx="2774">
                  <c:v>0.34960509707070198</c:v>
                </c:pt>
                <c:pt idx="2775">
                  <c:v>0.34804645192250899</c:v>
                </c:pt>
                <c:pt idx="2776">
                  <c:v>0.347456672927419</c:v>
                </c:pt>
                <c:pt idx="2777">
                  <c:v>0.346529112581409</c:v>
                </c:pt>
                <c:pt idx="2778">
                  <c:v>0.34609402902200198</c:v>
                </c:pt>
                <c:pt idx="2779">
                  <c:v>0.345012651690141</c:v>
                </c:pt>
                <c:pt idx="2780">
                  <c:v>0.34375618546218401</c:v>
                </c:pt>
                <c:pt idx="2781">
                  <c:v>0.34268815407783298</c:v>
                </c:pt>
                <c:pt idx="2782">
                  <c:v>0.34168879032981397</c:v>
                </c:pt>
                <c:pt idx="2783">
                  <c:v>0.340312366846445</c:v>
                </c:pt>
                <c:pt idx="2784">
                  <c:v>0.33942330588534603</c:v>
                </c:pt>
                <c:pt idx="2785">
                  <c:v>0.33870307513901698</c:v>
                </c:pt>
                <c:pt idx="2786">
                  <c:v>0.33746223112700702</c:v>
                </c:pt>
                <c:pt idx="2787">
                  <c:v>0.335804609777135</c:v>
                </c:pt>
                <c:pt idx="2788">
                  <c:v>0.33531807704003602</c:v>
                </c:pt>
                <c:pt idx="2789">
                  <c:v>0.33378988198978099</c:v>
                </c:pt>
                <c:pt idx="2790">
                  <c:v>0.332411658978986</c:v>
                </c:pt>
                <c:pt idx="2791">
                  <c:v>0.33180221616941902</c:v>
                </c:pt>
                <c:pt idx="2792">
                  <c:v>0.33019674453681502</c:v>
                </c:pt>
                <c:pt idx="2793">
                  <c:v>0.32922344755985899</c:v>
                </c:pt>
                <c:pt idx="2794">
                  <c:v>0.32831302110708799</c:v>
                </c:pt>
                <c:pt idx="2795">
                  <c:v>0.32629860375734798</c:v>
                </c:pt>
                <c:pt idx="2796">
                  <c:v>0.32610503302314298</c:v>
                </c:pt>
                <c:pt idx="2797">
                  <c:v>0.32516813799730498</c:v>
                </c:pt>
                <c:pt idx="2798">
                  <c:v>0.32334137862393503</c:v>
                </c:pt>
                <c:pt idx="2799">
                  <c:v>0.322737734275024</c:v>
                </c:pt>
                <c:pt idx="2800">
                  <c:v>0.32108162894096198</c:v>
                </c:pt>
                <c:pt idx="2801">
                  <c:v>0.31995734400876802</c:v>
                </c:pt>
                <c:pt idx="2802">
                  <c:v>0.31913740911447103</c:v>
                </c:pt>
                <c:pt idx="2803">
                  <c:v>0.31757277684768398</c:v>
                </c:pt>
                <c:pt idx="2804">
                  <c:v>0.31600831673340801</c:v>
                </c:pt>
                <c:pt idx="2805">
                  <c:v>0.31479581507410598</c:v>
                </c:pt>
                <c:pt idx="2806">
                  <c:v>0.314554644805769</c:v>
                </c:pt>
                <c:pt idx="2807">
                  <c:v>0.31339153991652902</c:v>
                </c:pt>
                <c:pt idx="2808">
                  <c:v>0.31158911113868298</c:v>
                </c:pt>
                <c:pt idx="2809">
                  <c:v>0.31021492123960898</c:v>
                </c:pt>
                <c:pt idx="2810">
                  <c:v>0.30916065727478198</c:v>
                </c:pt>
                <c:pt idx="2811">
                  <c:v>0.307894650304182</c:v>
                </c:pt>
                <c:pt idx="2812">
                  <c:v>0.30643995754318198</c:v>
                </c:pt>
                <c:pt idx="2813">
                  <c:v>0.305363287542394</c:v>
                </c:pt>
                <c:pt idx="2814">
                  <c:v>0.30382538810510501</c:v>
                </c:pt>
                <c:pt idx="2815">
                  <c:v>0.30223928467012601</c:v>
                </c:pt>
                <c:pt idx="2816">
                  <c:v>0.30115387898526602</c:v>
                </c:pt>
                <c:pt idx="2817">
                  <c:v>0.30015039785660402</c:v>
                </c:pt>
                <c:pt idx="2818">
                  <c:v>0.29868564541385101</c:v>
                </c:pt>
                <c:pt idx="2819">
                  <c:v>0.29701300712786899</c:v>
                </c:pt>
                <c:pt idx="2820">
                  <c:v>0.29582376496811102</c:v>
                </c:pt>
                <c:pt idx="2821">
                  <c:v>0.29487490195303701</c:v>
                </c:pt>
                <c:pt idx="2822">
                  <c:v>0.29347326503856003</c:v>
                </c:pt>
                <c:pt idx="2823">
                  <c:v>0.29215497233466498</c:v>
                </c:pt>
                <c:pt idx="2824">
                  <c:v>0.29013454460440902</c:v>
                </c:pt>
                <c:pt idx="2825">
                  <c:v>0.28932408099187301</c:v>
                </c:pt>
                <c:pt idx="2826">
                  <c:v>0.28859724089821498</c:v>
                </c:pt>
                <c:pt idx="2827">
                  <c:v>0.286956887298778</c:v>
                </c:pt>
                <c:pt idx="2828">
                  <c:v>0.28580297645664099</c:v>
                </c:pt>
                <c:pt idx="2829">
                  <c:v>0.28414168139846702</c:v>
                </c:pt>
                <c:pt idx="2830">
                  <c:v>0.28270464460784001</c:v>
                </c:pt>
                <c:pt idx="2831">
                  <c:v>0.281754455778922</c:v>
                </c:pt>
                <c:pt idx="2832">
                  <c:v>0.280556005976491</c:v>
                </c:pt>
                <c:pt idx="2833">
                  <c:v>0.27936778448994298</c:v>
                </c:pt>
                <c:pt idx="2834">
                  <c:v>0.27755506051089401</c:v>
                </c:pt>
                <c:pt idx="2835">
                  <c:v>0.27655123886149302</c:v>
                </c:pt>
                <c:pt idx="2836">
                  <c:v>0.27526794276905497</c:v>
                </c:pt>
                <c:pt idx="2837">
                  <c:v>0.27396058089185499</c:v>
                </c:pt>
                <c:pt idx="2838">
                  <c:v>0.27280798513923199</c:v>
                </c:pt>
                <c:pt idx="2839">
                  <c:v>0.271556002414653</c:v>
                </c:pt>
                <c:pt idx="2840">
                  <c:v>0.270305032695282</c:v>
                </c:pt>
                <c:pt idx="2841">
                  <c:v>0.26924683360986901</c:v>
                </c:pt>
                <c:pt idx="2842">
                  <c:v>0.26793376224351001</c:v>
                </c:pt>
                <c:pt idx="2843">
                  <c:v>0.26702047952294899</c:v>
                </c:pt>
                <c:pt idx="2844">
                  <c:v>0.26593910496927498</c:v>
                </c:pt>
                <c:pt idx="2845">
                  <c:v>0.26407565611725098</c:v>
                </c:pt>
                <c:pt idx="2846">
                  <c:v>0.26227969912748</c:v>
                </c:pt>
                <c:pt idx="2847">
                  <c:v>0.261283680695862</c:v>
                </c:pt>
                <c:pt idx="2848">
                  <c:v>0.26053536910148101</c:v>
                </c:pt>
                <c:pt idx="2849">
                  <c:v>0.25920530242101197</c:v>
                </c:pt>
                <c:pt idx="2850">
                  <c:v>0.25748747534599298</c:v>
                </c:pt>
                <c:pt idx="2851">
                  <c:v>0.25632455602585702</c:v>
                </c:pt>
                <c:pt idx="2852">
                  <c:v>0.255264893821397</c:v>
                </c:pt>
                <c:pt idx="2853">
                  <c:v>0.25434653352754399</c:v>
                </c:pt>
                <c:pt idx="2854">
                  <c:v>0.25288362544753901</c:v>
                </c:pt>
                <c:pt idx="2855">
                  <c:v>0.25219004854420701</c:v>
                </c:pt>
                <c:pt idx="2856">
                  <c:v>0.250130579965963</c:v>
                </c:pt>
                <c:pt idx="2857">
                  <c:v>0.248896522940491</c:v>
                </c:pt>
                <c:pt idx="2858">
                  <c:v>0.24771925165464201</c:v>
                </c:pt>
                <c:pt idx="2859">
                  <c:v>0.24677745868692499</c:v>
                </c:pt>
                <c:pt idx="2860">
                  <c:v>0.24547585567619801</c:v>
                </c:pt>
                <c:pt idx="2861">
                  <c:v>0.244407488564064</c:v>
                </c:pt>
                <c:pt idx="2862">
                  <c:v>0.243211197657661</c:v>
                </c:pt>
                <c:pt idx="2863">
                  <c:v>0.24253075495750201</c:v>
                </c:pt>
                <c:pt idx="2864">
                  <c:v>0.240259855304368</c:v>
                </c:pt>
                <c:pt idx="2865">
                  <c:v>0.23906311742160899</c:v>
                </c:pt>
                <c:pt idx="2866">
                  <c:v>0.238231666787725</c:v>
                </c:pt>
                <c:pt idx="2867">
                  <c:v>0.23720614814436</c:v>
                </c:pt>
                <c:pt idx="2868">
                  <c:v>0.23607737438880799</c:v>
                </c:pt>
                <c:pt idx="2869">
                  <c:v>0.23531271203659301</c:v>
                </c:pt>
                <c:pt idx="2870">
                  <c:v>0.23439880470254601</c:v>
                </c:pt>
                <c:pt idx="2871">
                  <c:v>0.23263277193871901</c:v>
                </c:pt>
                <c:pt idx="2872">
                  <c:v>0.231233616578151</c:v>
                </c:pt>
                <c:pt idx="2873">
                  <c:v>0.23037821295522001</c:v>
                </c:pt>
                <c:pt idx="2874">
                  <c:v>0.22991462140566801</c:v>
                </c:pt>
                <c:pt idx="2875">
                  <c:v>0.228460950597898</c:v>
                </c:pt>
                <c:pt idx="2876">
                  <c:v>0.227683157067255</c:v>
                </c:pt>
                <c:pt idx="2877">
                  <c:v>0.226467958213348</c:v>
                </c:pt>
                <c:pt idx="2878">
                  <c:v>0.225224415532357</c:v>
                </c:pt>
                <c:pt idx="2879">
                  <c:v>0.22444856489971299</c:v>
                </c:pt>
                <c:pt idx="2880">
                  <c:v>0.22333859433300399</c:v>
                </c:pt>
                <c:pt idx="2881">
                  <c:v>0.222844773414903</c:v>
                </c:pt>
                <c:pt idx="2882">
                  <c:v>0.22189998714218301</c:v>
                </c:pt>
                <c:pt idx="2883">
                  <c:v>0.220285619092185</c:v>
                </c:pt>
                <c:pt idx="2884">
                  <c:v>0.21986249433949401</c:v>
                </c:pt>
                <c:pt idx="2885">
                  <c:v>0.21866316932847599</c:v>
                </c:pt>
                <c:pt idx="2886">
                  <c:v>0.217599189170811</c:v>
                </c:pt>
                <c:pt idx="2887">
                  <c:v>0.21680146004315801</c:v>
                </c:pt>
                <c:pt idx="2888">
                  <c:v>0.216033009515465</c:v>
                </c:pt>
                <c:pt idx="2889">
                  <c:v>0.21491746648308399</c:v>
                </c:pt>
                <c:pt idx="2890">
                  <c:v>0.21507949137927199</c:v>
                </c:pt>
                <c:pt idx="2891">
                  <c:v>0.213444757872254</c:v>
                </c:pt>
                <c:pt idx="2892">
                  <c:v>0.21275126685013401</c:v>
                </c:pt>
                <c:pt idx="2893">
                  <c:v>0.21185474376753</c:v>
                </c:pt>
                <c:pt idx="2894">
                  <c:v>0.211648982812701</c:v>
                </c:pt>
                <c:pt idx="2895">
                  <c:v>0.21034792108697001</c:v>
                </c:pt>
                <c:pt idx="2896">
                  <c:v>0.20976913979153</c:v>
                </c:pt>
                <c:pt idx="2897">
                  <c:v>0.20909435130564</c:v>
                </c:pt>
                <c:pt idx="2898">
                  <c:v>0.208240507064504</c:v>
                </c:pt>
                <c:pt idx="2899">
                  <c:v>0.20808893111179599</c:v>
                </c:pt>
                <c:pt idx="2900">
                  <c:v>0.20703097004371701</c:v>
                </c:pt>
                <c:pt idx="2901">
                  <c:v>0.20624384415238101</c:v>
                </c:pt>
                <c:pt idx="2902">
                  <c:v>0.20579314620136599</c:v>
                </c:pt>
                <c:pt idx="2903">
                  <c:v>0.204789086389631</c:v>
                </c:pt>
                <c:pt idx="2904">
                  <c:v>0.20409495208494899</c:v>
                </c:pt>
                <c:pt idx="2905">
                  <c:v>0.203179926914383</c:v>
                </c:pt>
                <c:pt idx="2906">
                  <c:v>0.20278791816779501</c:v>
                </c:pt>
                <c:pt idx="2907">
                  <c:v>0.201872079645913</c:v>
                </c:pt>
                <c:pt idx="2908">
                  <c:v>0.20107398494187301</c:v>
                </c:pt>
                <c:pt idx="2909">
                  <c:v>0.200854491233177</c:v>
                </c:pt>
                <c:pt idx="2910">
                  <c:v>0.20003677418729399</c:v>
                </c:pt>
                <c:pt idx="2911">
                  <c:v>0.198944097420099</c:v>
                </c:pt>
                <c:pt idx="2912">
                  <c:v>0.19838696587840299</c:v>
                </c:pt>
                <c:pt idx="2913">
                  <c:v>0.19826231810199901</c:v>
                </c:pt>
                <c:pt idx="2914">
                  <c:v>0.19769472065997101</c:v>
                </c:pt>
                <c:pt idx="2915">
                  <c:v>0.19661416512556601</c:v>
                </c:pt>
                <c:pt idx="2916">
                  <c:v>0.196538433983272</c:v>
                </c:pt>
                <c:pt idx="2917">
                  <c:v>0.19617875046695901</c:v>
                </c:pt>
                <c:pt idx="2918">
                  <c:v>0.19531495071942301</c:v>
                </c:pt>
                <c:pt idx="2919">
                  <c:v>0.19439227052624</c:v>
                </c:pt>
                <c:pt idx="2920">
                  <c:v>0.194010356487752</c:v>
                </c:pt>
                <c:pt idx="2921">
                  <c:v>0.19364105994719799</c:v>
                </c:pt>
                <c:pt idx="2922">
                  <c:v>0.19301114286032001</c:v>
                </c:pt>
                <c:pt idx="2923">
                  <c:v>0.192299122667207</c:v>
                </c:pt>
                <c:pt idx="2924">
                  <c:v>0.19191956971712101</c:v>
                </c:pt>
                <c:pt idx="2925">
                  <c:v>0.19171355076756799</c:v>
                </c:pt>
                <c:pt idx="2926">
                  <c:v>0.19096934421237999</c:v>
                </c:pt>
                <c:pt idx="2927">
                  <c:v>0.19009150888857901</c:v>
                </c:pt>
                <c:pt idx="2928">
                  <c:v>0.18971711090086901</c:v>
                </c:pt>
                <c:pt idx="2929">
                  <c:v>0.188934308370212</c:v>
                </c:pt>
                <c:pt idx="2930">
                  <c:v>0.189452094769825</c:v>
                </c:pt>
                <c:pt idx="2931">
                  <c:v>0.189143072459804</c:v>
                </c:pt>
                <c:pt idx="2932">
                  <c:v>0.18806654907581699</c:v>
                </c:pt>
                <c:pt idx="2933">
                  <c:v>0.187520777428794</c:v>
                </c:pt>
                <c:pt idx="2934">
                  <c:v>0.18702379299597599</c:v>
                </c:pt>
                <c:pt idx="2935">
                  <c:v>0.186896227940204</c:v>
                </c:pt>
                <c:pt idx="2936">
                  <c:v>0.186035974514421</c:v>
                </c:pt>
                <c:pt idx="2937">
                  <c:v>0.18546018826229599</c:v>
                </c:pt>
                <c:pt idx="2938">
                  <c:v>0.18492188561605699</c:v>
                </c:pt>
                <c:pt idx="2939">
                  <c:v>0.18524551881919901</c:v>
                </c:pt>
                <c:pt idx="2940">
                  <c:v>0.18420417765411501</c:v>
                </c:pt>
                <c:pt idx="2941">
                  <c:v>0.18415103646214101</c:v>
                </c:pt>
                <c:pt idx="2942">
                  <c:v>0.18387243411245999</c:v>
                </c:pt>
                <c:pt idx="2943">
                  <c:v>0.18281231461042599</c:v>
                </c:pt>
                <c:pt idx="2944">
                  <c:v>0.18221496096769499</c:v>
                </c:pt>
                <c:pt idx="2945">
                  <c:v>0.18149293049172599</c:v>
                </c:pt>
                <c:pt idx="2946">
                  <c:v>0.18132333006281701</c:v>
                </c:pt>
                <c:pt idx="2947">
                  <c:v>0.18099236501673899</c:v>
                </c:pt>
                <c:pt idx="2948">
                  <c:v>0.18093571693197699</c:v>
                </c:pt>
                <c:pt idx="2949">
                  <c:v>0.180279569236136</c:v>
                </c:pt>
                <c:pt idx="2950">
                  <c:v>0.180547586585973</c:v>
                </c:pt>
                <c:pt idx="2951">
                  <c:v>0.180048383785849</c:v>
                </c:pt>
                <c:pt idx="2952">
                  <c:v>0.179937232782624</c:v>
                </c:pt>
                <c:pt idx="2953">
                  <c:v>0.17941357015170101</c:v>
                </c:pt>
                <c:pt idx="2954">
                  <c:v>0.178673032685291</c:v>
                </c:pt>
                <c:pt idx="2955">
                  <c:v>0.17905756596241701</c:v>
                </c:pt>
                <c:pt idx="2956">
                  <c:v>0.17876707820325599</c:v>
                </c:pt>
                <c:pt idx="2957">
                  <c:v>0.178051252561647</c:v>
                </c:pt>
                <c:pt idx="2958">
                  <c:v>0.177177739464904</c:v>
                </c:pt>
                <c:pt idx="2959">
                  <c:v>0.17724548289735401</c:v>
                </c:pt>
                <c:pt idx="2960">
                  <c:v>0.17690002593566001</c:v>
                </c:pt>
                <c:pt idx="2961">
                  <c:v>0.175947790882444</c:v>
                </c:pt>
                <c:pt idx="2962">
                  <c:v>0.17543588399947799</c:v>
                </c:pt>
                <c:pt idx="2963">
                  <c:v>0.17485159890494301</c:v>
                </c:pt>
                <c:pt idx="2964">
                  <c:v>0.174886244256164</c:v>
                </c:pt>
                <c:pt idx="2965">
                  <c:v>0.17463301472071799</c:v>
                </c:pt>
                <c:pt idx="2966">
                  <c:v>0.17412036061230099</c:v>
                </c:pt>
                <c:pt idx="2967">
                  <c:v>0.173146126304207</c:v>
                </c:pt>
                <c:pt idx="2968">
                  <c:v>0.17327229436852201</c:v>
                </c:pt>
                <c:pt idx="2969">
                  <c:v>0.17300680664496201</c:v>
                </c:pt>
                <c:pt idx="2970">
                  <c:v>0.172222462002557</c:v>
                </c:pt>
                <c:pt idx="2971">
                  <c:v>0.17266277063137001</c:v>
                </c:pt>
                <c:pt idx="2972">
                  <c:v>0.17133014416849701</c:v>
                </c:pt>
                <c:pt idx="2973">
                  <c:v>0.17029381234236399</c:v>
                </c:pt>
                <c:pt idx="2974">
                  <c:v>0.17109147684819001</c:v>
                </c:pt>
                <c:pt idx="2975">
                  <c:v>0.16974759819398699</c:v>
                </c:pt>
                <c:pt idx="2976">
                  <c:v>0.16990845836684201</c:v>
                </c:pt>
                <c:pt idx="2977">
                  <c:v>0.16974392767938801</c:v>
                </c:pt>
                <c:pt idx="2978">
                  <c:v>0.16886001525774899</c:v>
                </c:pt>
                <c:pt idx="2979">
                  <c:v>0.16887557055142799</c:v>
                </c:pt>
                <c:pt idx="2980">
                  <c:v>0.16805379813910201</c:v>
                </c:pt>
                <c:pt idx="2981">
                  <c:v>0.16684418632311801</c:v>
                </c:pt>
                <c:pt idx="2982">
                  <c:v>0.16739675199474799</c:v>
                </c:pt>
                <c:pt idx="2983">
                  <c:v>0.16687936642437201</c:v>
                </c:pt>
                <c:pt idx="2984">
                  <c:v>0.16640301502763499</c:v>
                </c:pt>
                <c:pt idx="2985">
                  <c:v>0.16515404705594</c:v>
                </c:pt>
                <c:pt idx="2986">
                  <c:v>0.165067222304105</c:v>
                </c:pt>
                <c:pt idx="2987">
                  <c:v>0.16452490355214799</c:v>
                </c:pt>
                <c:pt idx="2988">
                  <c:v>0.16367096924011301</c:v>
                </c:pt>
                <c:pt idx="2989">
                  <c:v>0.16397007863841701</c:v>
                </c:pt>
                <c:pt idx="2990">
                  <c:v>0.162402781946238</c:v>
                </c:pt>
                <c:pt idx="2991">
                  <c:v>0.162364910559327</c:v>
                </c:pt>
                <c:pt idx="2992">
                  <c:v>0.161656703095343</c:v>
                </c:pt>
                <c:pt idx="2993">
                  <c:v>0.16165671380671501</c:v>
                </c:pt>
                <c:pt idx="2994">
                  <c:v>0.16068487671176099</c:v>
                </c:pt>
                <c:pt idx="2995">
                  <c:v>0.16035596388720799</c:v>
                </c:pt>
                <c:pt idx="2996">
                  <c:v>0.15981715755738601</c:v>
                </c:pt>
                <c:pt idx="2997">
                  <c:v>0.15898466071728301</c:v>
                </c:pt>
                <c:pt idx="2998">
                  <c:v>0.15842302810268299</c:v>
                </c:pt>
                <c:pt idx="2999">
                  <c:v>0.157846049159444</c:v>
                </c:pt>
                <c:pt idx="3000">
                  <c:v>0.15741341581325999</c:v>
                </c:pt>
                <c:pt idx="3001">
                  <c:v>0.15690134146423099</c:v>
                </c:pt>
                <c:pt idx="3002">
                  <c:v>0.156059637257731</c:v>
                </c:pt>
                <c:pt idx="3003">
                  <c:v>0.15537673364983101</c:v>
                </c:pt>
                <c:pt idx="3004">
                  <c:v>0.155006836475819</c:v>
                </c:pt>
                <c:pt idx="3005">
                  <c:v>0.15453723470314801</c:v>
                </c:pt>
                <c:pt idx="3006">
                  <c:v>0.15362763224251499</c:v>
                </c:pt>
                <c:pt idx="3007">
                  <c:v>0.15307887769762299</c:v>
                </c:pt>
                <c:pt idx="3008">
                  <c:v>0.15235419955358601</c:v>
                </c:pt>
                <c:pt idx="3009">
                  <c:v>0.151814462542814</c:v>
                </c:pt>
                <c:pt idx="3010">
                  <c:v>0.15100044583345301</c:v>
                </c:pt>
                <c:pt idx="3011">
                  <c:v>0.15091376126203501</c:v>
                </c:pt>
                <c:pt idx="3012">
                  <c:v>0.149884485060052</c:v>
                </c:pt>
                <c:pt idx="3013">
                  <c:v>0.14907557379123401</c:v>
                </c:pt>
                <c:pt idx="3014">
                  <c:v>0.14853510390966199</c:v>
                </c:pt>
                <c:pt idx="3015">
                  <c:v>0.147392324358738</c:v>
                </c:pt>
                <c:pt idx="3016">
                  <c:v>0.14700692337455501</c:v>
                </c:pt>
                <c:pt idx="3017">
                  <c:v>0.146453383170109</c:v>
                </c:pt>
                <c:pt idx="3018">
                  <c:v>0.145920297789978</c:v>
                </c:pt>
                <c:pt idx="3019">
                  <c:v>0.14487065574188401</c:v>
                </c:pt>
                <c:pt idx="3020">
                  <c:v>0.14425414025149999</c:v>
                </c:pt>
                <c:pt idx="3021">
                  <c:v>0.14341160680380999</c:v>
                </c:pt>
                <c:pt idx="3022">
                  <c:v>0.142400785370282</c:v>
                </c:pt>
                <c:pt idx="3023">
                  <c:v>0.14188736957951401</c:v>
                </c:pt>
                <c:pt idx="3024">
                  <c:v>0.141301533957853</c:v>
                </c:pt>
                <c:pt idx="3025">
                  <c:v>0.14033689683727499</c:v>
                </c:pt>
                <c:pt idx="3026">
                  <c:v>0.13931239157019401</c:v>
                </c:pt>
                <c:pt idx="3027">
                  <c:v>0.13915725912459001</c:v>
                </c:pt>
                <c:pt idx="3028">
                  <c:v>0.13784281049907901</c:v>
                </c:pt>
                <c:pt idx="3029">
                  <c:v>0.136568477275858</c:v>
                </c:pt>
                <c:pt idx="3030">
                  <c:v>0.13614903108735599</c:v>
                </c:pt>
                <c:pt idx="3031">
                  <c:v>0.13469538121874799</c:v>
                </c:pt>
                <c:pt idx="3032">
                  <c:v>0.13457182531192299</c:v>
                </c:pt>
                <c:pt idx="3033">
                  <c:v>0.13346326503528899</c:v>
                </c:pt>
                <c:pt idx="3034">
                  <c:v>0.131790669179491</c:v>
                </c:pt>
                <c:pt idx="3035">
                  <c:v>0.131434590700679</c:v>
                </c:pt>
                <c:pt idx="3036">
                  <c:v>0.13026545388033201</c:v>
                </c:pt>
                <c:pt idx="3037">
                  <c:v>0.128993729043581</c:v>
                </c:pt>
                <c:pt idx="3038">
                  <c:v>0.12805649822771301</c:v>
                </c:pt>
                <c:pt idx="3039">
                  <c:v>0.127233102454719</c:v>
                </c:pt>
                <c:pt idx="3040">
                  <c:v>0.12637860871022299</c:v>
                </c:pt>
                <c:pt idx="3041">
                  <c:v>0.124975755612231</c:v>
                </c:pt>
                <c:pt idx="3042">
                  <c:v>0.124124857334551</c:v>
                </c:pt>
                <c:pt idx="3043">
                  <c:v>0.122942756958915</c:v>
                </c:pt>
                <c:pt idx="3044">
                  <c:v>0.121663296916716</c:v>
                </c:pt>
                <c:pt idx="3045">
                  <c:v>0.120890048696932</c:v>
                </c:pt>
                <c:pt idx="3046">
                  <c:v>0.119575755127188</c:v>
                </c:pt>
                <c:pt idx="3047">
                  <c:v>0.11889565687497999</c:v>
                </c:pt>
                <c:pt idx="3048">
                  <c:v>0.117395664353544</c:v>
                </c:pt>
                <c:pt idx="3049">
                  <c:v>0.117351308725336</c:v>
                </c:pt>
                <c:pt idx="3050">
                  <c:v>0.115538619718993</c:v>
                </c:pt>
                <c:pt idx="3051">
                  <c:v>0.11439832295357399</c:v>
                </c:pt>
                <c:pt idx="3052">
                  <c:v>0.113348750879763</c:v>
                </c:pt>
                <c:pt idx="3053">
                  <c:v>0.11240328711176401</c:v>
                </c:pt>
                <c:pt idx="3054">
                  <c:v>0.110905087431538</c:v>
                </c:pt>
                <c:pt idx="3055">
                  <c:v>0.109838528636427</c:v>
                </c:pt>
                <c:pt idx="3056">
                  <c:v>0.108587076389176</c:v>
                </c:pt>
                <c:pt idx="3057">
                  <c:v>0.10720833161168</c:v>
                </c:pt>
                <c:pt idx="3058">
                  <c:v>0.106298716871447</c:v>
                </c:pt>
                <c:pt idx="3059">
                  <c:v>0.10545956004554501</c:v>
                </c:pt>
                <c:pt idx="3060">
                  <c:v>0.104380465107698</c:v>
                </c:pt>
                <c:pt idx="3061">
                  <c:v>0.10323888969381</c:v>
                </c:pt>
                <c:pt idx="3062">
                  <c:v>0.101199140559889</c:v>
                </c:pt>
                <c:pt idx="3063">
                  <c:v>0.10108511233892099</c:v>
                </c:pt>
                <c:pt idx="3064">
                  <c:v>9.9645922382267396E-2</c:v>
                </c:pt>
                <c:pt idx="3065">
                  <c:v>9.8595202484773201E-2</c:v>
                </c:pt>
                <c:pt idx="3066">
                  <c:v>9.6875713459323401E-2</c:v>
                </c:pt>
                <c:pt idx="3067">
                  <c:v>9.5954196246420001E-2</c:v>
                </c:pt>
                <c:pt idx="3068">
                  <c:v>9.4745715729001506E-2</c:v>
                </c:pt>
                <c:pt idx="3069">
                  <c:v>9.3870456691096296E-2</c:v>
                </c:pt>
                <c:pt idx="3070">
                  <c:v>9.2579571389588999E-2</c:v>
                </c:pt>
                <c:pt idx="3071">
                  <c:v>9.0938424138133106E-2</c:v>
                </c:pt>
                <c:pt idx="3072">
                  <c:v>9.0231284208071805E-2</c:v>
                </c:pt>
                <c:pt idx="3073">
                  <c:v>8.8753969464513804E-2</c:v>
                </c:pt>
                <c:pt idx="3074">
                  <c:v>8.7679825452685503E-2</c:v>
                </c:pt>
                <c:pt idx="3075">
                  <c:v>8.6435957698866306E-2</c:v>
                </c:pt>
                <c:pt idx="3076">
                  <c:v>8.5110475436908695E-2</c:v>
                </c:pt>
                <c:pt idx="3077">
                  <c:v>8.3522297115929997E-2</c:v>
                </c:pt>
                <c:pt idx="3078">
                  <c:v>8.2464355521902497E-2</c:v>
                </c:pt>
                <c:pt idx="3079">
                  <c:v>8.0930617782649802E-2</c:v>
                </c:pt>
                <c:pt idx="3080">
                  <c:v>8.0325945733745005E-2</c:v>
                </c:pt>
                <c:pt idx="3081">
                  <c:v>7.8420856378446396E-2</c:v>
                </c:pt>
                <c:pt idx="3082">
                  <c:v>7.7551599504699906E-2</c:v>
                </c:pt>
                <c:pt idx="3083">
                  <c:v>7.6049132268094594E-2</c:v>
                </c:pt>
                <c:pt idx="3084">
                  <c:v>7.4948467660059595E-2</c:v>
                </c:pt>
                <c:pt idx="3085">
                  <c:v>7.3739487002421403E-2</c:v>
                </c:pt>
                <c:pt idx="3086">
                  <c:v>7.24174138662593E-2</c:v>
                </c:pt>
                <c:pt idx="3087">
                  <c:v>7.1123485898090893E-2</c:v>
                </c:pt>
                <c:pt idx="3088">
                  <c:v>6.9677685330594499E-2</c:v>
                </c:pt>
                <c:pt idx="3089">
                  <c:v>6.8857512771050997E-2</c:v>
                </c:pt>
                <c:pt idx="3090">
                  <c:v>6.7085988615360803E-2</c:v>
                </c:pt>
                <c:pt idx="3091">
                  <c:v>6.6360264232181304E-2</c:v>
                </c:pt>
                <c:pt idx="3092">
                  <c:v>6.47653008843765E-2</c:v>
                </c:pt>
                <c:pt idx="3093">
                  <c:v>6.3795280882994604E-2</c:v>
                </c:pt>
                <c:pt idx="3094">
                  <c:v>6.1880997699685997E-2</c:v>
                </c:pt>
                <c:pt idx="3095">
                  <c:v>6.0544410552889401E-2</c:v>
                </c:pt>
                <c:pt idx="3096">
                  <c:v>6.0299776845295097E-2</c:v>
                </c:pt>
                <c:pt idx="3097">
                  <c:v>5.9028830433346599E-2</c:v>
                </c:pt>
                <c:pt idx="3098">
                  <c:v>5.7408439559722302E-2</c:v>
                </c:pt>
                <c:pt idx="3099">
                  <c:v>5.6136014166258102E-2</c:v>
                </c:pt>
                <c:pt idx="3100">
                  <c:v>5.4712372854862003E-2</c:v>
                </c:pt>
                <c:pt idx="3101">
                  <c:v>5.3582749315191303E-2</c:v>
                </c:pt>
                <c:pt idx="3102">
                  <c:v>5.2625167218297103E-2</c:v>
                </c:pt>
                <c:pt idx="3103">
                  <c:v>5.1255691224185898E-2</c:v>
                </c:pt>
                <c:pt idx="3104">
                  <c:v>5.0103555751240897E-2</c:v>
                </c:pt>
                <c:pt idx="3105">
                  <c:v>4.9187428860613398E-2</c:v>
                </c:pt>
                <c:pt idx="3106">
                  <c:v>4.7714397310513898E-2</c:v>
                </c:pt>
                <c:pt idx="3107">
                  <c:v>4.6900252016186202E-2</c:v>
                </c:pt>
                <c:pt idx="3108">
                  <c:v>4.54625934221638E-2</c:v>
                </c:pt>
                <c:pt idx="3109">
                  <c:v>4.4114235508488302E-2</c:v>
                </c:pt>
                <c:pt idx="3110">
                  <c:v>4.3081439944457997E-2</c:v>
                </c:pt>
                <c:pt idx="3111">
                  <c:v>4.2204135998022703E-2</c:v>
                </c:pt>
                <c:pt idx="3112">
                  <c:v>4.0556854285783699E-2</c:v>
                </c:pt>
                <c:pt idx="3113">
                  <c:v>3.9884545281294599E-2</c:v>
                </c:pt>
                <c:pt idx="3114">
                  <c:v>3.8535225969431201E-2</c:v>
                </c:pt>
                <c:pt idx="3115">
                  <c:v>3.7641891318465397E-2</c:v>
                </c:pt>
                <c:pt idx="3116">
                  <c:v>3.6275536348560497E-2</c:v>
                </c:pt>
                <c:pt idx="3117">
                  <c:v>3.4278619637004501E-2</c:v>
                </c:pt>
                <c:pt idx="3118">
                  <c:v>3.3517360923723601E-2</c:v>
                </c:pt>
                <c:pt idx="3119">
                  <c:v>3.2437100937531799E-2</c:v>
                </c:pt>
                <c:pt idx="3120">
                  <c:v>3.1720244277265303E-2</c:v>
                </c:pt>
                <c:pt idx="3121">
                  <c:v>3.0258756546819501E-2</c:v>
                </c:pt>
                <c:pt idx="3122">
                  <c:v>2.95491821069667E-2</c:v>
                </c:pt>
                <c:pt idx="3123">
                  <c:v>2.8235524481353001E-2</c:v>
                </c:pt>
                <c:pt idx="3124">
                  <c:v>2.6824955420071801E-2</c:v>
                </c:pt>
                <c:pt idx="3125">
                  <c:v>2.5928649605276299E-2</c:v>
                </c:pt>
                <c:pt idx="3126">
                  <c:v>2.5246824596382299E-2</c:v>
                </c:pt>
                <c:pt idx="3127">
                  <c:v>2.4032583904894499E-2</c:v>
                </c:pt>
                <c:pt idx="3128">
                  <c:v>2.2954538219178901E-2</c:v>
                </c:pt>
                <c:pt idx="3129">
                  <c:v>2.1462274008734999E-2</c:v>
                </c:pt>
                <c:pt idx="3130">
                  <c:v>2.09607899818492E-2</c:v>
                </c:pt>
                <c:pt idx="3131">
                  <c:v>2.0235369709310599E-2</c:v>
                </c:pt>
                <c:pt idx="3132">
                  <c:v>1.8917833860465302E-2</c:v>
                </c:pt>
                <c:pt idx="3133">
                  <c:v>1.7451321005134399E-2</c:v>
                </c:pt>
                <c:pt idx="3134">
                  <c:v>1.7231334489767099E-2</c:v>
                </c:pt>
                <c:pt idx="3135">
                  <c:v>1.61139011511411E-2</c:v>
                </c:pt>
                <c:pt idx="3136">
                  <c:v>1.50563414919152E-2</c:v>
                </c:pt>
                <c:pt idx="3137">
                  <c:v>1.42308638189952E-2</c:v>
                </c:pt>
                <c:pt idx="3138">
                  <c:v>1.33601560347394E-2</c:v>
                </c:pt>
                <c:pt idx="3139">
                  <c:v>1.2297890453489699E-2</c:v>
                </c:pt>
                <c:pt idx="3140">
                  <c:v>1.16060435799164E-2</c:v>
                </c:pt>
                <c:pt idx="3141">
                  <c:v>1.0499535192441701E-2</c:v>
                </c:pt>
                <c:pt idx="3142">
                  <c:v>9.61323965630685E-3</c:v>
                </c:pt>
                <c:pt idx="3143">
                  <c:v>9.1610683880162004E-3</c:v>
                </c:pt>
                <c:pt idx="3144">
                  <c:v>7.9936927119356894E-3</c:v>
                </c:pt>
                <c:pt idx="3145">
                  <c:v>7.2946551902089499E-3</c:v>
                </c:pt>
                <c:pt idx="3146">
                  <c:v>6.73860454884633E-3</c:v>
                </c:pt>
                <c:pt idx="3147">
                  <c:v>5.5402385652451496E-3</c:v>
                </c:pt>
                <c:pt idx="3148">
                  <c:v>4.8869193595279603E-3</c:v>
                </c:pt>
                <c:pt idx="3149">
                  <c:v>3.4947974992849502E-3</c:v>
                </c:pt>
                <c:pt idx="3150">
                  <c:v>3.14383550667924E-3</c:v>
                </c:pt>
                <c:pt idx="3151">
                  <c:v>2.2789143866177499E-3</c:v>
                </c:pt>
                <c:pt idx="3152">
                  <c:v>1.83956092277249E-3</c:v>
                </c:pt>
                <c:pt idx="3153">
                  <c:v>8.4862194157312896E-4</c:v>
                </c:pt>
                <c:pt idx="3154">
                  <c:v>3.4865889914416001E-4</c:v>
                </c:pt>
                <c:pt idx="3155" formatCode="0.00E+00">
                  <c:v>3.4476216241769899E-5</c:v>
                </c:pt>
                <c:pt idx="3156">
                  <c:v>9.2607603422089995E-4</c:v>
                </c:pt>
                <c:pt idx="3157">
                  <c:v>1.79601145327549E-3</c:v>
                </c:pt>
                <c:pt idx="3158">
                  <c:v>2.5666788892947999E-3</c:v>
                </c:pt>
                <c:pt idx="3159">
                  <c:v>3.10377424986135E-3</c:v>
                </c:pt>
                <c:pt idx="3160">
                  <c:v>3.66414594089211E-3</c:v>
                </c:pt>
                <c:pt idx="3161">
                  <c:v>4.5676626099332299E-3</c:v>
                </c:pt>
                <c:pt idx="3162">
                  <c:v>4.8927041644569701E-3</c:v>
                </c:pt>
                <c:pt idx="3163">
                  <c:v>5.217622557016E-3</c:v>
                </c:pt>
                <c:pt idx="3164">
                  <c:v>6.1269455947876696E-3</c:v>
                </c:pt>
                <c:pt idx="3165">
                  <c:v>6.4027604455634598E-3</c:v>
                </c:pt>
                <c:pt idx="3166">
                  <c:v>6.7436465229685797E-3</c:v>
                </c:pt>
                <c:pt idx="3167">
                  <c:v>7.4364188818026502E-3</c:v>
                </c:pt>
                <c:pt idx="3168">
                  <c:v>7.8652351324251402E-3</c:v>
                </c:pt>
                <c:pt idx="3169">
                  <c:v>8.4139876013971503E-3</c:v>
                </c:pt>
                <c:pt idx="3170">
                  <c:v>9.1867668297089602E-3</c:v>
                </c:pt>
                <c:pt idx="3171">
                  <c:v>9.3125973632445097E-3</c:v>
                </c:pt>
                <c:pt idx="3172">
                  <c:v>9.4146872194972499E-3</c:v>
                </c:pt>
                <c:pt idx="3173">
                  <c:v>1.0226932785808799E-2</c:v>
                </c:pt>
                <c:pt idx="3174">
                  <c:v>1.07511731579757E-2</c:v>
                </c:pt>
                <c:pt idx="3175">
                  <c:v>1.14844616007823E-2</c:v>
                </c:pt>
                <c:pt idx="3176">
                  <c:v>1.1424576836795999E-2</c:v>
                </c:pt>
                <c:pt idx="3177">
                  <c:v>1.1761952980424499E-2</c:v>
                </c:pt>
                <c:pt idx="3178">
                  <c:v>1.18781360938492E-2</c:v>
                </c:pt>
                <c:pt idx="3179">
                  <c:v>1.26297374756728E-2</c:v>
                </c:pt>
                <c:pt idx="3180">
                  <c:v>1.2546996170113E-2</c:v>
                </c:pt>
                <c:pt idx="3181">
                  <c:v>1.3381601316504401E-2</c:v>
                </c:pt>
                <c:pt idx="3182">
                  <c:v>1.4076996527838901E-2</c:v>
                </c:pt>
                <c:pt idx="3183">
                  <c:v>1.39844691842706E-2</c:v>
                </c:pt>
                <c:pt idx="3184">
                  <c:v>1.4166022901503299E-2</c:v>
                </c:pt>
                <c:pt idx="3185">
                  <c:v>1.41878035033261E-2</c:v>
                </c:pt>
                <c:pt idx="3186">
                  <c:v>1.43126793657418E-2</c:v>
                </c:pt>
                <c:pt idx="3187">
                  <c:v>1.4918640475003599E-2</c:v>
                </c:pt>
                <c:pt idx="3188">
                  <c:v>1.46889643523816E-2</c:v>
                </c:pt>
                <c:pt idx="3189">
                  <c:v>1.52330457903512E-2</c:v>
                </c:pt>
                <c:pt idx="3190">
                  <c:v>1.53803257068511E-2</c:v>
                </c:pt>
                <c:pt idx="3191">
                  <c:v>1.6312550723805101E-2</c:v>
                </c:pt>
                <c:pt idx="3192">
                  <c:v>1.5674024055286E-2</c:v>
                </c:pt>
                <c:pt idx="3193">
                  <c:v>1.5809658327912601E-2</c:v>
                </c:pt>
                <c:pt idx="3194">
                  <c:v>1.63618904842135E-2</c:v>
                </c:pt>
                <c:pt idx="3195">
                  <c:v>1.57951680077923E-2</c:v>
                </c:pt>
                <c:pt idx="3196">
                  <c:v>1.6487813949718499E-2</c:v>
                </c:pt>
                <c:pt idx="3197">
                  <c:v>1.6731588988425701E-2</c:v>
                </c:pt>
                <c:pt idx="3198">
                  <c:v>1.6922358554162201E-2</c:v>
                </c:pt>
                <c:pt idx="3199">
                  <c:v>1.6425113378190501E-2</c:v>
                </c:pt>
                <c:pt idx="3200">
                  <c:v>1.6993324865254501E-2</c:v>
                </c:pt>
              </c:numCache>
            </c:numRef>
          </c:val>
          <c:smooth val="0"/>
          <c:extLst xmlns:c16r2="http://schemas.microsoft.com/office/drawing/2015/06/chart">
            <c:ext xmlns:c16="http://schemas.microsoft.com/office/drawing/2014/chart" uri="{C3380CC4-5D6E-409C-BE32-E72D297353CC}">
              <c16:uniqueId val="{00000000-6E2F-4BCC-9B8C-698658B31A22}"/>
            </c:ext>
          </c:extLst>
        </c:ser>
        <c:dLbls>
          <c:showLegendKey val="0"/>
          <c:showVal val="0"/>
          <c:showCatName val="0"/>
          <c:showSerName val="0"/>
          <c:showPercent val="0"/>
          <c:showBubbleSize val="0"/>
        </c:dLbls>
        <c:smooth val="0"/>
        <c:axId val="908994576"/>
        <c:axId val="908999472"/>
      </c:lineChart>
      <c:catAx>
        <c:axId val="908994576"/>
        <c:scaling>
          <c:orientation val="minMax"/>
        </c:scaling>
        <c:delete val="0"/>
        <c:axPos val="b"/>
        <c:majorGridlines>
          <c:spPr>
            <a:ln>
              <a:prstDash val="dash"/>
            </a:ln>
          </c:spPr>
        </c:majorGridlines>
        <c:numFmt formatCode="#,##0.00_);[Red]\(#,##0.00\)" sourceLinked="0"/>
        <c:majorTickMark val="out"/>
        <c:minorTickMark val="none"/>
        <c:tickLblPos val="nextTo"/>
        <c:crossAx val="908999472"/>
        <c:crosses val="autoZero"/>
        <c:auto val="1"/>
        <c:lblAlgn val="ctr"/>
        <c:lblOffset val="100"/>
        <c:tickLblSkip val="160"/>
        <c:tickMarkSkip val="160"/>
        <c:noMultiLvlLbl val="0"/>
      </c:catAx>
      <c:valAx>
        <c:axId val="908999472"/>
        <c:scaling>
          <c:orientation val="minMax"/>
        </c:scaling>
        <c:delete val="0"/>
        <c:axPos val="l"/>
        <c:majorGridlines>
          <c:spPr>
            <a:ln>
              <a:prstDash val="dash"/>
            </a:ln>
          </c:spPr>
        </c:majorGridlines>
        <c:numFmt formatCode="General" sourceLinked="1"/>
        <c:majorTickMark val="out"/>
        <c:minorTickMark val="none"/>
        <c:tickLblPos val="nextTo"/>
        <c:crossAx val="90899457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zh-CN" dirty="0" smtClean="0"/>
              <a:t>μ</a:t>
            </a:r>
            <a:r>
              <a:rPr lang="en-US" altLang="en-US" dirty="0" smtClean="0"/>
              <a:t>''</a:t>
            </a:r>
            <a:endParaRPr lang="en-US" altLang="en-US" dirty="0"/>
          </a:p>
        </c:rich>
      </c:tx>
      <c:layout/>
      <c:overlay val="0"/>
    </c:title>
    <c:autoTitleDeleted val="0"/>
    <c:plotArea>
      <c:layout/>
      <c:lineChart>
        <c:grouping val="standard"/>
        <c:varyColors val="0"/>
        <c:ser>
          <c:idx val="0"/>
          <c:order val="0"/>
          <c:tx>
            <c:strRef>
              <c:f>Sheet1!$J$1</c:f>
              <c:strCache>
                <c:ptCount val="1"/>
                <c:pt idx="0">
                  <c:v>u''</c:v>
                </c:pt>
              </c:strCache>
            </c:strRef>
          </c:tx>
          <c:spPr>
            <a:ln>
              <a:solidFill>
                <a:srgbClr val="FF00FF"/>
              </a:solidFill>
            </a:ln>
          </c:spPr>
          <c:marker>
            <c:symbol val="none"/>
          </c:marker>
          <c:cat>
            <c:numRef>
              <c:f>Sheet1!$A$2:$A$3202</c:f>
              <c:numCache>
                <c:formatCode>General</c:formatCode>
                <c:ptCount val="3201"/>
                <c:pt idx="0">
                  <c:v>0.02</c:v>
                </c:pt>
                <c:pt idx="1">
                  <c:v>2.0618750000000002E-2</c:v>
                </c:pt>
                <c:pt idx="2">
                  <c:v>2.1237499999999999E-2</c:v>
                </c:pt>
                <c:pt idx="3">
                  <c:v>2.1856250000000001E-2</c:v>
                </c:pt>
                <c:pt idx="4">
                  <c:v>2.2474999999999998E-2</c:v>
                </c:pt>
                <c:pt idx="5">
                  <c:v>2.309375E-2</c:v>
                </c:pt>
                <c:pt idx="6">
                  <c:v>2.3712500000000001E-2</c:v>
                </c:pt>
                <c:pt idx="7">
                  <c:v>2.4331249999999999E-2</c:v>
                </c:pt>
                <c:pt idx="8">
                  <c:v>2.495E-2</c:v>
                </c:pt>
                <c:pt idx="9">
                  <c:v>2.5568750000000001E-2</c:v>
                </c:pt>
                <c:pt idx="10">
                  <c:v>2.6187499999999999E-2</c:v>
                </c:pt>
                <c:pt idx="11">
                  <c:v>2.680625E-2</c:v>
                </c:pt>
                <c:pt idx="12">
                  <c:v>2.7425000000000001E-2</c:v>
                </c:pt>
                <c:pt idx="13">
                  <c:v>2.8043749999999999E-2</c:v>
                </c:pt>
                <c:pt idx="14">
                  <c:v>2.86625E-2</c:v>
                </c:pt>
                <c:pt idx="15">
                  <c:v>2.9281250000000002E-2</c:v>
                </c:pt>
                <c:pt idx="16">
                  <c:v>2.9899999999999999E-2</c:v>
                </c:pt>
                <c:pt idx="17">
                  <c:v>3.0518750000000001E-2</c:v>
                </c:pt>
                <c:pt idx="18">
                  <c:v>3.1137499999999999E-2</c:v>
                </c:pt>
                <c:pt idx="19">
                  <c:v>3.175625E-2</c:v>
                </c:pt>
                <c:pt idx="20">
                  <c:v>3.2375000000000001E-2</c:v>
                </c:pt>
                <c:pt idx="21">
                  <c:v>3.2993750000000002E-2</c:v>
                </c:pt>
                <c:pt idx="22">
                  <c:v>3.3612499999999997E-2</c:v>
                </c:pt>
                <c:pt idx="23">
                  <c:v>3.4231249999999998E-2</c:v>
                </c:pt>
                <c:pt idx="24">
                  <c:v>3.4849999999999999E-2</c:v>
                </c:pt>
                <c:pt idx="25">
                  <c:v>3.546875E-2</c:v>
                </c:pt>
                <c:pt idx="26">
                  <c:v>3.6087500000000002E-2</c:v>
                </c:pt>
                <c:pt idx="27">
                  <c:v>3.6706250000000003E-2</c:v>
                </c:pt>
                <c:pt idx="28">
                  <c:v>3.7324999999999997E-2</c:v>
                </c:pt>
                <c:pt idx="29">
                  <c:v>3.7943749999999998E-2</c:v>
                </c:pt>
                <c:pt idx="30">
                  <c:v>3.85625E-2</c:v>
                </c:pt>
                <c:pt idx="31">
                  <c:v>3.9181250000000001E-2</c:v>
                </c:pt>
                <c:pt idx="32">
                  <c:v>3.9800000000000002E-2</c:v>
                </c:pt>
                <c:pt idx="33">
                  <c:v>4.0418750000000003E-2</c:v>
                </c:pt>
                <c:pt idx="34">
                  <c:v>4.1037499999999998E-2</c:v>
                </c:pt>
                <c:pt idx="35">
                  <c:v>4.1656249999999999E-2</c:v>
                </c:pt>
                <c:pt idx="36">
                  <c:v>4.2275E-2</c:v>
                </c:pt>
                <c:pt idx="37">
                  <c:v>4.2893750000000001E-2</c:v>
                </c:pt>
                <c:pt idx="38">
                  <c:v>4.3512500000000003E-2</c:v>
                </c:pt>
                <c:pt idx="39">
                  <c:v>4.4131249999999997E-2</c:v>
                </c:pt>
                <c:pt idx="40">
                  <c:v>4.4749999999999998E-2</c:v>
                </c:pt>
                <c:pt idx="41">
                  <c:v>4.5368749999999999E-2</c:v>
                </c:pt>
                <c:pt idx="42">
                  <c:v>4.5987500000000001E-2</c:v>
                </c:pt>
                <c:pt idx="43">
                  <c:v>4.6606250000000002E-2</c:v>
                </c:pt>
                <c:pt idx="44">
                  <c:v>4.7225000000000003E-2</c:v>
                </c:pt>
                <c:pt idx="45">
                  <c:v>4.7843749999999997E-2</c:v>
                </c:pt>
                <c:pt idx="46">
                  <c:v>4.8462499999999999E-2</c:v>
                </c:pt>
                <c:pt idx="47">
                  <c:v>4.908125E-2</c:v>
                </c:pt>
                <c:pt idx="48">
                  <c:v>4.9700000000000001E-2</c:v>
                </c:pt>
                <c:pt idx="49">
                  <c:v>5.0318750000000002E-2</c:v>
                </c:pt>
                <c:pt idx="50">
                  <c:v>5.0937499999999997E-2</c:v>
                </c:pt>
                <c:pt idx="51">
                  <c:v>5.1556249999999998E-2</c:v>
                </c:pt>
                <c:pt idx="52">
                  <c:v>5.2174999999999999E-2</c:v>
                </c:pt>
                <c:pt idx="53">
                  <c:v>5.279375E-2</c:v>
                </c:pt>
                <c:pt idx="54">
                  <c:v>5.3412500000000002E-2</c:v>
                </c:pt>
                <c:pt idx="55">
                  <c:v>5.4031250000000003E-2</c:v>
                </c:pt>
                <c:pt idx="56">
                  <c:v>5.4649999999999997E-2</c:v>
                </c:pt>
                <c:pt idx="57">
                  <c:v>5.5268749999999998E-2</c:v>
                </c:pt>
                <c:pt idx="58">
                  <c:v>5.58875E-2</c:v>
                </c:pt>
                <c:pt idx="59">
                  <c:v>5.6506250000000001E-2</c:v>
                </c:pt>
                <c:pt idx="60">
                  <c:v>5.7125000000000002E-2</c:v>
                </c:pt>
                <c:pt idx="61">
                  <c:v>5.7743750000000003E-2</c:v>
                </c:pt>
                <c:pt idx="62">
                  <c:v>5.8362499999999998E-2</c:v>
                </c:pt>
                <c:pt idx="63">
                  <c:v>5.8981249999999999E-2</c:v>
                </c:pt>
                <c:pt idx="64">
                  <c:v>5.96E-2</c:v>
                </c:pt>
                <c:pt idx="65">
                  <c:v>6.0218750000000001E-2</c:v>
                </c:pt>
                <c:pt idx="66">
                  <c:v>6.0837500000000003E-2</c:v>
                </c:pt>
                <c:pt idx="67">
                  <c:v>6.1456249999999997E-2</c:v>
                </c:pt>
                <c:pt idx="68">
                  <c:v>6.2074999999999998E-2</c:v>
                </c:pt>
                <c:pt idx="69">
                  <c:v>6.2693750000000006E-2</c:v>
                </c:pt>
                <c:pt idx="70">
                  <c:v>6.3312499999999994E-2</c:v>
                </c:pt>
                <c:pt idx="71">
                  <c:v>6.3931249999999995E-2</c:v>
                </c:pt>
                <c:pt idx="72">
                  <c:v>6.4549999999999996E-2</c:v>
                </c:pt>
                <c:pt idx="73">
                  <c:v>6.5168749999999998E-2</c:v>
                </c:pt>
                <c:pt idx="74">
                  <c:v>6.5787499999999999E-2</c:v>
                </c:pt>
                <c:pt idx="75">
                  <c:v>6.640625E-2</c:v>
                </c:pt>
                <c:pt idx="76">
                  <c:v>6.7025000000000001E-2</c:v>
                </c:pt>
                <c:pt idx="77">
                  <c:v>6.7643750000000002E-2</c:v>
                </c:pt>
                <c:pt idx="78">
                  <c:v>6.8262500000000004E-2</c:v>
                </c:pt>
                <c:pt idx="79">
                  <c:v>6.8881250000000005E-2</c:v>
                </c:pt>
                <c:pt idx="80">
                  <c:v>6.9500000000000006E-2</c:v>
                </c:pt>
                <c:pt idx="81">
                  <c:v>7.0118749999999994E-2</c:v>
                </c:pt>
                <c:pt idx="82">
                  <c:v>7.0737499999999995E-2</c:v>
                </c:pt>
                <c:pt idx="83">
                  <c:v>7.1356249999999996E-2</c:v>
                </c:pt>
                <c:pt idx="84">
                  <c:v>7.1974999999999997E-2</c:v>
                </c:pt>
                <c:pt idx="85">
                  <c:v>7.2593749999999999E-2</c:v>
                </c:pt>
                <c:pt idx="86">
                  <c:v>7.32125E-2</c:v>
                </c:pt>
                <c:pt idx="87">
                  <c:v>7.3831250000000001E-2</c:v>
                </c:pt>
                <c:pt idx="88">
                  <c:v>7.4450000000000002E-2</c:v>
                </c:pt>
                <c:pt idx="89">
                  <c:v>7.5068750000000004E-2</c:v>
                </c:pt>
                <c:pt idx="90">
                  <c:v>7.5687500000000005E-2</c:v>
                </c:pt>
                <c:pt idx="91">
                  <c:v>7.6306250000000006E-2</c:v>
                </c:pt>
                <c:pt idx="92">
                  <c:v>7.6924999999999993E-2</c:v>
                </c:pt>
                <c:pt idx="93">
                  <c:v>7.7543749999999995E-2</c:v>
                </c:pt>
                <c:pt idx="94">
                  <c:v>7.8162499999999996E-2</c:v>
                </c:pt>
                <c:pt idx="95">
                  <c:v>7.8781249999999997E-2</c:v>
                </c:pt>
                <c:pt idx="96">
                  <c:v>7.9399999999999998E-2</c:v>
                </c:pt>
                <c:pt idx="97">
                  <c:v>8.001875E-2</c:v>
                </c:pt>
                <c:pt idx="98">
                  <c:v>8.0637500000000001E-2</c:v>
                </c:pt>
                <c:pt idx="99">
                  <c:v>8.1256250000000002E-2</c:v>
                </c:pt>
                <c:pt idx="100">
                  <c:v>8.1875000000000003E-2</c:v>
                </c:pt>
                <c:pt idx="101">
                  <c:v>8.2493750000000005E-2</c:v>
                </c:pt>
                <c:pt idx="102">
                  <c:v>8.3112500000000006E-2</c:v>
                </c:pt>
                <c:pt idx="103">
                  <c:v>8.3731249999999993E-2</c:v>
                </c:pt>
                <c:pt idx="104">
                  <c:v>8.4349999999999994E-2</c:v>
                </c:pt>
                <c:pt idx="105">
                  <c:v>8.4968749999999996E-2</c:v>
                </c:pt>
                <c:pt idx="106">
                  <c:v>8.5587499999999997E-2</c:v>
                </c:pt>
                <c:pt idx="107">
                  <c:v>8.6206249999999998E-2</c:v>
                </c:pt>
                <c:pt idx="108">
                  <c:v>8.6824999999999999E-2</c:v>
                </c:pt>
                <c:pt idx="109">
                  <c:v>8.7443750000000001E-2</c:v>
                </c:pt>
                <c:pt idx="110">
                  <c:v>8.8062500000000002E-2</c:v>
                </c:pt>
                <c:pt idx="111">
                  <c:v>8.8681250000000003E-2</c:v>
                </c:pt>
                <c:pt idx="112">
                  <c:v>8.9300000000000004E-2</c:v>
                </c:pt>
                <c:pt idx="113">
                  <c:v>8.9918750000000006E-2</c:v>
                </c:pt>
                <c:pt idx="114">
                  <c:v>9.0537500000000007E-2</c:v>
                </c:pt>
                <c:pt idx="115">
                  <c:v>9.1156249999999994E-2</c:v>
                </c:pt>
                <c:pt idx="116">
                  <c:v>9.1774999999999995E-2</c:v>
                </c:pt>
                <c:pt idx="117">
                  <c:v>9.2393749999999997E-2</c:v>
                </c:pt>
                <c:pt idx="118">
                  <c:v>9.3012499999999998E-2</c:v>
                </c:pt>
                <c:pt idx="119">
                  <c:v>9.3631249999999999E-2</c:v>
                </c:pt>
                <c:pt idx="120">
                  <c:v>9.425E-2</c:v>
                </c:pt>
                <c:pt idx="121">
                  <c:v>9.4868750000000002E-2</c:v>
                </c:pt>
                <c:pt idx="122">
                  <c:v>9.5487500000000003E-2</c:v>
                </c:pt>
                <c:pt idx="123">
                  <c:v>9.6106250000000004E-2</c:v>
                </c:pt>
                <c:pt idx="124">
                  <c:v>9.6725000000000005E-2</c:v>
                </c:pt>
                <c:pt idx="125">
                  <c:v>9.7343750000000007E-2</c:v>
                </c:pt>
                <c:pt idx="126">
                  <c:v>9.7962499999999994E-2</c:v>
                </c:pt>
                <c:pt idx="127">
                  <c:v>9.8581249999999995E-2</c:v>
                </c:pt>
                <c:pt idx="128">
                  <c:v>9.9199999999999997E-2</c:v>
                </c:pt>
                <c:pt idx="129">
                  <c:v>9.9818749999999998E-2</c:v>
                </c:pt>
                <c:pt idx="130">
                  <c:v>0.1004375</c:v>
                </c:pt>
                <c:pt idx="131">
                  <c:v>0.10105625</c:v>
                </c:pt>
                <c:pt idx="132">
                  <c:v>0.101675</c:v>
                </c:pt>
                <c:pt idx="133">
                  <c:v>0.10229375</c:v>
                </c:pt>
                <c:pt idx="134">
                  <c:v>0.1029125</c:v>
                </c:pt>
                <c:pt idx="135">
                  <c:v>0.10353125000000001</c:v>
                </c:pt>
                <c:pt idx="136">
                  <c:v>0.10415000000000001</c:v>
                </c:pt>
                <c:pt idx="137">
                  <c:v>0.10476874999999999</c:v>
                </c:pt>
                <c:pt idx="138">
                  <c:v>0.1053875</c:v>
                </c:pt>
                <c:pt idx="139">
                  <c:v>0.10600625</c:v>
                </c:pt>
                <c:pt idx="140">
                  <c:v>0.106625</c:v>
                </c:pt>
                <c:pt idx="141">
                  <c:v>0.10724375</c:v>
                </c:pt>
                <c:pt idx="142">
                  <c:v>0.1078625</c:v>
                </c:pt>
                <c:pt idx="143">
                  <c:v>0.10848125</c:v>
                </c:pt>
                <c:pt idx="144">
                  <c:v>0.1091</c:v>
                </c:pt>
                <c:pt idx="145">
                  <c:v>0.10971875</c:v>
                </c:pt>
                <c:pt idx="146">
                  <c:v>0.11033750000000001</c:v>
                </c:pt>
                <c:pt idx="147">
                  <c:v>0.11095625000000001</c:v>
                </c:pt>
                <c:pt idx="148">
                  <c:v>0.11157499999999999</c:v>
                </c:pt>
                <c:pt idx="149">
                  <c:v>0.11219374999999999</c:v>
                </c:pt>
                <c:pt idx="150">
                  <c:v>0.1128125</c:v>
                </c:pt>
                <c:pt idx="151">
                  <c:v>0.11343125</c:v>
                </c:pt>
                <c:pt idx="152">
                  <c:v>0.11405</c:v>
                </c:pt>
                <c:pt idx="153">
                  <c:v>0.11466875</c:v>
                </c:pt>
                <c:pt idx="154">
                  <c:v>0.1152875</c:v>
                </c:pt>
                <c:pt idx="155">
                  <c:v>0.11590625</c:v>
                </c:pt>
                <c:pt idx="156">
                  <c:v>0.116525</c:v>
                </c:pt>
                <c:pt idx="157">
                  <c:v>0.11714375</c:v>
                </c:pt>
                <c:pt idx="158">
                  <c:v>0.11776250000000001</c:v>
                </c:pt>
                <c:pt idx="159">
                  <c:v>0.11838124999999999</c:v>
                </c:pt>
                <c:pt idx="160">
                  <c:v>0.11899999999999999</c:v>
                </c:pt>
                <c:pt idx="161">
                  <c:v>0.11961875</c:v>
                </c:pt>
                <c:pt idx="162">
                  <c:v>0.1202375</c:v>
                </c:pt>
                <c:pt idx="163">
                  <c:v>0.12085625</c:v>
                </c:pt>
                <c:pt idx="164">
                  <c:v>0.121475</c:v>
                </c:pt>
                <c:pt idx="165">
                  <c:v>0.12209375</c:v>
                </c:pt>
                <c:pt idx="166">
                  <c:v>0.1227125</c:v>
                </c:pt>
                <c:pt idx="167">
                  <c:v>0.12333125</c:v>
                </c:pt>
                <c:pt idx="168">
                  <c:v>0.12395</c:v>
                </c:pt>
                <c:pt idx="169">
                  <c:v>0.12456875000000001</c:v>
                </c:pt>
                <c:pt idx="170">
                  <c:v>0.12518750000000001</c:v>
                </c:pt>
                <c:pt idx="171">
                  <c:v>0.12580625000000001</c:v>
                </c:pt>
                <c:pt idx="172">
                  <c:v>0.12642500000000001</c:v>
                </c:pt>
                <c:pt idx="173">
                  <c:v>0.12704375000000001</c:v>
                </c:pt>
                <c:pt idx="174">
                  <c:v>0.12766250000000001</c:v>
                </c:pt>
                <c:pt idx="175">
                  <c:v>0.12828125000000001</c:v>
                </c:pt>
                <c:pt idx="176">
                  <c:v>0.12889999999999999</c:v>
                </c:pt>
                <c:pt idx="177">
                  <c:v>0.12951874999999999</c:v>
                </c:pt>
                <c:pt idx="178">
                  <c:v>0.13013749999999999</c:v>
                </c:pt>
                <c:pt idx="179">
                  <c:v>0.13075624999999999</c:v>
                </c:pt>
                <c:pt idx="180">
                  <c:v>0.13137499999999999</c:v>
                </c:pt>
                <c:pt idx="181">
                  <c:v>0.13199374999999999</c:v>
                </c:pt>
                <c:pt idx="182">
                  <c:v>0.13261249999999999</c:v>
                </c:pt>
                <c:pt idx="183">
                  <c:v>0.13323125</c:v>
                </c:pt>
                <c:pt idx="184">
                  <c:v>0.13385</c:v>
                </c:pt>
                <c:pt idx="185">
                  <c:v>0.13446875</c:v>
                </c:pt>
                <c:pt idx="186">
                  <c:v>0.1350875</c:v>
                </c:pt>
                <c:pt idx="187">
                  <c:v>0.13570625</c:v>
                </c:pt>
                <c:pt idx="188">
                  <c:v>0.136325</c:v>
                </c:pt>
                <c:pt idx="189">
                  <c:v>0.13694375</c:v>
                </c:pt>
                <c:pt idx="190">
                  <c:v>0.1375625</c:v>
                </c:pt>
                <c:pt idx="191">
                  <c:v>0.13818125000000001</c:v>
                </c:pt>
                <c:pt idx="192">
                  <c:v>0.13880000000000001</c:v>
                </c:pt>
                <c:pt idx="193">
                  <c:v>0.13941875000000001</c:v>
                </c:pt>
                <c:pt idx="194">
                  <c:v>0.14003750000000001</c:v>
                </c:pt>
                <c:pt idx="195">
                  <c:v>0.14065625000000001</c:v>
                </c:pt>
                <c:pt idx="196">
                  <c:v>0.14127500000000001</c:v>
                </c:pt>
                <c:pt idx="197">
                  <c:v>0.14189375000000001</c:v>
                </c:pt>
                <c:pt idx="198">
                  <c:v>0.14251249999999999</c:v>
                </c:pt>
                <c:pt idx="199">
                  <c:v>0.14313124999999999</c:v>
                </c:pt>
                <c:pt idx="200">
                  <c:v>0.14374999999999999</c:v>
                </c:pt>
                <c:pt idx="201">
                  <c:v>0.14436874999999999</c:v>
                </c:pt>
                <c:pt idx="202">
                  <c:v>0.14498749999999999</c:v>
                </c:pt>
                <c:pt idx="203">
                  <c:v>0.14560624999999999</c:v>
                </c:pt>
                <c:pt idx="204">
                  <c:v>0.14622499999999999</c:v>
                </c:pt>
                <c:pt idx="205">
                  <c:v>0.14684375</c:v>
                </c:pt>
                <c:pt idx="206">
                  <c:v>0.1474625</c:v>
                </c:pt>
                <c:pt idx="207">
                  <c:v>0.14808125</c:v>
                </c:pt>
                <c:pt idx="208">
                  <c:v>0.1487</c:v>
                </c:pt>
                <c:pt idx="209">
                  <c:v>0.14931875</c:v>
                </c:pt>
                <c:pt idx="210">
                  <c:v>0.1499375</c:v>
                </c:pt>
                <c:pt idx="211">
                  <c:v>0.15055625</c:v>
                </c:pt>
                <c:pt idx="212">
                  <c:v>0.151175</c:v>
                </c:pt>
                <c:pt idx="213">
                  <c:v>0.15179375000000001</c:v>
                </c:pt>
                <c:pt idx="214">
                  <c:v>0.15241250000000001</c:v>
                </c:pt>
                <c:pt idx="215">
                  <c:v>0.15303125000000001</c:v>
                </c:pt>
                <c:pt idx="216">
                  <c:v>0.15365000000000001</c:v>
                </c:pt>
                <c:pt idx="217">
                  <c:v>0.15426875000000001</c:v>
                </c:pt>
                <c:pt idx="218">
                  <c:v>0.15488750000000001</c:v>
                </c:pt>
                <c:pt idx="219">
                  <c:v>0.15550625000000001</c:v>
                </c:pt>
                <c:pt idx="220">
                  <c:v>0.15612500000000001</c:v>
                </c:pt>
                <c:pt idx="221">
                  <c:v>0.15674374999999999</c:v>
                </c:pt>
                <c:pt idx="222">
                  <c:v>0.15736249999999999</c:v>
                </c:pt>
                <c:pt idx="223">
                  <c:v>0.15798124999999999</c:v>
                </c:pt>
                <c:pt idx="224">
                  <c:v>0.15859999999999999</c:v>
                </c:pt>
                <c:pt idx="225">
                  <c:v>0.15921874999999999</c:v>
                </c:pt>
                <c:pt idx="226">
                  <c:v>0.15983749999999999</c:v>
                </c:pt>
                <c:pt idx="227">
                  <c:v>0.16045624999999999</c:v>
                </c:pt>
                <c:pt idx="228">
                  <c:v>0.161075</c:v>
                </c:pt>
                <c:pt idx="229">
                  <c:v>0.16169375</c:v>
                </c:pt>
                <c:pt idx="230">
                  <c:v>0.1623125</c:v>
                </c:pt>
                <c:pt idx="231">
                  <c:v>0.16293125</c:v>
                </c:pt>
                <c:pt idx="232">
                  <c:v>0.16355</c:v>
                </c:pt>
                <c:pt idx="233">
                  <c:v>0.16416875</c:v>
                </c:pt>
                <c:pt idx="234">
                  <c:v>0.1647875</c:v>
                </c:pt>
                <c:pt idx="235">
                  <c:v>0.16540625</c:v>
                </c:pt>
                <c:pt idx="236">
                  <c:v>0.16602500000000001</c:v>
                </c:pt>
                <c:pt idx="237">
                  <c:v>0.16664375000000001</c:v>
                </c:pt>
                <c:pt idx="238">
                  <c:v>0.16726250000000001</c:v>
                </c:pt>
                <c:pt idx="239">
                  <c:v>0.16788125000000001</c:v>
                </c:pt>
                <c:pt idx="240">
                  <c:v>0.16850000000000001</c:v>
                </c:pt>
                <c:pt idx="241">
                  <c:v>0.16911875000000001</c:v>
                </c:pt>
                <c:pt idx="242">
                  <c:v>0.16973750000000001</c:v>
                </c:pt>
                <c:pt idx="243">
                  <c:v>0.17035624999999999</c:v>
                </c:pt>
                <c:pt idx="244">
                  <c:v>0.17097499999999999</c:v>
                </c:pt>
                <c:pt idx="245">
                  <c:v>0.17159374999999999</c:v>
                </c:pt>
                <c:pt idx="246">
                  <c:v>0.17221249999999999</c:v>
                </c:pt>
                <c:pt idx="247">
                  <c:v>0.17283124999999999</c:v>
                </c:pt>
                <c:pt idx="248">
                  <c:v>0.17344999999999999</c:v>
                </c:pt>
                <c:pt idx="249">
                  <c:v>0.17406874999999999</c:v>
                </c:pt>
                <c:pt idx="250">
                  <c:v>0.1746875</c:v>
                </c:pt>
                <c:pt idx="251">
                  <c:v>0.17530625</c:v>
                </c:pt>
                <c:pt idx="252">
                  <c:v>0.175925</c:v>
                </c:pt>
                <c:pt idx="253">
                  <c:v>0.17654375</c:v>
                </c:pt>
                <c:pt idx="254">
                  <c:v>0.1771625</c:v>
                </c:pt>
                <c:pt idx="255">
                  <c:v>0.17778125</c:v>
                </c:pt>
                <c:pt idx="256">
                  <c:v>0.1784</c:v>
                </c:pt>
                <c:pt idx="257">
                  <c:v>0.17901875</c:v>
                </c:pt>
                <c:pt idx="258">
                  <c:v>0.17963750000000001</c:v>
                </c:pt>
                <c:pt idx="259">
                  <c:v>0.18025625000000001</c:v>
                </c:pt>
                <c:pt idx="260">
                  <c:v>0.18087500000000001</c:v>
                </c:pt>
                <c:pt idx="261">
                  <c:v>0.18149375000000001</c:v>
                </c:pt>
                <c:pt idx="262">
                  <c:v>0.18211250000000001</c:v>
                </c:pt>
                <c:pt idx="263">
                  <c:v>0.18273125000000001</c:v>
                </c:pt>
                <c:pt idx="264">
                  <c:v>0.18335000000000001</c:v>
                </c:pt>
                <c:pt idx="265">
                  <c:v>0.18396874999999999</c:v>
                </c:pt>
                <c:pt idx="266">
                  <c:v>0.18458749999999999</c:v>
                </c:pt>
                <c:pt idx="267">
                  <c:v>0.18520624999999999</c:v>
                </c:pt>
                <c:pt idx="268">
                  <c:v>0.18582499999999999</c:v>
                </c:pt>
                <c:pt idx="269">
                  <c:v>0.18644374999999999</c:v>
                </c:pt>
                <c:pt idx="270">
                  <c:v>0.18706249999999999</c:v>
                </c:pt>
                <c:pt idx="271">
                  <c:v>0.18768124999999999</c:v>
                </c:pt>
                <c:pt idx="272">
                  <c:v>0.1883</c:v>
                </c:pt>
                <c:pt idx="273">
                  <c:v>0.18891875</c:v>
                </c:pt>
                <c:pt idx="274">
                  <c:v>0.1895375</c:v>
                </c:pt>
                <c:pt idx="275">
                  <c:v>0.19015625</c:v>
                </c:pt>
                <c:pt idx="276">
                  <c:v>0.190775</c:v>
                </c:pt>
                <c:pt idx="277">
                  <c:v>0.19139375</c:v>
                </c:pt>
                <c:pt idx="278">
                  <c:v>0.1920125</c:v>
                </c:pt>
                <c:pt idx="279">
                  <c:v>0.19263125</c:v>
                </c:pt>
                <c:pt idx="280">
                  <c:v>0.19325000000000001</c:v>
                </c:pt>
                <c:pt idx="281">
                  <c:v>0.19386875000000001</c:v>
                </c:pt>
                <c:pt idx="282">
                  <c:v>0.19448750000000001</c:v>
                </c:pt>
                <c:pt idx="283">
                  <c:v>0.19510625000000001</c:v>
                </c:pt>
                <c:pt idx="284">
                  <c:v>0.19572500000000001</c:v>
                </c:pt>
                <c:pt idx="285">
                  <c:v>0.19634375000000001</c:v>
                </c:pt>
                <c:pt idx="286">
                  <c:v>0.19696250000000001</c:v>
                </c:pt>
                <c:pt idx="287">
                  <c:v>0.19758125000000001</c:v>
                </c:pt>
                <c:pt idx="288">
                  <c:v>0.19819999999999999</c:v>
                </c:pt>
                <c:pt idx="289">
                  <c:v>0.19881874999999999</c:v>
                </c:pt>
                <c:pt idx="290">
                  <c:v>0.19943749999999999</c:v>
                </c:pt>
                <c:pt idx="291">
                  <c:v>0.20005624999999999</c:v>
                </c:pt>
                <c:pt idx="292">
                  <c:v>0.20067499999999999</c:v>
                </c:pt>
                <c:pt idx="293">
                  <c:v>0.20129374999999999</c:v>
                </c:pt>
                <c:pt idx="294">
                  <c:v>0.20191249999999999</c:v>
                </c:pt>
                <c:pt idx="295">
                  <c:v>0.20253125</c:v>
                </c:pt>
                <c:pt idx="296">
                  <c:v>0.20315</c:v>
                </c:pt>
                <c:pt idx="297">
                  <c:v>0.20376875</c:v>
                </c:pt>
                <c:pt idx="298">
                  <c:v>0.2043875</c:v>
                </c:pt>
                <c:pt idx="299">
                  <c:v>0.20500625</c:v>
                </c:pt>
                <c:pt idx="300">
                  <c:v>0.205625</c:v>
                </c:pt>
                <c:pt idx="301">
                  <c:v>0.20624375</c:v>
                </c:pt>
                <c:pt idx="302">
                  <c:v>0.2068625</c:v>
                </c:pt>
                <c:pt idx="303">
                  <c:v>0.20748125000000001</c:v>
                </c:pt>
                <c:pt idx="304">
                  <c:v>0.20810000000000001</c:v>
                </c:pt>
                <c:pt idx="305">
                  <c:v>0.20871875000000001</c:v>
                </c:pt>
                <c:pt idx="306">
                  <c:v>0.20933750000000001</c:v>
                </c:pt>
                <c:pt idx="307">
                  <c:v>0.20995625000000001</c:v>
                </c:pt>
                <c:pt idx="308">
                  <c:v>0.21057500000000001</c:v>
                </c:pt>
                <c:pt idx="309">
                  <c:v>0.21119375000000001</c:v>
                </c:pt>
                <c:pt idx="310">
                  <c:v>0.21181249999999999</c:v>
                </c:pt>
                <c:pt idx="311">
                  <c:v>0.21243124999999999</c:v>
                </c:pt>
                <c:pt idx="312">
                  <c:v>0.21304999999999999</c:v>
                </c:pt>
                <c:pt idx="313">
                  <c:v>0.21366874999999999</c:v>
                </c:pt>
                <c:pt idx="314">
                  <c:v>0.21428749999999999</c:v>
                </c:pt>
                <c:pt idx="315">
                  <c:v>0.21490624999999999</c:v>
                </c:pt>
                <c:pt idx="316">
                  <c:v>0.21552499999999999</c:v>
                </c:pt>
                <c:pt idx="317">
                  <c:v>0.21614375</c:v>
                </c:pt>
                <c:pt idx="318">
                  <c:v>0.2167625</c:v>
                </c:pt>
                <c:pt idx="319">
                  <c:v>0.21738125</c:v>
                </c:pt>
                <c:pt idx="320">
                  <c:v>0.218</c:v>
                </c:pt>
                <c:pt idx="321">
                  <c:v>0.21861875</c:v>
                </c:pt>
                <c:pt idx="322">
                  <c:v>0.2192375</c:v>
                </c:pt>
                <c:pt idx="323">
                  <c:v>0.21985625</c:v>
                </c:pt>
                <c:pt idx="324">
                  <c:v>0.220475</c:v>
                </c:pt>
                <c:pt idx="325">
                  <c:v>0.22109375000000001</c:v>
                </c:pt>
                <c:pt idx="326">
                  <c:v>0.22171250000000001</c:v>
                </c:pt>
                <c:pt idx="327">
                  <c:v>0.22233125000000001</c:v>
                </c:pt>
                <c:pt idx="328">
                  <c:v>0.22295000000000001</c:v>
                </c:pt>
                <c:pt idx="329">
                  <c:v>0.22356875000000001</c:v>
                </c:pt>
                <c:pt idx="330">
                  <c:v>0.22418750000000001</c:v>
                </c:pt>
                <c:pt idx="331">
                  <c:v>0.22480625000000001</c:v>
                </c:pt>
                <c:pt idx="332">
                  <c:v>0.22542499999999999</c:v>
                </c:pt>
                <c:pt idx="333">
                  <c:v>0.22604374999999999</c:v>
                </c:pt>
                <c:pt idx="334">
                  <c:v>0.22666249999999999</c:v>
                </c:pt>
                <c:pt idx="335">
                  <c:v>0.22728124999999999</c:v>
                </c:pt>
                <c:pt idx="336">
                  <c:v>0.22789999999999999</c:v>
                </c:pt>
                <c:pt idx="337">
                  <c:v>0.22851874999999999</c:v>
                </c:pt>
                <c:pt idx="338">
                  <c:v>0.22913749999999999</c:v>
                </c:pt>
                <c:pt idx="339">
                  <c:v>0.22975625</c:v>
                </c:pt>
                <c:pt idx="340">
                  <c:v>0.230375</c:v>
                </c:pt>
                <c:pt idx="341">
                  <c:v>0.23099375</c:v>
                </c:pt>
                <c:pt idx="342">
                  <c:v>0.2316125</c:v>
                </c:pt>
                <c:pt idx="343">
                  <c:v>0.23223125</c:v>
                </c:pt>
                <c:pt idx="344">
                  <c:v>0.23285</c:v>
                </c:pt>
                <c:pt idx="345">
                  <c:v>0.23346875</c:v>
                </c:pt>
                <c:pt idx="346">
                  <c:v>0.2340875</c:v>
                </c:pt>
                <c:pt idx="347">
                  <c:v>0.23470625000000001</c:v>
                </c:pt>
                <c:pt idx="348">
                  <c:v>0.23532500000000001</c:v>
                </c:pt>
                <c:pt idx="349">
                  <c:v>0.23594375000000001</c:v>
                </c:pt>
                <c:pt idx="350">
                  <c:v>0.23656250000000001</c:v>
                </c:pt>
                <c:pt idx="351">
                  <c:v>0.23718125000000001</c:v>
                </c:pt>
                <c:pt idx="352">
                  <c:v>0.23780000000000001</c:v>
                </c:pt>
                <c:pt idx="353">
                  <c:v>0.23841875000000001</c:v>
                </c:pt>
                <c:pt idx="354">
                  <c:v>0.23903750000000001</c:v>
                </c:pt>
                <c:pt idx="355">
                  <c:v>0.23965624999999999</c:v>
                </c:pt>
                <c:pt idx="356">
                  <c:v>0.24027499999999999</c:v>
                </c:pt>
                <c:pt idx="357">
                  <c:v>0.24089374999999999</c:v>
                </c:pt>
                <c:pt idx="358">
                  <c:v>0.24151249999999999</c:v>
                </c:pt>
                <c:pt idx="359">
                  <c:v>0.24213124999999999</c:v>
                </c:pt>
                <c:pt idx="360">
                  <c:v>0.24274999999999999</c:v>
                </c:pt>
                <c:pt idx="361">
                  <c:v>0.24336874999999999</c:v>
                </c:pt>
                <c:pt idx="362">
                  <c:v>0.2439875</c:v>
                </c:pt>
                <c:pt idx="363">
                  <c:v>0.24460625</c:v>
                </c:pt>
                <c:pt idx="364">
                  <c:v>0.245225</c:v>
                </c:pt>
                <c:pt idx="365">
                  <c:v>0.24584375</c:v>
                </c:pt>
                <c:pt idx="366">
                  <c:v>0.2464625</c:v>
                </c:pt>
                <c:pt idx="367">
                  <c:v>0.24708125</c:v>
                </c:pt>
                <c:pt idx="368">
                  <c:v>0.2477</c:v>
                </c:pt>
                <c:pt idx="369">
                  <c:v>0.24831875</c:v>
                </c:pt>
                <c:pt idx="370">
                  <c:v>0.24893750000000001</c:v>
                </c:pt>
                <c:pt idx="371">
                  <c:v>0.24955625000000001</c:v>
                </c:pt>
                <c:pt idx="372">
                  <c:v>0.25017499999999998</c:v>
                </c:pt>
                <c:pt idx="373">
                  <c:v>0.25079374999999998</c:v>
                </c:pt>
                <c:pt idx="374">
                  <c:v>0.25141249999999998</c:v>
                </c:pt>
                <c:pt idx="375">
                  <c:v>0.25203124999999998</c:v>
                </c:pt>
                <c:pt idx="376">
                  <c:v>0.25264999999999999</c:v>
                </c:pt>
                <c:pt idx="377">
                  <c:v>0.25326874999999999</c:v>
                </c:pt>
                <c:pt idx="378">
                  <c:v>0.25388749999999999</c:v>
                </c:pt>
                <c:pt idx="379">
                  <c:v>0.25450624999999999</c:v>
                </c:pt>
                <c:pt idx="380">
                  <c:v>0.25512499999999999</c:v>
                </c:pt>
                <c:pt idx="381">
                  <c:v>0.25574374999999999</c:v>
                </c:pt>
                <c:pt idx="382">
                  <c:v>0.25636249999999999</c:v>
                </c:pt>
                <c:pt idx="383">
                  <c:v>0.25698124999999999</c:v>
                </c:pt>
                <c:pt idx="384">
                  <c:v>0.2576</c:v>
                </c:pt>
                <c:pt idx="385">
                  <c:v>0.25821875</c:v>
                </c:pt>
                <c:pt idx="386">
                  <c:v>0.2588375</c:v>
                </c:pt>
                <c:pt idx="387">
                  <c:v>0.25945625</c:v>
                </c:pt>
                <c:pt idx="388">
                  <c:v>0.260075</c:v>
                </c:pt>
                <c:pt idx="389">
                  <c:v>0.26069375</c:v>
                </c:pt>
                <c:pt idx="390">
                  <c:v>0.2613125</c:v>
                </c:pt>
                <c:pt idx="391">
                  <c:v>0.26193125</c:v>
                </c:pt>
                <c:pt idx="392">
                  <c:v>0.26255000000000001</c:v>
                </c:pt>
                <c:pt idx="393">
                  <c:v>0.26316875000000001</c:v>
                </c:pt>
                <c:pt idx="394">
                  <c:v>0.26378750000000001</c:v>
                </c:pt>
                <c:pt idx="395">
                  <c:v>0.26440625000000001</c:v>
                </c:pt>
                <c:pt idx="396">
                  <c:v>0.26502500000000001</c:v>
                </c:pt>
                <c:pt idx="397">
                  <c:v>0.26564375000000001</c:v>
                </c:pt>
                <c:pt idx="398">
                  <c:v>0.26626250000000001</c:v>
                </c:pt>
                <c:pt idx="399">
                  <c:v>0.26688125000000001</c:v>
                </c:pt>
                <c:pt idx="400">
                  <c:v>0.26750000000000002</c:v>
                </c:pt>
                <c:pt idx="401">
                  <c:v>0.26811875000000002</c:v>
                </c:pt>
                <c:pt idx="402">
                  <c:v>0.26873750000000002</c:v>
                </c:pt>
                <c:pt idx="403">
                  <c:v>0.26935625000000002</c:v>
                </c:pt>
                <c:pt idx="404">
                  <c:v>0.26997500000000002</c:v>
                </c:pt>
                <c:pt idx="405">
                  <c:v>0.27059375000000002</c:v>
                </c:pt>
                <c:pt idx="406">
                  <c:v>0.27121250000000002</c:v>
                </c:pt>
                <c:pt idx="407">
                  <c:v>0.27183125000000002</c:v>
                </c:pt>
                <c:pt idx="408">
                  <c:v>0.27245000000000003</c:v>
                </c:pt>
                <c:pt idx="409">
                  <c:v>0.27306875000000003</c:v>
                </c:pt>
                <c:pt idx="410">
                  <c:v>0.27368749999999997</c:v>
                </c:pt>
                <c:pt idx="411">
                  <c:v>0.27430624999999997</c:v>
                </c:pt>
                <c:pt idx="412">
                  <c:v>0.27492499999999997</c:v>
                </c:pt>
                <c:pt idx="413">
                  <c:v>0.27554374999999998</c:v>
                </c:pt>
                <c:pt idx="414">
                  <c:v>0.27616249999999998</c:v>
                </c:pt>
                <c:pt idx="415">
                  <c:v>0.27678124999999998</c:v>
                </c:pt>
                <c:pt idx="416">
                  <c:v>0.27739999999999998</c:v>
                </c:pt>
                <c:pt idx="417">
                  <c:v>0.27801874999999998</c:v>
                </c:pt>
                <c:pt idx="418">
                  <c:v>0.27863749999999998</c:v>
                </c:pt>
                <c:pt idx="419">
                  <c:v>0.27925624999999998</c:v>
                </c:pt>
                <c:pt idx="420">
                  <c:v>0.27987499999999998</c:v>
                </c:pt>
                <c:pt idx="421">
                  <c:v>0.28049374999999999</c:v>
                </c:pt>
                <c:pt idx="422">
                  <c:v>0.28111249999999999</c:v>
                </c:pt>
                <c:pt idx="423">
                  <c:v>0.28173124999999999</c:v>
                </c:pt>
                <c:pt idx="424">
                  <c:v>0.28234999999999999</c:v>
                </c:pt>
                <c:pt idx="425">
                  <c:v>0.28296874999999999</c:v>
                </c:pt>
                <c:pt idx="426">
                  <c:v>0.28358749999999999</c:v>
                </c:pt>
                <c:pt idx="427">
                  <c:v>0.28420624999999999</c:v>
                </c:pt>
                <c:pt idx="428">
                  <c:v>0.28482499999999999</c:v>
                </c:pt>
                <c:pt idx="429">
                  <c:v>0.28544375</c:v>
                </c:pt>
                <c:pt idx="430">
                  <c:v>0.2860625</c:v>
                </c:pt>
                <c:pt idx="431">
                  <c:v>0.28668125</c:v>
                </c:pt>
                <c:pt idx="432">
                  <c:v>0.2873</c:v>
                </c:pt>
                <c:pt idx="433">
                  <c:v>0.28791875</c:v>
                </c:pt>
                <c:pt idx="434">
                  <c:v>0.2885375</c:v>
                </c:pt>
                <c:pt idx="435">
                  <c:v>0.28915625</c:v>
                </c:pt>
                <c:pt idx="436">
                  <c:v>0.289775</c:v>
                </c:pt>
                <c:pt idx="437">
                  <c:v>0.29039375000000001</c:v>
                </c:pt>
                <c:pt idx="438">
                  <c:v>0.29101250000000001</c:v>
                </c:pt>
                <c:pt idx="439">
                  <c:v>0.29163125000000001</c:v>
                </c:pt>
                <c:pt idx="440">
                  <c:v>0.29225000000000001</c:v>
                </c:pt>
                <c:pt idx="441">
                  <c:v>0.29286875000000001</c:v>
                </c:pt>
                <c:pt idx="442">
                  <c:v>0.29348750000000001</c:v>
                </c:pt>
                <c:pt idx="443">
                  <c:v>0.29410625000000001</c:v>
                </c:pt>
                <c:pt idx="444">
                  <c:v>0.29472500000000001</c:v>
                </c:pt>
                <c:pt idx="445">
                  <c:v>0.29534375000000002</c:v>
                </c:pt>
                <c:pt idx="446">
                  <c:v>0.29596250000000002</c:v>
                </c:pt>
                <c:pt idx="447">
                  <c:v>0.29658125000000002</c:v>
                </c:pt>
                <c:pt idx="448">
                  <c:v>0.29720000000000002</c:v>
                </c:pt>
                <c:pt idx="449">
                  <c:v>0.29781875000000002</c:v>
                </c:pt>
                <c:pt idx="450">
                  <c:v>0.29843750000000002</c:v>
                </c:pt>
                <c:pt idx="451">
                  <c:v>0.29905625000000002</c:v>
                </c:pt>
                <c:pt idx="452">
                  <c:v>0.29967500000000002</c:v>
                </c:pt>
                <c:pt idx="453">
                  <c:v>0.30029375000000003</c:v>
                </c:pt>
                <c:pt idx="454">
                  <c:v>0.30091250000000003</c:v>
                </c:pt>
                <c:pt idx="455">
                  <c:v>0.30153124999999997</c:v>
                </c:pt>
                <c:pt idx="456">
                  <c:v>0.30214999999999997</c:v>
                </c:pt>
                <c:pt idx="457">
                  <c:v>0.30276874999999998</c:v>
                </c:pt>
                <c:pt idx="458">
                  <c:v>0.30338749999999998</c:v>
                </c:pt>
                <c:pt idx="459">
                  <c:v>0.30400624999999998</c:v>
                </c:pt>
                <c:pt idx="460">
                  <c:v>0.30462499999999998</c:v>
                </c:pt>
                <c:pt idx="461">
                  <c:v>0.30524374999999998</c:v>
                </c:pt>
                <c:pt idx="462">
                  <c:v>0.30586249999999998</c:v>
                </c:pt>
                <c:pt idx="463">
                  <c:v>0.30648124999999998</c:v>
                </c:pt>
                <c:pt idx="464">
                  <c:v>0.30709999999999998</c:v>
                </c:pt>
                <c:pt idx="465">
                  <c:v>0.30771874999999999</c:v>
                </c:pt>
                <c:pt idx="466">
                  <c:v>0.30833749999999999</c:v>
                </c:pt>
                <c:pt idx="467">
                  <c:v>0.30895624999999999</c:v>
                </c:pt>
                <c:pt idx="468">
                  <c:v>0.30957499999999999</c:v>
                </c:pt>
                <c:pt idx="469">
                  <c:v>0.31019374999999999</c:v>
                </c:pt>
                <c:pt idx="470">
                  <c:v>0.31081249999999999</c:v>
                </c:pt>
                <c:pt idx="471">
                  <c:v>0.31143124999999999</c:v>
                </c:pt>
                <c:pt idx="472">
                  <c:v>0.31204999999999999</c:v>
                </c:pt>
                <c:pt idx="473">
                  <c:v>0.31266875</c:v>
                </c:pt>
                <c:pt idx="474">
                  <c:v>0.3132875</c:v>
                </c:pt>
                <c:pt idx="475">
                  <c:v>0.31390625</c:v>
                </c:pt>
                <c:pt idx="476">
                  <c:v>0.314525</c:v>
                </c:pt>
                <c:pt idx="477">
                  <c:v>0.31514375</c:v>
                </c:pt>
                <c:pt idx="478">
                  <c:v>0.3157625</c:v>
                </c:pt>
                <c:pt idx="479">
                  <c:v>0.31638125</c:v>
                </c:pt>
                <c:pt idx="480">
                  <c:v>0.317</c:v>
                </c:pt>
                <c:pt idx="481">
                  <c:v>0.31761875000000001</c:v>
                </c:pt>
                <c:pt idx="482">
                  <c:v>0.31823750000000001</c:v>
                </c:pt>
                <c:pt idx="483">
                  <c:v>0.31885625000000001</c:v>
                </c:pt>
                <c:pt idx="484">
                  <c:v>0.31947500000000001</c:v>
                </c:pt>
                <c:pt idx="485">
                  <c:v>0.32009375000000001</c:v>
                </c:pt>
                <c:pt idx="486">
                  <c:v>0.32071250000000001</c:v>
                </c:pt>
                <c:pt idx="487">
                  <c:v>0.32133125000000001</c:v>
                </c:pt>
                <c:pt idx="488">
                  <c:v>0.32195000000000001</c:v>
                </c:pt>
                <c:pt idx="489">
                  <c:v>0.32256875000000002</c:v>
                </c:pt>
                <c:pt idx="490">
                  <c:v>0.32318750000000002</c:v>
                </c:pt>
                <c:pt idx="491">
                  <c:v>0.32380625000000002</c:v>
                </c:pt>
                <c:pt idx="492">
                  <c:v>0.32442500000000002</c:v>
                </c:pt>
                <c:pt idx="493">
                  <c:v>0.32504375000000002</c:v>
                </c:pt>
                <c:pt idx="494">
                  <c:v>0.32566250000000002</c:v>
                </c:pt>
                <c:pt idx="495">
                  <c:v>0.32628125000000002</c:v>
                </c:pt>
                <c:pt idx="496">
                  <c:v>0.32690000000000002</c:v>
                </c:pt>
                <c:pt idx="497">
                  <c:v>0.32751875000000003</c:v>
                </c:pt>
                <c:pt idx="498">
                  <c:v>0.32813750000000003</c:v>
                </c:pt>
                <c:pt idx="499">
                  <c:v>0.32875625000000003</c:v>
                </c:pt>
                <c:pt idx="500">
                  <c:v>0.32937499999999997</c:v>
                </c:pt>
                <c:pt idx="501">
                  <c:v>0.32999374999999997</c:v>
                </c:pt>
                <c:pt idx="502">
                  <c:v>0.33061249999999998</c:v>
                </c:pt>
                <c:pt idx="503">
                  <c:v>0.33123124999999998</c:v>
                </c:pt>
                <c:pt idx="504">
                  <c:v>0.33184999999999998</c:v>
                </c:pt>
                <c:pt idx="505">
                  <c:v>0.33246874999999998</c:v>
                </c:pt>
                <c:pt idx="506">
                  <c:v>0.33308749999999998</c:v>
                </c:pt>
                <c:pt idx="507">
                  <c:v>0.33370624999999998</c:v>
                </c:pt>
                <c:pt idx="508">
                  <c:v>0.33432499999999998</c:v>
                </c:pt>
                <c:pt idx="509">
                  <c:v>0.33494374999999998</c:v>
                </c:pt>
                <c:pt idx="510">
                  <c:v>0.33556249999999999</c:v>
                </c:pt>
                <c:pt idx="511">
                  <c:v>0.33618124999999999</c:v>
                </c:pt>
                <c:pt idx="512">
                  <c:v>0.33679999999999999</c:v>
                </c:pt>
                <c:pt idx="513">
                  <c:v>0.33741874999999999</c:v>
                </c:pt>
                <c:pt idx="514">
                  <c:v>0.33803749999999999</c:v>
                </c:pt>
                <c:pt idx="515">
                  <c:v>0.33865624999999999</c:v>
                </c:pt>
                <c:pt idx="516">
                  <c:v>0.33927499999999999</c:v>
                </c:pt>
                <c:pt idx="517">
                  <c:v>0.33989374999999999</c:v>
                </c:pt>
                <c:pt idx="518">
                  <c:v>0.3405125</c:v>
                </c:pt>
                <c:pt idx="519">
                  <c:v>0.34113125</c:v>
                </c:pt>
                <c:pt idx="520">
                  <c:v>0.34175</c:v>
                </c:pt>
                <c:pt idx="521">
                  <c:v>0.34236875</c:v>
                </c:pt>
                <c:pt idx="522">
                  <c:v>0.3429875</c:v>
                </c:pt>
                <c:pt idx="523">
                  <c:v>0.34360625</c:v>
                </c:pt>
                <c:pt idx="524">
                  <c:v>0.344225</c:v>
                </c:pt>
                <c:pt idx="525">
                  <c:v>0.34484375</c:v>
                </c:pt>
                <c:pt idx="526">
                  <c:v>0.34546250000000001</c:v>
                </c:pt>
                <c:pt idx="527">
                  <c:v>0.34608125000000001</c:v>
                </c:pt>
                <c:pt idx="528">
                  <c:v>0.34670000000000001</c:v>
                </c:pt>
                <c:pt idx="529">
                  <c:v>0.34731875000000001</c:v>
                </c:pt>
                <c:pt idx="530">
                  <c:v>0.34793750000000001</c:v>
                </c:pt>
                <c:pt idx="531">
                  <c:v>0.34855625000000001</c:v>
                </c:pt>
                <c:pt idx="532">
                  <c:v>0.34917500000000001</c:v>
                </c:pt>
                <c:pt idx="533">
                  <c:v>0.34979375000000001</c:v>
                </c:pt>
                <c:pt idx="534">
                  <c:v>0.35041250000000002</c:v>
                </c:pt>
                <c:pt idx="535">
                  <c:v>0.35103125000000002</c:v>
                </c:pt>
                <c:pt idx="536">
                  <c:v>0.35165000000000002</c:v>
                </c:pt>
                <c:pt idx="537">
                  <c:v>0.35226875000000002</c:v>
                </c:pt>
                <c:pt idx="538">
                  <c:v>0.35288750000000002</c:v>
                </c:pt>
                <c:pt idx="539">
                  <c:v>0.35350625000000002</c:v>
                </c:pt>
                <c:pt idx="540">
                  <c:v>0.35412500000000002</c:v>
                </c:pt>
                <c:pt idx="541">
                  <c:v>0.35474375000000002</c:v>
                </c:pt>
                <c:pt idx="542">
                  <c:v>0.35536250000000003</c:v>
                </c:pt>
                <c:pt idx="543">
                  <c:v>0.35598125000000003</c:v>
                </c:pt>
                <c:pt idx="544">
                  <c:v>0.35659999999999997</c:v>
                </c:pt>
                <c:pt idx="545">
                  <c:v>0.35721874999999997</c:v>
                </c:pt>
                <c:pt idx="546">
                  <c:v>0.35783749999999998</c:v>
                </c:pt>
                <c:pt idx="547">
                  <c:v>0.35845624999999998</c:v>
                </c:pt>
                <c:pt idx="548">
                  <c:v>0.35907499999999998</c:v>
                </c:pt>
                <c:pt idx="549">
                  <c:v>0.35969374999999998</c:v>
                </c:pt>
                <c:pt idx="550">
                  <c:v>0.36031249999999998</c:v>
                </c:pt>
                <c:pt idx="551">
                  <c:v>0.36093124999999998</c:v>
                </c:pt>
                <c:pt idx="552">
                  <c:v>0.36154999999999998</c:v>
                </c:pt>
                <c:pt idx="553">
                  <c:v>0.36216874999999998</c:v>
                </c:pt>
                <c:pt idx="554">
                  <c:v>0.36278749999999998</c:v>
                </c:pt>
                <c:pt idx="555">
                  <c:v>0.36340624999999999</c:v>
                </c:pt>
                <c:pt idx="556">
                  <c:v>0.36402499999999999</c:v>
                </c:pt>
                <c:pt idx="557">
                  <c:v>0.36464374999999999</c:v>
                </c:pt>
                <c:pt idx="558">
                  <c:v>0.36526249999999999</c:v>
                </c:pt>
                <c:pt idx="559">
                  <c:v>0.36588124999999999</c:v>
                </c:pt>
                <c:pt idx="560">
                  <c:v>0.36649999999999999</c:v>
                </c:pt>
                <c:pt idx="561">
                  <c:v>0.36711874999999999</c:v>
                </c:pt>
                <c:pt idx="562">
                  <c:v>0.36773749999999999</c:v>
                </c:pt>
                <c:pt idx="563">
                  <c:v>0.36835625</c:v>
                </c:pt>
                <c:pt idx="564">
                  <c:v>0.368975</c:v>
                </c:pt>
                <c:pt idx="565">
                  <c:v>0.36959375</c:v>
                </c:pt>
                <c:pt idx="566">
                  <c:v>0.3702125</c:v>
                </c:pt>
                <c:pt idx="567">
                  <c:v>0.37083125</c:v>
                </c:pt>
                <c:pt idx="568">
                  <c:v>0.37145</c:v>
                </c:pt>
                <c:pt idx="569">
                  <c:v>0.37206875</c:v>
                </c:pt>
                <c:pt idx="570">
                  <c:v>0.3726875</c:v>
                </c:pt>
                <c:pt idx="571">
                  <c:v>0.37330625000000001</c:v>
                </c:pt>
                <c:pt idx="572">
                  <c:v>0.37392500000000001</c:v>
                </c:pt>
                <c:pt idx="573">
                  <c:v>0.37454375000000001</c:v>
                </c:pt>
                <c:pt idx="574">
                  <c:v>0.37516250000000001</c:v>
                </c:pt>
                <c:pt idx="575">
                  <c:v>0.37578125000000001</c:v>
                </c:pt>
                <c:pt idx="576">
                  <c:v>0.37640000000000001</c:v>
                </c:pt>
                <c:pt idx="577">
                  <c:v>0.37701875000000001</c:v>
                </c:pt>
                <c:pt idx="578">
                  <c:v>0.37763750000000001</c:v>
                </c:pt>
                <c:pt idx="579">
                  <c:v>0.37825625000000002</c:v>
                </c:pt>
                <c:pt idx="580">
                  <c:v>0.37887500000000002</c:v>
                </c:pt>
                <c:pt idx="581">
                  <c:v>0.37949375000000002</c:v>
                </c:pt>
                <c:pt idx="582">
                  <c:v>0.38011250000000002</c:v>
                </c:pt>
                <c:pt idx="583">
                  <c:v>0.38073125000000002</c:v>
                </c:pt>
                <c:pt idx="584">
                  <c:v>0.38135000000000002</c:v>
                </c:pt>
                <c:pt idx="585">
                  <c:v>0.38196875000000002</c:v>
                </c:pt>
                <c:pt idx="586">
                  <c:v>0.38258750000000002</c:v>
                </c:pt>
                <c:pt idx="587">
                  <c:v>0.38320625000000003</c:v>
                </c:pt>
                <c:pt idx="588">
                  <c:v>0.38382500000000003</c:v>
                </c:pt>
                <c:pt idx="589">
                  <c:v>0.38444374999999997</c:v>
                </c:pt>
                <c:pt idx="590">
                  <c:v>0.38506249999999997</c:v>
                </c:pt>
                <c:pt idx="591">
                  <c:v>0.38568124999999998</c:v>
                </c:pt>
                <c:pt idx="592">
                  <c:v>0.38629999999999998</c:v>
                </c:pt>
                <c:pt idx="593">
                  <c:v>0.38691874999999998</c:v>
                </c:pt>
                <c:pt idx="594">
                  <c:v>0.38753749999999998</c:v>
                </c:pt>
                <c:pt idx="595">
                  <c:v>0.38815624999999998</c:v>
                </c:pt>
                <c:pt idx="596">
                  <c:v>0.38877499999999998</c:v>
                </c:pt>
                <c:pt idx="597">
                  <c:v>0.38939374999999998</c:v>
                </c:pt>
                <c:pt idx="598">
                  <c:v>0.39001249999999998</c:v>
                </c:pt>
                <c:pt idx="599">
                  <c:v>0.39063124999999999</c:v>
                </c:pt>
                <c:pt idx="600">
                  <c:v>0.39124999999999999</c:v>
                </c:pt>
                <c:pt idx="601">
                  <c:v>0.39186874999999999</c:v>
                </c:pt>
                <c:pt idx="602">
                  <c:v>0.39248749999999999</c:v>
                </c:pt>
                <c:pt idx="603">
                  <c:v>0.39310624999999999</c:v>
                </c:pt>
                <c:pt idx="604">
                  <c:v>0.39372499999999999</c:v>
                </c:pt>
                <c:pt idx="605">
                  <c:v>0.39434374999999999</c:v>
                </c:pt>
                <c:pt idx="606">
                  <c:v>0.39496249999999999</c:v>
                </c:pt>
                <c:pt idx="607">
                  <c:v>0.39558125</c:v>
                </c:pt>
                <c:pt idx="608">
                  <c:v>0.3962</c:v>
                </c:pt>
                <c:pt idx="609">
                  <c:v>0.39681875</c:v>
                </c:pt>
                <c:pt idx="610">
                  <c:v>0.3974375</c:v>
                </c:pt>
                <c:pt idx="611">
                  <c:v>0.39805625</c:v>
                </c:pt>
                <c:pt idx="612">
                  <c:v>0.398675</c:v>
                </c:pt>
                <c:pt idx="613">
                  <c:v>0.39929375</c:v>
                </c:pt>
                <c:pt idx="614">
                  <c:v>0.3999125</c:v>
                </c:pt>
                <c:pt idx="615">
                  <c:v>0.40053125000000001</c:v>
                </c:pt>
                <c:pt idx="616">
                  <c:v>0.40115000000000001</c:v>
                </c:pt>
                <c:pt idx="617">
                  <c:v>0.40176875000000001</c:v>
                </c:pt>
                <c:pt idx="618">
                  <c:v>0.40238750000000001</c:v>
                </c:pt>
                <c:pt idx="619">
                  <c:v>0.40300625000000001</c:v>
                </c:pt>
                <c:pt idx="620">
                  <c:v>0.40362500000000001</c:v>
                </c:pt>
                <c:pt idx="621">
                  <c:v>0.40424375000000001</c:v>
                </c:pt>
                <c:pt idx="622">
                  <c:v>0.40486250000000001</c:v>
                </c:pt>
                <c:pt idx="623">
                  <c:v>0.40548125000000002</c:v>
                </c:pt>
                <c:pt idx="624">
                  <c:v>0.40610000000000002</c:v>
                </c:pt>
                <c:pt idx="625">
                  <c:v>0.40671875000000002</c:v>
                </c:pt>
                <c:pt idx="626">
                  <c:v>0.40733750000000002</c:v>
                </c:pt>
                <c:pt idx="627">
                  <c:v>0.40795625000000002</c:v>
                </c:pt>
                <c:pt idx="628">
                  <c:v>0.40857500000000002</c:v>
                </c:pt>
                <c:pt idx="629">
                  <c:v>0.40919375000000002</c:v>
                </c:pt>
                <c:pt idx="630">
                  <c:v>0.40981250000000002</c:v>
                </c:pt>
                <c:pt idx="631">
                  <c:v>0.41043125000000003</c:v>
                </c:pt>
                <c:pt idx="632">
                  <c:v>0.41105000000000003</c:v>
                </c:pt>
                <c:pt idx="633">
                  <c:v>0.41166875000000003</c:v>
                </c:pt>
                <c:pt idx="634">
                  <c:v>0.41228749999999997</c:v>
                </c:pt>
                <c:pt idx="635">
                  <c:v>0.41290624999999997</c:v>
                </c:pt>
                <c:pt idx="636">
                  <c:v>0.41352499999999998</c:v>
                </c:pt>
                <c:pt idx="637">
                  <c:v>0.41414374999999998</c:v>
                </c:pt>
                <c:pt idx="638">
                  <c:v>0.41476249999999998</c:v>
                </c:pt>
                <c:pt idx="639">
                  <c:v>0.41538124999999998</c:v>
                </c:pt>
                <c:pt idx="640">
                  <c:v>0.41599999999999998</c:v>
                </c:pt>
                <c:pt idx="641">
                  <c:v>0.41661874999999998</c:v>
                </c:pt>
                <c:pt idx="642">
                  <c:v>0.41723749999999998</c:v>
                </c:pt>
                <c:pt idx="643">
                  <c:v>0.41785624999999998</c:v>
                </c:pt>
                <c:pt idx="644">
                  <c:v>0.41847499999999999</c:v>
                </c:pt>
                <c:pt idx="645">
                  <c:v>0.41909374999999999</c:v>
                </c:pt>
                <c:pt idx="646">
                  <c:v>0.41971249999999999</c:v>
                </c:pt>
                <c:pt idx="647">
                  <c:v>0.42033124999999999</c:v>
                </c:pt>
                <c:pt idx="648">
                  <c:v>0.42094999999999999</c:v>
                </c:pt>
                <c:pt idx="649">
                  <c:v>0.42156874999999999</c:v>
                </c:pt>
                <c:pt idx="650">
                  <c:v>0.42218749999999999</c:v>
                </c:pt>
                <c:pt idx="651">
                  <c:v>0.42280624999999999</c:v>
                </c:pt>
                <c:pt idx="652">
                  <c:v>0.423425</c:v>
                </c:pt>
                <c:pt idx="653">
                  <c:v>0.42404375</c:v>
                </c:pt>
                <c:pt idx="654">
                  <c:v>0.4246625</c:v>
                </c:pt>
                <c:pt idx="655">
                  <c:v>0.42528125</c:v>
                </c:pt>
                <c:pt idx="656">
                  <c:v>0.4259</c:v>
                </c:pt>
                <c:pt idx="657">
                  <c:v>0.42651875</c:v>
                </c:pt>
                <c:pt idx="658">
                  <c:v>0.4271375</c:v>
                </c:pt>
                <c:pt idx="659">
                  <c:v>0.42775625</c:v>
                </c:pt>
                <c:pt idx="660">
                  <c:v>0.42837500000000001</c:v>
                </c:pt>
                <c:pt idx="661">
                  <c:v>0.42899375000000001</c:v>
                </c:pt>
                <c:pt idx="662">
                  <c:v>0.42961250000000001</c:v>
                </c:pt>
                <c:pt idx="663">
                  <c:v>0.43023125000000001</c:v>
                </c:pt>
                <c:pt idx="664">
                  <c:v>0.43085000000000001</c:v>
                </c:pt>
                <c:pt idx="665">
                  <c:v>0.43146875000000001</c:v>
                </c:pt>
                <c:pt idx="666">
                  <c:v>0.43208750000000001</c:v>
                </c:pt>
                <c:pt idx="667">
                  <c:v>0.43270625000000001</c:v>
                </c:pt>
                <c:pt idx="668">
                  <c:v>0.43332500000000002</c:v>
                </c:pt>
                <c:pt idx="669">
                  <c:v>0.43394375000000002</c:v>
                </c:pt>
                <c:pt idx="670">
                  <c:v>0.43456250000000002</c:v>
                </c:pt>
                <c:pt idx="671">
                  <c:v>0.43518125000000002</c:v>
                </c:pt>
                <c:pt idx="672">
                  <c:v>0.43580000000000002</c:v>
                </c:pt>
                <c:pt idx="673">
                  <c:v>0.43641875000000002</c:v>
                </c:pt>
                <c:pt idx="674">
                  <c:v>0.43703750000000002</c:v>
                </c:pt>
                <c:pt idx="675">
                  <c:v>0.43765625000000002</c:v>
                </c:pt>
                <c:pt idx="676">
                  <c:v>0.43827500000000003</c:v>
                </c:pt>
                <c:pt idx="677">
                  <c:v>0.43889375000000003</c:v>
                </c:pt>
                <c:pt idx="678">
                  <c:v>0.43951249999999997</c:v>
                </c:pt>
                <c:pt idx="679">
                  <c:v>0.44013124999999997</c:v>
                </c:pt>
                <c:pt idx="680">
                  <c:v>0.44074999999999998</c:v>
                </c:pt>
                <c:pt idx="681">
                  <c:v>0.44136874999999998</c:v>
                </c:pt>
                <c:pt idx="682">
                  <c:v>0.44198749999999998</c:v>
                </c:pt>
                <c:pt idx="683">
                  <c:v>0.44260624999999998</c:v>
                </c:pt>
                <c:pt idx="684">
                  <c:v>0.44322499999999998</c:v>
                </c:pt>
                <c:pt idx="685">
                  <c:v>0.44384374999999998</c:v>
                </c:pt>
                <c:pt idx="686">
                  <c:v>0.44446249999999998</c:v>
                </c:pt>
                <c:pt idx="687">
                  <c:v>0.44508124999999998</c:v>
                </c:pt>
                <c:pt idx="688">
                  <c:v>0.44569999999999999</c:v>
                </c:pt>
                <c:pt idx="689">
                  <c:v>0.44631874999999999</c:v>
                </c:pt>
                <c:pt idx="690">
                  <c:v>0.44693749999999999</c:v>
                </c:pt>
                <c:pt idx="691">
                  <c:v>0.44755624999999999</c:v>
                </c:pt>
                <c:pt idx="692">
                  <c:v>0.44817499999999999</c:v>
                </c:pt>
                <c:pt idx="693">
                  <c:v>0.44879374999999999</c:v>
                </c:pt>
                <c:pt idx="694">
                  <c:v>0.44941249999999999</c:v>
                </c:pt>
                <c:pt idx="695">
                  <c:v>0.45003124999999999</c:v>
                </c:pt>
                <c:pt idx="696">
                  <c:v>0.45065</c:v>
                </c:pt>
                <c:pt idx="697">
                  <c:v>0.45126875</c:v>
                </c:pt>
                <c:pt idx="698">
                  <c:v>0.4518875</c:v>
                </c:pt>
                <c:pt idx="699">
                  <c:v>0.45250625</c:v>
                </c:pt>
                <c:pt idx="700">
                  <c:v>0.453125</c:v>
                </c:pt>
                <c:pt idx="701">
                  <c:v>0.45374375</c:v>
                </c:pt>
                <c:pt idx="702">
                  <c:v>0.4543625</c:v>
                </c:pt>
                <c:pt idx="703">
                  <c:v>0.45498125</c:v>
                </c:pt>
                <c:pt idx="704">
                  <c:v>0.4556</c:v>
                </c:pt>
                <c:pt idx="705">
                  <c:v>0.45621875000000001</c:v>
                </c:pt>
                <c:pt idx="706">
                  <c:v>0.45683750000000001</c:v>
                </c:pt>
                <c:pt idx="707">
                  <c:v>0.45745625000000001</c:v>
                </c:pt>
                <c:pt idx="708">
                  <c:v>0.45807500000000001</c:v>
                </c:pt>
                <c:pt idx="709">
                  <c:v>0.45869375000000001</c:v>
                </c:pt>
                <c:pt idx="710">
                  <c:v>0.45931250000000001</c:v>
                </c:pt>
                <c:pt idx="711">
                  <c:v>0.45993125000000001</c:v>
                </c:pt>
                <c:pt idx="712">
                  <c:v>0.46055000000000001</c:v>
                </c:pt>
                <c:pt idx="713">
                  <c:v>0.46116875000000002</c:v>
                </c:pt>
                <c:pt idx="714">
                  <c:v>0.46178750000000002</c:v>
                </c:pt>
                <c:pt idx="715">
                  <c:v>0.46240625000000002</c:v>
                </c:pt>
                <c:pt idx="716">
                  <c:v>0.46302500000000002</c:v>
                </c:pt>
                <c:pt idx="717">
                  <c:v>0.46364375000000002</c:v>
                </c:pt>
                <c:pt idx="718">
                  <c:v>0.46426250000000002</c:v>
                </c:pt>
                <c:pt idx="719">
                  <c:v>0.46488125000000002</c:v>
                </c:pt>
                <c:pt idx="720">
                  <c:v>0.46550000000000002</c:v>
                </c:pt>
                <c:pt idx="721">
                  <c:v>0.46611875000000003</c:v>
                </c:pt>
                <c:pt idx="722">
                  <c:v>0.46673750000000003</c:v>
                </c:pt>
                <c:pt idx="723">
                  <c:v>0.46735624999999997</c:v>
                </c:pt>
                <c:pt idx="724">
                  <c:v>0.46797499999999997</c:v>
                </c:pt>
                <c:pt idx="725">
                  <c:v>0.46859374999999998</c:v>
                </c:pt>
                <c:pt idx="726">
                  <c:v>0.46921249999999998</c:v>
                </c:pt>
                <c:pt idx="727">
                  <c:v>0.46983124999999998</c:v>
                </c:pt>
                <c:pt idx="728">
                  <c:v>0.47044999999999998</c:v>
                </c:pt>
                <c:pt idx="729">
                  <c:v>0.47106874999999998</c:v>
                </c:pt>
                <c:pt idx="730">
                  <c:v>0.47168749999999998</c:v>
                </c:pt>
                <c:pt idx="731">
                  <c:v>0.47230624999999998</c:v>
                </c:pt>
                <c:pt idx="732">
                  <c:v>0.47292499999999998</c:v>
                </c:pt>
                <c:pt idx="733">
                  <c:v>0.47354374999999999</c:v>
                </c:pt>
                <c:pt idx="734">
                  <c:v>0.47416249999999999</c:v>
                </c:pt>
                <c:pt idx="735">
                  <c:v>0.47478124999999999</c:v>
                </c:pt>
                <c:pt idx="736">
                  <c:v>0.47539999999999999</c:v>
                </c:pt>
                <c:pt idx="737">
                  <c:v>0.47601874999999999</c:v>
                </c:pt>
                <c:pt idx="738">
                  <c:v>0.47663749999999999</c:v>
                </c:pt>
                <c:pt idx="739">
                  <c:v>0.47725624999999999</c:v>
                </c:pt>
                <c:pt idx="740">
                  <c:v>0.47787499999999999</c:v>
                </c:pt>
                <c:pt idx="741">
                  <c:v>0.47849375</c:v>
                </c:pt>
                <c:pt idx="742">
                  <c:v>0.4791125</c:v>
                </c:pt>
                <c:pt idx="743">
                  <c:v>0.47973125</c:v>
                </c:pt>
                <c:pt idx="744">
                  <c:v>0.48035</c:v>
                </c:pt>
                <c:pt idx="745">
                  <c:v>0.48096875</c:v>
                </c:pt>
                <c:pt idx="746">
                  <c:v>0.4815875</c:v>
                </c:pt>
                <c:pt idx="747">
                  <c:v>0.48220625</c:v>
                </c:pt>
                <c:pt idx="748">
                  <c:v>0.482825</c:v>
                </c:pt>
                <c:pt idx="749">
                  <c:v>0.48344375000000001</c:v>
                </c:pt>
                <c:pt idx="750">
                  <c:v>0.48406250000000001</c:v>
                </c:pt>
                <c:pt idx="751">
                  <c:v>0.48468125000000001</c:v>
                </c:pt>
                <c:pt idx="752">
                  <c:v>0.48530000000000001</c:v>
                </c:pt>
                <c:pt idx="753">
                  <c:v>0.48591875000000001</c:v>
                </c:pt>
                <c:pt idx="754">
                  <c:v>0.48653750000000001</c:v>
                </c:pt>
                <c:pt idx="755">
                  <c:v>0.48715625000000001</c:v>
                </c:pt>
                <c:pt idx="756">
                  <c:v>0.48777500000000001</c:v>
                </c:pt>
                <c:pt idx="757">
                  <c:v>0.48839375000000002</c:v>
                </c:pt>
                <c:pt idx="758">
                  <c:v>0.48901250000000002</c:v>
                </c:pt>
                <c:pt idx="759">
                  <c:v>0.48963125000000002</c:v>
                </c:pt>
                <c:pt idx="760">
                  <c:v>0.49025000000000002</c:v>
                </c:pt>
                <c:pt idx="761">
                  <c:v>0.49086875000000002</c:v>
                </c:pt>
                <c:pt idx="762">
                  <c:v>0.49148750000000002</c:v>
                </c:pt>
                <c:pt idx="763">
                  <c:v>0.49210625000000002</c:v>
                </c:pt>
                <c:pt idx="764">
                  <c:v>0.49272500000000002</c:v>
                </c:pt>
                <c:pt idx="765">
                  <c:v>0.49334375000000003</c:v>
                </c:pt>
                <c:pt idx="766">
                  <c:v>0.49396250000000003</c:v>
                </c:pt>
                <c:pt idx="767">
                  <c:v>0.49458124999999997</c:v>
                </c:pt>
                <c:pt idx="768">
                  <c:v>0.49519999999999997</c:v>
                </c:pt>
                <c:pt idx="769">
                  <c:v>0.49581874999999997</c:v>
                </c:pt>
                <c:pt idx="770">
                  <c:v>0.49643749999999998</c:v>
                </c:pt>
                <c:pt idx="771">
                  <c:v>0.49705624999999998</c:v>
                </c:pt>
                <c:pt idx="772">
                  <c:v>0.49767499999999998</c:v>
                </c:pt>
                <c:pt idx="773">
                  <c:v>0.49829374999999998</c:v>
                </c:pt>
                <c:pt idx="774">
                  <c:v>0.49891249999999998</c:v>
                </c:pt>
                <c:pt idx="775">
                  <c:v>0.49953124999999998</c:v>
                </c:pt>
                <c:pt idx="776">
                  <c:v>0.50014999999999998</c:v>
                </c:pt>
                <c:pt idx="777">
                  <c:v>0.50076874999999998</c:v>
                </c:pt>
                <c:pt idx="778">
                  <c:v>0.50138749999999999</c:v>
                </c:pt>
                <c:pt idx="779">
                  <c:v>0.50200624999999999</c:v>
                </c:pt>
                <c:pt idx="780">
                  <c:v>0.50262499999999999</c:v>
                </c:pt>
                <c:pt idx="781">
                  <c:v>0.50324374999999999</c:v>
                </c:pt>
                <c:pt idx="782">
                  <c:v>0.50386249999999999</c:v>
                </c:pt>
                <c:pt idx="783">
                  <c:v>0.50448124999999999</c:v>
                </c:pt>
                <c:pt idx="784">
                  <c:v>0.50509999999999999</c:v>
                </c:pt>
                <c:pt idx="785">
                  <c:v>0.50571874999999999</c:v>
                </c:pt>
                <c:pt idx="786">
                  <c:v>0.5063375</c:v>
                </c:pt>
                <c:pt idx="787">
                  <c:v>0.50695625</c:v>
                </c:pt>
                <c:pt idx="788">
                  <c:v>0.507575</c:v>
                </c:pt>
                <c:pt idx="789">
                  <c:v>0.50819375</c:v>
                </c:pt>
                <c:pt idx="790">
                  <c:v>0.5088125</c:v>
                </c:pt>
                <c:pt idx="791">
                  <c:v>0.50943125</c:v>
                </c:pt>
                <c:pt idx="792">
                  <c:v>0.51005</c:v>
                </c:pt>
                <c:pt idx="793">
                  <c:v>0.51066875</c:v>
                </c:pt>
                <c:pt idx="794">
                  <c:v>0.51128750000000001</c:v>
                </c:pt>
                <c:pt idx="795">
                  <c:v>0.51190625000000001</c:v>
                </c:pt>
                <c:pt idx="796">
                  <c:v>0.51252500000000001</c:v>
                </c:pt>
                <c:pt idx="797">
                  <c:v>0.51314375000000001</c:v>
                </c:pt>
                <c:pt idx="798">
                  <c:v>0.51376250000000001</c:v>
                </c:pt>
                <c:pt idx="799">
                  <c:v>0.51438125000000001</c:v>
                </c:pt>
                <c:pt idx="800">
                  <c:v>0.51500000000000001</c:v>
                </c:pt>
                <c:pt idx="801">
                  <c:v>0.51561875000000001</c:v>
                </c:pt>
                <c:pt idx="802">
                  <c:v>0.51623750000000002</c:v>
                </c:pt>
                <c:pt idx="803">
                  <c:v>0.51685625000000002</c:v>
                </c:pt>
                <c:pt idx="804">
                  <c:v>0.51747500000000002</c:v>
                </c:pt>
                <c:pt idx="805">
                  <c:v>0.51809375000000002</c:v>
                </c:pt>
                <c:pt idx="806">
                  <c:v>0.51871250000000002</c:v>
                </c:pt>
                <c:pt idx="807">
                  <c:v>0.51933125000000002</c:v>
                </c:pt>
                <c:pt idx="808">
                  <c:v>0.51995000000000002</c:v>
                </c:pt>
                <c:pt idx="809">
                  <c:v>0.52056875000000002</c:v>
                </c:pt>
                <c:pt idx="810">
                  <c:v>0.52118750000000003</c:v>
                </c:pt>
                <c:pt idx="811">
                  <c:v>0.52180625000000003</c:v>
                </c:pt>
                <c:pt idx="812">
                  <c:v>0.52242500000000003</c:v>
                </c:pt>
                <c:pt idx="813">
                  <c:v>0.52304375000000003</c:v>
                </c:pt>
                <c:pt idx="814">
                  <c:v>0.52366250000000003</c:v>
                </c:pt>
                <c:pt idx="815">
                  <c:v>0.52428125000000003</c:v>
                </c:pt>
                <c:pt idx="816">
                  <c:v>0.52490000000000003</c:v>
                </c:pt>
                <c:pt idx="817">
                  <c:v>0.52551875000000003</c:v>
                </c:pt>
                <c:pt idx="818">
                  <c:v>0.52613750000000004</c:v>
                </c:pt>
                <c:pt idx="819">
                  <c:v>0.52675625000000004</c:v>
                </c:pt>
                <c:pt idx="820">
                  <c:v>0.52737500000000004</c:v>
                </c:pt>
                <c:pt idx="821">
                  <c:v>0.52799375000000004</c:v>
                </c:pt>
                <c:pt idx="822">
                  <c:v>0.52861250000000004</c:v>
                </c:pt>
                <c:pt idx="823">
                  <c:v>0.52923125000000004</c:v>
                </c:pt>
                <c:pt idx="824">
                  <c:v>0.52985000000000004</c:v>
                </c:pt>
                <c:pt idx="825">
                  <c:v>0.53046875000000004</c:v>
                </c:pt>
                <c:pt idx="826">
                  <c:v>0.53108750000000005</c:v>
                </c:pt>
                <c:pt idx="827">
                  <c:v>0.53170625000000005</c:v>
                </c:pt>
                <c:pt idx="828">
                  <c:v>0.53232500000000005</c:v>
                </c:pt>
                <c:pt idx="829">
                  <c:v>0.53294375000000005</c:v>
                </c:pt>
                <c:pt idx="830">
                  <c:v>0.53356250000000005</c:v>
                </c:pt>
                <c:pt idx="831">
                  <c:v>0.53418125000000005</c:v>
                </c:pt>
                <c:pt idx="832">
                  <c:v>0.53480000000000005</c:v>
                </c:pt>
                <c:pt idx="833">
                  <c:v>0.53541875000000005</c:v>
                </c:pt>
                <c:pt idx="834">
                  <c:v>0.53603749999999994</c:v>
                </c:pt>
                <c:pt idx="835">
                  <c:v>0.53665624999999995</c:v>
                </c:pt>
                <c:pt idx="836">
                  <c:v>0.53727499999999995</c:v>
                </c:pt>
                <c:pt idx="837">
                  <c:v>0.53789374999999995</c:v>
                </c:pt>
                <c:pt idx="838">
                  <c:v>0.53851249999999995</c:v>
                </c:pt>
                <c:pt idx="839">
                  <c:v>0.53913124999999995</c:v>
                </c:pt>
                <c:pt idx="840">
                  <c:v>0.53974999999999995</c:v>
                </c:pt>
                <c:pt idx="841">
                  <c:v>0.54036874999999995</c:v>
                </c:pt>
                <c:pt idx="842">
                  <c:v>0.54098749999999995</c:v>
                </c:pt>
                <c:pt idx="843">
                  <c:v>0.54160624999999996</c:v>
                </c:pt>
                <c:pt idx="844">
                  <c:v>0.54222499999999996</c:v>
                </c:pt>
                <c:pt idx="845">
                  <c:v>0.54284374999999996</c:v>
                </c:pt>
                <c:pt idx="846">
                  <c:v>0.54346249999999996</c:v>
                </c:pt>
                <c:pt idx="847">
                  <c:v>0.54408124999999996</c:v>
                </c:pt>
                <c:pt idx="848">
                  <c:v>0.54469999999999996</c:v>
                </c:pt>
                <c:pt idx="849">
                  <c:v>0.54531874999999996</c:v>
                </c:pt>
                <c:pt idx="850">
                  <c:v>0.54593749999999996</c:v>
                </c:pt>
                <c:pt idx="851">
                  <c:v>0.54655624999999997</c:v>
                </c:pt>
                <c:pt idx="852">
                  <c:v>0.54717499999999997</c:v>
                </c:pt>
                <c:pt idx="853">
                  <c:v>0.54779374999999997</c:v>
                </c:pt>
                <c:pt idx="854">
                  <c:v>0.54841249999999997</c:v>
                </c:pt>
                <c:pt idx="855">
                  <c:v>0.54903124999999997</c:v>
                </c:pt>
                <c:pt idx="856">
                  <c:v>0.54964999999999997</c:v>
                </c:pt>
                <c:pt idx="857">
                  <c:v>0.55026874999999997</c:v>
                </c:pt>
                <c:pt idx="858">
                  <c:v>0.55088749999999997</c:v>
                </c:pt>
                <c:pt idx="859">
                  <c:v>0.55150624999999998</c:v>
                </c:pt>
                <c:pt idx="860">
                  <c:v>0.55212499999999998</c:v>
                </c:pt>
                <c:pt idx="861">
                  <c:v>0.55274374999999998</c:v>
                </c:pt>
                <c:pt idx="862">
                  <c:v>0.55336249999999998</c:v>
                </c:pt>
                <c:pt idx="863">
                  <c:v>0.55398124999999998</c:v>
                </c:pt>
                <c:pt idx="864">
                  <c:v>0.55459999999999998</c:v>
                </c:pt>
                <c:pt idx="865">
                  <c:v>0.55521874999999998</c:v>
                </c:pt>
                <c:pt idx="866">
                  <c:v>0.55583749999999998</c:v>
                </c:pt>
                <c:pt idx="867">
                  <c:v>0.55645624999999999</c:v>
                </c:pt>
                <c:pt idx="868">
                  <c:v>0.55707499999999999</c:v>
                </c:pt>
                <c:pt idx="869">
                  <c:v>0.55769374999999999</c:v>
                </c:pt>
                <c:pt idx="870">
                  <c:v>0.55831249999999999</c:v>
                </c:pt>
                <c:pt idx="871">
                  <c:v>0.55893124999999999</c:v>
                </c:pt>
                <c:pt idx="872">
                  <c:v>0.55954999999999999</c:v>
                </c:pt>
                <c:pt idx="873">
                  <c:v>0.56016874999999999</c:v>
                </c:pt>
                <c:pt idx="874">
                  <c:v>0.56078749999999999</c:v>
                </c:pt>
                <c:pt idx="875">
                  <c:v>0.56140625</c:v>
                </c:pt>
                <c:pt idx="876">
                  <c:v>0.562025</c:v>
                </c:pt>
                <c:pt idx="877">
                  <c:v>0.56264375</c:v>
                </c:pt>
                <c:pt idx="878">
                  <c:v>0.5632625</c:v>
                </c:pt>
                <c:pt idx="879">
                  <c:v>0.56388125</c:v>
                </c:pt>
                <c:pt idx="880">
                  <c:v>0.5645</c:v>
                </c:pt>
                <c:pt idx="881">
                  <c:v>0.56511875</c:v>
                </c:pt>
                <c:pt idx="882">
                  <c:v>0.5657375</c:v>
                </c:pt>
                <c:pt idx="883">
                  <c:v>0.56635625000000001</c:v>
                </c:pt>
                <c:pt idx="884">
                  <c:v>0.56697500000000001</c:v>
                </c:pt>
                <c:pt idx="885">
                  <c:v>0.56759375000000001</c:v>
                </c:pt>
                <c:pt idx="886">
                  <c:v>0.56821250000000001</c:v>
                </c:pt>
                <c:pt idx="887">
                  <c:v>0.56883125000000001</c:v>
                </c:pt>
                <c:pt idx="888">
                  <c:v>0.56945000000000001</c:v>
                </c:pt>
                <c:pt idx="889">
                  <c:v>0.57006875000000001</c:v>
                </c:pt>
                <c:pt idx="890">
                  <c:v>0.57068750000000001</c:v>
                </c:pt>
                <c:pt idx="891">
                  <c:v>0.57130625000000002</c:v>
                </c:pt>
                <c:pt idx="892">
                  <c:v>0.57192500000000002</c:v>
                </c:pt>
                <c:pt idx="893">
                  <c:v>0.57254375000000002</c:v>
                </c:pt>
                <c:pt idx="894">
                  <c:v>0.57316250000000002</c:v>
                </c:pt>
                <c:pt idx="895">
                  <c:v>0.57378125000000002</c:v>
                </c:pt>
                <c:pt idx="896">
                  <c:v>0.57440000000000002</c:v>
                </c:pt>
                <c:pt idx="897">
                  <c:v>0.57501875000000002</c:v>
                </c:pt>
                <c:pt idx="898">
                  <c:v>0.57563750000000002</c:v>
                </c:pt>
                <c:pt idx="899">
                  <c:v>0.57625625000000003</c:v>
                </c:pt>
                <c:pt idx="900">
                  <c:v>0.57687500000000003</c:v>
                </c:pt>
                <c:pt idx="901">
                  <c:v>0.57749375000000003</c:v>
                </c:pt>
                <c:pt idx="902">
                  <c:v>0.57811250000000003</c:v>
                </c:pt>
                <c:pt idx="903">
                  <c:v>0.57873125000000003</c:v>
                </c:pt>
                <c:pt idx="904">
                  <c:v>0.57935000000000003</c:v>
                </c:pt>
                <c:pt idx="905">
                  <c:v>0.57996875000000003</c:v>
                </c:pt>
                <c:pt idx="906">
                  <c:v>0.58058750000000003</c:v>
                </c:pt>
                <c:pt idx="907">
                  <c:v>0.58120625000000004</c:v>
                </c:pt>
                <c:pt idx="908">
                  <c:v>0.58182500000000004</c:v>
                </c:pt>
                <c:pt idx="909">
                  <c:v>0.58244375000000004</c:v>
                </c:pt>
                <c:pt idx="910">
                  <c:v>0.58306250000000004</c:v>
                </c:pt>
                <c:pt idx="911">
                  <c:v>0.58368125000000004</c:v>
                </c:pt>
                <c:pt idx="912">
                  <c:v>0.58430000000000004</c:v>
                </c:pt>
                <c:pt idx="913">
                  <c:v>0.58491875000000004</c:v>
                </c:pt>
                <c:pt idx="914">
                  <c:v>0.58553750000000004</c:v>
                </c:pt>
                <c:pt idx="915">
                  <c:v>0.58615625000000005</c:v>
                </c:pt>
                <c:pt idx="916">
                  <c:v>0.58677500000000005</c:v>
                </c:pt>
                <c:pt idx="917">
                  <c:v>0.58739375000000005</c:v>
                </c:pt>
                <c:pt idx="918">
                  <c:v>0.58801250000000005</c:v>
                </c:pt>
                <c:pt idx="919">
                  <c:v>0.58863125000000005</c:v>
                </c:pt>
                <c:pt idx="920">
                  <c:v>0.58925000000000005</c:v>
                </c:pt>
                <c:pt idx="921">
                  <c:v>0.58986875000000005</c:v>
                </c:pt>
                <c:pt idx="922">
                  <c:v>0.59048750000000005</c:v>
                </c:pt>
                <c:pt idx="923">
                  <c:v>0.59110625000000006</c:v>
                </c:pt>
                <c:pt idx="924">
                  <c:v>0.59172499999999995</c:v>
                </c:pt>
                <c:pt idx="925">
                  <c:v>0.59234374999999995</c:v>
                </c:pt>
                <c:pt idx="926">
                  <c:v>0.59296249999999995</c:v>
                </c:pt>
                <c:pt idx="927">
                  <c:v>0.59358124999999995</c:v>
                </c:pt>
                <c:pt idx="928">
                  <c:v>0.59419999999999995</c:v>
                </c:pt>
                <c:pt idx="929">
                  <c:v>0.59481874999999995</c:v>
                </c:pt>
                <c:pt idx="930">
                  <c:v>0.59543749999999995</c:v>
                </c:pt>
                <c:pt idx="931">
                  <c:v>0.59605624999999995</c:v>
                </c:pt>
                <c:pt idx="932">
                  <c:v>0.59667499999999996</c:v>
                </c:pt>
                <c:pt idx="933">
                  <c:v>0.59729374999999996</c:v>
                </c:pt>
                <c:pt idx="934">
                  <c:v>0.59791249999999996</c:v>
                </c:pt>
                <c:pt idx="935">
                  <c:v>0.59853124999999996</c:v>
                </c:pt>
                <c:pt idx="936">
                  <c:v>0.59914999999999996</c:v>
                </c:pt>
                <c:pt idx="937">
                  <c:v>0.59976874999999996</c:v>
                </c:pt>
                <c:pt idx="938">
                  <c:v>0.60038749999999996</c:v>
                </c:pt>
                <c:pt idx="939">
                  <c:v>0.60100624999999996</c:v>
                </c:pt>
                <c:pt idx="940">
                  <c:v>0.60162499999999997</c:v>
                </c:pt>
                <c:pt idx="941">
                  <c:v>0.60224374999999997</c:v>
                </c:pt>
                <c:pt idx="942">
                  <c:v>0.60286249999999997</c:v>
                </c:pt>
                <c:pt idx="943">
                  <c:v>0.60348124999999997</c:v>
                </c:pt>
                <c:pt idx="944">
                  <c:v>0.60409999999999997</c:v>
                </c:pt>
                <c:pt idx="945">
                  <c:v>0.60471874999999997</c:v>
                </c:pt>
                <c:pt idx="946">
                  <c:v>0.60533749999999997</c:v>
                </c:pt>
                <c:pt idx="947">
                  <c:v>0.60595624999999997</c:v>
                </c:pt>
                <c:pt idx="948">
                  <c:v>0.60657499999999998</c:v>
                </c:pt>
                <c:pt idx="949">
                  <c:v>0.60719374999999998</c:v>
                </c:pt>
                <c:pt idx="950">
                  <c:v>0.60781249999999998</c:v>
                </c:pt>
                <c:pt idx="951">
                  <c:v>0.60843124999999998</c:v>
                </c:pt>
                <c:pt idx="952">
                  <c:v>0.60904999999999998</c:v>
                </c:pt>
                <c:pt idx="953">
                  <c:v>0.60966874999999998</c:v>
                </c:pt>
                <c:pt idx="954">
                  <c:v>0.61028749999999998</c:v>
                </c:pt>
                <c:pt idx="955">
                  <c:v>0.61090624999999998</c:v>
                </c:pt>
                <c:pt idx="956">
                  <c:v>0.61152499999999999</c:v>
                </c:pt>
                <c:pt idx="957">
                  <c:v>0.61214374999999999</c:v>
                </c:pt>
                <c:pt idx="958">
                  <c:v>0.61276249999999999</c:v>
                </c:pt>
                <c:pt idx="959">
                  <c:v>0.61338124999999999</c:v>
                </c:pt>
                <c:pt idx="960">
                  <c:v>0.61399999999999999</c:v>
                </c:pt>
                <c:pt idx="961">
                  <c:v>0.61461874999999999</c:v>
                </c:pt>
                <c:pt idx="962">
                  <c:v>0.61523749999999999</c:v>
                </c:pt>
                <c:pt idx="963">
                  <c:v>0.61585624999999999</c:v>
                </c:pt>
                <c:pt idx="964">
                  <c:v>0.616475</c:v>
                </c:pt>
                <c:pt idx="965">
                  <c:v>0.61709375</c:v>
                </c:pt>
                <c:pt idx="966">
                  <c:v>0.6177125</c:v>
                </c:pt>
                <c:pt idx="967">
                  <c:v>0.61833125</c:v>
                </c:pt>
                <c:pt idx="968">
                  <c:v>0.61895</c:v>
                </c:pt>
                <c:pt idx="969">
                  <c:v>0.61956875</c:v>
                </c:pt>
                <c:pt idx="970">
                  <c:v>0.6201875</c:v>
                </c:pt>
                <c:pt idx="971">
                  <c:v>0.62080625</c:v>
                </c:pt>
                <c:pt idx="972">
                  <c:v>0.62142500000000001</c:v>
                </c:pt>
                <c:pt idx="973">
                  <c:v>0.62204375000000001</c:v>
                </c:pt>
                <c:pt idx="974">
                  <c:v>0.62266250000000001</c:v>
                </c:pt>
                <c:pt idx="975">
                  <c:v>0.62328125000000001</c:v>
                </c:pt>
                <c:pt idx="976">
                  <c:v>0.62390000000000001</c:v>
                </c:pt>
                <c:pt idx="977">
                  <c:v>0.62451875000000001</c:v>
                </c:pt>
                <c:pt idx="978">
                  <c:v>0.62513750000000001</c:v>
                </c:pt>
                <c:pt idx="979">
                  <c:v>0.62575625000000001</c:v>
                </c:pt>
                <c:pt idx="980">
                  <c:v>0.62637500000000002</c:v>
                </c:pt>
                <c:pt idx="981">
                  <c:v>0.62699375000000002</c:v>
                </c:pt>
                <c:pt idx="982">
                  <c:v>0.62761250000000002</c:v>
                </c:pt>
                <c:pt idx="983">
                  <c:v>0.62823125000000002</c:v>
                </c:pt>
                <c:pt idx="984">
                  <c:v>0.62885000000000002</c:v>
                </c:pt>
                <c:pt idx="985">
                  <c:v>0.62946875000000002</c:v>
                </c:pt>
                <c:pt idx="986">
                  <c:v>0.63008750000000002</c:v>
                </c:pt>
                <c:pt idx="987">
                  <c:v>0.63070625000000002</c:v>
                </c:pt>
                <c:pt idx="988">
                  <c:v>0.63132500000000003</c:v>
                </c:pt>
                <c:pt idx="989">
                  <c:v>0.63194375000000003</c:v>
                </c:pt>
                <c:pt idx="990">
                  <c:v>0.63256250000000003</c:v>
                </c:pt>
                <c:pt idx="991">
                  <c:v>0.63318125000000003</c:v>
                </c:pt>
                <c:pt idx="992">
                  <c:v>0.63380000000000003</c:v>
                </c:pt>
                <c:pt idx="993">
                  <c:v>0.63441875000000003</c:v>
                </c:pt>
                <c:pt idx="994">
                  <c:v>0.63503750000000003</c:v>
                </c:pt>
                <c:pt idx="995">
                  <c:v>0.63565625000000003</c:v>
                </c:pt>
                <c:pt idx="996">
                  <c:v>0.63627500000000003</c:v>
                </c:pt>
                <c:pt idx="997">
                  <c:v>0.63689375000000004</c:v>
                </c:pt>
                <c:pt idx="998">
                  <c:v>0.63751250000000004</c:v>
                </c:pt>
                <c:pt idx="999">
                  <c:v>0.63813125000000004</c:v>
                </c:pt>
                <c:pt idx="1000">
                  <c:v>0.63875000000000004</c:v>
                </c:pt>
                <c:pt idx="1001">
                  <c:v>0.63936875000000004</c:v>
                </c:pt>
                <c:pt idx="1002">
                  <c:v>0.63998750000000004</c:v>
                </c:pt>
                <c:pt idx="1003">
                  <c:v>0.64060625000000004</c:v>
                </c:pt>
                <c:pt idx="1004">
                  <c:v>0.64122500000000004</c:v>
                </c:pt>
                <c:pt idx="1005">
                  <c:v>0.64184375000000005</c:v>
                </c:pt>
                <c:pt idx="1006">
                  <c:v>0.64246250000000005</c:v>
                </c:pt>
                <c:pt idx="1007">
                  <c:v>0.64308125000000005</c:v>
                </c:pt>
                <c:pt idx="1008">
                  <c:v>0.64370000000000005</c:v>
                </c:pt>
                <c:pt idx="1009">
                  <c:v>0.64431875000000005</c:v>
                </c:pt>
                <c:pt idx="1010">
                  <c:v>0.64493750000000005</c:v>
                </c:pt>
                <c:pt idx="1011">
                  <c:v>0.64555625000000005</c:v>
                </c:pt>
                <c:pt idx="1012">
                  <c:v>0.64617500000000005</c:v>
                </c:pt>
                <c:pt idx="1013">
                  <c:v>0.64679374999999995</c:v>
                </c:pt>
                <c:pt idx="1014">
                  <c:v>0.64741249999999995</c:v>
                </c:pt>
                <c:pt idx="1015">
                  <c:v>0.64803124999999995</c:v>
                </c:pt>
                <c:pt idx="1016">
                  <c:v>0.64864999999999995</c:v>
                </c:pt>
                <c:pt idx="1017">
                  <c:v>0.64926874999999995</c:v>
                </c:pt>
                <c:pt idx="1018">
                  <c:v>0.64988749999999995</c:v>
                </c:pt>
                <c:pt idx="1019">
                  <c:v>0.65050624999999995</c:v>
                </c:pt>
                <c:pt idx="1020">
                  <c:v>0.65112499999999995</c:v>
                </c:pt>
                <c:pt idx="1021">
                  <c:v>0.65174374999999996</c:v>
                </c:pt>
                <c:pt idx="1022">
                  <c:v>0.65236249999999996</c:v>
                </c:pt>
                <c:pt idx="1023">
                  <c:v>0.65298124999999996</c:v>
                </c:pt>
                <c:pt idx="1024">
                  <c:v>0.65359999999999996</c:v>
                </c:pt>
                <c:pt idx="1025">
                  <c:v>0.65421874999999996</c:v>
                </c:pt>
                <c:pt idx="1026">
                  <c:v>0.65483749999999996</c:v>
                </c:pt>
                <c:pt idx="1027">
                  <c:v>0.65545624999999996</c:v>
                </c:pt>
                <c:pt idx="1028">
                  <c:v>0.65607499999999996</c:v>
                </c:pt>
                <c:pt idx="1029">
                  <c:v>0.65669374999999997</c:v>
                </c:pt>
                <c:pt idx="1030">
                  <c:v>0.65731249999999997</c:v>
                </c:pt>
                <c:pt idx="1031">
                  <c:v>0.65793124999999997</c:v>
                </c:pt>
                <c:pt idx="1032">
                  <c:v>0.65854999999999997</c:v>
                </c:pt>
                <c:pt idx="1033">
                  <c:v>0.65916874999999997</c:v>
                </c:pt>
                <c:pt idx="1034">
                  <c:v>0.65978749999999997</c:v>
                </c:pt>
                <c:pt idx="1035">
                  <c:v>0.66040624999999997</c:v>
                </c:pt>
                <c:pt idx="1036">
                  <c:v>0.66102499999999997</c:v>
                </c:pt>
                <c:pt idx="1037">
                  <c:v>0.66164374999999997</c:v>
                </c:pt>
                <c:pt idx="1038">
                  <c:v>0.66226249999999998</c:v>
                </c:pt>
                <c:pt idx="1039">
                  <c:v>0.66288124999999998</c:v>
                </c:pt>
                <c:pt idx="1040">
                  <c:v>0.66349999999999998</c:v>
                </c:pt>
                <c:pt idx="1041">
                  <c:v>0.66411874999999998</c:v>
                </c:pt>
                <c:pt idx="1042">
                  <c:v>0.66473749999999998</c:v>
                </c:pt>
                <c:pt idx="1043">
                  <c:v>0.66535624999999998</c:v>
                </c:pt>
                <c:pt idx="1044">
                  <c:v>0.66597499999999998</c:v>
                </c:pt>
                <c:pt idx="1045">
                  <c:v>0.66659374999999998</c:v>
                </c:pt>
                <c:pt idx="1046">
                  <c:v>0.66721249999999999</c:v>
                </c:pt>
                <c:pt idx="1047">
                  <c:v>0.66783124999999999</c:v>
                </c:pt>
                <c:pt idx="1048">
                  <c:v>0.66844999999999999</c:v>
                </c:pt>
                <c:pt idx="1049">
                  <c:v>0.66906874999999999</c:v>
                </c:pt>
                <c:pt idx="1050">
                  <c:v>0.66968749999999999</c:v>
                </c:pt>
                <c:pt idx="1051">
                  <c:v>0.67030624999999999</c:v>
                </c:pt>
                <c:pt idx="1052">
                  <c:v>0.67092499999999999</c:v>
                </c:pt>
                <c:pt idx="1053">
                  <c:v>0.67154374999999999</c:v>
                </c:pt>
                <c:pt idx="1054">
                  <c:v>0.6721625</c:v>
                </c:pt>
                <c:pt idx="1055">
                  <c:v>0.67278125</c:v>
                </c:pt>
                <c:pt idx="1056">
                  <c:v>0.6734</c:v>
                </c:pt>
                <c:pt idx="1057">
                  <c:v>0.67401875</c:v>
                </c:pt>
                <c:pt idx="1058">
                  <c:v>0.6746375</c:v>
                </c:pt>
                <c:pt idx="1059">
                  <c:v>0.67525625</c:v>
                </c:pt>
                <c:pt idx="1060">
                  <c:v>0.675875</c:v>
                </c:pt>
                <c:pt idx="1061">
                  <c:v>0.67649375</c:v>
                </c:pt>
                <c:pt idx="1062">
                  <c:v>0.67711250000000001</c:v>
                </c:pt>
                <c:pt idx="1063">
                  <c:v>0.67773125000000001</c:v>
                </c:pt>
                <c:pt idx="1064">
                  <c:v>0.67835000000000001</c:v>
                </c:pt>
                <c:pt idx="1065">
                  <c:v>0.67896875000000001</c:v>
                </c:pt>
                <c:pt idx="1066">
                  <c:v>0.67958750000000001</c:v>
                </c:pt>
                <c:pt idx="1067">
                  <c:v>0.68020625000000001</c:v>
                </c:pt>
                <c:pt idx="1068">
                  <c:v>0.68082500000000001</c:v>
                </c:pt>
                <c:pt idx="1069">
                  <c:v>0.68144375000000001</c:v>
                </c:pt>
                <c:pt idx="1070">
                  <c:v>0.68206250000000002</c:v>
                </c:pt>
                <c:pt idx="1071">
                  <c:v>0.68268125000000002</c:v>
                </c:pt>
                <c:pt idx="1072">
                  <c:v>0.68330000000000002</c:v>
                </c:pt>
                <c:pt idx="1073">
                  <c:v>0.68391875000000002</c:v>
                </c:pt>
                <c:pt idx="1074">
                  <c:v>0.68453750000000002</c:v>
                </c:pt>
                <c:pt idx="1075">
                  <c:v>0.68515625000000002</c:v>
                </c:pt>
                <c:pt idx="1076">
                  <c:v>0.68577500000000002</c:v>
                </c:pt>
                <c:pt idx="1077">
                  <c:v>0.68639375000000002</c:v>
                </c:pt>
                <c:pt idx="1078">
                  <c:v>0.68701250000000003</c:v>
                </c:pt>
                <c:pt idx="1079">
                  <c:v>0.68763125000000003</c:v>
                </c:pt>
                <c:pt idx="1080">
                  <c:v>0.68825000000000003</c:v>
                </c:pt>
                <c:pt idx="1081">
                  <c:v>0.68886875000000003</c:v>
                </c:pt>
                <c:pt idx="1082">
                  <c:v>0.68948750000000003</c:v>
                </c:pt>
                <c:pt idx="1083">
                  <c:v>0.69010625000000003</c:v>
                </c:pt>
                <c:pt idx="1084">
                  <c:v>0.69072500000000003</c:v>
                </c:pt>
                <c:pt idx="1085">
                  <c:v>0.69134375000000003</c:v>
                </c:pt>
                <c:pt idx="1086">
                  <c:v>0.69196250000000004</c:v>
                </c:pt>
                <c:pt idx="1087">
                  <c:v>0.69258125000000004</c:v>
                </c:pt>
                <c:pt idx="1088">
                  <c:v>0.69320000000000004</c:v>
                </c:pt>
                <c:pt idx="1089">
                  <c:v>0.69381875000000004</c:v>
                </c:pt>
                <c:pt idx="1090">
                  <c:v>0.69443750000000004</c:v>
                </c:pt>
                <c:pt idx="1091">
                  <c:v>0.69505625000000004</c:v>
                </c:pt>
                <c:pt idx="1092">
                  <c:v>0.69567500000000004</c:v>
                </c:pt>
                <c:pt idx="1093">
                  <c:v>0.69629375000000004</c:v>
                </c:pt>
                <c:pt idx="1094">
                  <c:v>0.69691250000000005</c:v>
                </c:pt>
                <c:pt idx="1095">
                  <c:v>0.69753125000000005</c:v>
                </c:pt>
                <c:pt idx="1096">
                  <c:v>0.69815000000000005</c:v>
                </c:pt>
                <c:pt idx="1097">
                  <c:v>0.69876875000000005</c:v>
                </c:pt>
                <c:pt idx="1098">
                  <c:v>0.69938750000000005</c:v>
                </c:pt>
                <c:pt idx="1099">
                  <c:v>0.70000625000000005</c:v>
                </c:pt>
                <c:pt idx="1100">
                  <c:v>0.70062500000000005</c:v>
                </c:pt>
                <c:pt idx="1101">
                  <c:v>0.70124375000000005</c:v>
                </c:pt>
                <c:pt idx="1102">
                  <c:v>0.70186249999999994</c:v>
                </c:pt>
                <c:pt idx="1103">
                  <c:v>0.70248124999999995</c:v>
                </c:pt>
                <c:pt idx="1104">
                  <c:v>0.70309999999999995</c:v>
                </c:pt>
                <c:pt idx="1105">
                  <c:v>0.70371874999999995</c:v>
                </c:pt>
                <c:pt idx="1106">
                  <c:v>0.70433749999999995</c:v>
                </c:pt>
                <c:pt idx="1107">
                  <c:v>0.70495624999999995</c:v>
                </c:pt>
                <c:pt idx="1108">
                  <c:v>0.70557499999999995</c:v>
                </c:pt>
                <c:pt idx="1109">
                  <c:v>0.70619374999999995</c:v>
                </c:pt>
                <c:pt idx="1110">
                  <c:v>0.70681249999999995</c:v>
                </c:pt>
                <c:pt idx="1111">
                  <c:v>0.70743124999999996</c:v>
                </c:pt>
                <c:pt idx="1112">
                  <c:v>0.70804999999999996</c:v>
                </c:pt>
                <c:pt idx="1113">
                  <c:v>0.70866874999999996</c:v>
                </c:pt>
                <c:pt idx="1114">
                  <c:v>0.70928749999999996</c:v>
                </c:pt>
                <c:pt idx="1115">
                  <c:v>0.70990624999999996</c:v>
                </c:pt>
                <c:pt idx="1116">
                  <c:v>0.71052499999999996</c:v>
                </c:pt>
                <c:pt idx="1117">
                  <c:v>0.71114374999999996</c:v>
                </c:pt>
                <c:pt idx="1118">
                  <c:v>0.71176249999999996</c:v>
                </c:pt>
                <c:pt idx="1119">
                  <c:v>0.71238124999999997</c:v>
                </c:pt>
                <c:pt idx="1120">
                  <c:v>0.71299999999999997</c:v>
                </c:pt>
                <c:pt idx="1121">
                  <c:v>0.71361874999999997</c:v>
                </c:pt>
                <c:pt idx="1122">
                  <c:v>0.71423749999999997</c:v>
                </c:pt>
                <c:pt idx="1123">
                  <c:v>0.71485624999999997</c:v>
                </c:pt>
                <c:pt idx="1124">
                  <c:v>0.71547499999999997</c:v>
                </c:pt>
                <c:pt idx="1125">
                  <c:v>0.71609374999999997</c:v>
                </c:pt>
                <c:pt idx="1126">
                  <c:v>0.71671249999999997</c:v>
                </c:pt>
                <c:pt idx="1127">
                  <c:v>0.71733124999999998</c:v>
                </c:pt>
                <c:pt idx="1128">
                  <c:v>0.71794999999999998</c:v>
                </c:pt>
                <c:pt idx="1129">
                  <c:v>0.71856874999999998</c:v>
                </c:pt>
                <c:pt idx="1130">
                  <c:v>0.71918749999999998</c:v>
                </c:pt>
                <c:pt idx="1131">
                  <c:v>0.71980624999999998</c:v>
                </c:pt>
                <c:pt idx="1132">
                  <c:v>0.72042499999999998</c:v>
                </c:pt>
                <c:pt idx="1133">
                  <c:v>0.72104374999999998</c:v>
                </c:pt>
                <c:pt idx="1134">
                  <c:v>0.72166249999999998</c:v>
                </c:pt>
                <c:pt idx="1135">
                  <c:v>0.72228124999999999</c:v>
                </c:pt>
                <c:pt idx="1136">
                  <c:v>0.72289999999999999</c:v>
                </c:pt>
                <c:pt idx="1137">
                  <c:v>0.72351874999999999</c:v>
                </c:pt>
                <c:pt idx="1138">
                  <c:v>0.72413749999999999</c:v>
                </c:pt>
                <c:pt idx="1139">
                  <c:v>0.72475624999999999</c:v>
                </c:pt>
                <c:pt idx="1140">
                  <c:v>0.72537499999999999</c:v>
                </c:pt>
                <c:pt idx="1141">
                  <c:v>0.72599374999999999</c:v>
                </c:pt>
                <c:pt idx="1142">
                  <c:v>0.72661249999999999</c:v>
                </c:pt>
                <c:pt idx="1143">
                  <c:v>0.72723125</c:v>
                </c:pt>
                <c:pt idx="1144">
                  <c:v>0.72785</c:v>
                </c:pt>
                <c:pt idx="1145">
                  <c:v>0.72846875</c:v>
                </c:pt>
                <c:pt idx="1146">
                  <c:v>0.7290875</c:v>
                </c:pt>
                <c:pt idx="1147">
                  <c:v>0.72970625</c:v>
                </c:pt>
                <c:pt idx="1148">
                  <c:v>0.730325</c:v>
                </c:pt>
                <c:pt idx="1149">
                  <c:v>0.73094375</c:v>
                </c:pt>
                <c:pt idx="1150">
                  <c:v>0.7315625</c:v>
                </c:pt>
                <c:pt idx="1151">
                  <c:v>0.73218125000000001</c:v>
                </c:pt>
                <c:pt idx="1152">
                  <c:v>0.73280000000000001</c:v>
                </c:pt>
                <c:pt idx="1153">
                  <c:v>0.73341875000000001</c:v>
                </c:pt>
                <c:pt idx="1154">
                  <c:v>0.73403750000000001</c:v>
                </c:pt>
                <c:pt idx="1155">
                  <c:v>0.73465625000000001</c:v>
                </c:pt>
                <c:pt idx="1156">
                  <c:v>0.73527500000000001</c:v>
                </c:pt>
                <c:pt idx="1157">
                  <c:v>0.73589375000000001</c:v>
                </c:pt>
                <c:pt idx="1158">
                  <c:v>0.73651250000000001</c:v>
                </c:pt>
                <c:pt idx="1159">
                  <c:v>0.73713125000000002</c:v>
                </c:pt>
                <c:pt idx="1160">
                  <c:v>0.73775000000000002</c:v>
                </c:pt>
                <c:pt idx="1161">
                  <c:v>0.73836875000000002</c:v>
                </c:pt>
                <c:pt idx="1162">
                  <c:v>0.73898750000000002</c:v>
                </c:pt>
                <c:pt idx="1163">
                  <c:v>0.73960625000000002</c:v>
                </c:pt>
                <c:pt idx="1164">
                  <c:v>0.74022500000000002</c:v>
                </c:pt>
                <c:pt idx="1165">
                  <c:v>0.74084375000000002</c:v>
                </c:pt>
                <c:pt idx="1166">
                  <c:v>0.74146250000000002</c:v>
                </c:pt>
                <c:pt idx="1167">
                  <c:v>0.74208125000000003</c:v>
                </c:pt>
                <c:pt idx="1168">
                  <c:v>0.74270000000000003</c:v>
                </c:pt>
                <c:pt idx="1169">
                  <c:v>0.74331875000000003</c:v>
                </c:pt>
                <c:pt idx="1170">
                  <c:v>0.74393750000000003</c:v>
                </c:pt>
                <c:pt idx="1171">
                  <c:v>0.74455625000000003</c:v>
                </c:pt>
                <c:pt idx="1172">
                  <c:v>0.74517500000000003</c:v>
                </c:pt>
                <c:pt idx="1173">
                  <c:v>0.74579375000000003</c:v>
                </c:pt>
                <c:pt idx="1174">
                  <c:v>0.74641250000000003</c:v>
                </c:pt>
                <c:pt idx="1175">
                  <c:v>0.74703125000000004</c:v>
                </c:pt>
                <c:pt idx="1176">
                  <c:v>0.74765000000000004</c:v>
                </c:pt>
                <c:pt idx="1177">
                  <c:v>0.74826875000000004</c:v>
                </c:pt>
                <c:pt idx="1178">
                  <c:v>0.74888750000000004</c:v>
                </c:pt>
                <c:pt idx="1179">
                  <c:v>0.74950625000000004</c:v>
                </c:pt>
                <c:pt idx="1180">
                  <c:v>0.75012500000000004</c:v>
                </c:pt>
                <c:pt idx="1181">
                  <c:v>0.75074375000000004</c:v>
                </c:pt>
                <c:pt idx="1182">
                  <c:v>0.75136250000000004</c:v>
                </c:pt>
                <c:pt idx="1183">
                  <c:v>0.75198125000000005</c:v>
                </c:pt>
                <c:pt idx="1184">
                  <c:v>0.75260000000000005</c:v>
                </c:pt>
                <c:pt idx="1185">
                  <c:v>0.75321875000000005</c:v>
                </c:pt>
                <c:pt idx="1186">
                  <c:v>0.75383750000000005</c:v>
                </c:pt>
                <c:pt idx="1187">
                  <c:v>0.75445625000000005</c:v>
                </c:pt>
                <c:pt idx="1188">
                  <c:v>0.75507500000000005</c:v>
                </c:pt>
                <c:pt idx="1189">
                  <c:v>0.75569375000000005</c:v>
                </c:pt>
                <c:pt idx="1190">
                  <c:v>0.75631250000000005</c:v>
                </c:pt>
                <c:pt idx="1191">
                  <c:v>0.75693125000000006</c:v>
                </c:pt>
                <c:pt idx="1192">
                  <c:v>0.75754999999999995</c:v>
                </c:pt>
                <c:pt idx="1193">
                  <c:v>0.75816874999999995</c:v>
                </c:pt>
                <c:pt idx="1194">
                  <c:v>0.75878749999999995</c:v>
                </c:pt>
                <c:pt idx="1195">
                  <c:v>0.75940624999999995</c:v>
                </c:pt>
                <c:pt idx="1196">
                  <c:v>0.76002499999999995</c:v>
                </c:pt>
                <c:pt idx="1197">
                  <c:v>0.76064374999999995</c:v>
                </c:pt>
                <c:pt idx="1198">
                  <c:v>0.76126249999999995</c:v>
                </c:pt>
                <c:pt idx="1199">
                  <c:v>0.76188124999999995</c:v>
                </c:pt>
                <c:pt idx="1200">
                  <c:v>0.76249999999999996</c:v>
                </c:pt>
                <c:pt idx="1201">
                  <c:v>0.76311874999999996</c:v>
                </c:pt>
                <c:pt idx="1202">
                  <c:v>0.76373749999999996</c:v>
                </c:pt>
                <c:pt idx="1203">
                  <c:v>0.76435624999999996</c:v>
                </c:pt>
                <c:pt idx="1204">
                  <c:v>0.76497499999999996</c:v>
                </c:pt>
                <c:pt idx="1205">
                  <c:v>0.76559374999999996</c:v>
                </c:pt>
                <c:pt idx="1206">
                  <c:v>0.76621249999999996</c:v>
                </c:pt>
                <c:pt idx="1207">
                  <c:v>0.76683124999999996</c:v>
                </c:pt>
                <c:pt idx="1208">
                  <c:v>0.76744999999999997</c:v>
                </c:pt>
                <c:pt idx="1209">
                  <c:v>0.76806874999999997</c:v>
                </c:pt>
                <c:pt idx="1210">
                  <c:v>0.76868749999999997</c:v>
                </c:pt>
                <c:pt idx="1211">
                  <c:v>0.76930624999999997</c:v>
                </c:pt>
                <c:pt idx="1212">
                  <c:v>0.76992499999999997</c:v>
                </c:pt>
                <c:pt idx="1213">
                  <c:v>0.77054374999999997</c:v>
                </c:pt>
                <c:pt idx="1214">
                  <c:v>0.77116249999999997</c:v>
                </c:pt>
                <c:pt idx="1215">
                  <c:v>0.77178124999999997</c:v>
                </c:pt>
                <c:pt idx="1216">
                  <c:v>0.77239999999999998</c:v>
                </c:pt>
                <c:pt idx="1217">
                  <c:v>0.77301874999999998</c:v>
                </c:pt>
                <c:pt idx="1218">
                  <c:v>0.77363749999999998</c:v>
                </c:pt>
                <c:pt idx="1219">
                  <c:v>0.77425624999999998</c:v>
                </c:pt>
                <c:pt idx="1220">
                  <c:v>0.77487499999999998</c:v>
                </c:pt>
                <c:pt idx="1221">
                  <c:v>0.77549374999999998</c:v>
                </c:pt>
                <c:pt idx="1222">
                  <c:v>0.77611249999999998</c:v>
                </c:pt>
                <c:pt idx="1223">
                  <c:v>0.77673124999999998</c:v>
                </c:pt>
                <c:pt idx="1224">
                  <c:v>0.77734999999999999</c:v>
                </c:pt>
                <c:pt idx="1225">
                  <c:v>0.77796874999999999</c:v>
                </c:pt>
                <c:pt idx="1226">
                  <c:v>0.77858749999999999</c:v>
                </c:pt>
                <c:pt idx="1227">
                  <c:v>0.77920624999999999</c:v>
                </c:pt>
                <c:pt idx="1228">
                  <c:v>0.77982499999999999</c:v>
                </c:pt>
                <c:pt idx="1229">
                  <c:v>0.78044374999999999</c:v>
                </c:pt>
                <c:pt idx="1230">
                  <c:v>0.78106249999999999</c:v>
                </c:pt>
                <c:pt idx="1231">
                  <c:v>0.78168124999999999</c:v>
                </c:pt>
                <c:pt idx="1232">
                  <c:v>0.7823</c:v>
                </c:pt>
                <c:pt idx="1233">
                  <c:v>0.78291875</c:v>
                </c:pt>
                <c:pt idx="1234">
                  <c:v>0.7835375</c:v>
                </c:pt>
                <c:pt idx="1235">
                  <c:v>0.78415625</c:v>
                </c:pt>
                <c:pt idx="1236">
                  <c:v>0.784775</c:v>
                </c:pt>
                <c:pt idx="1237">
                  <c:v>0.78539375</c:v>
                </c:pt>
                <c:pt idx="1238">
                  <c:v>0.7860125</c:v>
                </c:pt>
                <c:pt idx="1239">
                  <c:v>0.78663125</c:v>
                </c:pt>
                <c:pt idx="1240">
                  <c:v>0.78725000000000001</c:v>
                </c:pt>
                <c:pt idx="1241">
                  <c:v>0.78786875000000001</c:v>
                </c:pt>
                <c:pt idx="1242">
                  <c:v>0.78848750000000001</c:v>
                </c:pt>
                <c:pt idx="1243">
                  <c:v>0.78910625000000001</c:v>
                </c:pt>
                <c:pt idx="1244">
                  <c:v>0.78972500000000001</c:v>
                </c:pt>
                <c:pt idx="1245">
                  <c:v>0.79034375000000001</c:v>
                </c:pt>
                <c:pt idx="1246">
                  <c:v>0.79096250000000001</c:v>
                </c:pt>
                <c:pt idx="1247">
                  <c:v>0.79158125000000001</c:v>
                </c:pt>
                <c:pt idx="1248">
                  <c:v>0.79220000000000002</c:v>
                </c:pt>
                <c:pt idx="1249">
                  <c:v>0.79281875000000002</c:v>
                </c:pt>
                <c:pt idx="1250">
                  <c:v>0.79343750000000002</c:v>
                </c:pt>
                <c:pt idx="1251">
                  <c:v>0.79405625000000002</c:v>
                </c:pt>
                <c:pt idx="1252">
                  <c:v>0.79467500000000002</c:v>
                </c:pt>
                <c:pt idx="1253">
                  <c:v>0.79529375000000002</c:v>
                </c:pt>
                <c:pt idx="1254">
                  <c:v>0.79591250000000002</c:v>
                </c:pt>
                <c:pt idx="1255">
                  <c:v>0.79653125000000002</c:v>
                </c:pt>
                <c:pt idx="1256">
                  <c:v>0.79715000000000003</c:v>
                </c:pt>
                <c:pt idx="1257">
                  <c:v>0.79776875000000003</c:v>
                </c:pt>
                <c:pt idx="1258">
                  <c:v>0.79838750000000003</c:v>
                </c:pt>
                <c:pt idx="1259">
                  <c:v>0.79900625000000003</c:v>
                </c:pt>
                <c:pt idx="1260">
                  <c:v>0.79962500000000003</c:v>
                </c:pt>
                <c:pt idx="1261">
                  <c:v>0.80024375000000003</c:v>
                </c:pt>
                <c:pt idx="1262">
                  <c:v>0.80086250000000003</c:v>
                </c:pt>
                <c:pt idx="1263">
                  <c:v>0.80148125000000003</c:v>
                </c:pt>
                <c:pt idx="1264">
                  <c:v>0.80210000000000004</c:v>
                </c:pt>
                <c:pt idx="1265">
                  <c:v>0.80271875000000004</c:v>
                </c:pt>
                <c:pt idx="1266">
                  <c:v>0.80333750000000004</c:v>
                </c:pt>
                <c:pt idx="1267">
                  <c:v>0.80395625000000004</c:v>
                </c:pt>
                <c:pt idx="1268">
                  <c:v>0.80457500000000004</c:v>
                </c:pt>
                <c:pt idx="1269">
                  <c:v>0.80519375000000004</c:v>
                </c:pt>
                <c:pt idx="1270">
                  <c:v>0.80581250000000004</c:v>
                </c:pt>
                <c:pt idx="1271">
                  <c:v>0.80643125000000004</c:v>
                </c:pt>
                <c:pt idx="1272">
                  <c:v>0.80705000000000005</c:v>
                </c:pt>
                <c:pt idx="1273">
                  <c:v>0.80766875000000005</c:v>
                </c:pt>
                <c:pt idx="1274">
                  <c:v>0.80828750000000005</c:v>
                </c:pt>
                <c:pt idx="1275">
                  <c:v>0.80890625000000005</c:v>
                </c:pt>
                <c:pt idx="1276">
                  <c:v>0.80952500000000005</c:v>
                </c:pt>
                <c:pt idx="1277">
                  <c:v>0.81014375000000005</c:v>
                </c:pt>
                <c:pt idx="1278">
                  <c:v>0.81076250000000005</c:v>
                </c:pt>
                <c:pt idx="1279">
                  <c:v>0.81138125000000005</c:v>
                </c:pt>
                <c:pt idx="1280">
                  <c:v>0.81200000000000006</c:v>
                </c:pt>
                <c:pt idx="1281">
                  <c:v>0.81261874999999995</c:v>
                </c:pt>
                <c:pt idx="1282">
                  <c:v>0.81323749999999995</c:v>
                </c:pt>
                <c:pt idx="1283">
                  <c:v>0.81385624999999995</c:v>
                </c:pt>
                <c:pt idx="1284">
                  <c:v>0.81447499999999995</c:v>
                </c:pt>
                <c:pt idx="1285">
                  <c:v>0.81509374999999995</c:v>
                </c:pt>
                <c:pt idx="1286">
                  <c:v>0.81571249999999995</c:v>
                </c:pt>
                <c:pt idx="1287">
                  <c:v>0.81633124999999995</c:v>
                </c:pt>
                <c:pt idx="1288">
                  <c:v>0.81694999999999995</c:v>
                </c:pt>
                <c:pt idx="1289">
                  <c:v>0.81756874999999996</c:v>
                </c:pt>
                <c:pt idx="1290">
                  <c:v>0.81818749999999996</c:v>
                </c:pt>
                <c:pt idx="1291">
                  <c:v>0.81880624999999996</c:v>
                </c:pt>
                <c:pt idx="1292">
                  <c:v>0.81942499999999996</c:v>
                </c:pt>
                <c:pt idx="1293">
                  <c:v>0.82004374999999996</c:v>
                </c:pt>
                <c:pt idx="1294">
                  <c:v>0.82066249999999996</c:v>
                </c:pt>
                <c:pt idx="1295">
                  <c:v>0.82128124999999996</c:v>
                </c:pt>
                <c:pt idx="1296">
                  <c:v>0.82189999999999996</c:v>
                </c:pt>
                <c:pt idx="1297">
                  <c:v>0.82251874999999997</c:v>
                </c:pt>
                <c:pt idx="1298">
                  <c:v>0.82313749999999997</c:v>
                </c:pt>
                <c:pt idx="1299">
                  <c:v>0.82375624999999997</c:v>
                </c:pt>
                <c:pt idx="1300">
                  <c:v>0.82437499999999997</c:v>
                </c:pt>
                <c:pt idx="1301">
                  <c:v>0.82499374999999997</c:v>
                </c:pt>
                <c:pt idx="1302">
                  <c:v>0.82561249999999997</c:v>
                </c:pt>
                <c:pt idx="1303">
                  <c:v>0.82623124999999997</c:v>
                </c:pt>
                <c:pt idx="1304">
                  <c:v>0.82684999999999997</c:v>
                </c:pt>
                <c:pt idx="1305">
                  <c:v>0.82746874999999998</c:v>
                </c:pt>
                <c:pt idx="1306">
                  <c:v>0.82808749999999998</c:v>
                </c:pt>
                <c:pt idx="1307">
                  <c:v>0.82870624999999998</c:v>
                </c:pt>
                <c:pt idx="1308">
                  <c:v>0.82932499999999998</c:v>
                </c:pt>
                <c:pt idx="1309">
                  <c:v>0.82994374999999998</c:v>
                </c:pt>
                <c:pt idx="1310">
                  <c:v>0.83056249999999998</c:v>
                </c:pt>
                <c:pt idx="1311">
                  <c:v>0.83118124999999998</c:v>
                </c:pt>
                <c:pt idx="1312">
                  <c:v>0.83179999999999998</c:v>
                </c:pt>
                <c:pt idx="1313">
                  <c:v>0.83241874999999999</c:v>
                </c:pt>
                <c:pt idx="1314">
                  <c:v>0.83303749999999999</c:v>
                </c:pt>
                <c:pt idx="1315">
                  <c:v>0.83365624999999999</c:v>
                </c:pt>
                <c:pt idx="1316">
                  <c:v>0.83427499999999999</c:v>
                </c:pt>
                <c:pt idx="1317">
                  <c:v>0.83489374999999999</c:v>
                </c:pt>
                <c:pt idx="1318">
                  <c:v>0.83551249999999999</c:v>
                </c:pt>
                <c:pt idx="1319">
                  <c:v>0.83613124999999999</c:v>
                </c:pt>
                <c:pt idx="1320">
                  <c:v>0.83674999999999999</c:v>
                </c:pt>
                <c:pt idx="1321">
                  <c:v>0.83736875</c:v>
                </c:pt>
                <c:pt idx="1322">
                  <c:v>0.8379875</c:v>
                </c:pt>
                <c:pt idx="1323">
                  <c:v>0.83860625</c:v>
                </c:pt>
                <c:pt idx="1324">
                  <c:v>0.839225</c:v>
                </c:pt>
                <c:pt idx="1325">
                  <c:v>0.83984375</c:v>
                </c:pt>
                <c:pt idx="1326">
                  <c:v>0.8404625</c:v>
                </c:pt>
                <c:pt idx="1327">
                  <c:v>0.84108125</c:v>
                </c:pt>
                <c:pt idx="1328">
                  <c:v>0.8417</c:v>
                </c:pt>
                <c:pt idx="1329">
                  <c:v>0.84231875</c:v>
                </c:pt>
                <c:pt idx="1330">
                  <c:v>0.84293750000000001</c:v>
                </c:pt>
                <c:pt idx="1331">
                  <c:v>0.84355625000000001</c:v>
                </c:pt>
                <c:pt idx="1332">
                  <c:v>0.84417500000000001</c:v>
                </c:pt>
                <c:pt idx="1333">
                  <c:v>0.84479375000000001</c:v>
                </c:pt>
                <c:pt idx="1334">
                  <c:v>0.84541250000000001</c:v>
                </c:pt>
                <c:pt idx="1335">
                  <c:v>0.84603125000000001</c:v>
                </c:pt>
                <c:pt idx="1336">
                  <c:v>0.84665000000000001</c:v>
                </c:pt>
                <c:pt idx="1337">
                  <c:v>0.84726875000000001</c:v>
                </c:pt>
                <c:pt idx="1338">
                  <c:v>0.84788750000000002</c:v>
                </c:pt>
                <c:pt idx="1339">
                  <c:v>0.84850625000000002</c:v>
                </c:pt>
                <c:pt idx="1340">
                  <c:v>0.84912500000000002</c:v>
                </c:pt>
                <c:pt idx="1341">
                  <c:v>0.84974375000000002</c:v>
                </c:pt>
                <c:pt idx="1342">
                  <c:v>0.85036250000000002</c:v>
                </c:pt>
                <c:pt idx="1343">
                  <c:v>0.85098125000000002</c:v>
                </c:pt>
                <c:pt idx="1344">
                  <c:v>0.85160000000000002</c:v>
                </c:pt>
                <c:pt idx="1345">
                  <c:v>0.85221875000000002</c:v>
                </c:pt>
                <c:pt idx="1346">
                  <c:v>0.85283750000000003</c:v>
                </c:pt>
                <c:pt idx="1347">
                  <c:v>0.85345625000000003</c:v>
                </c:pt>
                <c:pt idx="1348">
                  <c:v>0.85407500000000003</c:v>
                </c:pt>
                <c:pt idx="1349">
                  <c:v>0.85469375000000003</c:v>
                </c:pt>
                <c:pt idx="1350">
                  <c:v>0.85531250000000003</c:v>
                </c:pt>
                <c:pt idx="1351">
                  <c:v>0.85593125000000003</c:v>
                </c:pt>
                <c:pt idx="1352">
                  <c:v>0.85655000000000003</c:v>
                </c:pt>
                <c:pt idx="1353">
                  <c:v>0.85716875000000003</c:v>
                </c:pt>
                <c:pt idx="1354">
                  <c:v>0.85778750000000004</c:v>
                </c:pt>
                <c:pt idx="1355">
                  <c:v>0.85840625000000004</c:v>
                </c:pt>
                <c:pt idx="1356">
                  <c:v>0.85902500000000004</c:v>
                </c:pt>
                <c:pt idx="1357">
                  <c:v>0.85964375000000004</c:v>
                </c:pt>
                <c:pt idx="1358">
                  <c:v>0.86026250000000004</c:v>
                </c:pt>
                <c:pt idx="1359">
                  <c:v>0.86088125000000004</c:v>
                </c:pt>
                <c:pt idx="1360">
                  <c:v>0.86150000000000004</c:v>
                </c:pt>
                <c:pt idx="1361">
                  <c:v>0.86211875000000004</c:v>
                </c:pt>
                <c:pt idx="1362">
                  <c:v>0.86273750000000005</c:v>
                </c:pt>
                <c:pt idx="1363">
                  <c:v>0.86335625000000005</c:v>
                </c:pt>
                <c:pt idx="1364">
                  <c:v>0.86397500000000005</c:v>
                </c:pt>
                <c:pt idx="1365">
                  <c:v>0.86459375000000005</c:v>
                </c:pt>
                <c:pt idx="1366">
                  <c:v>0.86521250000000005</c:v>
                </c:pt>
                <c:pt idx="1367">
                  <c:v>0.86583125000000005</c:v>
                </c:pt>
                <c:pt idx="1368">
                  <c:v>0.86645000000000005</c:v>
                </c:pt>
                <c:pt idx="1369">
                  <c:v>0.86706875000000005</c:v>
                </c:pt>
                <c:pt idx="1370">
                  <c:v>0.86768749999999994</c:v>
                </c:pt>
                <c:pt idx="1371">
                  <c:v>0.86830624999999995</c:v>
                </c:pt>
                <c:pt idx="1372">
                  <c:v>0.86892499999999995</c:v>
                </c:pt>
                <c:pt idx="1373">
                  <c:v>0.86954374999999995</c:v>
                </c:pt>
                <c:pt idx="1374">
                  <c:v>0.87016249999999995</c:v>
                </c:pt>
                <c:pt idx="1375">
                  <c:v>0.87078124999999995</c:v>
                </c:pt>
                <c:pt idx="1376">
                  <c:v>0.87139999999999995</c:v>
                </c:pt>
                <c:pt idx="1377">
                  <c:v>0.87201874999999995</c:v>
                </c:pt>
                <c:pt idx="1378">
                  <c:v>0.87263749999999995</c:v>
                </c:pt>
                <c:pt idx="1379">
                  <c:v>0.87325624999999996</c:v>
                </c:pt>
                <c:pt idx="1380">
                  <c:v>0.87387499999999996</c:v>
                </c:pt>
                <c:pt idx="1381">
                  <c:v>0.87449374999999996</c:v>
                </c:pt>
                <c:pt idx="1382">
                  <c:v>0.87511249999999996</c:v>
                </c:pt>
                <c:pt idx="1383">
                  <c:v>0.87573124999999996</c:v>
                </c:pt>
                <c:pt idx="1384">
                  <c:v>0.87634999999999996</c:v>
                </c:pt>
                <c:pt idx="1385">
                  <c:v>0.87696874999999996</c:v>
                </c:pt>
                <c:pt idx="1386">
                  <c:v>0.87758749999999996</c:v>
                </c:pt>
                <c:pt idx="1387">
                  <c:v>0.87820624999999997</c:v>
                </c:pt>
                <c:pt idx="1388">
                  <c:v>0.87882499999999997</c:v>
                </c:pt>
                <c:pt idx="1389">
                  <c:v>0.87944374999999997</c:v>
                </c:pt>
                <c:pt idx="1390">
                  <c:v>0.88006249999999997</c:v>
                </c:pt>
                <c:pt idx="1391">
                  <c:v>0.88068124999999997</c:v>
                </c:pt>
                <c:pt idx="1392">
                  <c:v>0.88129999999999997</c:v>
                </c:pt>
                <c:pt idx="1393">
                  <c:v>0.88191874999999997</c:v>
                </c:pt>
                <c:pt idx="1394">
                  <c:v>0.88253749999999997</c:v>
                </c:pt>
                <c:pt idx="1395">
                  <c:v>0.88315624999999998</c:v>
                </c:pt>
                <c:pt idx="1396">
                  <c:v>0.88377499999999998</c:v>
                </c:pt>
                <c:pt idx="1397">
                  <c:v>0.88439374999999998</c:v>
                </c:pt>
                <c:pt idx="1398">
                  <c:v>0.88501249999999998</c:v>
                </c:pt>
                <c:pt idx="1399">
                  <c:v>0.88563124999999998</c:v>
                </c:pt>
                <c:pt idx="1400">
                  <c:v>0.88624999999999998</c:v>
                </c:pt>
                <c:pt idx="1401">
                  <c:v>0.88686874999999998</c:v>
                </c:pt>
                <c:pt idx="1402">
                  <c:v>0.88748749999999998</c:v>
                </c:pt>
                <c:pt idx="1403">
                  <c:v>0.88810624999999999</c:v>
                </c:pt>
                <c:pt idx="1404">
                  <c:v>0.88872499999999999</c:v>
                </c:pt>
                <c:pt idx="1405">
                  <c:v>0.88934374999999999</c:v>
                </c:pt>
                <c:pt idx="1406">
                  <c:v>0.88996249999999999</c:v>
                </c:pt>
                <c:pt idx="1407">
                  <c:v>0.89058124999999999</c:v>
                </c:pt>
                <c:pt idx="1408">
                  <c:v>0.89119999999999999</c:v>
                </c:pt>
                <c:pt idx="1409">
                  <c:v>0.89181874999999999</c:v>
                </c:pt>
                <c:pt idx="1410">
                  <c:v>0.89243749999999999</c:v>
                </c:pt>
                <c:pt idx="1411">
                  <c:v>0.89305625</c:v>
                </c:pt>
                <c:pt idx="1412">
                  <c:v>0.893675</c:v>
                </c:pt>
                <c:pt idx="1413">
                  <c:v>0.89429375</c:v>
                </c:pt>
                <c:pt idx="1414">
                  <c:v>0.8949125</c:v>
                </c:pt>
                <c:pt idx="1415">
                  <c:v>0.89553125</c:v>
                </c:pt>
                <c:pt idx="1416">
                  <c:v>0.89615</c:v>
                </c:pt>
                <c:pt idx="1417">
                  <c:v>0.89676875</c:v>
                </c:pt>
                <c:pt idx="1418">
                  <c:v>0.8973875</c:v>
                </c:pt>
                <c:pt idx="1419">
                  <c:v>0.89800625000000001</c:v>
                </c:pt>
                <c:pt idx="1420">
                  <c:v>0.89862500000000001</c:v>
                </c:pt>
                <c:pt idx="1421">
                  <c:v>0.89924375000000001</c:v>
                </c:pt>
                <c:pt idx="1422">
                  <c:v>0.89986250000000001</c:v>
                </c:pt>
                <c:pt idx="1423">
                  <c:v>0.90048125000000001</c:v>
                </c:pt>
                <c:pt idx="1424">
                  <c:v>0.90110000000000001</c:v>
                </c:pt>
                <c:pt idx="1425">
                  <c:v>0.90171875000000001</c:v>
                </c:pt>
                <c:pt idx="1426">
                  <c:v>0.90233750000000001</c:v>
                </c:pt>
                <c:pt idx="1427">
                  <c:v>0.90295625000000002</c:v>
                </c:pt>
                <c:pt idx="1428">
                  <c:v>0.90357500000000002</c:v>
                </c:pt>
                <c:pt idx="1429">
                  <c:v>0.90419375000000002</c:v>
                </c:pt>
                <c:pt idx="1430">
                  <c:v>0.90481250000000002</c:v>
                </c:pt>
                <c:pt idx="1431">
                  <c:v>0.90543125000000002</c:v>
                </c:pt>
                <c:pt idx="1432">
                  <c:v>0.90605000000000002</c:v>
                </c:pt>
                <c:pt idx="1433">
                  <c:v>0.90666875000000002</c:v>
                </c:pt>
                <c:pt idx="1434">
                  <c:v>0.90728750000000002</c:v>
                </c:pt>
                <c:pt idx="1435">
                  <c:v>0.90790625000000003</c:v>
                </c:pt>
                <c:pt idx="1436">
                  <c:v>0.90852500000000003</c:v>
                </c:pt>
                <c:pt idx="1437">
                  <c:v>0.90914375000000003</c:v>
                </c:pt>
                <c:pt idx="1438">
                  <c:v>0.90976250000000003</c:v>
                </c:pt>
                <c:pt idx="1439">
                  <c:v>0.91038125000000003</c:v>
                </c:pt>
                <c:pt idx="1440">
                  <c:v>0.91100000000000003</c:v>
                </c:pt>
                <c:pt idx="1441">
                  <c:v>0.91161875000000003</c:v>
                </c:pt>
                <c:pt idx="1442">
                  <c:v>0.91223750000000003</c:v>
                </c:pt>
                <c:pt idx="1443">
                  <c:v>0.91285625000000004</c:v>
                </c:pt>
                <c:pt idx="1444">
                  <c:v>0.91347500000000004</c:v>
                </c:pt>
                <c:pt idx="1445">
                  <c:v>0.91409375000000004</c:v>
                </c:pt>
                <c:pt idx="1446">
                  <c:v>0.91471250000000004</c:v>
                </c:pt>
                <c:pt idx="1447">
                  <c:v>0.91533125000000004</c:v>
                </c:pt>
                <c:pt idx="1448">
                  <c:v>0.91595000000000004</c:v>
                </c:pt>
                <c:pt idx="1449">
                  <c:v>0.91656875000000004</c:v>
                </c:pt>
                <c:pt idx="1450">
                  <c:v>0.91718750000000004</c:v>
                </c:pt>
                <c:pt idx="1451">
                  <c:v>0.91780625000000005</c:v>
                </c:pt>
                <c:pt idx="1452">
                  <c:v>0.91842500000000005</c:v>
                </c:pt>
                <c:pt idx="1453">
                  <c:v>0.91904375000000005</c:v>
                </c:pt>
                <c:pt idx="1454">
                  <c:v>0.91966250000000005</c:v>
                </c:pt>
                <c:pt idx="1455">
                  <c:v>0.92028125000000005</c:v>
                </c:pt>
                <c:pt idx="1456">
                  <c:v>0.92090000000000005</c:v>
                </c:pt>
                <c:pt idx="1457">
                  <c:v>0.92151875000000005</c:v>
                </c:pt>
                <c:pt idx="1458">
                  <c:v>0.92213750000000005</c:v>
                </c:pt>
                <c:pt idx="1459">
                  <c:v>0.92275624999999994</c:v>
                </c:pt>
                <c:pt idx="1460">
                  <c:v>0.92337499999999995</c:v>
                </c:pt>
                <c:pt idx="1461">
                  <c:v>0.92399374999999995</c:v>
                </c:pt>
                <c:pt idx="1462">
                  <c:v>0.92461249999999995</c:v>
                </c:pt>
                <c:pt idx="1463">
                  <c:v>0.92523124999999995</c:v>
                </c:pt>
                <c:pt idx="1464">
                  <c:v>0.92584999999999995</c:v>
                </c:pt>
                <c:pt idx="1465">
                  <c:v>0.92646874999999995</c:v>
                </c:pt>
                <c:pt idx="1466">
                  <c:v>0.92708749999999995</c:v>
                </c:pt>
                <c:pt idx="1467">
                  <c:v>0.92770624999999995</c:v>
                </c:pt>
                <c:pt idx="1468">
                  <c:v>0.92832499999999996</c:v>
                </c:pt>
                <c:pt idx="1469">
                  <c:v>0.92894374999999996</c:v>
                </c:pt>
                <c:pt idx="1470">
                  <c:v>0.92956249999999996</c:v>
                </c:pt>
                <c:pt idx="1471">
                  <c:v>0.93018124999999996</c:v>
                </c:pt>
                <c:pt idx="1472">
                  <c:v>0.93079999999999996</c:v>
                </c:pt>
                <c:pt idx="1473">
                  <c:v>0.93141874999999996</c:v>
                </c:pt>
                <c:pt idx="1474">
                  <c:v>0.93203749999999996</c:v>
                </c:pt>
                <c:pt idx="1475">
                  <c:v>0.93265624999999996</c:v>
                </c:pt>
                <c:pt idx="1476">
                  <c:v>0.93327499999999997</c:v>
                </c:pt>
                <c:pt idx="1477">
                  <c:v>0.93389374999999997</c:v>
                </c:pt>
                <c:pt idx="1478">
                  <c:v>0.93451249999999997</c:v>
                </c:pt>
                <c:pt idx="1479">
                  <c:v>0.93513124999999997</c:v>
                </c:pt>
                <c:pt idx="1480">
                  <c:v>0.93574999999999997</c:v>
                </c:pt>
                <c:pt idx="1481">
                  <c:v>0.93636874999999997</c:v>
                </c:pt>
                <c:pt idx="1482">
                  <c:v>0.93698749999999997</c:v>
                </c:pt>
                <c:pt idx="1483">
                  <c:v>0.93760624999999997</c:v>
                </c:pt>
                <c:pt idx="1484">
                  <c:v>0.93822499999999998</c:v>
                </c:pt>
                <c:pt idx="1485">
                  <c:v>0.93884374999999998</c:v>
                </c:pt>
                <c:pt idx="1486">
                  <c:v>0.93946249999999998</c:v>
                </c:pt>
                <c:pt idx="1487">
                  <c:v>0.94008124999999998</c:v>
                </c:pt>
                <c:pt idx="1488">
                  <c:v>0.94069999999999998</c:v>
                </c:pt>
                <c:pt idx="1489">
                  <c:v>0.94131874999999998</c:v>
                </c:pt>
                <c:pt idx="1490">
                  <c:v>0.94193749999999998</c:v>
                </c:pt>
                <c:pt idx="1491">
                  <c:v>0.94255624999999998</c:v>
                </c:pt>
                <c:pt idx="1492">
                  <c:v>0.94317499999999999</c:v>
                </c:pt>
                <c:pt idx="1493">
                  <c:v>0.94379374999999999</c:v>
                </c:pt>
                <c:pt idx="1494">
                  <c:v>0.94441249999999999</c:v>
                </c:pt>
                <c:pt idx="1495">
                  <c:v>0.94503124999999999</c:v>
                </c:pt>
                <c:pt idx="1496">
                  <c:v>0.94564999999999999</c:v>
                </c:pt>
                <c:pt idx="1497">
                  <c:v>0.94626874999999999</c:v>
                </c:pt>
                <c:pt idx="1498">
                  <c:v>0.94688749999999999</c:v>
                </c:pt>
                <c:pt idx="1499">
                  <c:v>0.94750624999999999</c:v>
                </c:pt>
                <c:pt idx="1500">
                  <c:v>0.948125</c:v>
                </c:pt>
                <c:pt idx="1501">
                  <c:v>0.94874375</c:v>
                </c:pt>
                <c:pt idx="1502">
                  <c:v>0.9493625</c:v>
                </c:pt>
                <c:pt idx="1503">
                  <c:v>0.94998125</c:v>
                </c:pt>
                <c:pt idx="1504">
                  <c:v>0.9506</c:v>
                </c:pt>
                <c:pt idx="1505">
                  <c:v>0.95121875</c:v>
                </c:pt>
                <c:pt idx="1506">
                  <c:v>0.9518375</c:v>
                </c:pt>
                <c:pt idx="1507">
                  <c:v>0.95245625</c:v>
                </c:pt>
                <c:pt idx="1508">
                  <c:v>0.95307500000000001</c:v>
                </c:pt>
                <c:pt idx="1509">
                  <c:v>0.95369375000000001</c:v>
                </c:pt>
                <c:pt idx="1510">
                  <c:v>0.95431250000000001</c:v>
                </c:pt>
                <c:pt idx="1511">
                  <c:v>0.95493125000000001</c:v>
                </c:pt>
                <c:pt idx="1512">
                  <c:v>0.95555000000000001</c:v>
                </c:pt>
                <c:pt idx="1513">
                  <c:v>0.95616875000000001</c:v>
                </c:pt>
                <c:pt idx="1514">
                  <c:v>0.95678750000000001</c:v>
                </c:pt>
                <c:pt idx="1515">
                  <c:v>0.95740625000000001</c:v>
                </c:pt>
                <c:pt idx="1516">
                  <c:v>0.95802500000000002</c:v>
                </c:pt>
                <c:pt idx="1517">
                  <c:v>0.95864375000000002</c:v>
                </c:pt>
                <c:pt idx="1518">
                  <c:v>0.95926250000000002</c:v>
                </c:pt>
                <c:pt idx="1519">
                  <c:v>0.95988125000000002</c:v>
                </c:pt>
                <c:pt idx="1520">
                  <c:v>0.96050000000000002</c:v>
                </c:pt>
                <c:pt idx="1521">
                  <c:v>0.96111875000000002</c:v>
                </c:pt>
                <c:pt idx="1522">
                  <c:v>0.96173750000000002</c:v>
                </c:pt>
                <c:pt idx="1523">
                  <c:v>0.96235625000000002</c:v>
                </c:pt>
                <c:pt idx="1524">
                  <c:v>0.96297500000000003</c:v>
                </c:pt>
                <c:pt idx="1525">
                  <c:v>0.96359375000000003</c:v>
                </c:pt>
                <c:pt idx="1526">
                  <c:v>0.96421250000000003</c:v>
                </c:pt>
                <c:pt idx="1527">
                  <c:v>0.96483125000000003</c:v>
                </c:pt>
                <c:pt idx="1528">
                  <c:v>0.96545000000000003</c:v>
                </c:pt>
                <c:pt idx="1529">
                  <c:v>0.96606875000000003</c:v>
                </c:pt>
                <c:pt idx="1530">
                  <c:v>0.96668750000000003</c:v>
                </c:pt>
                <c:pt idx="1531">
                  <c:v>0.96730625000000003</c:v>
                </c:pt>
                <c:pt idx="1532">
                  <c:v>0.96792500000000004</c:v>
                </c:pt>
                <c:pt idx="1533">
                  <c:v>0.96854375000000004</c:v>
                </c:pt>
                <c:pt idx="1534">
                  <c:v>0.96916250000000004</c:v>
                </c:pt>
                <c:pt idx="1535">
                  <c:v>0.96978125000000004</c:v>
                </c:pt>
                <c:pt idx="1536">
                  <c:v>0.97040000000000004</c:v>
                </c:pt>
                <c:pt idx="1537">
                  <c:v>0.97101875000000004</c:v>
                </c:pt>
                <c:pt idx="1538">
                  <c:v>0.97163750000000004</c:v>
                </c:pt>
                <c:pt idx="1539">
                  <c:v>0.97225625000000004</c:v>
                </c:pt>
                <c:pt idx="1540">
                  <c:v>0.97287500000000005</c:v>
                </c:pt>
                <c:pt idx="1541">
                  <c:v>0.97349375000000005</c:v>
                </c:pt>
                <c:pt idx="1542">
                  <c:v>0.97411250000000005</c:v>
                </c:pt>
                <c:pt idx="1543">
                  <c:v>0.97473125000000005</c:v>
                </c:pt>
                <c:pt idx="1544">
                  <c:v>0.97535000000000005</c:v>
                </c:pt>
                <c:pt idx="1545">
                  <c:v>0.97596875000000005</c:v>
                </c:pt>
                <c:pt idx="1546">
                  <c:v>0.97658750000000005</c:v>
                </c:pt>
                <c:pt idx="1547">
                  <c:v>0.97720625000000005</c:v>
                </c:pt>
                <c:pt idx="1548">
                  <c:v>0.97782500000000006</c:v>
                </c:pt>
                <c:pt idx="1549">
                  <c:v>0.97844374999999995</c:v>
                </c:pt>
                <c:pt idx="1550">
                  <c:v>0.97906249999999995</c:v>
                </c:pt>
                <c:pt idx="1551">
                  <c:v>0.97968124999999995</c:v>
                </c:pt>
                <c:pt idx="1552">
                  <c:v>0.98029999999999995</c:v>
                </c:pt>
                <c:pt idx="1553">
                  <c:v>0.98091874999999995</c:v>
                </c:pt>
                <c:pt idx="1554">
                  <c:v>0.98153749999999995</c:v>
                </c:pt>
                <c:pt idx="1555">
                  <c:v>0.98215624999999995</c:v>
                </c:pt>
                <c:pt idx="1556">
                  <c:v>0.98277499999999995</c:v>
                </c:pt>
                <c:pt idx="1557">
                  <c:v>0.98339374999999996</c:v>
                </c:pt>
                <c:pt idx="1558">
                  <c:v>0.98401249999999996</c:v>
                </c:pt>
                <c:pt idx="1559">
                  <c:v>0.98463124999999996</c:v>
                </c:pt>
                <c:pt idx="1560">
                  <c:v>0.98524999999999996</c:v>
                </c:pt>
                <c:pt idx="1561">
                  <c:v>0.98586874999999996</c:v>
                </c:pt>
                <c:pt idx="1562">
                  <c:v>0.98648749999999996</c:v>
                </c:pt>
                <c:pt idx="1563">
                  <c:v>0.98710624999999996</c:v>
                </c:pt>
                <c:pt idx="1564">
                  <c:v>0.98772499999999996</c:v>
                </c:pt>
                <c:pt idx="1565">
                  <c:v>0.98834374999999997</c:v>
                </c:pt>
                <c:pt idx="1566">
                  <c:v>0.98896249999999997</c:v>
                </c:pt>
                <c:pt idx="1567">
                  <c:v>0.98958124999999997</c:v>
                </c:pt>
                <c:pt idx="1568">
                  <c:v>0.99019999999999997</c:v>
                </c:pt>
                <c:pt idx="1569">
                  <c:v>0.99081874999999997</c:v>
                </c:pt>
                <c:pt idx="1570">
                  <c:v>0.99143749999999997</c:v>
                </c:pt>
                <c:pt idx="1571">
                  <c:v>0.99205624999999997</c:v>
                </c:pt>
                <c:pt idx="1572">
                  <c:v>0.99267499999999997</c:v>
                </c:pt>
                <c:pt idx="1573">
                  <c:v>0.99329374999999998</c:v>
                </c:pt>
                <c:pt idx="1574">
                  <c:v>0.99391249999999998</c:v>
                </c:pt>
                <c:pt idx="1575">
                  <c:v>0.99453124999999998</c:v>
                </c:pt>
                <c:pt idx="1576">
                  <c:v>0.99514999999999998</c:v>
                </c:pt>
                <c:pt idx="1577">
                  <c:v>0.99576874999999998</c:v>
                </c:pt>
                <c:pt idx="1578">
                  <c:v>0.99638749999999998</c:v>
                </c:pt>
                <c:pt idx="1579">
                  <c:v>0.99700624999999998</c:v>
                </c:pt>
                <c:pt idx="1580">
                  <c:v>0.99762499999999998</c:v>
                </c:pt>
                <c:pt idx="1581">
                  <c:v>0.99824374999999999</c:v>
                </c:pt>
                <c:pt idx="1582">
                  <c:v>0.99886249999999999</c:v>
                </c:pt>
                <c:pt idx="1583">
                  <c:v>0.99948124999999999</c:v>
                </c:pt>
                <c:pt idx="1584">
                  <c:v>1.0001</c:v>
                </c:pt>
                <c:pt idx="1585">
                  <c:v>1.0007187500000001</c:v>
                </c:pt>
                <c:pt idx="1586">
                  <c:v>1.0013375</c:v>
                </c:pt>
                <c:pt idx="1587">
                  <c:v>1.0019562500000001</c:v>
                </c:pt>
                <c:pt idx="1588">
                  <c:v>1.002575</c:v>
                </c:pt>
                <c:pt idx="1589">
                  <c:v>1.0031937500000001</c:v>
                </c:pt>
                <c:pt idx="1590">
                  <c:v>1.0038125</c:v>
                </c:pt>
                <c:pt idx="1591">
                  <c:v>1.0044312500000001</c:v>
                </c:pt>
                <c:pt idx="1592">
                  <c:v>1.00505</c:v>
                </c:pt>
                <c:pt idx="1593">
                  <c:v>1.0056687499999999</c:v>
                </c:pt>
                <c:pt idx="1594">
                  <c:v>1.0062875</c:v>
                </c:pt>
                <c:pt idx="1595">
                  <c:v>1.0069062499999999</c:v>
                </c:pt>
                <c:pt idx="1596">
                  <c:v>1.007525</c:v>
                </c:pt>
                <c:pt idx="1597">
                  <c:v>1.0081437499999999</c:v>
                </c:pt>
                <c:pt idx="1598">
                  <c:v>1.0087625</c:v>
                </c:pt>
                <c:pt idx="1599">
                  <c:v>1.0093812499999999</c:v>
                </c:pt>
                <c:pt idx="1600">
                  <c:v>1.01</c:v>
                </c:pt>
                <c:pt idx="1601">
                  <c:v>1.0106187499999999</c:v>
                </c:pt>
                <c:pt idx="1602">
                  <c:v>1.0112375</c:v>
                </c:pt>
                <c:pt idx="1603">
                  <c:v>1.0118562499999999</c:v>
                </c:pt>
                <c:pt idx="1604">
                  <c:v>1.012475</c:v>
                </c:pt>
                <c:pt idx="1605">
                  <c:v>1.0130937499999999</c:v>
                </c:pt>
                <c:pt idx="1606">
                  <c:v>1.0137125</c:v>
                </c:pt>
                <c:pt idx="1607">
                  <c:v>1.0143312499999999</c:v>
                </c:pt>
                <c:pt idx="1608">
                  <c:v>1.01495</c:v>
                </c:pt>
                <c:pt idx="1609">
                  <c:v>1.0155687499999999</c:v>
                </c:pt>
                <c:pt idx="1610">
                  <c:v>1.0161875</c:v>
                </c:pt>
                <c:pt idx="1611">
                  <c:v>1.0168062499999999</c:v>
                </c:pt>
                <c:pt idx="1612">
                  <c:v>1.017425</c:v>
                </c:pt>
                <c:pt idx="1613">
                  <c:v>1.0180437499999999</c:v>
                </c:pt>
                <c:pt idx="1614">
                  <c:v>1.0186625</c:v>
                </c:pt>
                <c:pt idx="1615">
                  <c:v>1.0192812499999999</c:v>
                </c:pt>
                <c:pt idx="1616">
                  <c:v>1.0199</c:v>
                </c:pt>
                <c:pt idx="1617">
                  <c:v>1.0205187499999999</c:v>
                </c:pt>
                <c:pt idx="1618">
                  <c:v>1.0211375</c:v>
                </c:pt>
                <c:pt idx="1619">
                  <c:v>1.0217562499999999</c:v>
                </c:pt>
                <c:pt idx="1620">
                  <c:v>1.022375</c:v>
                </c:pt>
                <c:pt idx="1621">
                  <c:v>1.0229937499999999</c:v>
                </c:pt>
                <c:pt idx="1622">
                  <c:v>1.0236125</c:v>
                </c:pt>
                <c:pt idx="1623">
                  <c:v>1.0242312499999999</c:v>
                </c:pt>
                <c:pt idx="1624">
                  <c:v>1.02485</c:v>
                </c:pt>
                <c:pt idx="1625">
                  <c:v>1.0254687499999999</c:v>
                </c:pt>
                <c:pt idx="1626">
                  <c:v>1.0260875</c:v>
                </c:pt>
                <c:pt idx="1627">
                  <c:v>1.0267062499999999</c:v>
                </c:pt>
                <c:pt idx="1628">
                  <c:v>1.027325</c:v>
                </c:pt>
                <c:pt idx="1629">
                  <c:v>1.0279437499999999</c:v>
                </c:pt>
                <c:pt idx="1630">
                  <c:v>1.0285625</c:v>
                </c:pt>
                <c:pt idx="1631">
                  <c:v>1.0291812499999999</c:v>
                </c:pt>
                <c:pt idx="1632">
                  <c:v>1.0298</c:v>
                </c:pt>
                <c:pt idx="1633">
                  <c:v>1.0304187499999999</c:v>
                </c:pt>
                <c:pt idx="1634">
                  <c:v>1.0310375000000001</c:v>
                </c:pt>
                <c:pt idx="1635">
                  <c:v>1.0316562499999999</c:v>
                </c:pt>
                <c:pt idx="1636">
                  <c:v>1.0322750000000001</c:v>
                </c:pt>
                <c:pt idx="1637">
                  <c:v>1.0328937499999999</c:v>
                </c:pt>
                <c:pt idx="1638">
                  <c:v>1.0335125000000001</c:v>
                </c:pt>
                <c:pt idx="1639">
                  <c:v>1.0341312499999999</c:v>
                </c:pt>
                <c:pt idx="1640">
                  <c:v>1.0347500000000001</c:v>
                </c:pt>
                <c:pt idx="1641">
                  <c:v>1.0353687499999999</c:v>
                </c:pt>
                <c:pt idx="1642">
                  <c:v>1.0359875000000001</c:v>
                </c:pt>
                <c:pt idx="1643">
                  <c:v>1.03660625</c:v>
                </c:pt>
                <c:pt idx="1644">
                  <c:v>1.0372250000000001</c:v>
                </c:pt>
                <c:pt idx="1645">
                  <c:v>1.03784375</c:v>
                </c:pt>
                <c:pt idx="1646">
                  <c:v>1.0384625000000001</c:v>
                </c:pt>
                <c:pt idx="1647">
                  <c:v>1.03908125</c:v>
                </c:pt>
                <c:pt idx="1648">
                  <c:v>1.0397000000000001</c:v>
                </c:pt>
                <c:pt idx="1649">
                  <c:v>1.04031875</c:v>
                </c:pt>
                <c:pt idx="1650">
                  <c:v>1.0409375000000001</c:v>
                </c:pt>
                <c:pt idx="1651">
                  <c:v>1.04155625</c:v>
                </c:pt>
                <c:pt idx="1652">
                  <c:v>1.0421750000000001</c:v>
                </c:pt>
                <c:pt idx="1653">
                  <c:v>1.04279375</c:v>
                </c:pt>
                <c:pt idx="1654">
                  <c:v>1.0434125000000001</c:v>
                </c:pt>
                <c:pt idx="1655">
                  <c:v>1.04403125</c:v>
                </c:pt>
                <c:pt idx="1656">
                  <c:v>1.0446500000000001</c:v>
                </c:pt>
                <c:pt idx="1657">
                  <c:v>1.04526875</c:v>
                </c:pt>
                <c:pt idx="1658">
                  <c:v>1.0458875000000001</c:v>
                </c:pt>
                <c:pt idx="1659">
                  <c:v>1.04650625</c:v>
                </c:pt>
                <c:pt idx="1660">
                  <c:v>1.0471250000000001</c:v>
                </c:pt>
                <c:pt idx="1661">
                  <c:v>1.04774375</c:v>
                </c:pt>
                <c:pt idx="1662">
                  <c:v>1.0483625000000001</c:v>
                </c:pt>
                <c:pt idx="1663">
                  <c:v>1.04898125</c:v>
                </c:pt>
                <c:pt idx="1664">
                  <c:v>1.0496000000000001</c:v>
                </c:pt>
                <c:pt idx="1665">
                  <c:v>1.05021875</c:v>
                </c:pt>
                <c:pt idx="1666">
                  <c:v>1.0508375000000001</c:v>
                </c:pt>
                <c:pt idx="1667">
                  <c:v>1.05145625</c:v>
                </c:pt>
                <c:pt idx="1668">
                  <c:v>1.0520750000000001</c:v>
                </c:pt>
                <c:pt idx="1669">
                  <c:v>1.05269375</c:v>
                </c:pt>
                <c:pt idx="1670">
                  <c:v>1.0533125000000001</c:v>
                </c:pt>
                <c:pt idx="1671">
                  <c:v>1.05393125</c:v>
                </c:pt>
                <c:pt idx="1672">
                  <c:v>1.0545500000000001</c:v>
                </c:pt>
                <c:pt idx="1673">
                  <c:v>1.05516875</c:v>
                </c:pt>
                <c:pt idx="1674">
                  <c:v>1.0557875000000001</c:v>
                </c:pt>
                <c:pt idx="1675">
                  <c:v>1.05640625</c:v>
                </c:pt>
                <c:pt idx="1676">
                  <c:v>1.0570250000000001</c:v>
                </c:pt>
                <c:pt idx="1677">
                  <c:v>1.05764375</c:v>
                </c:pt>
                <c:pt idx="1678">
                  <c:v>1.0582625000000001</c:v>
                </c:pt>
                <c:pt idx="1679">
                  <c:v>1.05888125</c:v>
                </c:pt>
                <c:pt idx="1680">
                  <c:v>1.0595000000000001</c:v>
                </c:pt>
                <c:pt idx="1681">
                  <c:v>1.06011875</c:v>
                </c:pt>
                <c:pt idx="1682">
                  <c:v>1.0607375000000001</c:v>
                </c:pt>
                <c:pt idx="1683">
                  <c:v>1.06135625</c:v>
                </c:pt>
                <c:pt idx="1684">
                  <c:v>1.0619749999999999</c:v>
                </c:pt>
                <c:pt idx="1685">
                  <c:v>1.06259375</c:v>
                </c:pt>
                <c:pt idx="1686">
                  <c:v>1.0632124999999999</c:v>
                </c:pt>
                <c:pt idx="1687">
                  <c:v>1.06383125</c:v>
                </c:pt>
                <c:pt idx="1688">
                  <c:v>1.0644499999999999</c:v>
                </c:pt>
                <c:pt idx="1689">
                  <c:v>1.06506875</c:v>
                </c:pt>
                <c:pt idx="1690">
                  <c:v>1.0656874999999999</c:v>
                </c:pt>
                <c:pt idx="1691">
                  <c:v>1.06630625</c:v>
                </c:pt>
                <c:pt idx="1692">
                  <c:v>1.0669249999999999</c:v>
                </c:pt>
                <c:pt idx="1693">
                  <c:v>1.06754375</c:v>
                </c:pt>
                <c:pt idx="1694">
                  <c:v>1.0681624999999999</c:v>
                </c:pt>
                <c:pt idx="1695">
                  <c:v>1.06878125</c:v>
                </c:pt>
                <c:pt idx="1696">
                  <c:v>1.0693999999999999</c:v>
                </c:pt>
                <c:pt idx="1697">
                  <c:v>1.07001875</c:v>
                </c:pt>
                <c:pt idx="1698">
                  <c:v>1.0706374999999999</c:v>
                </c:pt>
                <c:pt idx="1699">
                  <c:v>1.07125625</c:v>
                </c:pt>
                <c:pt idx="1700">
                  <c:v>1.0718749999999999</c:v>
                </c:pt>
                <c:pt idx="1701">
                  <c:v>1.07249375</c:v>
                </c:pt>
                <c:pt idx="1702">
                  <c:v>1.0731124999999999</c:v>
                </c:pt>
                <c:pt idx="1703">
                  <c:v>1.07373125</c:v>
                </c:pt>
                <c:pt idx="1704">
                  <c:v>1.0743499999999999</c:v>
                </c:pt>
                <c:pt idx="1705">
                  <c:v>1.07496875</c:v>
                </c:pt>
                <c:pt idx="1706">
                  <c:v>1.0755874999999999</c:v>
                </c:pt>
                <c:pt idx="1707">
                  <c:v>1.07620625</c:v>
                </c:pt>
                <c:pt idx="1708">
                  <c:v>1.0768249999999999</c:v>
                </c:pt>
                <c:pt idx="1709">
                  <c:v>1.07744375</c:v>
                </c:pt>
                <c:pt idx="1710">
                  <c:v>1.0780624999999999</c:v>
                </c:pt>
                <c:pt idx="1711">
                  <c:v>1.07868125</c:v>
                </c:pt>
                <c:pt idx="1712">
                  <c:v>1.0792999999999999</c:v>
                </c:pt>
                <c:pt idx="1713">
                  <c:v>1.07991875</c:v>
                </c:pt>
                <c:pt idx="1714">
                  <c:v>1.0805374999999999</c:v>
                </c:pt>
                <c:pt idx="1715">
                  <c:v>1.08115625</c:v>
                </c:pt>
                <c:pt idx="1716">
                  <c:v>1.0817749999999999</c:v>
                </c:pt>
                <c:pt idx="1717">
                  <c:v>1.08239375</c:v>
                </c:pt>
                <c:pt idx="1718">
                  <c:v>1.0830124999999999</c:v>
                </c:pt>
                <c:pt idx="1719">
                  <c:v>1.08363125</c:v>
                </c:pt>
                <c:pt idx="1720">
                  <c:v>1.0842499999999999</c:v>
                </c:pt>
                <c:pt idx="1721">
                  <c:v>1.08486875</c:v>
                </c:pt>
                <c:pt idx="1722">
                  <c:v>1.0854874999999999</c:v>
                </c:pt>
                <c:pt idx="1723">
                  <c:v>1.0861062500000001</c:v>
                </c:pt>
                <c:pt idx="1724">
                  <c:v>1.0867249999999999</c:v>
                </c:pt>
                <c:pt idx="1725">
                  <c:v>1.0873437500000001</c:v>
                </c:pt>
                <c:pt idx="1726">
                  <c:v>1.0879624999999999</c:v>
                </c:pt>
                <c:pt idx="1727">
                  <c:v>1.0885812500000001</c:v>
                </c:pt>
                <c:pt idx="1728">
                  <c:v>1.0891999999999999</c:v>
                </c:pt>
                <c:pt idx="1729">
                  <c:v>1.0898187500000001</c:v>
                </c:pt>
                <c:pt idx="1730">
                  <c:v>1.0904374999999999</c:v>
                </c:pt>
                <c:pt idx="1731">
                  <c:v>1.0910562500000001</c:v>
                </c:pt>
                <c:pt idx="1732">
                  <c:v>1.091675</c:v>
                </c:pt>
                <c:pt idx="1733">
                  <c:v>1.0922937500000001</c:v>
                </c:pt>
                <c:pt idx="1734">
                  <c:v>1.0929125</c:v>
                </c:pt>
                <c:pt idx="1735">
                  <c:v>1.0935312500000001</c:v>
                </c:pt>
                <c:pt idx="1736">
                  <c:v>1.09415</c:v>
                </c:pt>
                <c:pt idx="1737">
                  <c:v>1.0947687500000001</c:v>
                </c:pt>
                <c:pt idx="1738">
                  <c:v>1.0953875</c:v>
                </c:pt>
                <c:pt idx="1739">
                  <c:v>1.0960062500000001</c:v>
                </c:pt>
                <c:pt idx="1740">
                  <c:v>1.096625</c:v>
                </c:pt>
                <c:pt idx="1741">
                  <c:v>1.0972437500000001</c:v>
                </c:pt>
                <c:pt idx="1742">
                  <c:v>1.0978625</c:v>
                </c:pt>
                <c:pt idx="1743">
                  <c:v>1.0984812500000001</c:v>
                </c:pt>
                <c:pt idx="1744">
                  <c:v>1.0991</c:v>
                </c:pt>
                <c:pt idx="1745">
                  <c:v>1.0997187500000001</c:v>
                </c:pt>
                <c:pt idx="1746">
                  <c:v>1.1003375</c:v>
                </c:pt>
                <c:pt idx="1747">
                  <c:v>1.1009562500000001</c:v>
                </c:pt>
                <c:pt idx="1748">
                  <c:v>1.101575</c:v>
                </c:pt>
                <c:pt idx="1749">
                  <c:v>1.1021937500000001</c:v>
                </c:pt>
                <c:pt idx="1750">
                  <c:v>1.1028125</c:v>
                </c:pt>
                <c:pt idx="1751">
                  <c:v>1.1034312500000001</c:v>
                </c:pt>
                <c:pt idx="1752">
                  <c:v>1.10405</c:v>
                </c:pt>
                <c:pt idx="1753">
                  <c:v>1.1046687500000001</c:v>
                </c:pt>
                <c:pt idx="1754">
                  <c:v>1.1052875</c:v>
                </c:pt>
                <c:pt idx="1755">
                  <c:v>1.1059062500000001</c:v>
                </c:pt>
                <c:pt idx="1756">
                  <c:v>1.106525</c:v>
                </c:pt>
                <c:pt idx="1757">
                  <c:v>1.1071437500000001</c:v>
                </c:pt>
                <c:pt idx="1758">
                  <c:v>1.1077625</c:v>
                </c:pt>
                <c:pt idx="1759">
                  <c:v>1.1083812500000001</c:v>
                </c:pt>
                <c:pt idx="1760">
                  <c:v>1.109</c:v>
                </c:pt>
                <c:pt idx="1761">
                  <c:v>1.1096187500000001</c:v>
                </c:pt>
                <c:pt idx="1762">
                  <c:v>1.1102375</c:v>
                </c:pt>
                <c:pt idx="1763">
                  <c:v>1.1108562500000001</c:v>
                </c:pt>
                <c:pt idx="1764">
                  <c:v>1.111475</c:v>
                </c:pt>
                <c:pt idx="1765">
                  <c:v>1.1120937500000001</c:v>
                </c:pt>
                <c:pt idx="1766">
                  <c:v>1.1127125</c:v>
                </c:pt>
                <c:pt idx="1767">
                  <c:v>1.1133312500000001</c:v>
                </c:pt>
                <c:pt idx="1768">
                  <c:v>1.11395</c:v>
                </c:pt>
                <c:pt idx="1769">
                  <c:v>1.1145687500000001</c:v>
                </c:pt>
                <c:pt idx="1770">
                  <c:v>1.1151875</c:v>
                </c:pt>
                <c:pt idx="1771">
                  <c:v>1.1158062500000001</c:v>
                </c:pt>
                <c:pt idx="1772">
                  <c:v>1.116425</c:v>
                </c:pt>
                <c:pt idx="1773">
                  <c:v>1.1170437499999999</c:v>
                </c:pt>
                <c:pt idx="1774">
                  <c:v>1.1176625</c:v>
                </c:pt>
                <c:pt idx="1775">
                  <c:v>1.1182812499999999</c:v>
                </c:pt>
                <c:pt idx="1776">
                  <c:v>1.1189</c:v>
                </c:pt>
                <c:pt idx="1777">
                  <c:v>1.1195187499999999</c:v>
                </c:pt>
                <c:pt idx="1778">
                  <c:v>1.1201375</c:v>
                </c:pt>
                <c:pt idx="1779">
                  <c:v>1.1207562499999999</c:v>
                </c:pt>
                <c:pt idx="1780">
                  <c:v>1.121375</c:v>
                </c:pt>
                <c:pt idx="1781">
                  <c:v>1.1219937499999999</c:v>
                </c:pt>
                <c:pt idx="1782">
                  <c:v>1.1226125</c:v>
                </c:pt>
                <c:pt idx="1783">
                  <c:v>1.1232312499999999</c:v>
                </c:pt>
                <c:pt idx="1784">
                  <c:v>1.12385</c:v>
                </c:pt>
                <c:pt idx="1785">
                  <c:v>1.1244687499999999</c:v>
                </c:pt>
                <c:pt idx="1786">
                  <c:v>1.1250875</c:v>
                </c:pt>
                <c:pt idx="1787">
                  <c:v>1.1257062499999999</c:v>
                </c:pt>
                <c:pt idx="1788">
                  <c:v>1.126325</c:v>
                </c:pt>
                <c:pt idx="1789">
                  <c:v>1.1269437499999999</c:v>
                </c:pt>
                <c:pt idx="1790">
                  <c:v>1.1275625</c:v>
                </c:pt>
                <c:pt idx="1791">
                  <c:v>1.1281812499999999</c:v>
                </c:pt>
                <c:pt idx="1792">
                  <c:v>1.1288</c:v>
                </c:pt>
                <c:pt idx="1793">
                  <c:v>1.1294187499999999</c:v>
                </c:pt>
                <c:pt idx="1794">
                  <c:v>1.1300375</c:v>
                </c:pt>
                <c:pt idx="1795">
                  <c:v>1.1306562499999999</c:v>
                </c:pt>
                <c:pt idx="1796">
                  <c:v>1.131275</c:v>
                </c:pt>
                <c:pt idx="1797">
                  <c:v>1.1318937499999999</c:v>
                </c:pt>
                <c:pt idx="1798">
                  <c:v>1.1325125</c:v>
                </c:pt>
                <c:pt idx="1799">
                  <c:v>1.1331312499999999</c:v>
                </c:pt>
                <c:pt idx="1800">
                  <c:v>1.13375</c:v>
                </c:pt>
                <c:pt idx="1801">
                  <c:v>1.1343687499999999</c:v>
                </c:pt>
                <c:pt idx="1802">
                  <c:v>1.1349875</c:v>
                </c:pt>
                <c:pt idx="1803">
                  <c:v>1.1356062499999999</c:v>
                </c:pt>
                <c:pt idx="1804">
                  <c:v>1.136225</c:v>
                </c:pt>
                <c:pt idx="1805">
                  <c:v>1.1368437499999999</c:v>
                </c:pt>
                <c:pt idx="1806">
                  <c:v>1.1374625</c:v>
                </c:pt>
                <c:pt idx="1807">
                  <c:v>1.1380812499999999</c:v>
                </c:pt>
                <c:pt idx="1808">
                  <c:v>1.1387</c:v>
                </c:pt>
                <c:pt idx="1809">
                  <c:v>1.1393187499999999</c:v>
                </c:pt>
                <c:pt idx="1810">
                  <c:v>1.1399375</c:v>
                </c:pt>
                <c:pt idx="1811">
                  <c:v>1.1405562499999999</c:v>
                </c:pt>
                <c:pt idx="1812">
                  <c:v>1.1411750000000001</c:v>
                </c:pt>
                <c:pt idx="1813">
                  <c:v>1.1417937499999999</c:v>
                </c:pt>
                <c:pt idx="1814">
                  <c:v>1.1424125000000001</c:v>
                </c:pt>
                <c:pt idx="1815">
                  <c:v>1.1430312499999999</c:v>
                </c:pt>
                <c:pt idx="1816">
                  <c:v>1.1436500000000001</c:v>
                </c:pt>
                <c:pt idx="1817">
                  <c:v>1.1442687499999999</c:v>
                </c:pt>
                <c:pt idx="1818">
                  <c:v>1.1448875000000001</c:v>
                </c:pt>
                <c:pt idx="1819">
                  <c:v>1.1455062499999999</c:v>
                </c:pt>
                <c:pt idx="1820">
                  <c:v>1.1461250000000001</c:v>
                </c:pt>
                <c:pt idx="1821">
                  <c:v>1.14674375</c:v>
                </c:pt>
                <c:pt idx="1822">
                  <c:v>1.1473625000000001</c:v>
                </c:pt>
                <c:pt idx="1823">
                  <c:v>1.14798125</c:v>
                </c:pt>
                <c:pt idx="1824">
                  <c:v>1.1486000000000001</c:v>
                </c:pt>
                <c:pt idx="1825">
                  <c:v>1.14921875</c:v>
                </c:pt>
                <c:pt idx="1826">
                  <c:v>1.1498375000000001</c:v>
                </c:pt>
                <c:pt idx="1827">
                  <c:v>1.15045625</c:v>
                </c:pt>
                <c:pt idx="1828">
                  <c:v>1.1510750000000001</c:v>
                </c:pt>
                <c:pt idx="1829">
                  <c:v>1.15169375</c:v>
                </c:pt>
                <c:pt idx="1830">
                  <c:v>1.1523125000000001</c:v>
                </c:pt>
                <c:pt idx="1831">
                  <c:v>1.15293125</c:v>
                </c:pt>
                <c:pt idx="1832">
                  <c:v>1.1535500000000001</c:v>
                </c:pt>
                <c:pt idx="1833">
                  <c:v>1.15416875</c:v>
                </c:pt>
                <c:pt idx="1834">
                  <c:v>1.1547875000000001</c:v>
                </c:pt>
                <c:pt idx="1835">
                  <c:v>1.15540625</c:v>
                </c:pt>
                <c:pt idx="1836">
                  <c:v>1.1560250000000001</c:v>
                </c:pt>
                <c:pt idx="1837">
                  <c:v>1.15664375</c:v>
                </c:pt>
                <c:pt idx="1838">
                  <c:v>1.1572625000000001</c:v>
                </c:pt>
                <c:pt idx="1839">
                  <c:v>1.15788125</c:v>
                </c:pt>
                <c:pt idx="1840">
                  <c:v>1.1585000000000001</c:v>
                </c:pt>
                <c:pt idx="1841">
                  <c:v>1.15911875</c:v>
                </c:pt>
                <c:pt idx="1842">
                  <c:v>1.1597375000000001</c:v>
                </c:pt>
                <c:pt idx="1843">
                  <c:v>1.16035625</c:v>
                </c:pt>
                <c:pt idx="1844">
                  <c:v>1.1609750000000001</c:v>
                </c:pt>
                <c:pt idx="1845">
                  <c:v>1.16159375</c:v>
                </c:pt>
                <c:pt idx="1846">
                  <c:v>1.1622125000000001</c:v>
                </c:pt>
                <c:pt idx="1847">
                  <c:v>1.16283125</c:v>
                </c:pt>
                <c:pt idx="1848">
                  <c:v>1.1634500000000001</c:v>
                </c:pt>
                <c:pt idx="1849">
                  <c:v>1.16406875</c:v>
                </c:pt>
                <c:pt idx="1850">
                  <c:v>1.1646875000000001</c:v>
                </c:pt>
                <c:pt idx="1851">
                  <c:v>1.16530625</c:v>
                </c:pt>
                <c:pt idx="1852">
                  <c:v>1.1659250000000001</c:v>
                </c:pt>
                <c:pt idx="1853">
                  <c:v>1.16654375</c:v>
                </c:pt>
                <c:pt idx="1854">
                  <c:v>1.1671625000000001</c:v>
                </c:pt>
                <c:pt idx="1855">
                  <c:v>1.16778125</c:v>
                </c:pt>
                <c:pt idx="1856">
                  <c:v>1.1684000000000001</c:v>
                </c:pt>
                <c:pt idx="1857">
                  <c:v>1.16901875</c:v>
                </c:pt>
                <c:pt idx="1858">
                  <c:v>1.1696375000000001</c:v>
                </c:pt>
                <c:pt idx="1859">
                  <c:v>1.17025625</c:v>
                </c:pt>
                <c:pt idx="1860">
                  <c:v>1.1708750000000001</c:v>
                </c:pt>
                <c:pt idx="1861">
                  <c:v>1.17149375</c:v>
                </c:pt>
                <c:pt idx="1862">
                  <c:v>1.1721124999999999</c:v>
                </c:pt>
                <c:pt idx="1863">
                  <c:v>1.17273125</c:v>
                </c:pt>
                <c:pt idx="1864">
                  <c:v>1.1733499999999999</c:v>
                </c:pt>
                <c:pt idx="1865">
                  <c:v>1.17396875</c:v>
                </c:pt>
                <c:pt idx="1866">
                  <c:v>1.1745874999999999</c:v>
                </c:pt>
                <c:pt idx="1867">
                  <c:v>1.17520625</c:v>
                </c:pt>
                <c:pt idx="1868">
                  <c:v>1.1758249999999999</c:v>
                </c:pt>
                <c:pt idx="1869">
                  <c:v>1.17644375</c:v>
                </c:pt>
                <c:pt idx="1870">
                  <c:v>1.1770624999999999</c:v>
                </c:pt>
                <c:pt idx="1871">
                  <c:v>1.17768125</c:v>
                </c:pt>
                <c:pt idx="1872">
                  <c:v>1.1782999999999999</c:v>
                </c:pt>
                <c:pt idx="1873">
                  <c:v>1.17891875</c:v>
                </c:pt>
                <c:pt idx="1874">
                  <c:v>1.1795374999999999</c:v>
                </c:pt>
                <c:pt idx="1875">
                  <c:v>1.18015625</c:v>
                </c:pt>
                <c:pt idx="1876">
                  <c:v>1.1807749999999999</c:v>
                </c:pt>
                <c:pt idx="1877">
                  <c:v>1.18139375</c:v>
                </c:pt>
                <c:pt idx="1878">
                  <c:v>1.1820124999999999</c:v>
                </c:pt>
                <c:pt idx="1879">
                  <c:v>1.18263125</c:v>
                </c:pt>
                <c:pt idx="1880">
                  <c:v>1.1832499999999999</c:v>
                </c:pt>
                <c:pt idx="1881">
                  <c:v>1.18386875</c:v>
                </c:pt>
                <c:pt idx="1882">
                  <c:v>1.1844874999999999</c:v>
                </c:pt>
                <c:pt idx="1883">
                  <c:v>1.18510625</c:v>
                </c:pt>
                <c:pt idx="1884">
                  <c:v>1.1857249999999999</c:v>
                </c:pt>
                <c:pt idx="1885">
                  <c:v>1.18634375</c:v>
                </c:pt>
                <c:pt idx="1886">
                  <c:v>1.1869624999999999</c:v>
                </c:pt>
                <c:pt idx="1887">
                  <c:v>1.18758125</c:v>
                </c:pt>
                <c:pt idx="1888">
                  <c:v>1.1881999999999999</c:v>
                </c:pt>
                <c:pt idx="1889">
                  <c:v>1.18881875</c:v>
                </c:pt>
                <c:pt idx="1890">
                  <c:v>1.1894374999999999</c:v>
                </c:pt>
                <c:pt idx="1891">
                  <c:v>1.19005625</c:v>
                </c:pt>
                <c:pt idx="1892">
                  <c:v>1.1906749999999999</c:v>
                </c:pt>
                <c:pt idx="1893">
                  <c:v>1.19129375</c:v>
                </c:pt>
                <c:pt idx="1894">
                  <c:v>1.1919124999999999</c:v>
                </c:pt>
                <c:pt idx="1895">
                  <c:v>1.19253125</c:v>
                </c:pt>
                <c:pt idx="1896">
                  <c:v>1.1931499999999999</c:v>
                </c:pt>
                <c:pt idx="1897">
                  <c:v>1.19376875</c:v>
                </c:pt>
                <c:pt idx="1898">
                  <c:v>1.1943874999999999</c:v>
                </c:pt>
                <c:pt idx="1899">
                  <c:v>1.19500625</c:v>
                </c:pt>
                <c:pt idx="1900">
                  <c:v>1.1956249999999999</c:v>
                </c:pt>
                <c:pt idx="1901">
                  <c:v>1.1962437500000001</c:v>
                </c:pt>
                <c:pt idx="1902">
                  <c:v>1.1968624999999999</c:v>
                </c:pt>
                <c:pt idx="1903">
                  <c:v>1.1974812500000001</c:v>
                </c:pt>
                <c:pt idx="1904">
                  <c:v>1.1980999999999999</c:v>
                </c:pt>
                <c:pt idx="1905">
                  <c:v>1.1987187500000001</c:v>
                </c:pt>
                <c:pt idx="1906">
                  <c:v>1.1993374999999999</c:v>
                </c:pt>
                <c:pt idx="1907">
                  <c:v>1.1999562500000001</c:v>
                </c:pt>
                <c:pt idx="1908">
                  <c:v>1.2005749999999999</c:v>
                </c:pt>
                <c:pt idx="1909">
                  <c:v>1.2011937500000001</c:v>
                </c:pt>
                <c:pt idx="1910">
                  <c:v>1.2018125</c:v>
                </c:pt>
                <c:pt idx="1911">
                  <c:v>1.2024312500000001</c:v>
                </c:pt>
                <c:pt idx="1912">
                  <c:v>1.20305</c:v>
                </c:pt>
                <c:pt idx="1913">
                  <c:v>1.2036687500000001</c:v>
                </c:pt>
                <c:pt idx="1914">
                  <c:v>1.2042875</c:v>
                </c:pt>
                <c:pt idx="1915">
                  <c:v>1.2049062500000001</c:v>
                </c:pt>
                <c:pt idx="1916">
                  <c:v>1.205525</c:v>
                </c:pt>
                <c:pt idx="1917">
                  <c:v>1.2061437500000001</c:v>
                </c:pt>
                <c:pt idx="1918">
                  <c:v>1.2067625</c:v>
                </c:pt>
                <c:pt idx="1919">
                  <c:v>1.2073812500000001</c:v>
                </c:pt>
                <c:pt idx="1920">
                  <c:v>1.208</c:v>
                </c:pt>
                <c:pt idx="1921">
                  <c:v>1.2086187500000001</c:v>
                </c:pt>
                <c:pt idx="1922">
                  <c:v>1.2092375</c:v>
                </c:pt>
                <c:pt idx="1923">
                  <c:v>1.2098562500000001</c:v>
                </c:pt>
                <c:pt idx="1924">
                  <c:v>1.210475</c:v>
                </c:pt>
                <c:pt idx="1925">
                  <c:v>1.2110937500000001</c:v>
                </c:pt>
                <c:pt idx="1926">
                  <c:v>1.2117125</c:v>
                </c:pt>
                <c:pt idx="1927">
                  <c:v>1.2123312500000001</c:v>
                </c:pt>
                <c:pt idx="1928">
                  <c:v>1.21295</c:v>
                </c:pt>
                <c:pt idx="1929">
                  <c:v>1.2135687500000001</c:v>
                </c:pt>
                <c:pt idx="1930">
                  <c:v>1.2141875</c:v>
                </c:pt>
                <c:pt idx="1931">
                  <c:v>1.2148062500000001</c:v>
                </c:pt>
                <c:pt idx="1932">
                  <c:v>1.215425</c:v>
                </c:pt>
                <c:pt idx="1933">
                  <c:v>1.2160437500000001</c:v>
                </c:pt>
                <c:pt idx="1934">
                  <c:v>1.2166625</c:v>
                </c:pt>
                <c:pt idx="1935">
                  <c:v>1.2172812500000001</c:v>
                </c:pt>
                <c:pt idx="1936">
                  <c:v>1.2179</c:v>
                </c:pt>
                <c:pt idx="1937">
                  <c:v>1.2185187500000001</c:v>
                </c:pt>
                <c:pt idx="1938">
                  <c:v>1.2191375</c:v>
                </c:pt>
                <c:pt idx="1939">
                  <c:v>1.2197562500000001</c:v>
                </c:pt>
                <c:pt idx="1940">
                  <c:v>1.220375</c:v>
                </c:pt>
                <c:pt idx="1941">
                  <c:v>1.2209937500000001</c:v>
                </c:pt>
                <c:pt idx="1942">
                  <c:v>1.2216125</c:v>
                </c:pt>
                <c:pt idx="1943">
                  <c:v>1.2222312500000001</c:v>
                </c:pt>
                <c:pt idx="1944">
                  <c:v>1.22285</c:v>
                </c:pt>
                <c:pt idx="1945">
                  <c:v>1.2234687500000001</c:v>
                </c:pt>
                <c:pt idx="1946">
                  <c:v>1.2240875</c:v>
                </c:pt>
                <c:pt idx="1947">
                  <c:v>1.2247062500000001</c:v>
                </c:pt>
                <c:pt idx="1948">
                  <c:v>1.225325</c:v>
                </c:pt>
                <c:pt idx="1949">
                  <c:v>1.2259437500000001</c:v>
                </c:pt>
                <c:pt idx="1950">
                  <c:v>1.2265625</c:v>
                </c:pt>
                <c:pt idx="1951">
                  <c:v>1.2271812499999999</c:v>
                </c:pt>
                <c:pt idx="1952">
                  <c:v>1.2278</c:v>
                </c:pt>
                <c:pt idx="1953">
                  <c:v>1.2284187499999999</c:v>
                </c:pt>
                <c:pt idx="1954">
                  <c:v>1.2290375</c:v>
                </c:pt>
                <c:pt idx="1955">
                  <c:v>1.2296562499999999</c:v>
                </c:pt>
                <c:pt idx="1956">
                  <c:v>1.230275</c:v>
                </c:pt>
                <c:pt idx="1957">
                  <c:v>1.2308937499999999</c:v>
                </c:pt>
                <c:pt idx="1958">
                  <c:v>1.2315125</c:v>
                </c:pt>
                <c:pt idx="1959">
                  <c:v>1.2321312499999999</c:v>
                </c:pt>
                <c:pt idx="1960">
                  <c:v>1.23275</c:v>
                </c:pt>
                <c:pt idx="1961">
                  <c:v>1.2333687499999999</c:v>
                </c:pt>
                <c:pt idx="1962">
                  <c:v>1.2339875</c:v>
                </c:pt>
                <c:pt idx="1963">
                  <c:v>1.2346062499999999</c:v>
                </c:pt>
                <c:pt idx="1964">
                  <c:v>1.235225</c:v>
                </c:pt>
                <c:pt idx="1965">
                  <c:v>1.2358437499999999</c:v>
                </c:pt>
                <c:pt idx="1966">
                  <c:v>1.2364625</c:v>
                </c:pt>
                <c:pt idx="1967">
                  <c:v>1.2370812499999999</c:v>
                </c:pt>
                <c:pt idx="1968">
                  <c:v>1.2377</c:v>
                </c:pt>
                <c:pt idx="1969">
                  <c:v>1.2383187499999999</c:v>
                </c:pt>
                <c:pt idx="1970">
                  <c:v>1.2389375</c:v>
                </c:pt>
                <c:pt idx="1971">
                  <c:v>1.2395562499999999</c:v>
                </c:pt>
                <c:pt idx="1972">
                  <c:v>1.240175</c:v>
                </c:pt>
                <c:pt idx="1973">
                  <c:v>1.2407937499999999</c:v>
                </c:pt>
                <c:pt idx="1974">
                  <c:v>1.2414125</c:v>
                </c:pt>
                <c:pt idx="1975">
                  <c:v>1.2420312499999999</c:v>
                </c:pt>
                <c:pt idx="1976">
                  <c:v>1.24265</c:v>
                </c:pt>
                <c:pt idx="1977">
                  <c:v>1.2432687499999999</c:v>
                </c:pt>
                <c:pt idx="1978">
                  <c:v>1.2438875</c:v>
                </c:pt>
                <c:pt idx="1979">
                  <c:v>1.2445062499999999</c:v>
                </c:pt>
                <c:pt idx="1980">
                  <c:v>1.245125</c:v>
                </c:pt>
                <c:pt idx="1981">
                  <c:v>1.2457437499999999</c:v>
                </c:pt>
                <c:pt idx="1982">
                  <c:v>1.2463625</c:v>
                </c:pt>
                <c:pt idx="1983">
                  <c:v>1.2469812499999999</c:v>
                </c:pt>
                <c:pt idx="1984">
                  <c:v>1.2476</c:v>
                </c:pt>
                <c:pt idx="1985">
                  <c:v>1.2482187499999999</c:v>
                </c:pt>
                <c:pt idx="1986">
                  <c:v>1.2488375</c:v>
                </c:pt>
                <c:pt idx="1987">
                  <c:v>1.2494562499999999</c:v>
                </c:pt>
                <c:pt idx="1988">
                  <c:v>1.250075</c:v>
                </c:pt>
                <c:pt idx="1989">
                  <c:v>1.2506937499999999</c:v>
                </c:pt>
                <c:pt idx="1990">
                  <c:v>1.2513125</c:v>
                </c:pt>
                <c:pt idx="1991">
                  <c:v>1.2519312499999999</c:v>
                </c:pt>
                <c:pt idx="1992">
                  <c:v>1.2525500000000001</c:v>
                </c:pt>
                <c:pt idx="1993">
                  <c:v>1.2531687499999999</c:v>
                </c:pt>
                <c:pt idx="1994">
                  <c:v>1.2537875000000001</c:v>
                </c:pt>
                <c:pt idx="1995">
                  <c:v>1.2544062499999999</c:v>
                </c:pt>
                <c:pt idx="1996">
                  <c:v>1.2550250000000001</c:v>
                </c:pt>
                <c:pt idx="1997">
                  <c:v>1.2556437499999999</c:v>
                </c:pt>
                <c:pt idx="1998">
                  <c:v>1.2562625000000001</c:v>
                </c:pt>
                <c:pt idx="1999">
                  <c:v>1.2568812499999999</c:v>
                </c:pt>
                <c:pt idx="2000">
                  <c:v>1.2575000000000001</c:v>
                </c:pt>
                <c:pt idx="2001">
                  <c:v>1.25811875</c:v>
                </c:pt>
                <c:pt idx="2002">
                  <c:v>1.2587375000000001</c:v>
                </c:pt>
                <c:pt idx="2003">
                  <c:v>1.25935625</c:v>
                </c:pt>
                <c:pt idx="2004">
                  <c:v>1.2599750000000001</c:v>
                </c:pt>
                <c:pt idx="2005">
                  <c:v>1.26059375</c:v>
                </c:pt>
                <c:pt idx="2006">
                  <c:v>1.2612125000000001</c:v>
                </c:pt>
                <c:pt idx="2007">
                  <c:v>1.26183125</c:v>
                </c:pt>
                <c:pt idx="2008">
                  <c:v>1.2624500000000001</c:v>
                </c:pt>
                <c:pt idx="2009">
                  <c:v>1.26306875</c:v>
                </c:pt>
                <c:pt idx="2010">
                  <c:v>1.2636875000000001</c:v>
                </c:pt>
                <c:pt idx="2011">
                  <c:v>1.26430625</c:v>
                </c:pt>
                <c:pt idx="2012">
                  <c:v>1.2649250000000001</c:v>
                </c:pt>
                <c:pt idx="2013">
                  <c:v>1.26554375</c:v>
                </c:pt>
                <c:pt idx="2014">
                  <c:v>1.2661625000000001</c:v>
                </c:pt>
                <c:pt idx="2015">
                  <c:v>1.26678125</c:v>
                </c:pt>
                <c:pt idx="2016">
                  <c:v>1.2674000000000001</c:v>
                </c:pt>
                <c:pt idx="2017">
                  <c:v>1.26801875</c:v>
                </c:pt>
                <c:pt idx="2018">
                  <c:v>1.2686375000000001</c:v>
                </c:pt>
                <c:pt idx="2019">
                  <c:v>1.26925625</c:v>
                </c:pt>
                <c:pt idx="2020">
                  <c:v>1.2698750000000001</c:v>
                </c:pt>
                <c:pt idx="2021">
                  <c:v>1.27049375</c:v>
                </c:pt>
                <c:pt idx="2022">
                  <c:v>1.2711125000000001</c:v>
                </c:pt>
                <c:pt idx="2023">
                  <c:v>1.27173125</c:v>
                </c:pt>
                <c:pt idx="2024">
                  <c:v>1.2723500000000001</c:v>
                </c:pt>
                <c:pt idx="2025">
                  <c:v>1.27296875</c:v>
                </c:pt>
                <c:pt idx="2026">
                  <c:v>1.2735875000000001</c:v>
                </c:pt>
                <c:pt idx="2027">
                  <c:v>1.27420625</c:v>
                </c:pt>
                <c:pt idx="2028">
                  <c:v>1.2748250000000001</c:v>
                </c:pt>
                <c:pt idx="2029">
                  <c:v>1.27544375</c:v>
                </c:pt>
                <c:pt idx="2030">
                  <c:v>1.2760625000000001</c:v>
                </c:pt>
                <c:pt idx="2031">
                  <c:v>1.27668125</c:v>
                </c:pt>
                <c:pt idx="2032">
                  <c:v>1.2773000000000001</c:v>
                </c:pt>
                <c:pt idx="2033">
                  <c:v>1.27791875</c:v>
                </c:pt>
                <c:pt idx="2034">
                  <c:v>1.2785375000000001</c:v>
                </c:pt>
                <c:pt idx="2035">
                  <c:v>1.27915625</c:v>
                </c:pt>
                <c:pt idx="2036">
                  <c:v>1.2797750000000001</c:v>
                </c:pt>
                <c:pt idx="2037">
                  <c:v>1.28039375</c:v>
                </c:pt>
                <c:pt idx="2038">
                  <c:v>1.2810125000000001</c:v>
                </c:pt>
                <c:pt idx="2039">
                  <c:v>1.28163125</c:v>
                </c:pt>
                <c:pt idx="2040">
                  <c:v>1.2822499999999999</c:v>
                </c:pt>
                <c:pt idx="2041">
                  <c:v>1.28286875</c:v>
                </c:pt>
                <c:pt idx="2042">
                  <c:v>1.2834874999999999</c:v>
                </c:pt>
                <c:pt idx="2043">
                  <c:v>1.28410625</c:v>
                </c:pt>
                <c:pt idx="2044">
                  <c:v>1.2847249999999999</c:v>
                </c:pt>
                <c:pt idx="2045">
                  <c:v>1.28534375</c:v>
                </c:pt>
                <c:pt idx="2046">
                  <c:v>1.2859624999999999</c:v>
                </c:pt>
                <c:pt idx="2047">
                  <c:v>1.28658125</c:v>
                </c:pt>
                <c:pt idx="2048">
                  <c:v>1.2871999999999999</c:v>
                </c:pt>
                <c:pt idx="2049">
                  <c:v>1.28781875</c:v>
                </c:pt>
                <c:pt idx="2050">
                  <c:v>1.2884374999999999</c:v>
                </c:pt>
                <c:pt idx="2051">
                  <c:v>1.28905625</c:v>
                </c:pt>
                <c:pt idx="2052">
                  <c:v>1.2896749999999999</c:v>
                </c:pt>
                <c:pt idx="2053">
                  <c:v>1.29029375</c:v>
                </c:pt>
                <c:pt idx="2054">
                  <c:v>1.2909124999999999</c:v>
                </c:pt>
                <c:pt idx="2055">
                  <c:v>1.29153125</c:v>
                </c:pt>
                <c:pt idx="2056">
                  <c:v>1.2921499999999999</c:v>
                </c:pt>
                <c:pt idx="2057">
                  <c:v>1.29276875</c:v>
                </c:pt>
                <c:pt idx="2058">
                  <c:v>1.2933874999999999</c:v>
                </c:pt>
                <c:pt idx="2059">
                  <c:v>1.29400625</c:v>
                </c:pt>
                <c:pt idx="2060">
                  <c:v>1.2946249999999999</c:v>
                </c:pt>
                <c:pt idx="2061">
                  <c:v>1.29524375</c:v>
                </c:pt>
                <c:pt idx="2062">
                  <c:v>1.2958624999999999</c:v>
                </c:pt>
                <c:pt idx="2063">
                  <c:v>1.29648125</c:v>
                </c:pt>
                <c:pt idx="2064">
                  <c:v>1.2970999999999999</c:v>
                </c:pt>
                <c:pt idx="2065">
                  <c:v>1.29771875</c:v>
                </c:pt>
                <c:pt idx="2066">
                  <c:v>1.2983374999999999</c:v>
                </c:pt>
                <c:pt idx="2067">
                  <c:v>1.29895625</c:v>
                </c:pt>
                <c:pt idx="2068">
                  <c:v>1.2995749999999999</c:v>
                </c:pt>
                <c:pt idx="2069">
                  <c:v>1.30019375</c:v>
                </c:pt>
                <c:pt idx="2070">
                  <c:v>1.3008124999999999</c:v>
                </c:pt>
                <c:pt idx="2071">
                  <c:v>1.30143125</c:v>
                </c:pt>
                <c:pt idx="2072">
                  <c:v>1.3020499999999999</c:v>
                </c:pt>
                <c:pt idx="2073">
                  <c:v>1.30266875</c:v>
                </c:pt>
                <c:pt idx="2074">
                  <c:v>1.3032874999999999</c:v>
                </c:pt>
                <c:pt idx="2075">
                  <c:v>1.30390625</c:v>
                </c:pt>
                <c:pt idx="2076">
                  <c:v>1.3045249999999999</c:v>
                </c:pt>
                <c:pt idx="2077">
                  <c:v>1.30514375</c:v>
                </c:pt>
                <c:pt idx="2078">
                  <c:v>1.3057624999999999</c:v>
                </c:pt>
                <c:pt idx="2079">
                  <c:v>1.30638125</c:v>
                </c:pt>
                <c:pt idx="2080">
                  <c:v>1.3069999999999999</c:v>
                </c:pt>
                <c:pt idx="2081">
                  <c:v>1.3076187500000001</c:v>
                </c:pt>
                <c:pt idx="2082">
                  <c:v>1.3082374999999999</c:v>
                </c:pt>
                <c:pt idx="2083">
                  <c:v>1.3088562500000001</c:v>
                </c:pt>
                <c:pt idx="2084">
                  <c:v>1.3094749999999999</c:v>
                </c:pt>
                <c:pt idx="2085">
                  <c:v>1.3100937500000001</c:v>
                </c:pt>
                <c:pt idx="2086">
                  <c:v>1.3107124999999999</c:v>
                </c:pt>
                <c:pt idx="2087">
                  <c:v>1.3113312500000001</c:v>
                </c:pt>
                <c:pt idx="2088">
                  <c:v>1.3119499999999999</c:v>
                </c:pt>
                <c:pt idx="2089">
                  <c:v>1.3125687500000001</c:v>
                </c:pt>
                <c:pt idx="2090">
                  <c:v>1.3131875</c:v>
                </c:pt>
                <c:pt idx="2091">
                  <c:v>1.3138062500000001</c:v>
                </c:pt>
                <c:pt idx="2092">
                  <c:v>1.314425</c:v>
                </c:pt>
                <c:pt idx="2093">
                  <c:v>1.3150437500000001</c:v>
                </c:pt>
                <c:pt idx="2094">
                  <c:v>1.3156625</c:v>
                </c:pt>
                <c:pt idx="2095">
                  <c:v>1.3162812500000001</c:v>
                </c:pt>
                <c:pt idx="2096">
                  <c:v>1.3169</c:v>
                </c:pt>
                <c:pt idx="2097">
                  <c:v>1.3175187500000001</c:v>
                </c:pt>
                <c:pt idx="2098">
                  <c:v>1.3181375</c:v>
                </c:pt>
                <c:pt idx="2099">
                  <c:v>1.3187562500000001</c:v>
                </c:pt>
                <c:pt idx="2100">
                  <c:v>1.319375</c:v>
                </c:pt>
                <c:pt idx="2101">
                  <c:v>1.3199937500000001</c:v>
                </c:pt>
                <c:pt idx="2102">
                  <c:v>1.3206125</c:v>
                </c:pt>
                <c:pt idx="2103">
                  <c:v>1.3212312500000001</c:v>
                </c:pt>
                <c:pt idx="2104">
                  <c:v>1.32185</c:v>
                </c:pt>
                <c:pt idx="2105">
                  <c:v>1.3224687500000001</c:v>
                </c:pt>
                <c:pt idx="2106">
                  <c:v>1.3230875</c:v>
                </c:pt>
                <c:pt idx="2107">
                  <c:v>1.3237062500000001</c:v>
                </c:pt>
                <c:pt idx="2108">
                  <c:v>1.324325</c:v>
                </c:pt>
                <c:pt idx="2109">
                  <c:v>1.3249437500000001</c:v>
                </c:pt>
                <c:pt idx="2110">
                  <c:v>1.3255625</c:v>
                </c:pt>
                <c:pt idx="2111">
                  <c:v>1.3261812500000001</c:v>
                </c:pt>
                <c:pt idx="2112">
                  <c:v>1.3268</c:v>
                </c:pt>
                <c:pt idx="2113">
                  <c:v>1.3274187500000001</c:v>
                </c:pt>
                <c:pt idx="2114">
                  <c:v>1.3280375</c:v>
                </c:pt>
                <c:pt idx="2115">
                  <c:v>1.3286562500000001</c:v>
                </c:pt>
                <c:pt idx="2116">
                  <c:v>1.329275</c:v>
                </c:pt>
                <c:pt idx="2117">
                  <c:v>1.3298937500000001</c:v>
                </c:pt>
                <c:pt idx="2118">
                  <c:v>1.3305125</c:v>
                </c:pt>
                <c:pt idx="2119">
                  <c:v>1.3311312500000001</c:v>
                </c:pt>
                <c:pt idx="2120">
                  <c:v>1.33175</c:v>
                </c:pt>
                <c:pt idx="2121">
                  <c:v>1.3323687500000001</c:v>
                </c:pt>
                <c:pt idx="2122">
                  <c:v>1.3329875</c:v>
                </c:pt>
                <c:pt idx="2123">
                  <c:v>1.3336062500000001</c:v>
                </c:pt>
                <c:pt idx="2124">
                  <c:v>1.334225</c:v>
                </c:pt>
                <c:pt idx="2125">
                  <c:v>1.3348437500000001</c:v>
                </c:pt>
                <c:pt idx="2126">
                  <c:v>1.3354625</c:v>
                </c:pt>
                <c:pt idx="2127">
                  <c:v>1.3360812500000001</c:v>
                </c:pt>
                <c:pt idx="2128">
                  <c:v>1.3367</c:v>
                </c:pt>
                <c:pt idx="2129">
                  <c:v>1.3373187499999999</c:v>
                </c:pt>
                <c:pt idx="2130">
                  <c:v>1.3379375</c:v>
                </c:pt>
                <c:pt idx="2131">
                  <c:v>1.3385562499999999</c:v>
                </c:pt>
                <c:pt idx="2132">
                  <c:v>1.339175</c:v>
                </c:pt>
                <c:pt idx="2133">
                  <c:v>1.3397937499999999</c:v>
                </c:pt>
                <c:pt idx="2134">
                  <c:v>1.3404125</c:v>
                </c:pt>
                <c:pt idx="2135">
                  <c:v>1.3410312499999999</c:v>
                </c:pt>
                <c:pt idx="2136">
                  <c:v>1.34165</c:v>
                </c:pt>
                <c:pt idx="2137">
                  <c:v>1.3422687499999999</c:v>
                </c:pt>
                <c:pt idx="2138">
                  <c:v>1.3428875</c:v>
                </c:pt>
                <c:pt idx="2139">
                  <c:v>1.3435062499999999</c:v>
                </c:pt>
                <c:pt idx="2140">
                  <c:v>1.344125</c:v>
                </c:pt>
                <c:pt idx="2141">
                  <c:v>1.3447437499999999</c:v>
                </c:pt>
                <c:pt idx="2142">
                  <c:v>1.3453625</c:v>
                </c:pt>
                <c:pt idx="2143">
                  <c:v>1.3459812499999999</c:v>
                </c:pt>
                <c:pt idx="2144">
                  <c:v>1.3466</c:v>
                </c:pt>
                <c:pt idx="2145">
                  <c:v>1.3472187499999999</c:v>
                </c:pt>
                <c:pt idx="2146">
                  <c:v>1.3478375</c:v>
                </c:pt>
                <c:pt idx="2147">
                  <c:v>1.3484562499999999</c:v>
                </c:pt>
                <c:pt idx="2148">
                  <c:v>1.349075</c:v>
                </c:pt>
                <c:pt idx="2149">
                  <c:v>1.3496937499999999</c:v>
                </c:pt>
                <c:pt idx="2150">
                  <c:v>1.3503125</c:v>
                </c:pt>
                <c:pt idx="2151">
                  <c:v>1.3509312499999999</c:v>
                </c:pt>
                <c:pt idx="2152">
                  <c:v>1.35155</c:v>
                </c:pt>
                <c:pt idx="2153">
                  <c:v>1.3521687499999999</c:v>
                </c:pt>
                <c:pt idx="2154">
                  <c:v>1.3527875</c:v>
                </c:pt>
                <c:pt idx="2155">
                  <c:v>1.3534062499999999</c:v>
                </c:pt>
                <c:pt idx="2156">
                  <c:v>1.354025</c:v>
                </c:pt>
                <c:pt idx="2157">
                  <c:v>1.3546437499999999</c:v>
                </c:pt>
                <c:pt idx="2158">
                  <c:v>1.3552625</c:v>
                </c:pt>
                <c:pt idx="2159">
                  <c:v>1.3558812499999999</c:v>
                </c:pt>
                <c:pt idx="2160">
                  <c:v>1.3565</c:v>
                </c:pt>
                <c:pt idx="2161">
                  <c:v>1.3571187499999999</c:v>
                </c:pt>
                <c:pt idx="2162">
                  <c:v>1.3577375</c:v>
                </c:pt>
                <c:pt idx="2163">
                  <c:v>1.3583562499999999</c:v>
                </c:pt>
                <c:pt idx="2164">
                  <c:v>1.358975</c:v>
                </c:pt>
                <c:pt idx="2165">
                  <c:v>1.3595937499999999</c:v>
                </c:pt>
                <c:pt idx="2166">
                  <c:v>1.3602125</c:v>
                </c:pt>
                <c:pt idx="2167">
                  <c:v>1.3608312499999999</c:v>
                </c:pt>
                <c:pt idx="2168">
                  <c:v>1.36145</c:v>
                </c:pt>
                <c:pt idx="2169">
                  <c:v>1.3620687499999999</c:v>
                </c:pt>
                <c:pt idx="2170">
                  <c:v>1.3626875000000001</c:v>
                </c:pt>
                <c:pt idx="2171">
                  <c:v>1.3633062499999999</c:v>
                </c:pt>
                <c:pt idx="2172">
                  <c:v>1.3639250000000001</c:v>
                </c:pt>
                <c:pt idx="2173">
                  <c:v>1.3645437499999999</c:v>
                </c:pt>
                <c:pt idx="2174">
                  <c:v>1.3651625000000001</c:v>
                </c:pt>
                <c:pt idx="2175">
                  <c:v>1.3657812499999999</c:v>
                </c:pt>
                <c:pt idx="2176">
                  <c:v>1.3664000000000001</c:v>
                </c:pt>
                <c:pt idx="2177">
                  <c:v>1.3670187499999999</c:v>
                </c:pt>
                <c:pt idx="2178">
                  <c:v>1.3676375000000001</c:v>
                </c:pt>
                <c:pt idx="2179">
                  <c:v>1.36825625</c:v>
                </c:pt>
                <c:pt idx="2180">
                  <c:v>1.3688750000000001</c:v>
                </c:pt>
                <c:pt idx="2181">
                  <c:v>1.36949375</c:v>
                </c:pt>
                <c:pt idx="2182">
                  <c:v>1.3701125000000001</c:v>
                </c:pt>
                <c:pt idx="2183">
                  <c:v>1.37073125</c:v>
                </c:pt>
                <c:pt idx="2184">
                  <c:v>1.3713500000000001</c:v>
                </c:pt>
                <c:pt idx="2185">
                  <c:v>1.37196875</c:v>
                </c:pt>
                <c:pt idx="2186">
                  <c:v>1.3725875000000001</c:v>
                </c:pt>
                <c:pt idx="2187">
                  <c:v>1.37320625</c:v>
                </c:pt>
                <c:pt idx="2188">
                  <c:v>1.3738250000000001</c:v>
                </c:pt>
                <c:pt idx="2189">
                  <c:v>1.37444375</c:v>
                </c:pt>
                <c:pt idx="2190">
                  <c:v>1.3750625000000001</c:v>
                </c:pt>
                <c:pt idx="2191">
                  <c:v>1.37568125</c:v>
                </c:pt>
                <c:pt idx="2192">
                  <c:v>1.3763000000000001</c:v>
                </c:pt>
                <c:pt idx="2193">
                  <c:v>1.37691875</c:v>
                </c:pt>
                <c:pt idx="2194">
                  <c:v>1.3775375000000001</c:v>
                </c:pt>
                <c:pt idx="2195">
                  <c:v>1.37815625</c:v>
                </c:pt>
                <c:pt idx="2196">
                  <c:v>1.3787750000000001</c:v>
                </c:pt>
                <c:pt idx="2197">
                  <c:v>1.37939375</c:v>
                </c:pt>
                <c:pt idx="2198">
                  <c:v>1.3800125000000001</c:v>
                </c:pt>
                <c:pt idx="2199">
                  <c:v>1.38063125</c:v>
                </c:pt>
                <c:pt idx="2200">
                  <c:v>1.3812500000000001</c:v>
                </c:pt>
                <c:pt idx="2201">
                  <c:v>1.38186875</c:v>
                </c:pt>
                <c:pt idx="2202">
                  <c:v>1.3824875000000001</c:v>
                </c:pt>
                <c:pt idx="2203">
                  <c:v>1.38310625</c:v>
                </c:pt>
                <c:pt idx="2204">
                  <c:v>1.3837250000000001</c:v>
                </c:pt>
                <c:pt idx="2205">
                  <c:v>1.38434375</c:v>
                </c:pt>
                <c:pt idx="2206">
                  <c:v>1.3849625000000001</c:v>
                </c:pt>
                <c:pt idx="2207">
                  <c:v>1.38558125</c:v>
                </c:pt>
                <c:pt idx="2208">
                  <c:v>1.3862000000000001</c:v>
                </c:pt>
                <c:pt idx="2209">
                  <c:v>1.38681875</c:v>
                </c:pt>
                <c:pt idx="2210">
                  <c:v>1.3874375000000001</c:v>
                </c:pt>
                <c:pt idx="2211">
                  <c:v>1.38805625</c:v>
                </c:pt>
                <c:pt idx="2212">
                  <c:v>1.3886750000000001</c:v>
                </c:pt>
                <c:pt idx="2213">
                  <c:v>1.38929375</c:v>
                </c:pt>
                <c:pt idx="2214">
                  <c:v>1.3899125000000001</c:v>
                </c:pt>
                <c:pt idx="2215">
                  <c:v>1.39053125</c:v>
                </c:pt>
                <c:pt idx="2216">
                  <c:v>1.3911500000000001</c:v>
                </c:pt>
                <c:pt idx="2217">
                  <c:v>1.39176875</c:v>
                </c:pt>
                <c:pt idx="2218">
                  <c:v>1.3923874999999999</c:v>
                </c:pt>
                <c:pt idx="2219">
                  <c:v>1.39300625</c:v>
                </c:pt>
                <c:pt idx="2220">
                  <c:v>1.3936249999999999</c:v>
                </c:pt>
                <c:pt idx="2221">
                  <c:v>1.39424375</c:v>
                </c:pt>
                <c:pt idx="2222">
                  <c:v>1.3948624999999999</c:v>
                </c:pt>
                <c:pt idx="2223">
                  <c:v>1.39548125</c:v>
                </c:pt>
                <c:pt idx="2224">
                  <c:v>1.3960999999999999</c:v>
                </c:pt>
                <c:pt idx="2225">
                  <c:v>1.39671875</c:v>
                </c:pt>
                <c:pt idx="2226">
                  <c:v>1.3973374999999999</c:v>
                </c:pt>
                <c:pt idx="2227">
                  <c:v>1.39795625</c:v>
                </c:pt>
                <c:pt idx="2228">
                  <c:v>1.3985749999999999</c:v>
                </c:pt>
                <c:pt idx="2229">
                  <c:v>1.39919375</c:v>
                </c:pt>
                <c:pt idx="2230">
                  <c:v>1.3998124999999999</c:v>
                </c:pt>
                <c:pt idx="2231">
                  <c:v>1.40043125</c:v>
                </c:pt>
                <c:pt idx="2232">
                  <c:v>1.4010499999999999</c:v>
                </c:pt>
                <c:pt idx="2233">
                  <c:v>1.40166875</c:v>
                </c:pt>
                <c:pt idx="2234">
                  <c:v>1.4022874999999999</c:v>
                </c:pt>
                <c:pt idx="2235">
                  <c:v>1.40290625</c:v>
                </c:pt>
                <c:pt idx="2236">
                  <c:v>1.4035249999999999</c:v>
                </c:pt>
                <c:pt idx="2237">
                  <c:v>1.40414375</c:v>
                </c:pt>
                <c:pt idx="2238">
                  <c:v>1.4047624999999999</c:v>
                </c:pt>
                <c:pt idx="2239">
                  <c:v>1.40538125</c:v>
                </c:pt>
                <c:pt idx="2240">
                  <c:v>1.4059999999999999</c:v>
                </c:pt>
                <c:pt idx="2241">
                  <c:v>1.40661875</c:v>
                </c:pt>
                <c:pt idx="2242">
                  <c:v>1.4072374999999999</c:v>
                </c:pt>
                <c:pt idx="2243">
                  <c:v>1.40785625</c:v>
                </c:pt>
                <c:pt idx="2244">
                  <c:v>1.4084749999999999</c:v>
                </c:pt>
                <c:pt idx="2245">
                  <c:v>1.40909375</c:v>
                </c:pt>
                <c:pt idx="2246">
                  <c:v>1.4097124999999999</c:v>
                </c:pt>
                <c:pt idx="2247">
                  <c:v>1.41033125</c:v>
                </c:pt>
                <c:pt idx="2248">
                  <c:v>1.4109499999999999</c:v>
                </c:pt>
                <c:pt idx="2249">
                  <c:v>1.41156875</c:v>
                </c:pt>
                <c:pt idx="2250">
                  <c:v>1.4121874999999999</c:v>
                </c:pt>
                <c:pt idx="2251">
                  <c:v>1.41280625</c:v>
                </c:pt>
                <c:pt idx="2252">
                  <c:v>1.4134249999999999</c:v>
                </c:pt>
                <c:pt idx="2253">
                  <c:v>1.41404375</c:v>
                </c:pt>
                <c:pt idx="2254">
                  <c:v>1.4146624999999999</c:v>
                </c:pt>
                <c:pt idx="2255">
                  <c:v>1.41528125</c:v>
                </c:pt>
                <c:pt idx="2256">
                  <c:v>1.4158999999999999</c:v>
                </c:pt>
                <c:pt idx="2257">
                  <c:v>1.41651875</c:v>
                </c:pt>
                <c:pt idx="2258">
                  <c:v>1.4171374999999999</c:v>
                </c:pt>
                <c:pt idx="2259">
                  <c:v>1.4177562500000001</c:v>
                </c:pt>
                <c:pt idx="2260">
                  <c:v>1.4183749999999999</c:v>
                </c:pt>
                <c:pt idx="2261">
                  <c:v>1.4189937500000001</c:v>
                </c:pt>
                <c:pt idx="2262">
                  <c:v>1.4196124999999999</c:v>
                </c:pt>
                <c:pt idx="2263">
                  <c:v>1.4202312500000001</c:v>
                </c:pt>
                <c:pt idx="2264">
                  <c:v>1.4208499999999999</c:v>
                </c:pt>
                <c:pt idx="2265">
                  <c:v>1.4214687500000001</c:v>
                </c:pt>
                <c:pt idx="2266">
                  <c:v>1.4220874999999999</c:v>
                </c:pt>
                <c:pt idx="2267">
                  <c:v>1.4227062500000001</c:v>
                </c:pt>
                <c:pt idx="2268">
                  <c:v>1.423325</c:v>
                </c:pt>
                <c:pt idx="2269">
                  <c:v>1.4239437500000001</c:v>
                </c:pt>
                <c:pt idx="2270">
                  <c:v>1.4245625</c:v>
                </c:pt>
                <c:pt idx="2271">
                  <c:v>1.4251812500000001</c:v>
                </c:pt>
                <c:pt idx="2272">
                  <c:v>1.4258</c:v>
                </c:pt>
                <c:pt idx="2273">
                  <c:v>1.4264187500000001</c:v>
                </c:pt>
                <c:pt idx="2274">
                  <c:v>1.4270375</c:v>
                </c:pt>
                <c:pt idx="2275">
                  <c:v>1.4276562500000001</c:v>
                </c:pt>
                <c:pt idx="2276">
                  <c:v>1.428275</c:v>
                </c:pt>
                <c:pt idx="2277">
                  <c:v>1.4288937500000001</c:v>
                </c:pt>
                <c:pt idx="2278">
                  <c:v>1.4295125</c:v>
                </c:pt>
                <c:pt idx="2279">
                  <c:v>1.4301312500000001</c:v>
                </c:pt>
                <c:pt idx="2280">
                  <c:v>1.43075</c:v>
                </c:pt>
                <c:pt idx="2281">
                  <c:v>1.4313687500000001</c:v>
                </c:pt>
                <c:pt idx="2282">
                  <c:v>1.4319875</c:v>
                </c:pt>
                <c:pt idx="2283">
                  <c:v>1.4326062500000001</c:v>
                </c:pt>
                <c:pt idx="2284">
                  <c:v>1.433225</c:v>
                </c:pt>
                <c:pt idx="2285">
                  <c:v>1.4338437500000001</c:v>
                </c:pt>
                <c:pt idx="2286">
                  <c:v>1.4344625</c:v>
                </c:pt>
                <c:pt idx="2287">
                  <c:v>1.4350812500000001</c:v>
                </c:pt>
                <c:pt idx="2288">
                  <c:v>1.4357</c:v>
                </c:pt>
                <c:pt idx="2289">
                  <c:v>1.4363187500000001</c:v>
                </c:pt>
                <c:pt idx="2290">
                  <c:v>1.4369375</c:v>
                </c:pt>
                <c:pt idx="2291">
                  <c:v>1.4375562500000001</c:v>
                </c:pt>
                <c:pt idx="2292">
                  <c:v>1.438175</c:v>
                </c:pt>
                <c:pt idx="2293">
                  <c:v>1.4387937500000001</c:v>
                </c:pt>
                <c:pt idx="2294">
                  <c:v>1.4394125</c:v>
                </c:pt>
                <c:pt idx="2295">
                  <c:v>1.4400312500000001</c:v>
                </c:pt>
                <c:pt idx="2296">
                  <c:v>1.44065</c:v>
                </c:pt>
                <c:pt idx="2297">
                  <c:v>1.4412687500000001</c:v>
                </c:pt>
                <c:pt idx="2298">
                  <c:v>1.4418875</c:v>
                </c:pt>
                <c:pt idx="2299">
                  <c:v>1.4425062500000001</c:v>
                </c:pt>
                <c:pt idx="2300">
                  <c:v>1.443125</c:v>
                </c:pt>
                <c:pt idx="2301">
                  <c:v>1.4437437500000001</c:v>
                </c:pt>
                <c:pt idx="2302">
                  <c:v>1.4443625</c:v>
                </c:pt>
                <c:pt idx="2303">
                  <c:v>1.4449812500000001</c:v>
                </c:pt>
                <c:pt idx="2304">
                  <c:v>1.4456</c:v>
                </c:pt>
                <c:pt idx="2305">
                  <c:v>1.4462187500000001</c:v>
                </c:pt>
                <c:pt idx="2306">
                  <c:v>1.4468375</c:v>
                </c:pt>
                <c:pt idx="2307">
                  <c:v>1.4474562500000001</c:v>
                </c:pt>
                <c:pt idx="2308">
                  <c:v>1.448075</c:v>
                </c:pt>
                <c:pt idx="2309">
                  <c:v>1.4486937499999999</c:v>
                </c:pt>
                <c:pt idx="2310">
                  <c:v>1.4493125</c:v>
                </c:pt>
                <c:pt idx="2311">
                  <c:v>1.4499312499999999</c:v>
                </c:pt>
                <c:pt idx="2312">
                  <c:v>1.45055</c:v>
                </c:pt>
                <c:pt idx="2313">
                  <c:v>1.4511687499999999</c:v>
                </c:pt>
                <c:pt idx="2314">
                  <c:v>1.4517875</c:v>
                </c:pt>
                <c:pt idx="2315">
                  <c:v>1.4524062499999999</c:v>
                </c:pt>
                <c:pt idx="2316">
                  <c:v>1.453025</c:v>
                </c:pt>
                <c:pt idx="2317">
                  <c:v>1.4536437499999999</c:v>
                </c:pt>
                <c:pt idx="2318">
                  <c:v>1.4542625</c:v>
                </c:pt>
                <c:pt idx="2319">
                  <c:v>1.4548812499999999</c:v>
                </c:pt>
                <c:pt idx="2320">
                  <c:v>1.4555</c:v>
                </c:pt>
                <c:pt idx="2321">
                  <c:v>1.4561187499999999</c:v>
                </c:pt>
                <c:pt idx="2322">
                  <c:v>1.4567375</c:v>
                </c:pt>
                <c:pt idx="2323">
                  <c:v>1.4573562499999999</c:v>
                </c:pt>
                <c:pt idx="2324">
                  <c:v>1.457975</c:v>
                </c:pt>
                <c:pt idx="2325">
                  <c:v>1.4585937499999999</c:v>
                </c:pt>
                <c:pt idx="2326">
                  <c:v>1.4592125</c:v>
                </c:pt>
                <c:pt idx="2327">
                  <c:v>1.4598312499999999</c:v>
                </c:pt>
                <c:pt idx="2328">
                  <c:v>1.46045</c:v>
                </c:pt>
                <c:pt idx="2329">
                  <c:v>1.4610687499999999</c:v>
                </c:pt>
                <c:pt idx="2330">
                  <c:v>1.4616875</c:v>
                </c:pt>
                <c:pt idx="2331">
                  <c:v>1.4623062499999999</c:v>
                </c:pt>
                <c:pt idx="2332">
                  <c:v>1.462925</c:v>
                </c:pt>
                <c:pt idx="2333">
                  <c:v>1.4635437499999999</c:v>
                </c:pt>
                <c:pt idx="2334">
                  <c:v>1.4641625</c:v>
                </c:pt>
                <c:pt idx="2335">
                  <c:v>1.4647812499999999</c:v>
                </c:pt>
                <c:pt idx="2336">
                  <c:v>1.4654</c:v>
                </c:pt>
                <c:pt idx="2337">
                  <c:v>1.4660187499999999</c:v>
                </c:pt>
                <c:pt idx="2338">
                  <c:v>1.4666375</c:v>
                </c:pt>
                <c:pt idx="2339">
                  <c:v>1.4672562499999999</c:v>
                </c:pt>
                <c:pt idx="2340">
                  <c:v>1.467875</c:v>
                </c:pt>
                <c:pt idx="2341">
                  <c:v>1.4684937499999999</c:v>
                </c:pt>
                <c:pt idx="2342">
                  <c:v>1.4691125</c:v>
                </c:pt>
                <c:pt idx="2343">
                  <c:v>1.4697312499999999</c:v>
                </c:pt>
                <c:pt idx="2344">
                  <c:v>1.47035</c:v>
                </c:pt>
                <c:pt idx="2345">
                  <c:v>1.4709687499999999</c:v>
                </c:pt>
                <c:pt idx="2346">
                  <c:v>1.4715875</c:v>
                </c:pt>
                <c:pt idx="2347">
                  <c:v>1.4722062499999999</c:v>
                </c:pt>
                <c:pt idx="2348">
                  <c:v>1.4728250000000001</c:v>
                </c:pt>
                <c:pt idx="2349">
                  <c:v>1.4734437499999999</c:v>
                </c:pt>
                <c:pt idx="2350">
                  <c:v>1.4740625000000001</c:v>
                </c:pt>
                <c:pt idx="2351">
                  <c:v>1.4746812499999999</c:v>
                </c:pt>
                <c:pt idx="2352">
                  <c:v>1.4753000000000001</c:v>
                </c:pt>
                <c:pt idx="2353">
                  <c:v>1.4759187499999999</c:v>
                </c:pt>
                <c:pt idx="2354">
                  <c:v>1.4765375000000001</c:v>
                </c:pt>
                <c:pt idx="2355">
                  <c:v>1.4771562499999999</c:v>
                </c:pt>
                <c:pt idx="2356">
                  <c:v>1.4777750000000001</c:v>
                </c:pt>
                <c:pt idx="2357">
                  <c:v>1.47839375</c:v>
                </c:pt>
                <c:pt idx="2358">
                  <c:v>1.4790125000000001</c:v>
                </c:pt>
                <c:pt idx="2359">
                  <c:v>1.47963125</c:v>
                </c:pt>
                <c:pt idx="2360">
                  <c:v>1.4802500000000001</c:v>
                </c:pt>
                <c:pt idx="2361">
                  <c:v>1.48086875</c:v>
                </c:pt>
                <c:pt idx="2362">
                  <c:v>1.4814875000000001</c:v>
                </c:pt>
                <c:pt idx="2363">
                  <c:v>1.48210625</c:v>
                </c:pt>
                <c:pt idx="2364">
                  <c:v>1.4827250000000001</c:v>
                </c:pt>
                <c:pt idx="2365">
                  <c:v>1.48334375</c:v>
                </c:pt>
                <c:pt idx="2366">
                  <c:v>1.4839625000000001</c:v>
                </c:pt>
                <c:pt idx="2367">
                  <c:v>1.48458125</c:v>
                </c:pt>
                <c:pt idx="2368">
                  <c:v>1.4852000000000001</c:v>
                </c:pt>
                <c:pt idx="2369">
                  <c:v>1.48581875</c:v>
                </c:pt>
                <c:pt idx="2370">
                  <c:v>1.4864375000000001</c:v>
                </c:pt>
                <c:pt idx="2371">
                  <c:v>1.48705625</c:v>
                </c:pt>
                <c:pt idx="2372">
                  <c:v>1.4876750000000001</c:v>
                </c:pt>
                <c:pt idx="2373">
                  <c:v>1.48829375</c:v>
                </c:pt>
                <c:pt idx="2374">
                  <c:v>1.4889125000000001</c:v>
                </c:pt>
                <c:pt idx="2375">
                  <c:v>1.48953125</c:v>
                </c:pt>
                <c:pt idx="2376">
                  <c:v>1.4901500000000001</c:v>
                </c:pt>
                <c:pt idx="2377">
                  <c:v>1.49076875</c:v>
                </c:pt>
                <c:pt idx="2378">
                  <c:v>1.4913875000000001</c:v>
                </c:pt>
                <c:pt idx="2379">
                  <c:v>1.49200625</c:v>
                </c:pt>
                <c:pt idx="2380">
                  <c:v>1.4926250000000001</c:v>
                </c:pt>
                <c:pt idx="2381">
                  <c:v>1.49324375</c:v>
                </c:pt>
                <c:pt idx="2382">
                  <c:v>1.4938625000000001</c:v>
                </c:pt>
                <c:pt idx="2383">
                  <c:v>1.49448125</c:v>
                </c:pt>
                <c:pt idx="2384">
                  <c:v>1.4951000000000001</c:v>
                </c:pt>
                <c:pt idx="2385">
                  <c:v>1.49571875</c:v>
                </c:pt>
                <c:pt idx="2386">
                  <c:v>1.4963375000000001</c:v>
                </c:pt>
                <c:pt idx="2387">
                  <c:v>1.49695625</c:v>
                </c:pt>
                <c:pt idx="2388">
                  <c:v>1.4975750000000001</c:v>
                </c:pt>
                <c:pt idx="2389">
                  <c:v>1.49819375</c:v>
                </c:pt>
                <c:pt idx="2390">
                  <c:v>1.4988125000000001</c:v>
                </c:pt>
                <c:pt idx="2391">
                  <c:v>1.49943125</c:v>
                </c:pt>
                <c:pt idx="2392">
                  <c:v>1.5000500000000001</c:v>
                </c:pt>
                <c:pt idx="2393">
                  <c:v>1.50066875</c:v>
                </c:pt>
                <c:pt idx="2394">
                  <c:v>1.5012875000000001</c:v>
                </c:pt>
                <c:pt idx="2395">
                  <c:v>1.50190625</c:v>
                </c:pt>
                <c:pt idx="2396">
                  <c:v>1.5025250000000001</c:v>
                </c:pt>
                <c:pt idx="2397">
                  <c:v>1.50314375</c:v>
                </c:pt>
                <c:pt idx="2398">
                  <c:v>1.5037624999999999</c:v>
                </c:pt>
                <c:pt idx="2399">
                  <c:v>1.50438125</c:v>
                </c:pt>
                <c:pt idx="2400">
                  <c:v>1.5049999999999999</c:v>
                </c:pt>
                <c:pt idx="2401">
                  <c:v>1.50561875</c:v>
                </c:pt>
                <c:pt idx="2402">
                  <c:v>1.5062374999999999</c:v>
                </c:pt>
                <c:pt idx="2403">
                  <c:v>1.50685625</c:v>
                </c:pt>
                <c:pt idx="2404">
                  <c:v>1.5074749999999999</c:v>
                </c:pt>
                <c:pt idx="2405">
                  <c:v>1.50809375</c:v>
                </c:pt>
                <c:pt idx="2406">
                  <c:v>1.5087124999999999</c:v>
                </c:pt>
                <c:pt idx="2407">
                  <c:v>1.50933125</c:v>
                </c:pt>
                <c:pt idx="2408">
                  <c:v>1.5099499999999999</c:v>
                </c:pt>
                <c:pt idx="2409">
                  <c:v>1.51056875</c:v>
                </c:pt>
                <c:pt idx="2410">
                  <c:v>1.5111874999999999</c:v>
                </c:pt>
                <c:pt idx="2411">
                  <c:v>1.51180625</c:v>
                </c:pt>
                <c:pt idx="2412">
                  <c:v>1.5124249999999999</c:v>
                </c:pt>
                <c:pt idx="2413">
                  <c:v>1.51304375</c:v>
                </c:pt>
                <c:pt idx="2414">
                  <c:v>1.5136624999999999</c:v>
                </c:pt>
                <c:pt idx="2415">
                  <c:v>1.51428125</c:v>
                </c:pt>
                <c:pt idx="2416">
                  <c:v>1.5148999999999999</c:v>
                </c:pt>
                <c:pt idx="2417">
                  <c:v>1.51551875</c:v>
                </c:pt>
                <c:pt idx="2418">
                  <c:v>1.5161374999999999</c:v>
                </c:pt>
                <c:pt idx="2419">
                  <c:v>1.51675625</c:v>
                </c:pt>
                <c:pt idx="2420">
                  <c:v>1.5173749999999999</c:v>
                </c:pt>
                <c:pt idx="2421">
                  <c:v>1.51799375</c:v>
                </c:pt>
                <c:pt idx="2422">
                  <c:v>1.5186124999999999</c:v>
                </c:pt>
                <c:pt idx="2423">
                  <c:v>1.51923125</c:v>
                </c:pt>
                <c:pt idx="2424">
                  <c:v>1.5198499999999999</c:v>
                </c:pt>
                <c:pt idx="2425">
                  <c:v>1.52046875</c:v>
                </c:pt>
                <c:pt idx="2426">
                  <c:v>1.5210874999999999</c:v>
                </c:pt>
                <c:pt idx="2427">
                  <c:v>1.52170625</c:v>
                </c:pt>
                <c:pt idx="2428">
                  <c:v>1.5223249999999999</c:v>
                </c:pt>
                <c:pt idx="2429">
                  <c:v>1.52294375</c:v>
                </c:pt>
                <c:pt idx="2430">
                  <c:v>1.5235624999999999</c:v>
                </c:pt>
                <c:pt idx="2431">
                  <c:v>1.52418125</c:v>
                </c:pt>
                <c:pt idx="2432">
                  <c:v>1.5247999999999999</c:v>
                </c:pt>
                <c:pt idx="2433">
                  <c:v>1.52541875</c:v>
                </c:pt>
                <c:pt idx="2434">
                  <c:v>1.5260374999999999</c:v>
                </c:pt>
                <c:pt idx="2435">
                  <c:v>1.52665625</c:v>
                </c:pt>
                <c:pt idx="2436">
                  <c:v>1.5272749999999999</c:v>
                </c:pt>
                <c:pt idx="2437">
                  <c:v>1.5278937500000001</c:v>
                </c:pt>
                <c:pt idx="2438">
                  <c:v>1.5285124999999999</c:v>
                </c:pt>
                <c:pt idx="2439">
                  <c:v>1.5291312500000001</c:v>
                </c:pt>
                <c:pt idx="2440">
                  <c:v>1.5297499999999999</c:v>
                </c:pt>
                <c:pt idx="2441">
                  <c:v>1.5303687500000001</c:v>
                </c:pt>
                <c:pt idx="2442">
                  <c:v>1.5309874999999999</c:v>
                </c:pt>
                <c:pt idx="2443">
                  <c:v>1.5316062500000001</c:v>
                </c:pt>
                <c:pt idx="2444">
                  <c:v>1.5322249999999999</c:v>
                </c:pt>
                <c:pt idx="2445">
                  <c:v>1.5328437500000001</c:v>
                </c:pt>
                <c:pt idx="2446">
                  <c:v>1.5334625</c:v>
                </c:pt>
                <c:pt idx="2447">
                  <c:v>1.5340812500000001</c:v>
                </c:pt>
                <c:pt idx="2448">
                  <c:v>1.5347</c:v>
                </c:pt>
                <c:pt idx="2449">
                  <c:v>1.5353187500000001</c:v>
                </c:pt>
                <c:pt idx="2450">
                  <c:v>1.5359375</c:v>
                </c:pt>
                <c:pt idx="2451">
                  <c:v>1.5365562500000001</c:v>
                </c:pt>
                <c:pt idx="2452">
                  <c:v>1.537175</c:v>
                </c:pt>
                <c:pt idx="2453">
                  <c:v>1.5377937500000001</c:v>
                </c:pt>
                <c:pt idx="2454">
                  <c:v>1.5384125</c:v>
                </c:pt>
                <c:pt idx="2455">
                  <c:v>1.5390312500000001</c:v>
                </c:pt>
                <c:pt idx="2456">
                  <c:v>1.53965</c:v>
                </c:pt>
                <c:pt idx="2457">
                  <c:v>1.5402687500000001</c:v>
                </c:pt>
                <c:pt idx="2458">
                  <c:v>1.5408875</c:v>
                </c:pt>
                <c:pt idx="2459">
                  <c:v>1.5415062500000001</c:v>
                </c:pt>
                <c:pt idx="2460">
                  <c:v>1.542125</c:v>
                </c:pt>
                <c:pt idx="2461">
                  <c:v>1.5427437500000001</c:v>
                </c:pt>
                <c:pt idx="2462">
                  <c:v>1.5433625</c:v>
                </c:pt>
                <c:pt idx="2463">
                  <c:v>1.5439812500000001</c:v>
                </c:pt>
                <c:pt idx="2464">
                  <c:v>1.5446</c:v>
                </c:pt>
                <c:pt idx="2465">
                  <c:v>1.5452187500000001</c:v>
                </c:pt>
                <c:pt idx="2466">
                  <c:v>1.5458375</c:v>
                </c:pt>
                <c:pt idx="2467">
                  <c:v>1.5464562500000001</c:v>
                </c:pt>
                <c:pt idx="2468">
                  <c:v>1.547075</c:v>
                </c:pt>
                <c:pt idx="2469">
                  <c:v>1.5476937500000001</c:v>
                </c:pt>
                <c:pt idx="2470">
                  <c:v>1.5483125</c:v>
                </c:pt>
                <c:pt idx="2471">
                  <c:v>1.5489312500000001</c:v>
                </c:pt>
                <c:pt idx="2472">
                  <c:v>1.54955</c:v>
                </c:pt>
                <c:pt idx="2473">
                  <c:v>1.5501687500000001</c:v>
                </c:pt>
                <c:pt idx="2474">
                  <c:v>1.5507875</c:v>
                </c:pt>
                <c:pt idx="2475">
                  <c:v>1.5514062500000001</c:v>
                </c:pt>
                <c:pt idx="2476">
                  <c:v>1.552025</c:v>
                </c:pt>
                <c:pt idx="2477">
                  <c:v>1.5526437500000001</c:v>
                </c:pt>
                <c:pt idx="2478">
                  <c:v>1.5532625</c:v>
                </c:pt>
                <c:pt idx="2479">
                  <c:v>1.5538812500000001</c:v>
                </c:pt>
                <c:pt idx="2480">
                  <c:v>1.5545</c:v>
                </c:pt>
                <c:pt idx="2481">
                  <c:v>1.5551187500000001</c:v>
                </c:pt>
                <c:pt idx="2482">
                  <c:v>1.5557375</c:v>
                </c:pt>
                <c:pt idx="2483">
                  <c:v>1.5563562500000001</c:v>
                </c:pt>
                <c:pt idx="2484">
                  <c:v>1.556975</c:v>
                </c:pt>
                <c:pt idx="2485">
                  <c:v>1.5575937500000001</c:v>
                </c:pt>
                <c:pt idx="2486">
                  <c:v>1.5582125</c:v>
                </c:pt>
                <c:pt idx="2487">
                  <c:v>1.5588312499999999</c:v>
                </c:pt>
                <c:pt idx="2488">
                  <c:v>1.55945</c:v>
                </c:pt>
                <c:pt idx="2489">
                  <c:v>1.5600687499999999</c:v>
                </c:pt>
                <c:pt idx="2490">
                  <c:v>1.5606875</c:v>
                </c:pt>
                <c:pt idx="2491">
                  <c:v>1.5613062499999999</c:v>
                </c:pt>
                <c:pt idx="2492">
                  <c:v>1.561925</c:v>
                </c:pt>
                <c:pt idx="2493">
                  <c:v>1.5625437499999999</c:v>
                </c:pt>
                <c:pt idx="2494">
                  <c:v>1.5631625</c:v>
                </c:pt>
                <c:pt idx="2495">
                  <c:v>1.5637812499999999</c:v>
                </c:pt>
                <c:pt idx="2496">
                  <c:v>1.5644</c:v>
                </c:pt>
                <c:pt idx="2497">
                  <c:v>1.5650187499999999</c:v>
                </c:pt>
                <c:pt idx="2498">
                  <c:v>1.5656375</c:v>
                </c:pt>
                <c:pt idx="2499">
                  <c:v>1.5662562499999999</c:v>
                </c:pt>
                <c:pt idx="2500">
                  <c:v>1.566875</c:v>
                </c:pt>
                <c:pt idx="2501">
                  <c:v>1.5674937499999999</c:v>
                </c:pt>
                <c:pt idx="2502">
                  <c:v>1.5681125</c:v>
                </c:pt>
                <c:pt idx="2503">
                  <c:v>1.5687312499999999</c:v>
                </c:pt>
                <c:pt idx="2504">
                  <c:v>1.56935</c:v>
                </c:pt>
                <c:pt idx="2505">
                  <c:v>1.5699687499999999</c:v>
                </c:pt>
                <c:pt idx="2506">
                  <c:v>1.5705875</c:v>
                </c:pt>
                <c:pt idx="2507">
                  <c:v>1.5712062499999999</c:v>
                </c:pt>
                <c:pt idx="2508">
                  <c:v>1.571825</c:v>
                </c:pt>
                <c:pt idx="2509">
                  <c:v>1.5724437499999999</c:v>
                </c:pt>
                <c:pt idx="2510">
                  <c:v>1.5730625</c:v>
                </c:pt>
                <c:pt idx="2511">
                  <c:v>1.5736812499999999</c:v>
                </c:pt>
                <c:pt idx="2512">
                  <c:v>1.5743</c:v>
                </c:pt>
                <c:pt idx="2513">
                  <c:v>1.5749187499999999</c:v>
                </c:pt>
                <c:pt idx="2514">
                  <c:v>1.5755375</c:v>
                </c:pt>
                <c:pt idx="2515">
                  <c:v>1.5761562499999999</c:v>
                </c:pt>
                <c:pt idx="2516">
                  <c:v>1.576775</c:v>
                </c:pt>
                <c:pt idx="2517">
                  <c:v>1.5773937499999999</c:v>
                </c:pt>
                <c:pt idx="2518">
                  <c:v>1.5780125</c:v>
                </c:pt>
                <c:pt idx="2519">
                  <c:v>1.5786312499999999</c:v>
                </c:pt>
                <c:pt idx="2520">
                  <c:v>1.57925</c:v>
                </c:pt>
                <c:pt idx="2521">
                  <c:v>1.5798687499999999</c:v>
                </c:pt>
                <c:pt idx="2522">
                  <c:v>1.5804875</c:v>
                </c:pt>
                <c:pt idx="2523">
                  <c:v>1.5811062499999999</c:v>
                </c:pt>
                <c:pt idx="2524">
                  <c:v>1.581725</c:v>
                </c:pt>
                <c:pt idx="2525">
                  <c:v>1.5823437499999999</c:v>
                </c:pt>
                <c:pt idx="2526">
                  <c:v>1.5829625000000001</c:v>
                </c:pt>
                <c:pt idx="2527">
                  <c:v>1.5835812499999999</c:v>
                </c:pt>
                <c:pt idx="2528">
                  <c:v>1.5842000000000001</c:v>
                </c:pt>
                <c:pt idx="2529">
                  <c:v>1.5848187499999999</c:v>
                </c:pt>
                <c:pt idx="2530">
                  <c:v>1.5854375000000001</c:v>
                </c:pt>
                <c:pt idx="2531">
                  <c:v>1.5860562499999999</c:v>
                </c:pt>
                <c:pt idx="2532">
                  <c:v>1.5866750000000001</c:v>
                </c:pt>
                <c:pt idx="2533">
                  <c:v>1.5872937499999999</c:v>
                </c:pt>
                <c:pt idx="2534">
                  <c:v>1.5879125000000001</c:v>
                </c:pt>
                <c:pt idx="2535">
                  <c:v>1.58853125</c:v>
                </c:pt>
                <c:pt idx="2536">
                  <c:v>1.5891500000000001</c:v>
                </c:pt>
                <c:pt idx="2537">
                  <c:v>1.58976875</c:v>
                </c:pt>
                <c:pt idx="2538">
                  <c:v>1.5903875000000001</c:v>
                </c:pt>
                <c:pt idx="2539">
                  <c:v>1.59100625</c:v>
                </c:pt>
                <c:pt idx="2540">
                  <c:v>1.5916250000000001</c:v>
                </c:pt>
                <c:pt idx="2541">
                  <c:v>1.59224375</c:v>
                </c:pt>
                <c:pt idx="2542">
                  <c:v>1.5928625000000001</c:v>
                </c:pt>
                <c:pt idx="2543">
                  <c:v>1.59348125</c:v>
                </c:pt>
                <c:pt idx="2544">
                  <c:v>1.5941000000000001</c:v>
                </c:pt>
                <c:pt idx="2545">
                  <c:v>1.59471875</c:v>
                </c:pt>
                <c:pt idx="2546">
                  <c:v>1.5953375000000001</c:v>
                </c:pt>
                <c:pt idx="2547">
                  <c:v>1.59595625</c:v>
                </c:pt>
                <c:pt idx="2548">
                  <c:v>1.5965750000000001</c:v>
                </c:pt>
                <c:pt idx="2549">
                  <c:v>1.59719375</c:v>
                </c:pt>
                <c:pt idx="2550">
                  <c:v>1.5978125000000001</c:v>
                </c:pt>
                <c:pt idx="2551">
                  <c:v>1.59843125</c:v>
                </c:pt>
                <c:pt idx="2552">
                  <c:v>1.5990500000000001</c:v>
                </c:pt>
                <c:pt idx="2553">
                  <c:v>1.59966875</c:v>
                </c:pt>
                <c:pt idx="2554">
                  <c:v>1.6002875000000001</c:v>
                </c:pt>
                <c:pt idx="2555">
                  <c:v>1.60090625</c:v>
                </c:pt>
                <c:pt idx="2556">
                  <c:v>1.6015250000000001</c:v>
                </c:pt>
                <c:pt idx="2557">
                  <c:v>1.60214375</c:v>
                </c:pt>
                <c:pt idx="2558">
                  <c:v>1.6027625000000001</c:v>
                </c:pt>
                <c:pt idx="2559">
                  <c:v>1.60338125</c:v>
                </c:pt>
                <c:pt idx="2560">
                  <c:v>1.6040000000000001</c:v>
                </c:pt>
                <c:pt idx="2561">
                  <c:v>1.60461875</c:v>
                </c:pt>
                <c:pt idx="2562">
                  <c:v>1.6052375000000001</c:v>
                </c:pt>
                <c:pt idx="2563">
                  <c:v>1.60585625</c:v>
                </c:pt>
                <c:pt idx="2564">
                  <c:v>1.6064750000000001</c:v>
                </c:pt>
                <c:pt idx="2565">
                  <c:v>1.60709375</c:v>
                </c:pt>
                <c:pt idx="2566">
                  <c:v>1.6077125000000001</c:v>
                </c:pt>
                <c:pt idx="2567">
                  <c:v>1.60833125</c:v>
                </c:pt>
                <c:pt idx="2568">
                  <c:v>1.6089500000000001</c:v>
                </c:pt>
                <c:pt idx="2569">
                  <c:v>1.60956875</c:v>
                </c:pt>
                <c:pt idx="2570">
                  <c:v>1.6101875000000001</c:v>
                </c:pt>
                <c:pt idx="2571">
                  <c:v>1.61080625</c:v>
                </c:pt>
                <c:pt idx="2572">
                  <c:v>1.6114250000000001</c:v>
                </c:pt>
                <c:pt idx="2573">
                  <c:v>1.61204375</c:v>
                </c:pt>
                <c:pt idx="2574">
                  <c:v>1.6126625000000001</c:v>
                </c:pt>
                <c:pt idx="2575">
                  <c:v>1.61328125</c:v>
                </c:pt>
                <c:pt idx="2576">
                  <c:v>1.6138999999999999</c:v>
                </c:pt>
                <c:pt idx="2577">
                  <c:v>1.61451875</c:v>
                </c:pt>
                <c:pt idx="2578">
                  <c:v>1.6151374999999999</c:v>
                </c:pt>
                <c:pt idx="2579">
                  <c:v>1.61575625</c:v>
                </c:pt>
                <c:pt idx="2580">
                  <c:v>1.6163749999999999</c:v>
                </c:pt>
                <c:pt idx="2581">
                  <c:v>1.61699375</c:v>
                </c:pt>
                <c:pt idx="2582">
                  <c:v>1.6176124999999999</c:v>
                </c:pt>
                <c:pt idx="2583">
                  <c:v>1.61823125</c:v>
                </c:pt>
                <c:pt idx="2584">
                  <c:v>1.6188499999999999</c:v>
                </c:pt>
                <c:pt idx="2585">
                  <c:v>1.61946875</c:v>
                </c:pt>
                <c:pt idx="2586">
                  <c:v>1.6200874999999999</c:v>
                </c:pt>
                <c:pt idx="2587">
                  <c:v>1.62070625</c:v>
                </c:pt>
                <c:pt idx="2588">
                  <c:v>1.6213249999999999</c:v>
                </c:pt>
                <c:pt idx="2589">
                  <c:v>1.62194375</c:v>
                </c:pt>
                <c:pt idx="2590">
                  <c:v>1.6225624999999999</c:v>
                </c:pt>
                <c:pt idx="2591">
                  <c:v>1.62318125</c:v>
                </c:pt>
                <c:pt idx="2592">
                  <c:v>1.6237999999999999</c:v>
                </c:pt>
                <c:pt idx="2593">
                  <c:v>1.62441875</c:v>
                </c:pt>
                <c:pt idx="2594">
                  <c:v>1.6250374999999999</c:v>
                </c:pt>
                <c:pt idx="2595">
                  <c:v>1.62565625</c:v>
                </c:pt>
                <c:pt idx="2596">
                  <c:v>1.6262749999999999</c:v>
                </c:pt>
                <c:pt idx="2597">
                  <c:v>1.62689375</c:v>
                </c:pt>
                <c:pt idx="2598">
                  <c:v>1.6275124999999999</c:v>
                </c:pt>
                <c:pt idx="2599">
                  <c:v>1.62813125</c:v>
                </c:pt>
                <c:pt idx="2600">
                  <c:v>1.6287499999999999</c:v>
                </c:pt>
                <c:pt idx="2601">
                  <c:v>1.62936875</c:v>
                </c:pt>
                <c:pt idx="2602">
                  <c:v>1.6299874999999999</c:v>
                </c:pt>
                <c:pt idx="2603">
                  <c:v>1.63060625</c:v>
                </c:pt>
                <c:pt idx="2604">
                  <c:v>1.6312249999999999</c:v>
                </c:pt>
                <c:pt idx="2605">
                  <c:v>1.63184375</c:v>
                </c:pt>
                <c:pt idx="2606">
                  <c:v>1.6324624999999999</c:v>
                </c:pt>
                <c:pt idx="2607">
                  <c:v>1.63308125</c:v>
                </c:pt>
                <c:pt idx="2608">
                  <c:v>1.6336999999999999</c:v>
                </c:pt>
                <c:pt idx="2609">
                  <c:v>1.63431875</c:v>
                </c:pt>
                <c:pt idx="2610">
                  <c:v>1.6349374999999999</c:v>
                </c:pt>
                <c:pt idx="2611">
                  <c:v>1.63555625</c:v>
                </c:pt>
                <c:pt idx="2612">
                  <c:v>1.6361749999999999</c:v>
                </c:pt>
                <c:pt idx="2613">
                  <c:v>1.63679375</c:v>
                </c:pt>
                <c:pt idx="2614">
                  <c:v>1.6374124999999999</c:v>
                </c:pt>
                <c:pt idx="2615">
                  <c:v>1.63803125</c:v>
                </c:pt>
                <c:pt idx="2616">
                  <c:v>1.6386499999999999</c:v>
                </c:pt>
                <c:pt idx="2617">
                  <c:v>1.6392687500000001</c:v>
                </c:pt>
                <c:pt idx="2618">
                  <c:v>1.6398874999999999</c:v>
                </c:pt>
                <c:pt idx="2619">
                  <c:v>1.6405062500000001</c:v>
                </c:pt>
                <c:pt idx="2620">
                  <c:v>1.6411249999999999</c:v>
                </c:pt>
                <c:pt idx="2621">
                  <c:v>1.6417437500000001</c:v>
                </c:pt>
                <c:pt idx="2622">
                  <c:v>1.6423624999999999</c:v>
                </c:pt>
                <c:pt idx="2623">
                  <c:v>1.6429812500000001</c:v>
                </c:pt>
                <c:pt idx="2624">
                  <c:v>1.6435999999999999</c:v>
                </c:pt>
                <c:pt idx="2625">
                  <c:v>1.6442187500000001</c:v>
                </c:pt>
                <c:pt idx="2626">
                  <c:v>1.6448375</c:v>
                </c:pt>
                <c:pt idx="2627">
                  <c:v>1.6454562500000001</c:v>
                </c:pt>
                <c:pt idx="2628">
                  <c:v>1.646075</c:v>
                </c:pt>
                <c:pt idx="2629">
                  <c:v>1.6466937500000001</c:v>
                </c:pt>
                <c:pt idx="2630">
                  <c:v>1.6473125</c:v>
                </c:pt>
                <c:pt idx="2631">
                  <c:v>1.6479312500000001</c:v>
                </c:pt>
                <c:pt idx="2632">
                  <c:v>1.64855</c:v>
                </c:pt>
                <c:pt idx="2633">
                  <c:v>1.6491687500000001</c:v>
                </c:pt>
                <c:pt idx="2634">
                  <c:v>1.6497875</c:v>
                </c:pt>
                <c:pt idx="2635">
                  <c:v>1.6504062500000001</c:v>
                </c:pt>
                <c:pt idx="2636">
                  <c:v>1.651025</c:v>
                </c:pt>
                <c:pt idx="2637">
                  <c:v>1.6516437500000001</c:v>
                </c:pt>
                <c:pt idx="2638">
                  <c:v>1.6522625</c:v>
                </c:pt>
                <c:pt idx="2639">
                  <c:v>1.6528812500000001</c:v>
                </c:pt>
                <c:pt idx="2640">
                  <c:v>1.6535</c:v>
                </c:pt>
                <c:pt idx="2641">
                  <c:v>1.6541187500000001</c:v>
                </c:pt>
                <c:pt idx="2642">
                  <c:v>1.6547375</c:v>
                </c:pt>
                <c:pt idx="2643">
                  <c:v>1.6553562500000001</c:v>
                </c:pt>
                <c:pt idx="2644">
                  <c:v>1.655975</c:v>
                </c:pt>
                <c:pt idx="2645">
                  <c:v>1.6565937500000001</c:v>
                </c:pt>
                <c:pt idx="2646">
                  <c:v>1.6572125</c:v>
                </c:pt>
                <c:pt idx="2647">
                  <c:v>1.6578312500000001</c:v>
                </c:pt>
                <c:pt idx="2648">
                  <c:v>1.65845</c:v>
                </c:pt>
                <c:pt idx="2649">
                  <c:v>1.6590687500000001</c:v>
                </c:pt>
                <c:pt idx="2650">
                  <c:v>1.6596875</c:v>
                </c:pt>
                <c:pt idx="2651">
                  <c:v>1.6603062500000001</c:v>
                </c:pt>
                <c:pt idx="2652">
                  <c:v>1.660925</c:v>
                </c:pt>
                <c:pt idx="2653">
                  <c:v>1.6615437500000001</c:v>
                </c:pt>
                <c:pt idx="2654">
                  <c:v>1.6621625</c:v>
                </c:pt>
                <c:pt idx="2655">
                  <c:v>1.6627812500000001</c:v>
                </c:pt>
                <c:pt idx="2656">
                  <c:v>1.6634</c:v>
                </c:pt>
                <c:pt idx="2657">
                  <c:v>1.6640187500000001</c:v>
                </c:pt>
                <c:pt idx="2658">
                  <c:v>1.6646375</c:v>
                </c:pt>
                <c:pt idx="2659">
                  <c:v>1.6652562500000001</c:v>
                </c:pt>
                <c:pt idx="2660">
                  <c:v>1.665875</c:v>
                </c:pt>
                <c:pt idx="2661">
                  <c:v>1.6664937500000001</c:v>
                </c:pt>
                <c:pt idx="2662">
                  <c:v>1.6671125</c:v>
                </c:pt>
                <c:pt idx="2663">
                  <c:v>1.6677312500000001</c:v>
                </c:pt>
                <c:pt idx="2664">
                  <c:v>1.66835</c:v>
                </c:pt>
                <c:pt idx="2665">
                  <c:v>1.6689687499999999</c:v>
                </c:pt>
                <c:pt idx="2666">
                  <c:v>1.6695875</c:v>
                </c:pt>
                <c:pt idx="2667">
                  <c:v>1.6702062499999999</c:v>
                </c:pt>
                <c:pt idx="2668">
                  <c:v>1.670825</c:v>
                </c:pt>
                <c:pt idx="2669">
                  <c:v>1.6714437499999999</c:v>
                </c:pt>
                <c:pt idx="2670">
                  <c:v>1.6720625</c:v>
                </c:pt>
                <c:pt idx="2671">
                  <c:v>1.6726812499999999</c:v>
                </c:pt>
                <c:pt idx="2672">
                  <c:v>1.6733</c:v>
                </c:pt>
                <c:pt idx="2673">
                  <c:v>1.6739187499999999</c:v>
                </c:pt>
                <c:pt idx="2674">
                  <c:v>1.6745375</c:v>
                </c:pt>
                <c:pt idx="2675">
                  <c:v>1.6751562499999999</c:v>
                </c:pt>
                <c:pt idx="2676">
                  <c:v>1.675775</c:v>
                </c:pt>
                <c:pt idx="2677">
                  <c:v>1.6763937499999999</c:v>
                </c:pt>
                <c:pt idx="2678">
                  <c:v>1.6770125</c:v>
                </c:pt>
                <c:pt idx="2679">
                  <c:v>1.6776312499999999</c:v>
                </c:pt>
                <c:pt idx="2680">
                  <c:v>1.67825</c:v>
                </c:pt>
                <c:pt idx="2681">
                  <c:v>1.6788687499999999</c:v>
                </c:pt>
                <c:pt idx="2682">
                  <c:v>1.6794875</c:v>
                </c:pt>
                <c:pt idx="2683">
                  <c:v>1.6801062499999999</c:v>
                </c:pt>
                <c:pt idx="2684">
                  <c:v>1.680725</c:v>
                </c:pt>
                <c:pt idx="2685">
                  <c:v>1.6813437499999999</c:v>
                </c:pt>
                <c:pt idx="2686">
                  <c:v>1.6819625</c:v>
                </c:pt>
                <c:pt idx="2687">
                  <c:v>1.6825812499999999</c:v>
                </c:pt>
                <c:pt idx="2688">
                  <c:v>1.6832</c:v>
                </c:pt>
                <c:pt idx="2689">
                  <c:v>1.6838187499999999</c:v>
                </c:pt>
                <c:pt idx="2690">
                  <c:v>1.6844375</c:v>
                </c:pt>
                <c:pt idx="2691">
                  <c:v>1.6850562499999999</c:v>
                </c:pt>
                <c:pt idx="2692">
                  <c:v>1.685675</c:v>
                </c:pt>
                <c:pt idx="2693">
                  <c:v>1.6862937499999999</c:v>
                </c:pt>
                <c:pt idx="2694">
                  <c:v>1.6869125</c:v>
                </c:pt>
                <c:pt idx="2695">
                  <c:v>1.6875312499999999</c:v>
                </c:pt>
                <c:pt idx="2696">
                  <c:v>1.68815</c:v>
                </c:pt>
                <c:pt idx="2697">
                  <c:v>1.6887687499999999</c:v>
                </c:pt>
                <c:pt idx="2698">
                  <c:v>1.6893875</c:v>
                </c:pt>
                <c:pt idx="2699">
                  <c:v>1.6900062499999999</c:v>
                </c:pt>
                <c:pt idx="2700">
                  <c:v>1.690625</c:v>
                </c:pt>
                <c:pt idx="2701">
                  <c:v>1.6912437499999999</c:v>
                </c:pt>
                <c:pt idx="2702">
                  <c:v>1.6918625</c:v>
                </c:pt>
                <c:pt idx="2703">
                  <c:v>1.6924812499999999</c:v>
                </c:pt>
                <c:pt idx="2704">
                  <c:v>1.6931</c:v>
                </c:pt>
                <c:pt idx="2705">
                  <c:v>1.6937187499999999</c:v>
                </c:pt>
                <c:pt idx="2706">
                  <c:v>1.6943375000000001</c:v>
                </c:pt>
                <c:pt idx="2707">
                  <c:v>1.6949562499999999</c:v>
                </c:pt>
                <c:pt idx="2708">
                  <c:v>1.6955750000000001</c:v>
                </c:pt>
                <c:pt idx="2709">
                  <c:v>1.6961937499999999</c:v>
                </c:pt>
                <c:pt idx="2710">
                  <c:v>1.6968125000000001</c:v>
                </c:pt>
                <c:pt idx="2711">
                  <c:v>1.6974312499999999</c:v>
                </c:pt>
                <c:pt idx="2712">
                  <c:v>1.6980500000000001</c:v>
                </c:pt>
                <c:pt idx="2713">
                  <c:v>1.6986687499999999</c:v>
                </c:pt>
                <c:pt idx="2714">
                  <c:v>1.6992875000000001</c:v>
                </c:pt>
                <c:pt idx="2715">
                  <c:v>1.69990625</c:v>
                </c:pt>
                <c:pt idx="2716">
                  <c:v>1.7005250000000001</c:v>
                </c:pt>
                <c:pt idx="2717">
                  <c:v>1.70114375</c:v>
                </c:pt>
                <c:pt idx="2718">
                  <c:v>1.7017625000000001</c:v>
                </c:pt>
                <c:pt idx="2719">
                  <c:v>1.70238125</c:v>
                </c:pt>
                <c:pt idx="2720">
                  <c:v>1.7030000000000001</c:v>
                </c:pt>
                <c:pt idx="2721">
                  <c:v>1.70361875</c:v>
                </c:pt>
                <c:pt idx="2722">
                  <c:v>1.7042375000000001</c:v>
                </c:pt>
                <c:pt idx="2723">
                  <c:v>1.70485625</c:v>
                </c:pt>
                <c:pt idx="2724">
                  <c:v>1.7054750000000001</c:v>
                </c:pt>
                <c:pt idx="2725">
                  <c:v>1.70609375</c:v>
                </c:pt>
                <c:pt idx="2726">
                  <c:v>1.7067125000000001</c:v>
                </c:pt>
                <c:pt idx="2727">
                  <c:v>1.70733125</c:v>
                </c:pt>
                <c:pt idx="2728">
                  <c:v>1.7079500000000001</c:v>
                </c:pt>
                <c:pt idx="2729">
                  <c:v>1.70856875</c:v>
                </c:pt>
                <c:pt idx="2730">
                  <c:v>1.7091875000000001</c:v>
                </c:pt>
                <c:pt idx="2731">
                  <c:v>1.70980625</c:v>
                </c:pt>
                <c:pt idx="2732">
                  <c:v>1.7104250000000001</c:v>
                </c:pt>
                <c:pt idx="2733">
                  <c:v>1.71104375</c:v>
                </c:pt>
                <c:pt idx="2734">
                  <c:v>1.7116625000000001</c:v>
                </c:pt>
                <c:pt idx="2735">
                  <c:v>1.71228125</c:v>
                </c:pt>
                <c:pt idx="2736">
                  <c:v>1.7129000000000001</c:v>
                </c:pt>
                <c:pt idx="2737">
                  <c:v>1.71351875</c:v>
                </c:pt>
                <c:pt idx="2738">
                  <c:v>1.7141375000000001</c:v>
                </c:pt>
                <c:pt idx="2739">
                  <c:v>1.71475625</c:v>
                </c:pt>
                <c:pt idx="2740">
                  <c:v>1.7153750000000001</c:v>
                </c:pt>
                <c:pt idx="2741">
                  <c:v>1.71599375</c:v>
                </c:pt>
                <c:pt idx="2742">
                  <c:v>1.7166125000000001</c:v>
                </c:pt>
                <c:pt idx="2743">
                  <c:v>1.71723125</c:v>
                </c:pt>
                <c:pt idx="2744">
                  <c:v>1.7178500000000001</c:v>
                </c:pt>
                <c:pt idx="2745">
                  <c:v>1.71846875</c:v>
                </c:pt>
                <c:pt idx="2746">
                  <c:v>1.7190875000000001</c:v>
                </c:pt>
                <c:pt idx="2747">
                  <c:v>1.71970625</c:v>
                </c:pt>
                <c:pt idx="2748">
                  <c:v>1.7203250000000001</c:v>
                </c:pt>
                <c:pt idx="2749">
                  <c:v>1.72094375</c:v>
                </c:pt>
                <c:pt idx="2750">
                  <c:v>1.7215625000000001</c:v>
                </c:pt>
                <c:pt idx="2751">
                  <c:v>1.72218125</c:v>
                </c:pt>
                <c:pt idx="2752">
                  <c:v>1.7228000000000001</c:v>
                </c:pt>
                <c:pt idx="2753">
                  <c:v>1.72341875</c:v>
                </c:pt>
                <c:pt idx="2754">
                  <c:v>1.7240374999999999</c:v>
                </c:pt>
                <c:pt idx="2755">
                  <c:v>1.72465625</c:v>
                </c:pt>
                <c:pt idx="2756">
                  <c:v>1.7252749999999999</c:v>
                </c:pt>
                <c:pt idx="2757">
                  <c:v>1.72589375</c:v>
                </c:pt>
                <c:pt idx="2758">
                  <c:v>1.7265124999999999</c:v>
                </c:pt>
                <c:pt idx="2759">
                  <c:v>1.72713125</c:v>
                </c:pt>
                <c:pt idx="2760">
                  <c:v>1.7277499999999999</c:v>
                </c:pt>
                <c:pt idx="2761">
                  <c:v>1.72836875</c:v>
                </c:pt>
                <c:pt idx="2762">
                  <c:v>1.7289874999999999</c:v>
                </c:pt>
                <c:pt idx="2763">
                  <c:v>1.72960625</c:v>
                </c:pt>
                <c:pt idx="2764">
                  <c:v>1.7302249999999999</c:v>
                </c:pt>
                <c:pt idx="2765">
                  <c:v>1.73084375</c:v>
                </c:pt>
                <c:pt idx="2766">
                  <c:v>1.7314624999999999</c:v>
                </c:pt>
                <c:pt idx="2767">
                  <c:v>1.73208125</c:v>
                </c:pt>
                <c:pt idx="2768">
                  <c:v>1.7326999999999999</c:v>
                </c:pt>
                <c:pt idx="2769">
                  <c:v>1.73331875</c:v>
                </c:pt>
                <c:pt idx="2770">
                  <c:v>1.7339374999999999</c:v>
                </c:pt>
                <c:pt idx="2771">
                  <c:v>1.73455625</c:v>
                </c:pt>
                <c:pt idx="2772">
                  <c:v>1.7351749999999999</c:v>
                </c:pt>
                <c:pt idx="2773">
                  <c:v>1.73579375</c:v>
                </c:pt>
                <c:pt idx="2774">
                  <c:v>1.7364124999999999</c:v>
                </c:pt>
                <c:pt idx="2775">
                  <c:v>1.73703125</c:v>
                </c:pt>
                <c:pt idx="2776">
                  <c:v>1.7376499999999999</c:v>
                </c:pt>
                <c:pt idx="2777">
                  <c:v>1.73826875</c:v>
                </c:pt>
                <c:pt idx="2778">
                  <c:v>1.7388874999999999</c:v>
                </c:pt>
                <c:pt idx="2779">
                  <c:v>1.73950625</c:v>
                </c:pt>
                <c:pt idx="2780">
                  <c:v>1.7401249999999999</c:v>
                </c:pt>
                <c:pt idx="2781">
                  <c:v>1.74074375</c:v>
                </c:pt>
                <c:pt idx="2782">
                  <c:v>1.7413624999999999</c:v>
                </c:pt>
                <c:pt idx="2783">
                  <c:v>1.74198125</c:v>
                </c:pt>
                <c:pt idx="2784">
                  <c:v>1.7425999999999999</c:v>
                </c:pt>
                <c:pt idx="2785">
                  <c:v>1.74321875</c:v>
                </c:pt>
                <c:pt idx="2786">
                  <c:v>1.7438374999999999</c:v>
                </c:pt>
                <c:pt idx="2787">
                  <c:v>1.74445625</c:v>
                </c:pt>
                <c:pt idx="2788">
                  <c:v>1.7450749999999999</c:v>
                </c:pt>
                <c:pt idx="2789">
                  <c:v>1.74569375</c:v>
                </c:pt>
                <c:pt idx="2790">
                  <c:v>1.7463124999999999</c:v>
                </c:pt>
                <c:pt idx="2791">
                  <c:v>1.74693125</c:v>
                </c:pt>
                <c:pt idx="2792">
                  <c:v>1.7475499999999999</c:v>
                </c:pt>
                <c:pt idx="2793">
                  <c:v>1.74816875</c:v>
                </c:pt>
                <c:pt idx="2794">
                  <c:v>1.7487874999999999</c:v>
                </c:pt>
                <c:pt idx="2795">
                  <c:v>1.7494062500000001</c:v>
                </c:pt>
                <c:pt idx="2796">
                  <c:v>1.7500249999999999</c:v>
                </c:pt>
                <c:pt idx="2797">
                  <c:v>1.7506437500000001</c:v>
                </c:pt>
                <c:pt idx="2798">
                  <c:v>1.7512624999999999</c:v>
                </c:pt>
                <c:pt idx="2799">
                  <c:v>1.7518812500000001</c:v>
                </c:pt>
                <c:pt idx="2800">
                  <c:v>1.7524999999999999</c:v>
                </c:pt>
                <c:pt idx="2801">
                  <c:v>1.7531187500000001</c:v>
                </c:pt>
                <c:pt idx="2802">
                  <c:v>1.7537374999999999</c:v>
                </c:pt>
                <c:pt idx="2803">
                  <c:v>1.7543562500000001</c:v>
                </c:pt>
                <c:pt idx="2804">
                  <c:v>1.754975</c:v>
                </c:pt>
                <c:pt idx="2805">
                  <c:v>1.7555937500000001</c:v>
                </c:pt>
                <c:pt idx="2806">
                  <c:v>1.7562125</c:v>
                </c:pt>
                <c:pt idx="2807">
                  <c:v>1.7568312500000001</c:v>
                </c:pt>
                <c:pt idx="2808">
                  <c:v>1.75745</c:v>
                </c:pt>
                <c:pt idx="2809">
                  <c:v>1.7580687500000001</c:v>
                </c:pt>
                <c:pt idx="2810">
                  <c:v>1.7586875</c:v>
                </c:pt>
                <c:pt idx="2811">
                  <c:v>1.7593062500000001</c:v>
                </c:pt>
                <c:pt idx="2812">
                  <c:v>1.759925</c:v>
                </c:pt>
                <c:pt idx="2813">
                  <c:v>1.7605437500000001</c:v>
                </c:pt>
                <c:pt idx="2814">
                  <c:v>1.7611625</c:v>
                </c:pt>
                <c:pt idx="2815">
                  <c:v>1.7617812500000001</c:v>
                </c:pt>
                <c:pt idx="2816">
                  <c:v>1.7624</c:v>
                </c:pt>
                <c:pt idx="2817">
                  <c:v>1.7630187500000001</c:v>
                </c:pt>
                <c:pt idx="2818">
                  <c:v>1.7636375</c:v>
                </c:pt>
                <c:pt idx="2819">
                  <c:v>1.7642562500000001</c:v>
                </c:pt>
                <c:pt idx="2820">
                  <c:v>1.764875</c:v>
                </c:pt>
                <c:pt idx="2821">
                  <c:v>1.7654937500000001</c:v>
                </c:pt>
                <c:pt idx="2822">
                  <c:v>1.7661125</c:v>
                </c:pt>
                <c:pt idx="2823">
                  <c:v>1.7667312500000001</c:v>
                </c:pt>
                <c:pt idx="2824">
                  <c:v>1.76735</c:v>
                </c:pt>
                <c:pt idx="2825">
                  <c:v>1.7679687500000001</c:v>
                </c:pt>
                <c:pt idx="2826">
                  <c:v>1.7685875</c:v>
                </c:pt>
                <c:pt idx="2827">
                  <c:v>1.7692062500000001</c:v>
                </c:pt>
                <c:pt idx="2828">
                  <c:v>1.769825</c:v>
                </c:pt>
                <c:pt idx="2829">
                  <c:v>1.7704437500000001</c:v>
                </c:pt>
                <c:pt idx="2830">
                  <c:v>1.7710625</c:v>
                </c:pt>
                <c:pt idx="2831">
                  <c:v>1.7716812500000001</c:v>
                </c:pt>
                <c:pt idx="2832">
                  <c:v>1.7723</c:v>
                </c:pt>
                <c:pt idx="2833">
                  <c:v>1.7729187500000001</c:v>
                </c:pt>
                <c:pt idx="2834">
                  <c:v>1.7735375</c:v>
                </c:pt>
                <c:pt idx="2835">
                  <c:v>1.7741562500000001</c:v>
                </c:pt>
                <c:pt idx="2836">
                  <c:v>1.774775</c:v>
                </c:pt>
                <c:pt idx="2837">
                  <c:v>1.7753937500000001</c:v>
                </c:pt>
                <c:pt idx="2838">
                  <c:v>1.7760125</c:v>
                </c:pt>
                <c:pt idx="2839">
                  <c:v>1.7766312500000001</c:v>
                </c:pt>
                <c:pt idx="2840">
                  <c:v>1.77725</c:v>
                </c:pt>
                <c:pt idx="2841">
                  <c:v>1.7778687500000001</c:v>
                </c:pt>
                <c:pt idx="2842">
                  <c:v>1.7784875</c:v>
                </c:pt>
                <c:pt idx="2843">
                  <c:v>1.7791062499999999</c:v>
                </c:pt>
                <c:pt idx="2844">
                  <c:v>1.779725</c:v>
                </c:pt>
                <c:pt idx="2845">
                  <c:v>1.7803437499999999</c:v>
                </c:pt>
                <c:pt idx="2846">
                  <c:v>1.7809625</c:v>
                </c:pt>
                <c:pt idx="2847">
                  <c:v>1.7815812499999999</c:v>
                </c:pt>
                <c:pt idx="2848">
                  <c:v>1.7822</c:v>
                </c:pt>
                <c:pt idx="2849">
                  <c:v>1.7828187499999999</c:v>
                </c:pt>
                <c:pt idx="2850">
                  <c:v>1.7834375</c:v>
                </c:pt>
                <c:pt idx="2851">
                  <c:v>1.7840562499999999</c:v>
                </c:pt>
                <c:pt idx="2852">
                  <c:v>1.784675</c:v>
                </c:pt>
                <c:pt idx="2853">
                  <c:v>1.7852937499999999</c:v>
                </c:pt>
                <c:pt idx="2854">
                  <c:v>1.7859125</c:v>
                </c:pt>
                <c:pt idx="2855">
                  <c:v>1.7865312499999999</c:v>
                </c:pt>
                <c:pt idx="2856">
                  <c:v>1.78715</c:v>
                </c:pt>
                <c:pt idx="2857">
                  <c:v>1.7877687499999999</c:v>
                </c:pt>
                <c:pt idx="2858">
                  <c:v>1.7883875</c:v>
                </c:pt>
                <c:pt idx="2859">
                  <c:v>1.7890062499999999</c:v>
                </c:pt>
                <c:pt idx="2860">
                  <c:v>1.789625</c:v>
                </c:pt>
                <c:pt idx="2861">
                  <c:v>1.7902437499999999</c:v>
                </c:pt>
                <c:pt idx="2862">
                  <c:v>1.7908625</c:v>
                </c:pt>
                <c:pt idx="2863">
                  <c:v>1.7914812499999999</c:v>
                </c:pt>
                <c:pt idx="2864">
                  <c:v>1.7921</c:v>
                </c:pt>
                <c:pt idx="2865">
                  <c:v>1.7927187499999999</c:v>
                </c:pt>
                <c:pt idx="2866">
                  <c:v>1.7933375</c:v>
                </c:pt>
                <c:pt idx="2867">
                  <c:v>1.7939562499999999</c:v>
                </c:pt>
                <c:pt idx="2868">
                  <c:v>1.794575</c:v>
                </c:pt>
                <c:pt idx="2869">
                  <c:v>1.7951937499999999</c:v>
                </c:pt>
                <c:pt idx="2870">
                  <c:v>1.7958125</c:v>
                </c:pt>
                <c:pt idx="2871">
                  <c:v>1.7964312499999999</c:v>
                </c:pt>
                <c:pt idx="2872">
                  <c:v>1.79705</c:v>
                </c:pt>
                <c:pt idx="2873">
                  <c:v>1.7976687499999999</c:v>
                </c:pt>
                <c:pt idx="2874">
                  <c:v>1.7982875</c:v>
                </c:pt>
                <c:pt idx="2875">
                  <c:v>1.7989062499999999</c:v>
                </c:pt>
                <c:pt idx="2876">
                  <c:v>1.799525</c:v>
                </c:pt>
                <c:pt idx="2877">
                  <c:v>1.8001437499999999</c:v>
                </c:pt>
                <c:pt idx="2878">
                  <c:v>1.8007625</c:v>
                </c:pt>
                <c:pt idx="2879">
                  <c:v>1.8013812499999999</c:v>
                </c:pt>
                <c:pt idx="2880">
                  <c:v>1.802</c:v>
                </c:pt>
                <c:pt idx="2881">
                  <c:v>1.8026187499999999</c:v>
                </c:pt>
                <c:pt idx="2882">
                  <c:v>1.8032375</c:v>
                </c:pt>
                <c:pt idx="2883">
                  <c:v>1.8038562499999999</c:v>
                </c:pt>
                <c:pt idx="2884">
                  <c:v>1.8044750000000001</c:v>
                </c:pt>
                <c:pt idx="2885">
                  <c:v>1.8050937499999999</c:v>
                </c:pt>
                <c:pt idx="2886">
                  <c:v>1.8057125000000001</c:v>
                </c:pt>
                <c:pt idx="2887">
                  <c:v>1.8063312499999999</c:v>
                </c:pt>
                <c:pt idx="2888">
                  <c:v>1.8069500000000001</c:v>
                </c:pt>
                <c:pt idx="2889">
                  <c:v>1.8075687499999999</c:v>
                </c:pt>
                <c:pt idx="2890">
                  <c:v>1.8081875000000001</c:v>
                </c:pt>
                <c:pt idx="2891">
                  <c:v>1.8088062499999999</c:v>
                </c:pt>
                <c:pt idx="2892">
                  <c:v>1.8094250000000001</c:v>
                </c:pt>
                <c:pt idx="2893">
                  <c:v>1.81004375</c:v>
                </c:pt>
                <c:pt idx="2894">
                  <c:v>1.8106625000000001</c:v>
                </c:pt>
                <c:pt idx="2895">
                  <c:v>1.81128125</c:v>
                </c:pt>
                <c:pt idx="2896">
                  <c:v>1.8119000000000001</c:v>
                </c:pt>
                <c:pt idx="2897">
                  <c:v>1.81251875</c:v>
                </c:pt>
                <c:pt idx="2898">
                  <c:v>1.8131375000000001</c:v>
                </c:pt>
                <c:pt idx="2899">
                  <c:v>1.81375625</c:v>
                </c:pt>
                <c:pt idx="2900">
                  <c:v>1.8143750000000001</c:v>
                </c:pt>
                <c:pt idx="2901">
                  <c:v>1.81499375</c:v>
                </c:pt>
                <c:pt idx="2902">
                  <c:v>1.8156125000000001</c:v>
                </c:pt>
                <c:pt idx="2903">
                  <c:v>1.81623125</c:v>
                </c:pt>
                <c:pt idx="2904">
                  <c:v>1.8168500000000001</c:v>
                </c:pt>
                <c:pt idx="2905">
                  <c:v>1.81746875</c:v>
                </c:pt>
                <c:pt idx="2906">
                  <c:v>1.8180875000000001</c:v>
                </c:pt>
                <c:pt idx="2907">
                  <c:v>1.81870625</c:v>
                </c:pt>
                <c:pt idx="2908">
                  <c:v>1.8193250000000001</c:v>
                </c:pt>
                <c:pt idx="2909">
                  <c:v>1.81994375</c:v>
                </c:pt>
                <c:pt idx="2910">
                  <c:v>1.8205625000000001</c:v>
                </c:pt>
                <c:pt idx="2911">
                  <c:v>1.82118125</c:v>
                </c:pt>
                <c:pt idx="2912">
                  <c:v>1.8218000000000001</c:v>
                </c:pt>
                <c:pt idx="2913">
                  <c:v>1.82241875</c:v>
                </c:pt>
                <c:pt idx="2914">
                  <c:v>1.8230375000000001</c:v>
                </c:pt>
                <c:pt idx="2915">
                  <c:v>1.82365625</c:v>
                </c:pt>
                <c:pt idx="2916">
                  <c:v>1.8242750000000001</c:v>
                </c:pt>
                <c:pt idx="2917">
                  <c:v>1.82489375</c:v>
                </c:pt>
                <c:pt idx="2918">
                  <c:v>1.8255125000000001</c:v>
                </c:pt>
                <c:pt idx="2919">
                  <c:v>1.82613125</c:v>
                </c:pt>
                <c:pt idx="2920">
                  <c:v>1.8267500000000001</c:v>
                </c:pt>
                <c:pt idx="2921">
                  <c:v>1.82736875</c:v>
                </c:pt>
                <c:pt idx="2922">
                  <c:v>1.8279875000000001</c:v>
                </c:pt>
                <c:pt idx="2923">
                  <c:v>1.82860625</c:v>
                </c:pt>
                <c:pt idx="2924">
                  <c:v>1.8292250000000001</c:v>
                </c:pt>
                <c:pt idx="2925">
                  <c:v>1.82984375</c:v>
                </c:pt>
                <c:pt idx="2926">
                  <c:v>1.8304625000000001</c:v>
                </c:pt>
                <c:pt idx="2927">
                  <c:v>1.83108125</c:v>
                </c:pt>
                <c:pt idx="2928">
                  <c:v>1.8317000000000001</c:v>
                </c:pt>
                <c:pt idx="2929">
                  <c:v>1.83231875</c:v>
                </c:pt>
                <c:pt idx="2930">
                  <c:v>1.8329375000000001</c:v>
                </c:pt>
                <c:pt idx="2931">
                  <c:v>1.83355625</c:v>
                </c:pt>
                <c:pt idx="2932">
                  <c:v>1.8341750000000001</c:v>
                </c:pt>
                <c:pt idx="2933">
                  <c:v>1.83479375</c:v>
                </c:pt>
                <c:pt idx="2934">
                  <c:v>1.8354124999999999</c:v>
                </c:pt>
                <c:pt idx="2935">
                  <c:v>1.83603125</c:v>
                </c:pt>
                <c:pt idx="2936">
                  <c:v>1.8366499999999999</c:v>
                </c:pt>
                <c:pt idx="2937">
                  <c:v>1.83726875</c:v>
                </c:pt>
                <c:pt idx="2938">
                  <c:v>1.8378874999999999</c:v>
                </c:pt>
                <c:pt idx="2939">
                  <c:v>1.83850625</c:v>
                </c:pt>
                <c:pt idx="2940">
                  <c:v>1.8391249999999999</c:v>
                </c:pt>
                <c:pt idx="2941">
                  <c:v>1.83974375</c:v>
                </c:pt>
                <c:pt idx="2942">
                  <c:v>1.8403624999999999</c:v>
                </c:pt>
                <c:pt idx="2943">
                  <c:v>1.84098125</c:v>
                </c:pt>
                <c:pt idx="2944">
                  <c:v>1.8415999999999999</c:v>
                </c:pt>
                <c:pt idx="2945">
                  <c:v>1.84221875</c:v>
                </c:pt>
                <c:pt idx="2946">
                  <c:v>1.8428374999999999</c:v>
                </c:pt>
                <c:pt idx="2947">
                  <c:v>1.84345625</c:v>
                </c:pt>
                <c:pt idx="2948">
                  <c:v>1.8440749999999999</c:v>
                </c:pt>
                <c:pt idx="2949">
                  <c:v>1.84469375</c:v>
                </c:pt>
                <c:pt idx="2950">
                  <c:v>1.8453124999999999</c:v>
                </c:pt>
                <c:pt idx="2951">
                  <c:v>1.84593125</c:v>
                </c:pt>
                <c:pt idx="2952">
                  <c:v>1.8465499999999999</c:v>
                </c:pt>
                <c:pt idx="2953">
                  <c:v>1.84716875</c:v>
                </c:pt>
                <c:pt idx="2954">
                  <c:v>1.8477874999999999</c:v>
                </c:pt>
                <c:pt idx="2955">
                  <c:v>1.84840625</c:v>
                </c:pt>
                <c:pt idx="2956">
                  <c:v>1.8490249999999999</c:v>
                </c:pt>
                <c:pt idx="2957">
                  <c:v>1.84964375</c:v>
                </c:pt>
                <c:pt idx="2958">
                  <c:v>1.8502624999999999</c:v>
                </c:pt>
                <c:pt idx="2959">
                  <c:v>1.85088125</c:v>
                </c:pt>
                <c:pt idx="2960">
                  <c:v>1.8514999999999999</c:v>
                </c:pt>
                <c:pt idx="2961">
                  <c:v>1.85211875</c:v>
                </c:pt>
                <c:pt idx="2962">
                  <c:v>1.8527374999999999</c:v>
                </c:pt>
                <c:pt idx="2963">
                  <c:v>1.85335625</c:v>
                </c:pt>
                <c:pt idx="2964">
                  <c:v>1.8539749999999999</c:v>
                </c:pt>
                <c:pt idx="2965">
                  <c:v>1.85459375</c:v>
                </c:pt>
                <c:pt idx="2966">
                  <c:v>1.8552124999999999</c:v>
                </c:pt>
                <c:pt idx="2967">
                  <c:v>1.85583125</c:v>
                </c:pt>
                <c:pt idx="2968">
                  <c:v>1.8564499999999999</c:v>
                </c:pt>
                <c:pt idx="2969">
                  <c:v>1.85706875</c:v>
                </c:pt>
                <c:pt idx="2970">
                  <c:v>1.8576874999999999</c:v>
                </c:pt>
                <c:pt idx="2971">
                  <c:v>1.85830625</c:v>
                </c:pt>
                <c:pt idx="2972">
                  <c:v>1.8589249999999999</c:v>
                </c:pt>
                <c:pt idx="2973">
                  <c:v>1.8595437500000001</c:v>
                </c:pt>
                <c:pt idx="2974">
                  <c:v>1.8601624999999999</c:v>
                </c:pt>
                <c:pt idx="2975">
                  <c:v>1.8607812500000001</c:v>
                </c:pt>
                <c:pt idx="2976">
                  <c:v>1.8613999999999999</c:v>
                </c:pt>
                <c:pt idx="2977">
                  <c:v>1.8620187500000001</c:v>
                </c:pt>
                <c:pt idx="2978">
                  <c:v>1.8626374999999999</c:v>
                </c:pt>
                <c:pt idx="2979">
                  <c:v>1.8632562500000001</c:v>
                </c:pt>
                <c:pt idx="2980">
                  <c:v>1.8638749999999999</c:v>
                </c:pt>
                <c:pt idx="2981">
                  <c:v>1.8644937500000001</c:v>
                </c:pt>
                <c:pt idx="2982">
                  <c:v>1.8651125</c:v>
                </c:pt>
                <c:pt idx="2983">
                  <c:v>1.8657312500000001</c:v>
                </c:pt>
                <c:pt idx="2984">
                  <c:v>1.86635</c:v>
                </c:pt>
                <c:pt idx="2985">
                  <c:v>1.8669687500000001</c:v>
                </c:pt>
                <c:pt idx="2986">
                  <c:v>1.8675875</c:v>
                </c:pt>
                <c:pt idx="2987">
                  <c:v>1.8682062500000001</c:v>
                </c:pt>
                <c:pt idx="2988">
                  <c:v>1.868825</c:v>
                </c:pt>
                <c:pt idx="2989">
                  <c:v>1.8694437500000001</c:v>
                </c:pt>
                <c:pt idx="2990">
                  <c:v>1.8700625</c:v>
                </c:pt>
                <c:pt idx="2991">
                  <c:v>1.8706812500000001</c:v>
                </c:pt>
                <c:pt idx="2992">
                  <c:v>1.8713</c:v>
                </c:pt>
                <c:pt idx="2993">
                  <c:v>1.8719187500000001</c:v>
                </c:pt>
                <c:pt idx="2994">
                  <c:v>1.8725375</c:v>
                </c:pt>
                <c:pt idx="2995">
                  <c:v>1.8731562500000001</c:v>
                </c:pt>
                <c:pt idx="2996">
                  <c:v>1.873775</c:v>
                </c:pt>
                <c:pt idx="2997">
                  <c:v>1.8743937500000001</c:v>
                </c:pt>
                <c:pt idx="2998">
                  <c:v>1.8750125</c:v>
                </c:pt>
                <c:pt idx="2999">
                  <c:v>1.8756312500000001</c:v>
                </c:pt>
                <c:pt idx="3000">
                  <c:v>1.87625</c:v>
                </c:pt>
                <c:pt idx="3001">
                  <c:v>1.8768687500000001</c:v>
                </c:pt>
                <c:pt idx="3002">
                  <c:v>1.8774875</c:v>
                </c:pt>
                <c:pt idx="3003">
                  <c:v>1.8781062500000001</c:v>
                </c:pt>
                <c:pt idx="3004">
                  <c:v>1.878725</c:v>
                </c:pt>
                <c:pt idx="3005">
                  <c:v>1.8793437500000001</c:v>
                </c:pt>
                <c:pt idx="3006">
                  <c:v>1.8799625</c:v>
                </c:pt>
                <c:pt idx="3007">
                  <c:v>1.8805812500000001</c:v>
                </c:pt>
                <c:pt idx="3008">
                  <c:v>1.8812</c:v>
                </c:pt>
                <c:pt idx="3009">
                  <c:v>1.8818187500000001</c:v>
                </c:pt>
                <c:pt idx="3010">
                  <c:v>1.8824375</c:v>
                </c:pt>
                <c:pt idx="3011">
                  <c:v>1.8830562500000001</c:v>
                </c:pt>
                <c:pt idx="3012">
                  <c:v>1.883675</c:v>
                </c:pt>
                <c:pt idx="3013">
                  <c:v>1.8842937500000001</c:v>
                </c:pt>
                <c:pt idx="3014">
                  <c:v>1.8849125</c:v>
                </c:pt>
                <c:pt idx="3015">
                  <c:v>1.8855312500000001</c:v>
                </c:pt>
                <c:pt idx="3016">
                  <c:v>1.88615</c:v>
                </c:pt>
                <c:pt idx="3017">
                  <c:v>1.8867687500000001</c:v>
                </c:pt>
                <c:pt idx="3018">
                  <c:v>1.8873875</c:v>
                </c:pt>
                <c:pt idx="3019">
                  <c:v>1.8880062500000001</c:v>
                </c:pt>
                <c:pt idx="3020">
                  <c:v>1.888625</c:v>
                </c:pt>
                <c:pt idx="3021">
                  <c:v>1.8892437500000001</c:v>
                </c:pt>
                <c:pt idx="3022">
                  <c:v>1.8898625</c:v>
                </c:pt>
                <c:pt idx="3023">
                  <c:v>1.8904812499999999</c:v>
                </c:pt>
                <c:pt idx="3024">
                  <c:v>1.8911</c:v>
                </c:pt>
                <c:pt idx="3025">
                  <c:v>1.8917187499999999</c:v>
                </c:pt>
                <c:pt idx="3026">
                  <c:v>1.8923375</c:v>
                </c:pt>
                <c:pt idx="3027">
                  <c:v>1.8929562499999999</c:v>
                </c:pt>
                <c:pt idx="3028">
                  <c:v>1.893575</c:v>
                </c:pt>
                <c:pt idx="3029">
                  <c:v>1.8941937499999999</c:v>
                </c:pt>
                <c:pt idx="3030">
                  <c:v>1.8948125</c:v>
                </c:pt>
                <c:pt idx="3031">
                  <c:v>1.8954312499999999</c:v>
                </c:pt>
                <c:pt idx="3032">
                  <c:v>1.89605</c:v>
                </c:pt>
                <c:pt idx="3033">
                  <c:v>1.8966687499999999</c:v>
                </c:pt>
                <c:pt idx="3034">
                  <c:v>1.8972875</c:v>
                </c:pt>
                <c:pt idx="3035">
                  <c:v>1.8979062499999999</c:v>
                </c:pt>
                <c:pt idx="3036">
                  <c:v>1.898525</c:v>
                </c:pt>
                <c:pt idx="3037">
                  <c:v>1.8991437499999999</c:v>
                </c:pt>
                <c:pt idx="3038">
                  <c:v>1.8997625</c:v>
                </c:pt>
                <c:pt idx="3039">
                  <c:v>1.9003812499999999</c:v>
                </c:pt>
                <c:pt idx="3040">
                  <c:v>1.901</c:v>
                </c:pt>
                <c:pt idx="3041">
                  <c:v>1.9016187499999999</c:v>
                </c:pt>
                <c:pt idx="3042">
                  <c:v>1.9022375</c:v>
                </c:pt>
                <c:pt idx="3043">
                  <c:v>1.9028562499999999</c:v>
                </c:pt>
                <c:pt idx="3044">
                  <c:v>1.903475</c:v>
                </c:pt>
                <c:pt idx="3045">
                  <c:v>1.9040937499999999</c:v>
                </c:pt>
                <c:pt idx="3046">
                  <c:v>1.9047125</c:v>
                </c:pt>
                <c:pt idx="3047">
                  <c:v>1.9053312499999999</c:v>
                </c:pt>
                <c:pt idx="3048">
                  <c:v>1.90595</c:v>
                </c:pt>
                <c:pt idx="3049">
                  <c:v>1.9065687499999999</c:v>
                </c:pt>
                <c:pt idx="3050">
                  <c:v>1.9071875</c:v>
                </c:pt>
                <c:pt idx="3051">
                  <c:v>1.9078062499999999</c:v>
                </c:pt>
                <c:pt idx="3052">
                  <c:v>1.908425</c:v>
                </c:pt>
                <c:pt idx="3053">
                  <c:v>1.9090437499999999</c:v>
                </c:pt>
                <c:pt idx="3054">
                  <c:v>1.9096625</c:v>
                </c:pt>
                <c:pt idx="3055">
                  <c:v>1.9102812499999999</c:v>
                </c:pt>
                <c:pt idx="3056">
                  <c:v>1.9109</c:v>
                </c:pt>
                <c:pt idx="3057">
                  <c:v>1.9115187499999999</c:v>
                </c:pt>
                <c:pt idx="3058">
                  <c:v>1.9121375</c:v>
                </c:pt>
                <c:pt idx="3059">
                  <c:v>1.9127562499999999</c:v>
                </c:pt>
                <c:pt idx="3060">
                  <c:v>1.913375</c:v>
                </c:pt>
                <c:pt idx="3061">
                  <c:v>1.9139937499999999</c:v>
                </c:pt>
                <c:pt idx="3062">
                  <c:v>1.9146125000000001</c:v>
                </c:pt>
                <c:pt idx="3063">
                  <c:v>1.9152312499999999</c:v>
                </c:pt>
                <c:pt idx="3064">
                  <c:v>1.9158500000000001</c:v>
                </c:pt>
                <c:pt idx="3065">
                  <c:v>1.9164687499999999</c:v>
                </c:pt>
                <c:pt idx="3066">
                  <c:v>1.9170875000000001</c:v>
                </c:pt>
                <c:pt idx="3067">
                  <c:v>1.9177062499999999</c:v>
                </c:pt>
                <c:pt idx="3068">
                  <c:v>1.9183250000000001</c:v>
                </c:pt>
                <c:pt idx="3069">
                  <c:v>1.9189437499999999</c:v>
                </c:pt>
                <c:pt idx="3070">
                  <c:v>1.9195625000000001</c:v>
                </c:pt>
                <c:pt idx="3071">
                  <c:v>1.92018125</c:v>
                </c:pt>
                <c:pt idx="3072">
                  <c:v>1.9208000000000001</c:v>
                </c:pt>
                <c:pt idx="3073">
                  <c:v>1.92141875</c:v>
                </c:pt>
                <c:pt idx="3074">
                  <c:v>1.9220375000000001</c:v>
                </c:pt>
                <c:pt idx="3075">
                  <c:v>1.92265625</c:v>
                </c:pt>
                <c:pt idx="3076">
                  <c:v>1.9232750000000001</c:v>
                </c:pt>
                <c:pt idx="3077">
                  <c:v>1.92389375</c:v>
                </c:pt>
                <c:pt idx="3078">
                  <c:v>1.9245125000000001</c:v>
                </c:pt>
                <c:pt idx="3079">
                  <c:v>1.92513125</c:v>
                </c:pt>
                <c:pt idx="3080">
                  <c:v>1.9257500000000001</c:v>
                </c:pt>
                <c:pt idx="3081">
                  <c:v>1.92636875</c:v>
                </c:pt>
                <c:pt idx="3082">
                  <c:v>1.9269875000000001</c:v>
                </c:pt>
                <c:pt idx="3083">
                  <c:v>1.92760625</c:v>
                </c:pt>
                <c:pt idx="3084">
                  <c:v>1.9282250000000001</c:v>
                </c:pt>
                <c:pt idx="3085">
                  <c:v>1.92884375</c:v>
                </c:pt>
                <c:pt idx="3086">
                  <c:v>1.9294625000000001</c:v>
                </c:pt>
                <c:pt idx="3087">
                  <c:v>1.93008125</c:v>
                </c:pt>
                <c:pt idx="3088">
                  <c:v>1.9307000000000001</c:v>
                </c:pt>
                <c:pt idx="3089">
                  <c:v>1.93131875</c:v>
                </c:pt>
                <c:pt idx="3090">
                  <c:v>1.9319375000000001</c:v>
                </c:pt>
                <c:pt idx="3091">
                  <c:v>1.93255625</c:v>
                </c:pt>
                <c:pt idx="3092">
                  <c:v>1.9331750000000001</c:v>
                </c:pt>
                <c:pt idx="3093">
                  <c:v>1.93379375</c:v>
                </c:pt>
                <c:pt idx="3094">
                  <c:v>1.9344125000000001</c:v>
                </c:pt>
                <c:pt idx="3095">
                  <c:v>1.93503125</c:v>
                </c:pt>
                <c:pt idx="3096">
                  <c:v>1.9356500000000001</c:v>
                </c:pt>
                <c:pt idx="3097">
                  <c:v>1.93626875</c:v>
                </c:pt>
                <c:pt idx="3098">
                  <c:v>1.9368875000000001</c:v>
                </c:pt>
                <c:pt idx="3099">
                  <c:v>1.93750625</c:v>
                </c:pt>
                <c:pt idx="3100">
                  <c:v>1.9381250000000001</c:v>
                </c:pt>
                <c:pt idx="3101">
                  <c:v>1.93874375</c:v>
                </c:pt>
                <c:pt idx="3102">
                  <c:v>1.9393625000000001</c:v>
                </c:pt>
                <c:pt idx="3103">
                  <c:v>1.93998125</c:v>
                </c:pt>
                <c:pt idx="3104">
                  <c:v>1.9406000000000001</c:v>
                </c:pt>
                <c:pt idx="3105">
                  <c:v>1.94121875</c:v>
                </c:pt>
                <c:pt idx="3106">
                  <c:v>1.9418375000000001</c:v>
                </c:pt>
                <c:pt idx="3107">
                  <c:v>1.94245625</c:v>
                </c:pt>
                <c:pt idx="3108">
                  <c:v>1.9430750000000001</c:v>
                </c:pt>
                <c:pt idx="3109">
                  <c:v>1.94369375</c:v>
                </c:pt>
                <c:pt idx="3110">
                  <c:v>1.9443125000000001</c:v>
                </c:pt>
                <c:pt idx="3111">
                  <c:v>1.94493125</c:v>
                </c:pt>
                <c:pt idx="3112">
                  <c:v>1.9455499999999999</c:v>
                </c:pt>
                <c:pt idx="3113">
                  <c:v>1.94616875</c:v>
                </c:pt>
                <c:pt idx="3114">
                  <c:v>1.9467874999999999</c:v>
                </c:pt>
                <c:pt idx="3115">
                  <c:v>1.94740625</c:v>
                </c:pt>
                <c:pt idx="3116">
                  <c:v>1.9480249999999999</c:v>
                </c:pt>
                <c:pt idx="3117">
                  <c:v>1.94864375</c:v>
                </c:pt>
                <c:pt idx="3118">
                  <c:v>1.9492624999999999</c:v>
                </c:pt>
                <c:pt idx="3119">
                  <c:v>1.94988125</c:v>
                </c:pt>
                <c:pt idx="3120">
                  <c:v>1.9504999999999999</c:v>
                </c:pt>
                <c:pt idx="3121">
                  <c:v>1.95111875</c:v>
                </c:pt>
                <c:pt idx="3122">
                  <c:v>1.9517374999999999</c:v>
                </c:pt>
                <c:pt idx="3123">
                  <c:v>1.95235625</c:v>
                </c:pt>
                <c:pt idx="3124">
                  <c:v>1.9529749999999999</c:v>
                </c:pt>
                <c:pt idx="3125">
                  <c:v>1.95359375</c:v>
                </c:pt>
                <c:pt idx="3126">
                  <c:v>1.9542124999999999</c:v>
                </c:pt>
                <c:pt idx="3127">
                  <c:v>1.95483125</c:v>
                </c:pt>
                <c:pt idx="3128">
                  <c:v>1.9554499999999999</c:v>
                </c:pt>
                <c:pt idx="3129">
                  <c:v>1.95606875</c:v>
                </c:pt>
                <c:pt idx="3130">
                  <c:v>1.9566874999999999</c:v>
                </c:pt>
                <c:pt idx="3131">
                  <c:v>1.95730625</c:v>
                </c:pt>
                <c:pt idx="3132">
                  <c:v>1.9579249999999999</c:v>
                </c:pt>
                <c:pt idx="3133">
                  <c:v>1.95854375</c:v>
                </c:pt>
                <c:pt idx="3134">
                  <c:v>1.9591624999999999</c:v>
                </c:pt>
                <c:pt idx="3135">
                  <c:v>1.95978125</c:v>
                </c:pt>
                <c:pt idx="3136">
                  <c:v>1.9603999999999999</c:v>
                </c:pt>
                <c:pt idx="3137">
                  <c:v>1.96101875</c:v>
                </c:pt>
                <c:pt idx="3138">
                  <c:v>1.9616374999999999</c:v>
                </c:pt>
                <c:pt idx="3139">
                  <c:v>1.96225625</c:v>
                </c:pt>
                <c:pt idx="3140">
                  <c:v>1.9628749999999999</c:v>
                </c:pt>
                <c:pt idx="3141">
                  <c:v>1.96349375</c:v>
                </c:pt>
                <c:pt idx="3142">
                  <c:v>1.9641124999999999</c:v>
                </c:pt>
                <c:pt idx="3143">
                  <c:v>1.96473125</c:v>
                </c:pt>
                <c:pt idx="3144">
                  <c:v>1.9653499999999999</c:v>
                </c:pt>
                <c:pt idx="3145">
                  <c:v>1.96596875</c:v>
                </c:pt>
                <c:pt idx="3146">
                  <c:v>1.9665874999999999</c:v>
                </c:pt>
                <c:pt idx="3147">
                  <c:v>1.96720625</c:v>
                </c:pt>
                <c:pt idx="3148">
                  <c:v>1.9678249999999999</c:v>
                </c:pt>
                <c:pt idx="3149">
                  <c:v>1.96844375</c:v>
                </c:pt>
                <c:pt idx="3150">
                  <c:v>1.9690624999999999</c:v>
                </c:pt>
                <c:pt idx="3151">
                  <c:v>1.9696812500000001</c:v>
                </c:pt>
                <c:pt idx="3152">
                  <c:v>1.9702999999999999</c:v>
                </c:pt>
                <c:pt idx="3153">
                  <c:v>1.9709187500000001</c:v>
                </c:pt>
                <c:pt idx="3154">
                  <c:v>1.9715374999999999</c:v>
                </c:pt>
                <c:pt idx="3155">
                  <c:v>1.9721562500000001</c:v>
                </c:pt>
                <c:pt idx="3156">
                  <c:v>1.9727749999999999</c:v>
                </c:pt>
                <c:pt idx="3157">
                  <c:v>1.9733937500000001</c:v>
                </c:pt>
                <c:pt idx="3158">
                  <c:v>1.9740124999999999</c:v>
                </c:pt>
                <c:pt idx="3159">
                  <c:v>1.9746312500000001</c:v>
                </c:pt>
                <c:pt idx="3160">
                  <c:v>1.97525</c:v>
                </c:pt>
                <c:pt idx="3161">
                  <c:v>1.9758687500000001</c:v>
                </c:pt>
                <c:pt idx="3162">
                  <c:v>1.9764875</c:v>
                </c:pt>
                <c:pt idx="3163">
                  <c:v>1.9771062500000001</c:v>
                </c:pt>
                <c:pt idx="3164">
                  <c:v>1.977725</c:v>
                </c:pt>
                <c:pt idx="3165">
                  <c:v>1.9783437500000001</c:v>
                </c:pt>
                <c:pt idx="3166">
                  <c:v>1.9789625</c:v>
                </c:pt>
                <c:pt idx="3167">
                  <c:v>1.9795812500000001</c:v>
                </c:pt>
                <c:pt idx="3168">
                  <c:v>1.9802</c:v>
                </c:pt>
                <c:pt idx="3169">
                  <c:v>1.9808187500000001</c:v>
                </c:pt>
                <c:pt idx="3170">
                  <c:v>1.9814375</c:v>
                </c:pt>
                <c:pt idx="3171">
                  <c:v>1.9820562500000001</c:v>
                </c:pt>
                <c:pt idx="3172">
                  <c:v>1.982675</c:v>
                </c:pt>
                <c:pt idx="3173">
                  <c:v>1.9832937500000001</c:v>
                </c:pt>
                <c:pt idx="3174">
                  <c:v>1.9839125</c:v>
                </c:pt>
                <c:pt idx="3175">
                  <c:v>1.9845312500000001</c:v>
                </c:pt>
                <c:pt idx="3176">
                  <c:v>1.98515</c:v>
                </c:pt>
                <c:pt idx="3177">
                  <c:v>1.9857687500000001</c:v>
                </c:pt>
                <c:pt idx="3178">
                  <c:v>1.9863875</c:v>
                </c:pt>
                <c:pt idx="3179">
                  <c:v>1.9870062500000001</c:v>
                </c:pt>
                <c:pt idx="3180">
                  <c:v>1.987625</c:v>
                </c:pt>
                <c:pt idx="3181">
                  <c:v>1.9882437500000001</c:v>
                </c:pt>
                <c:pt idx="3182">
                  <c:v>1.9888625</c:v>
                </c:pt>
                <c:pt idx="3183">
                  <c:v>1.9894812500000001</c:v>
                </c:pt>
                <c:pt idx="3184">
                  <c:v>1.9901</c:v>
                </c:pt>
                <c:pt idx="3185">
                  <c:v>1.9907187500000001</c:v>
                </c:pt>
                <c:pt idx="3186">
                  <c:v>1.9913375</c:v>
                </c:pt>
                <c:pt idx="3187">
                  <c:v>1.9919562500000001</c:v>
                </c:pt>
                <c:pt idx="3188">
                  <c:v>1.992575</c:v>
                </c:pt>
                <c:pt idx="3189">
                  <c:v>1.9931937500000001</c:v>
                </c:pt>
                <c:pt idx="3190">
                  <c:v>1.9938125</c:v>
                </c:pt>
                <c:pt idx="3191">
                  <c:v>1.9944312500000001</c:v>
                </c:pt>
                <c:pt idx="3192">
                  <c:v>1.99505</c:v>
                </c:pt>
                <c:pt idx="3193">
                  <c:v>1.9956687500000001</c:v>
                </c:pt>
                <c:pt idx="3194">
                  <c:v>1.9962875</c:v>
                </c:pt>
                <c:pt idx="3195">
                  <c:v>1.9969062500000001</c:v>
                </c:pt>
                <c:pt idx="3196">
                  <c:v>1.997525</c:v>
                </c:pt>
                <c:pt idx="3197">
                  <c:v>1.9981437500000001</c:v>
                </c:pt>
                <c:pt idx="3198">
                  <c:v>1.9987625</c:v>
                </c:pt>
                <c:pt idx="3199">
                  <c:v>1.9993812500000001</c:v>
                </c:pt>
                <c:pt idx="3200">
                  <c:v>2</c:v>
                </c:pt>
              </c:numCache>
            </c:numRef>
          </c:cat>
          <c:val>
            <c:numRef>
              <c:f>Sheet1!$J$2:$J$3202</c:f>
              <c:numCache>
                <c:formatCode>General</c:formatCode>
                <c:ptCount val="3201"/>
                <c:pt idx="0">
                  <c:v>22.820585073427399</c:v>
                </c:pt>
                <c:pt idx="1">
                  <c:v>24.247831012510201</c:v>
                </c:pt>
                <c:pt idx="2">
                  <c:v>25.608974612671101</c:v>
                </c:pt>
                <c:pt idx="3">
                  <c:v>26.987554034663599</c:v>
                </c:pt>
                <c:pt idx="4">
                  <c:v>28.265145859432401</c:v>
                </c:pt>
                <c:pt idx="5">
                  <c:v>29.512024622962699</c:v>
                </c:pt>
                <c:pt idx="6">
                  <c:v>30.711851083700001</c:v>
                </c:pt>
                <c:pt idx="7">
                  <c:v>31.9025503098031</c:v>
                </c:pt>
                <c:pt idx="8">
                  <c:v>32.987545532588697</c:v>
                </c:pt>
                <c:pt idx="9">
                  <c:v>34.052578405252802</c:v>
                </c:pt>
                <c:pt idx="10">
                  <c:v>35.033550161083902</c:v>
                </c:pt>
                <c:pt idx="11">
                  <c:v>35.950000983518002</c:v>
                </c:pt>
                <c:pt idx="12">
                  <c:v>36.857485349897402</c:v>
                </c:pt>
                <c:pt idx="13">
                  <c:v>37.602549941798799</c:v>
                </c:pt>
                <c:pt idx="14">
                  <c:v>38.349733348844502</c:v>
                </c:pt>
                <c:pt idx="15">
                  <c:v>39.004444756057801</c:v>
                </c:pt>
                <c:pt idx="16">
                  <c:v>39.612357993705899</c:v>
                </c:pt>
                <c:pt idx="17">
                  <c:v>40.158855276279702</c:v>
                </c:pt>
                <c:pt idx="18">
                  <c:v>40.646150338744697</c:v>
                </c:pt>
                <c:pt idx="19">
                  <c:v>41.091801064805303</c:v>
                </c:pt>
                <c:pt idx="20">
                  <c:v>41.496576596332197</c:v>
                </c:pt>
                <c:pt idx="21">
                  <c:v>41.881672993624299</c:v>
                </c:pt>
                <c:pt idx="22">
                  <c:v>42.220352621503103</c:v>
                </c:pt>
                <c:pt idx="23">
                  <c:v>42.5663693872295</c:v>
                </c:pt>
                <c:pt idx="24">
                  <c:v>42.881876344055499</c:v>
                </c:pt>
                <c:pt idx="25">
                  <c:v>43.181269849902002</c:v>
                </c:pt>
                <c:pt idx="26">
                  <c:v>43.5382868156698</c:v>
                </c:pt>
                <c:pt idx="27">
                  <c:v>43.725977740670999</c:v>
                </c:pt>
                <c:pt idx="28">
                  <c:v>44.102504234111201</c:v>
                </c:pt>
                <c:pt idx="29">
                  <c:v>44.350126579632501</c:v>
                </c:pt>
                <c:pt idx="30">
                  <c:v>44.633289584300698</c:v>
                </c:pt>
                <c:pt idx="31">
                  <c:v>44.922534376327199</c:v>
                </c:pt>
                <c:pt idx="32">
                  <c:v>45.172908799444798</c:v>
                </c:pt>
                <c:pt idx="33">
                  <c:v>45.4694391034379</c:v>
                </c:pt>
                <c:pt idx="34">
                  <c:v>45.759031641157399</c:v>
                </c:pt>
                <c:pt idx="35">
                  <c:v>46.061168275273999</c:v>
                </c:pt>
                <c:pt idx="36">
                  <c:v>46.352690671392601</c:v>
                </c:pt>
                <c:pt idx="37">
                  <c:v>46.662764438820403</c:v>
                </c:pt>
                <c:pt idx="38">
                  <c:v>46.941093709420898</c:v>
                </c:pt>
                <c:pt idx="39">
                  <c:v>47.239031323061603</c:v>
                </c:pt>
                <c:pt idx="40">
                  <c:v>47.520956360497102</c:v>
                </c:pt>
                <c:pt idx="41">
                  <c:v>47.869203747347903</c:v>
                </c:pt>
                <c:pt idx="42">
                  <c:v>48.193901038457597</c:v>
                </c:pt>
                <c:pt idx="43">
                  <c:v>48.407082032109599</c:v>
                </c:pt>
                <c:pt idx="44">
                  <c:v>48.695313227467203</c:v>
                </c:pt>
                <c:pt idx="45">
                  <c:v>48.9896723419944</c:v>
                </c:pt>
                <c:pt idx="46">
                  <c:v>49.239669510335098</c:v>
                </c:pt>
                <c:pt idx="47">
                  <c:v>49.5461818657637</c:v>
                </c:pt>
                <c:pt idx="48">
                  <c:v>49.919305982886897</c:v>
                </c:pt>
                <c:pt idx="49">
                  <c:v>50.187903375384103</c:v>
                </c:pt>
                <c:pt idx="50">
                  <c:v>50.489416711898798</c:v>
                </c:pt>
                <c:pt idx="51">
                  <c:v>50.735756283228099</c:v>
                </c:pt>
                <c:pt idx="52">
                  <c:v>51.069576310393401</c:v>
                </c:pt>
                <c:pt idx="53">
                  <c:v>51.273990044608801</c:v>
                </c:pt>
                <c:pt idx="54">
                  <c:v>51.562556712411499</c:v>
                </c:pt>
                <c:pt idx="55">
                  <c:v>51.8879533560279</c:v>
                </c:pt>
                <c:pt idx="56">
                  <c:v>52.116032076579202</c:v>
                </c:pt>
                <c:pt idx="57">
                  <c:v>52.398059250671601</c:v>
                </c:pt>
                <c:pt idx="58">
                  <c:v>52.694571998956199</c:v>
                </c:pt>
                <c:pt idx="59">
                  <c:v>52.918334041320001</c:v>
                </c:pt>
                <c:pt idx="60">
                  <c:v>53.135904850629402</c:v>
                </c:pt>
                <c:pt idx="61">
                  <c:v>53.423098426673498</c:v>
                </c:pt>
                <c:pt idx="62">
                  <c:v>53.650008886004699</c:v>
                </c:pt>
                <c:pt idx="63">
                  <c:v>53.846060089254998</c:v>
                </c:pt>
                <c:pt idx="64">
                  <c:v>54.137854648907599</c:v>
                </c:pt>
                <c:pt idx="65">
                  <c:v>54.347856150007203</c:v>
                </c:pt>
                <c:pt idx="66">
                  <c:v>54.546872886684604</c:v>
                </c:pt>
                <c:pt idx="67">
                  <c:v>54.7609868929366</c:v>
                </c:pt>
                <c:pt idx="68">
                  <c:v>54.979046822454499</c:v>
                </c:pt>
                <c:pt idx="69">
                  <c:v>55.197383861156297</c:v>
                </c:pt>
                <c:pt idx="70">
                  <c:v>55.410693498619501</c:v>
                </c:pt>
                <c:pt idx="71">
                  <c:v>55.6198468684292</c:v>
                </c:pt>
                <c:pt idx="72">
                  <c:v>55.838384893473602</c:v>
                </c:pt>
                <c:pt idx="73">
                  <c:v>56.039422444910201</c:v>
                </c:pt>
                <c:pt idx="74">
                  <c:v>56.193081914235201</c:v>
                </c:pt>
                <c:pt idx="75">
                  <c:v>56.354144595398701</c:v>
                </c:pt>
                <c:pt idx="76">
                  <c:v>56.554075693400797</c:v>
                </c:pt>
                <c:pt idx="77">
                  <c:v>56.750252997114501</c:v>
                </c:pt>
                <c:pt idx="78">
                  <c:v>56.937702963383302</c:v>
                </c:pt>
                <c:pt idx="79">
                  <c:v>57.082837570046301</c:v>
                </c:pt>
                <c:pt idx="80">
                  <c:v>57.232479973624898</c:v>
                </c:pt>
                <c:pt idx="81">
                  <c:v>57.426530442818901</c:v>
                </c:pt>
                <c:pt idx="82">
                  <c:v>57.585040809670197</c:v>
                </c:pt>
                <c:pt idx="83">
                  <c:v>57.731468487285198</c:v>
                </c:pt>
                <c:pt idx="84">
                  <c:v>57.887650804353001</c:v>
                </c:pt>
                <c:pt idx="85">
                  <c:v>58.041214296510901</c:v>
                </c:pt>
                <c:pt idx="86">
                  <c:v>58.164418650180401</c:v>
                </c:pt>
                <c:pt idx="87">
                  <c:v>58.314477728789903</c:v>
                </c:pt>
                <c:pt idx="88">
                  <c:v>58.448060398826797</c:v>
                </c:pt>
                <c:pt idx="89">
                  <c:v>58.602610997450597</c:v>
                </c:pt>
                <c:pt idx="90">
                  <c:v>58.734236062082203</c:v>
                </c:pt>
                <c:pt idx="91">
                  <c:v>58.888625510109698</c:v>
                </c:pt>
                <c:pt idx="92">
                  <c:v>58.958174527606097</c:v>
                </c:pt>
                <c:pt idx="93">
                  <c:v>59.0954759885472</c:v>
                </c:pt>
                <c:pt idx="94">
                  <c:v>59.244023208620597</c:v>
                </c:pt>
                <c:pt idx="95">
                  <c:v>59.364911607826997</c:v>
                </c:pt>
                <c:pt idx="96">
                  <c:v>59.449658454012003</c:v>
                </c:pt>
                <c:pt idx="97">
                  <c:v>59.5629803137411</c:v>
                </c:pt>
                <c:pt idx="98">
                  <c:v>59.669766970074697</c:v>
                </c:pt>
                <c:pt idx="99">
                  <c:v>59.766568278072597</c:v>
                </c:pt>
                <c:pt idx="100">
                  <c:v>59.863252043568501</c:v>
                </c:pt>
                <c:pt idx="101">
                  <c:v>59.966333637120798</c:v>
                </c:pt>
                <c:pt idx="102">
                  <c:v>60.060567676735197</c:v>
                </c:pt>
                <c:pt idx="103">
                  <c:v>60.141381848615801</c:v>
                </c:pt>
                <c:pt idx="104">
                  <c:v>60.239287802246302</c:v>
                </c:pt>
                <c:pt idx="105">
                  <c:v>60.3054326146219</c:v>
                </c:pt>
                <c:pt idx="106">
                  <c:v>60.390295310518802</c:v>
                </c:pt>
                <c:pt idx="107">
                  <c:v>60.475490757232699</c:v>
                </c:pt>
                <c:pt idx="108">
                  <c:v>60.551546833978797</c:v>
                </c:pt>
                <c:pt idx="109">
                  <c:v>60.638469332726899</c:v>
                </c:pt>
                <c:pt idx="110">
                  <c:v>60.725839744552502</c:v>
                </c:pt>
                <c:pt idx="111">
                  <c:v>60.787197972429396</c:v>
                </c:pt>
                <c:pt idx="112">
                  <c:v>60.830650938172099</c:v>
                </c:pt>
                <c:pt idx="113">
                  <c:v>60.885023121067398</c:v>
                </c:pt>
                <c:pt idx="114">
                  <c:v>60.9501092569867</c:v>
                </c:pt>
                <c:pt idx="115">
                  <c:v>61.018079211102901</c:v>
                </c:pt>
                <c:pt idx="116">
                  <c:v>61.062414199569901</c:v>
                </c:pt>
                <c:pt idx="117">
                  <c:v>61.124787675968498</c:v>
                </c:pt>
                <c:pt idx="118">
                  <c:v>61.141985962774299</c:v>
                </c:pt>
                <c:pt idx="119">
                  <c:v>61.178314344107797</c:v>
                </c:pt>
                <c:pt idx="120">
                  <c:v>61.270917476418497</c:v>
                </c:pt>
                <c:pt idx="121">
                  <c:v>61.294946532156203</c:v>
                </c:pt>
                <c:pt idx="122">
                  <c:v>61.314033353106097</c:v>
                </c:pt>
                <c:pt idx="123">
                  <c:v>61.354994417925901</c:v>
                </c:pt>
                <c:pt idx="124">
                  <c:v>61.396670950456397</c:v>
                </c:pt>
                <c:pt idx="125">
                  <c:v>61.439274016889101</c:v>
                </c:pt>
                <c:pt idx="126">
                  <c:v>61.4378816051805</c:v>
                </c:pt>
                <c:pt idx="127">
                  <c:v>61.462835071803099</c:v>
                </c:pt>
                <c:pt idx="128">
                  <c:v>61.486611045583302</c:v>
                </c:pt>
                <c:pt idx="129">
                  <c:v>61.521838850368901</c:v>
                </c:pt>
                <c:pt idx="130">
                  <c:v>61.507687781048702</c:v>
                </c:pt>
                <c:pt idx="131">
                  <c:v>61.533272585168099</c:v>
                </c:pt>
                <c:pt idx="132">
                  <c:v>61.535438336269401</c:v>
                </c:pt>
                <c:pt idx="133">
                  <c:v>61.559491932845297</c:v>
                </c:pt>
                <c:pt idx="134">
                  <c:v>61.560391814474499</c:v>
                </c:pt>
                <c:pt idx="135">
                  <c:v>61.565260406165002</c:v>
                </c:pt>
                <c:pt idx="136">
                  <c:v>61.5521143393049</c:v>
                </c:pt>
                <c:pt idx="137">
                  <c:v>61.535904934664103</c:v>
                </c:pt>
                <c:pt idx="138">
                  <c:v>61.547541412791396</c:v>
                </c:pt>
                <c:pt idx="139">
                  <c:v>61.523569954468897</c:v>
                </c:pt>
                <c:pt idx="140">
                  <c:v>61.526929841155201</c:v>
                </c:pt>
                <c:pt idx="141">
                  <c:v>61.4961906295772</c:v>
                </c:pt>
                <c:pt idx="142">
                  <c:v>61.472950015211602</c:v>
                </c:pt>
                <c:pt idx="143">
                  <c:v>61.455419580606602</c:v>
                </c:pt>
                <c:pt idx="144">
                  <c:v>61.433982988697601</c:v>
                </c:pt>
                <c:pt idx="145">
                  <c:v>61.401292206256599</c:v>
                </c:pt>
                <c:pt idx="146">
                  <c:v>61.375035507685503</c:v>
                </c:pt>
                <c:pt idx="147">
                  <c:v>61.323841130737598</c:v>
                </c:pt>
                <c:pt idx="148">
                  <c:v>61.290941944429001</c:v>
                </c:pt>
                <c:pt idx="149">
                  <c:v>61.264242101723703</c:v>
                </c:pt>
                <c:pt idx="150">
                  <c:v>61.201555749134997</c:v>
                </c:pt>
                <c:pt idx="151">
                  <c:v>61.195506836688999</c:v>
                </c:pt>
                <c:pt idx="152">
                  <c:v>61.137484782336102</c:v>
                </c:pt>
                <c:pt idx="153">
                  <c:v>61.0758569942465</c:v>
                </c:pt>
                <c:pt idx="154">
                  <c:v>61.041280009152899</c:v>
                </c:pt>
                <c:pt idx="155">
                  <c:v>60.977727040327999</c:v>
                </c:pt>
                <c:pt idx="156">
                  <c:v>60.928979329902099</c:v>
                </c:pt>
                <c:pt idx="157">
                  <c:v>60.873272460151199</c:v>
                </c:pt>
                <c:pt idx="158">
                  <c:v>60.818240226377704</c:v>
                </c:pt>
                <c:pt idx="159">
                  <c:v>60.758083117257598</c:v>
                </c:pt>
                <c:pt idx="160">
                  <c:v>60.6878058686857</c:v>
                </c:pt>
                <c:pt idx="161">
                  <c:v>60.624084992205297</c:v>
                </c:pt>
                <c:pt idx="162">
                  <c:v>60.570610802654997</c:v>
                </c:pt>
                <c:pt idx="163">
                  <c:v>60.501673992902099</c:v>
                </c:pt>
                <c:pt idx="164">
                  <c:v>60.4368786022156</c:v>
                </c:pt>
                <c:pt idx="165">
                  <c:v>60.393762963941803</c:v>
                </c:pt>
                <c:pt idx="166">
                  <c:v>60.330635026701401</c:v>
                </c:pt>
                <c:pt idx="167">
                  <c:v>60.2547557094395</c:v>
                </c:pt>
                <c:pt idx="168">
                  <c:v>60.167877600594103</c:v>
                </c:pt>
                <c:pt idx="169">
                  <c:v>60.1077402064697</c:v>
                </c:pt>
                <c:pt idx="170">
                  <c:v>60.0336090113708</c:v>
                </c:pt>
                <c:pt idx="171">
                  <c:v>59.950220067294303</c:v>
                </c:pt>
                <c:pt idx="172">
                  <c:v>59.888991549369301</c:v>
                </c:pt>
                <c:pt idx="173">
                  <c:v>59.814737758917602</c:v>
                </c:pt>
                <c:pt idx="174">
                  <c:v>59.748093969048298</c:v>
                </c:pt>
                <c:pt idx="175">
                  <c:v>59.6465309394234</c:v>
                </c:pt>
                <c:pt idx="176">
                  <c:v>59.577931077477899</c:v>
                </c:pt>
                <c:pt idx="177">
                  <c:v>59.5060686050847</c:v>
                </c:pt>
                <c:pt idx="178">
                  <c:v>59.431853776142702</c:v>
                </c:pt>
                <c:pt idx="179">
                  <c:v>59.344164677805999</c:v>
                </c:pt>
                <c:pt idx="180">
                  <c:v>59.271061702676498</c:v>
                </c:pt>
                <c:pt idx="181">
                  <c:v>59.190821282709003</c:v>
                </c:pt>
                <c:pt idx="182">
                  <c:v>59.118749730426501</c:v>
                </c:pt>
                <c:pt idx="183">
                  <c:v>59.015787311179103</c:v>
                </c:pt>
                <c:pt idx="184">
                  <c:v>58.941372863819801</c:v>
                </c:pt>
                <c:pt idx="185">
                  <c:v>58.863807543733898</c:v>
                </c:pt>
                <c:pt idx="186">
                  <c:v>58.798323724955402</c:v>
                </c:pt>
                <c:pt idx="187">
                  <c:v>58.691410310742498</c:v>
                </c:pt>
                <c:pt idx="188">
                  <c:v>58.620812973045503</c:v>
                </c:pt>
                <c:pt idx="189">
                  <c:v>58.535401406015303</c:v>
                </c:pt>
                <c:pt idx="190">
                  <c:v>58.461357715606397</c:v>
                </c:pt>
                <c:pt idx="191">
                  <c:v>58.349373654388302</c:v>
                </c:pt>
                <c:pt idx="192">
                  <c:v>58.299833993388603</c:v>
                </c:pt>
                <c:pt idx="193">
                  <c:v>58.184776639521203</c:v>
                </c:pt>
                <c:pt idx="194">
                  <c:v>58.120105255149802</c:v>
                </c:pt>
                <c:pt idx="195">
                  <c:v>58.022778008483698</c:v>
                </c:pt>
                <c:pt idx="196">
                  <c:v>57.942385171020099</c:v>
                </c:pt>
                <c:pt idx="197">
                  <c:v>57.843857360362399</c:v>
                </c:pt>
                <c:pt idx="198">
                  <c:v>57.764069525561403</c:v>
                </c:pt>
                <c:pt idx="199">
                  <c:v>57.677030731409097</c:v>
                </c:pt>
                <c:pt idx="200">
                  <c:v>57.597770575359597</c:v>
                </c:pt>
                <c:pt idx="201">
                  <c:v>57.513322694138203</c:v>
                </c:pt>
                <c:pt idx="202">
                  <c:v>57.402525014984299</c:v>
                </c:pt>
                <c:pt idx="203">
                  <c:v>57.325562176558101</c:v>
                </c:pt>
                <c:pt idx="204">
                  <c:v>57.242436396767602</c:v>
                </c:pt>
                <c:pt idx="205">
                  <c:v>57.1321070344707</c:v>
                </c:pt>
                <c:pt idx="206">
                  <c:v>57.030674653997998</c:v>
                </c:pt>
                <c:pt idx="207">
                  <c:v>56.959382778323501</c:v>
                </c:pt>
                <c:pt idx="208">
                  <c:v>56.8547841373233</c:v>
                </c:pt>
                <c:pt idx="209">
                  <c:v>56.759890765817502</c:v>
                </c:pt>
                <c:pt idx="210">
                  <c:v>56.674100159919902</c:v>
                </c:pt>
                <c:pt idx="211">
                  <c:v>56.588046310324899</c:v>
                </c:pt>
                <c:pt idx="212">
                  <c:v>56.481717626003501</c:v>
                </c:pt>
                <c:pt idx="213">
                  <c:v>56.397364811678798</c:v>
                </c:pt>
                <c:pt idx="214">
                  <c:v>56.304137176876701</c:v>
                </c:pt>
                <c:pt idx="215">
                  <c:v>56.195264755230497</c:v>
                </c:pt>
                <c:pt idx="216">
                  <c:v>56.112663096446397</c:v>
                </c:pt>
                <c:pt idx="217">
                  <c:v>56.029025892005798</c:v>
                </c:pt>
                <c:pt idx="218">
                  <c:v>55.937136853583503</c:v>
                </c:pt>
                <c:pt idx="219">
                  <c:v>55.834065709668202</c:v>
                </c:pt>
                <c:pt idx="220">
                  <c:v>55.729814601921603</c:v>
                </c:pt>
                <c:pt idx="221">
                  <c:v>55.630246287379599</c:v>
                </c:pt>
                <c:pt idx="222">
                  <c:v>55.551942038189097</c:v>
                </c:pt>
                <c:pt idx="223">
                  <c:v>55.450791959533298</c:v>
                </c:pt>
                <c:pt idx="224">
                  <c:v>55.348525589451398</c:v>
                </c:pt>
                <c:pt idx="225">
                  <c:v>55.2694378602623</c:v>
                </c:pt>
                <c:pt idx="226">
                  <c:v>55.166713846443898</c:v>
                </c:pt>
                <c:pt idx="227">
                  <c:v>55.0603504464856</c:v>
                </c:pt>
                <c:pt idx="228">
                  <c:v>54.971127706889199</c:v>
                </c:pt>
                <c:pt idx="229">
                  <c:v>54.874582843069298</c:v>
                </c:pt>
                <c:pt idx="230">
                  <c:v>54.769242989477199</c:v>
                </c:pt>
                <c:pt idx="231">
                  <c:v>54.679334150973602</c:v>
                </c:pt>
                <c:pt idx="232">
                  <c:v>54.584146322061997</c:v>
                </c:pt>
                <c:pt idx="233">
                  <c:v>54.474816645293103</c:v>
                </c:pt>
                <c:pt idx="234">
                  <c:v>54.388512621689898</c:v>
                </c:pt>
                <c:pt idx="235">
                  <c:v>54.291065727065401</c:v>
                </c:pt>
                <c:pt idx="236">
                  <c:v>54.1937579665504</c:v>
                </c:pt>
                <c:pt idx="237">
                  <c:v>54.094836865280399</c:v>
                </c:pt>
                <c:pt idx="238">
                  <c:v>54.007691817856198</c:v>
                </c:pt>
                <c:pt idx="239">
                  <c:v>53.9011874091537</c:v>
                </c:pt>
                <c:pt idx="240">
                  <c:v>53.802308789764297</c:v>
                </c:pt>
                <c:pt idx="241">
                  <c:v>53.713322299472601</c:v>
                </c:pt>
                <c:pt idx="242">
                  <c:v>53.609860345181303</c:v>
                </c:pt>
                <c:pt idx="243">
                  <c:v>53.505331835361403</c:v>
                </c:pt>
                <c:pt idx="244">
                  <c:v>53.410881712825102</c:v>
                </c:pt>
                <c:pt idx="245">
                  <c:v>53.307824100824298</c:v>
                </c:pt>
                <c:pt idx="246">
                  <c:v>53.226087107487501</c:v>
                </c:pt>
                <c:pt idx="247">
                  <c:v>53.113335619649298</c:v>
                </c:pt>
                <c:pt idx="248">
                  <c:v>53.018090754816001</c:v>
                </c:pt>
                <c:pt idx="249">
                  <c:v>52.918064268658703</c:v>
                </c:pt>
                <c:pt idx="250">
                  <c:v>52.817741018682703</c:v>
                </c:pt>
                <c:pt idx="251">
                  <c:v>52.725127633417699</c:v>
                </c:pt>
                <c:pt idx="252">
                  <c:v>52.620212151650897</c:v>
                </c:pt>
                <c:pt idx="253">
                  <c:v>52.525111528116703</c:v>
                </c:pt>
                <c:pt idx="254">
                  <c:v>52.428697377121502</c:v>
                </c:pt>
                <c:pt idx="255">
                  <c:v>52.329515215755997</c:v>
                </c:pt>
                <c:pt idx="256">
                  <c:v>52.234022535681802</c:v>
                </c:pt>
                <c:pt idx="257">
                  <c:v>52.149021718680999</c:v>
                </c:pt>
                <c:pt idx="258">
                  <c:v>52.045710731053603</c:v>
                </c:pt>
                <c:pt idx="259">
                  <c:v>51.949444506299997</c:v>
                </c:pt>
                <c:pt idx="260">
                  <c:v>51.851962559521901</c:v>
                </c:pt>
                <c:pt idx="261">
                  <c:v>51.751980534566798</c:v>
                </c:pt>
                <c:pt idx="262">
                  <c:v>51.661845761810298</c:v>
                </c:pt>
                <c:pt idx="263">
                  <c:v>51.559297839626502</c:v>
                </c:pt>
                <c:pt idx="264">
                  <c:v>51.463537452560097</c:v>
                </c:pt>
                <c:pt idx="265">
                  <c:v>51.377406515465097</c:v>
                </c:pt>
                <c:pt idx="266">
                  <c:v>51.262959816199299</c:v>
                </c:pt>
                <c:pt idx="267">
                  <c:v>51.179799857132103</c:v>
                </c:pt>
                <c:pt idx="268">
                  <c:v>51.077376427971402</c:v>
                </c:pt>
                <c:pt idx="269">
                  <c:v>50.981877900551602</c:v>
                </c:pt>
                <c:pt idx="270">
                  <c:v>50.892419165984201</c:v>
                </c:pt>
                <c:pt idx="271">
                  <c:v>50.791184417430998</c:v>
                </c:pt>
                <c:pt idx="272">
                  <c:v>50.688560207844198</c:v>
                </c:pt>
                <c:pt idx="273">
                  <c:v>50.596807410550497</c:v>
                </c:pt>
                <c:pt idx="274">
                  <c:v>50.503492545496599</c:v>
                </c:pt>
                <c:pt idx="275">
                  <c:v>50.403626226204203</c:v>
                </c:pt>
                <c:pt idx="276">
                  <c:v>50.315864035768399</c:v>
                </c:pt>
                <c:pt idx="277">
                  <c:v>50.218312745478897</c:v>
                </c:pt>
                <c:pt idx="278">
                  <c:v>50.123728747900401</c:v>
                </c:pt>
                <c:pt idx="279">
                  <c:v>50.033302300015201</c:v>
                </c:pt>
                <c:pt idx="280">
                  <c:v>49.928564032226497</c:v>
                </c:pt>
                <c:pt idx="281">
                  <c:v>49.843836504716698</c:v>
                </c:pt>
                <c:pt idx="282">
                  <c:v>49.746962428032703</c:v>
                </c:pt>
                <c:pt idx="283">
                  <c:v>49.653649681866199</c:v>
                </c:pt>
                <c:pt idx="284">
                  <c:v>49.5635305996284</c:v>
                </c:pt>
                <c:pt idx="285">
                  <c:v>49.474293168195103</c:v>
                </c:pt>
                <c:pt idx="286">
                  <c:v>49.375036039957898</c:v>
                </c:pt>
                <c:pt idx="287">
                  <c:v>49.279862291267399</c:v>
                </c:pt>
                <c:pt idx="288">
                  <c:v>49.193406279839401</c:v>
                </c:pt>
                <c:pt idx="289">
                  <c:v>49.096936584939797</c:v>
                </c:pt>
                <c:pt idx="290">
                  <c:v>49.0031808169717</c:v>
                </c:pt>
                <c:pt idx="291">
                  <c:v>48.916579187217103</c:v>
                </c:pt>
                <c:pt idx="292">
                  <c:v>48.816410402402198</c:v>
                </c:pt>
                <c:pt idx="293">
                  <c:v>48.721453390561798</c:v>
                </c:pt>
                <c:pt idx="294">
                  <c:v>48.634889683554</c:v>
                </c:pt>
                <c:pt idx="295">
                  <c:v>48.5477183467288</c:v>
                </c:pt>
                <c:pt idx="296">
                  <c:v>48.452738882597203</c:v>
                </c:pt>
                <c:pt idx="297">
                  <c:v>48.358331212124</c:v>
                </c:pt>
                <c:pt idx="298">
                  <c:v>48.265957645719503</c:v>
                </c:pt>
                <c:pt idx="299">
                  <c:v>48.180378629081403</c:v>
                </c:pt>
                <c:pt idx="300">
                  <c:v>48.094858389410803</c:v>
                </c:pt>
                <c:pt idx="301">
                  <c:v>47.997171535971397</c:v>
                </c:pt>
                <c:pt idx="302">
                  <c:v>47.910595916753202</c:v>
                </c:pt>
                <c:pt idx="303">
                  <c:v>47.815062811085099</c:v>
                </c:pt>
                <c:pt idx="304">
                  <c:v>47.731563829918102</c:v>
                </c:pt>
                <c:pt idx="305">
                  <c:v>47.636657177710497</c:v>
                </c:pt>
                <c:pt idx="306">
                  <c:v>47.548944015543498</c:v>
                </c:pt>
                <c:pt idx="307">
                  <c:v>47.461330668386999</c:v>
                </c:pt>
                <c:pt idx="308">
                  <c:v>47.368784163993801</c:v>
                </c:pt>
                <c:pt idx="309">
                  <c:v>47.283530972385499</c:v>
                </c:pt>
                <c:pt idx="310">
                  <c:v>47.191265938391901</c:v>
                </c:pt>
                <c:pt idx="311">
                  <c:v>47.110315484337399</c:v>
                </c:pt>
                <c:pt idx="312">
                  <c:v>47.024364493122498</c:v>
                </c:pt>
                <c:pt idx="313">
                  <c:v>46.933633489761903</c:v>
                </c:pt>
                <c:pt idx="314">
                  <c:v>46.8465642121364</c:v>
                </c:pt>
                <c:pt idx="315">
                  <c:v>46.757677570656398</c:v>
                </c:pt>
                <c:pt idx="316">
                  <c:v>46.676354190160602</c:v>
                </c:pt>
                <c:pt idx="317">
                  <c:v>46.583207911815201</c:v>
                </c:pt>
                <c:pt idx="318">
                  <c:v>46.496464136019199</c:v>
                </c:pt>
                <c:pt idx="319">
                  <c:v>46.419123390353199</c:v>
                </c:pt>
                <c:pt idx="320">
                  <c:v>46.323701201470499</c:v>
                </c:pt>
                <c:pt idx="321">
                  <c:v>46.244078698687403</c:v>
                </c:pt>
                <c:pt idx="322">
                  <c:v>46.163292455382198</c:v>
                </c:pt>
                <c:pt idx="323">
                  <c:v>46.071221414512102</c:v>
                </c:pt>
                <c:pt idx="324">
                  <c:v>45.981986137624801</c:v>
                </c:pt>
                <c:pt idx="325">
                  <c:v>45.892981088174302</c:v>
                </c:pt>
                <c:pt idx="326">
                  <c:v>45.812932407472502</c:v>
                </c:pt>
                <c:pt idx="327">
                  <c:v>45.730835311513196</c:v>
                </c:pt>
                <c:pt idx="328">
                  <c:v>45.651312267961202</c:v>
                </c:pt>
                <c:pt idx="329">
                  <c:v>45.561943648918202</c:v>
                </c:pt>
                <c:pt idx="330">
                  <c:v>45.471108830265202</c:v>
                </c:pt>
                <c:pt idx="331">
                  <c:v>45.391799290285199</c:v>
                </c:pt>
                <c:pt idx="332">
                  <c:v>45.304256506212397</c:v>
                </c:pt>
                <c:pt idx="333">
                  <c:v>45.2205700267628</c:v>
                </c:pt>
                <c:pt idx="334">
                  <c:v>45.139241156967898</c:v>
                </c:pt>
                <c:pt idx="335">
                  <c:v>45.057221811608898</c:v>
                </c:pt>
                <c:pt idx="336">
                  <c:v>44.973436138862397</c:v>
                </c:pt>
                <c:pt idx="337">
                  <c:v>44.895751328097298</c:v>
                </c:pt>
                <c:pt idx="338">
                  <c:v>44.811175240054801</c:v>
                </c:pt>
                <c:pt idx="339">
                  <c:v>44.736667914265503</c:v>
                </c:pt>
                <c:pt idx="340">
                  <c:v>44.649116109899097</c:v>
                </c:pt>
                <c:pt idx="341">
                  <c:v>44.5730731700923</c:v>
                </c:pt>
                <c:pt idx="342">
                  <c:v>44.488635127696902</c:v>
                </c:pt>
                <c:pt idx="343">
                  <c:v>44.409502408978199</c:v>
                </c:pt>
                <c:pt idx="344">
                  <c:v>44.329181282447102</c:v>
                </c:pt>
                <c:pt idx="345">
                  <c:v>44.244906892087599</c:v>
                </c:pt>
                <c:pt idx="346">
                  <c:v>44.168487556407698</c:v>
                </c:pt>
                <c:pt idx="347">
                  <c:v>44.0836654689206</c:v>
                </c:pt>
                <c:pt idx="348">
                  <c:v>44.0058785182717</c:v>
                </c:pt>
                <c:pt idx="349">
                  <c:v>43.919444168490202</c:v>
                </c:pt>
                <c:pt idx="350">
                  <c:v>43.839810372962802</c:v>
                </c:pt>
                <c:pt idx="351">
                  <c:v>43.758336054379399</c:v>
                </c:pt>
                <c:pt idx="352">
                  <c:v>43.678206635199203</c:v>
                </c:pt>
                <c:pt idx="353">
                  <c:v>43.6061540736547</c:v>
                </c:pt>
                <c:pt idx="354">
                  <c:v>43.519689834305296</c:v>
                </c:pt>
                <c:pt idx="355">
                  <c:v>43.4443541783168</c:v>
                </c:pt>
                <c:pt idx="356">
                  <c:v>43.3605344616278</c:v>
                </c:pt>
                <c:pt idx="357">
                  <c:v>43.289419753938503</c:v>
                </c:pt>
                <c:pt idx="358">
                  <c:v>43.204018468496699</c:v>
                </c:pt>
                <c:pt idx="359">
                  <c:v>43.125245864215699</c:v>
                </c:pt>
                <c:pt idx="360">
                  <c:v>43.046136804056601</c:v>
                </c:pt>
                <c:pt idx="361">
                  <c:v>42.977325850072802</c:v>
                </c:pt>
                <c:pt idx="362">
                  <c:v>42.892376277119702</c:v>
                </c:pt>
                <c:pt idx="363">
                  <c:v>42.822452651463202</c:v>
                </c:pt>
                <c:pt idx="364">
                  <c:v>42.742371594751098</c:v>
                </c:pt>
                <c:pt idx="365">
                  <c:v>42.664697341778599</c:v>
                </c:pt>
                <c:pt idx="366">
                  <c:v>42.5879558945106</c:v>
                </c:pt>
                <c:pt idx="367">
                  <c:v>42.505045395206899</c:v>
                </c:pt>
                <c:pt idx="368">
                  <c:v>42.4345318220549</c:v>
                </c:pt>
                <c:pt idx="369">
                  <c:v>42.356644682513299</c:v>
                </c:pt>
                <c:pt idx="370">
                  <c:v>42.284637721213699</c:v>
                </c:pt>
                <c:pt idx="371">
                  <c:v>42.200963382111297</c:v>
                </c:pt>
                <c:pt idx="372">
                  <c:v>42.129721211435303</c:v>
                </c:pt>
                <c:pt idx="373">
                  <c:v>42.056367710068002</c:v>
                </c:pt>
                <c:pt idx="374">
                  <c:v>41.975545885948598</c:v>
                </c:pt>
                <c:pt idx="375">
                  <c:v>41.900813696632902</c:v>
                </c:pt>
                <c:pt idx="376">
                  <c:v>41.822336786470899</c:v>
                </c:pt>
                <c:pt idx="377">
                  <c:v>41.746738246202597</c:v>
                </c:pt>
                <c:pt idx="378">
                  <c:v>41.6734176223693</c:v>
                </c:pt>
                <c:pt idx="379">
                  <c:v>41.597290092962901</c:v>
                </c:pt>
                <c:pt idx="380">
                  <c:v>41.524718219752998</c:v>
                </c:pt>
                <c:pt idx="381">
                  <c:v>41.451764195437697</c:v>
                </c:pt>
                <c:pt idx="382">
                  <c:v>41.379903565964902</c:v>
                </c:pt>
                <c:pt idx="383">
                  <c:v>41.2995470605101</c:v>
                </c:pt>
                <c:pt idx="384">
                  <c:v>41.227854348011803</c:v>
                </c:pt>
                <c:pt idx="385">
                  <c:v>41.1537732589425</c:v>
                </c:pt>
                <c:pt idx="386">
                  <c:v>41.0752648691671</c:v>
                </c:pt>
                <c:pt idx="387">
                  <c:v>41.006786378004399</c:v>
                </c:pt>
                <c:pt idx="388">
                  <c:v>40.928263652271902</c:v>
                </c:pt>
                <c:pt idx="389">
                  <c:v>40.855732848775098</c:v>
                </c:pt>
                <c:pt idx="390">
                  <c:v>40.781641342910198</c:v>
                </c:pt>
                <c:pt idx="391">
                  <c:v>40.7135114941876</c:v>
                </c:pt>
                <c:pt idx="392">
                  <c:v>40.639325616725998</c:v>
                </c:pt>
                <c:pt idx="393">
                  <c:v>40.569815846925003</c:v>
                </c:pt>
                <c:pt idx="394">
                  <c:v>40.4966501081975</c:v>
                </c:pt>
                <c:pt idx="395">
                  <c:v>40.4229779529919</c:v>
                </c:pt>
                <c:pt idx="396">
                  <c:v>40.349143400279601</c:v>
                </c:pt>
                <c:pt idx="397">
                  <c:v>40.276482498869598</c:v>
                </c:pt>
                <c:pt idx="398">
                  <c:v>40.210026774802401</c:v>
                </c:pt>
                <c:pt idx="399">
                  <c:v>40.136229986751303</c:v>
                </c:pt>
                <c:pt idx="400">
                  <c:v>40.066276576338197</c:v>
                </c:pt>
                <c:pt idx="401">
                  <c:v>39.990978181870602</c:v>
                </c:pt>
                <c:pt idx="402">
                  <c:v>39.9199239954836</c:v>
                </c:pt>
                <c:pt idx="403">
                  <c:v>39.851156446865197</c:v>
                </c:pt>
                <c:pt idx="404">
                  <c:v>39.785748812048197</c:v>
                </c:pt>
                <c:pt idx="405">
                  <c:v>39.711857618680703</c:v>
                </c:pt>
                <c:pt idx="406">
                  <c:v>39.643236324493699</c:v>
                </c:pt>
                <c:pt idx="407">
                  <c:v>39.564248696670496</c:v>
                </c:pt>
                <c:pt idx="408">
                  <c:v>39.500451176810202</c:v>
                </c:pt>
                <c:pt idx="409">
                  <c:v>39.427502885204298</c:v>
                </c:pt>
                <c:pt idx="410">
                  <c:v>39.359776181255903</c:v>
                </c:pt>
                <c:pt idx="411">
                  <c:v>39.2896222947209</c:v>
                </c:pt>
                <c:pt idx="412">
                  <c:v>39.216389341066503</c:v>
                </c:pt>
                <c:pt idx="413">
                  <c:v>39.144345519966997</c:v>
                </c:pt>
                <c:pt idx="414">
                  <c:v>39.079530131463201</c:v>
                </c:pt>
                <c:pt idx="415">
                  <c:v>39.007479173943601</c:v>
                </c:pt>
                <c:pt idx="416">
                  <c:v>38.939828856808802</c:v>
                </c:pt>
                <c:pt idx="417">
                  <c:v>38.869579426920502</c:v>
                </c:pt>
                <c:pt idx="418">
                  <c:v>38.801409339647499</c:v>
                </c:pt>
                <c:pt idx="419">
                  <c:v>38.732048073984799</c:v>
                </c:pt>
                <c:pt idx="420">
                  <c:v>38.665513528490003</c:v>
                </c:pt>
                <c:pt idx="421">
                  <c:v>38.593347103267099</c:v>
                </c:pt>
                <c:pt idx="422">
                  <c:v>38.529264248837997</c:v>
                </c:pt>
                <c:pt idx="423">
                  <c:v>38.460327483752899</c:v>
                </c:pt>
                <c:pt idx="424">
                  <c:v>38.390538566100503</c:v>
                </c:pt>
                <c:pt idx="425">
                  <c:v>38.319534644422802</c:v>
                </c:pt>
                <c:pt idx="426">
                  <c:v>38.258320660804301</c:v>
                </c:pt>
                <c:pt idx="427">
                  <c:v>38.185829472764198</c:v>
                </c:pt>
                <c:pt idx="428">
                  <c:v>38.116936342381898</c:v>
                </c:pt>
                <c:pt idx="429">
                  <c:v>38.062626508869599</c:v>
                </c:pt>
                <c:pt idx="430">
                  <c:v>37.983099922634501</c:v>
                </c:pt>
                <c:pt idx="431">
                  <c:v>37.914701881484497</c:v>
                </c:pt>
                <c:pt idx="432">
                  <c:v>37.852494917615402</c:v>
                </c:pt>
                <c:pt idx="433">
                  <c:v>37.784360241572102</c:v>
                </c:pt>
                <c:pt idx="434">
                  <c:v>37.721107081746403</c:v>
                </c:pt>
                <c:pt idx="435">
                  <c:v>37.652133825807503</c:v>
                </c:pt>
                <c:pt idx="436">
                  <c:v>37.585485190127201</c:v>
                </c:pt>
                <c:pt idx="437">
                  <c:v>37.517616027442301</c:v>
                </c:pt>
                <c:pt idx="438">
                  <c:v>37.454945517540899</c:v>
                </c:pt>
                <c:pt idx="439">
                  <c:v>37.385712872155402</c:v>
                </c:pt>
                <c:pt idx="440">
                  <c:v>37.321821075997001</c:v>
                </c:pt>
                <c:pt idx="441">
                  <c:v>37.253799572444102</c:v>
                </c:pt>
                <c:pt idx="442">
                  <c:v>37.194262801170098</c:v>
                </c:pt>
                <c:pt idx="443">
                  <c:v>37.131826283598102</c:v>
                </c:pt>
                <c:pt idx="444">
                  <c:v>37.063420236938398</c:v>
                </c:pt>
                <c:pt idx="445">
                  <c:v>36.997273081820701</c:v>
                </c:pt>
                <c:pt idx="446">
                  <c:v>36.928433419046399</c:v>
                </c:pt>
                <c:pt idx="447">
                  <c:v>36.864298733366098</c:v>
                </c:pt>
                <c:pt idx="448">
                  <c:v>36.801981648099698</c:v>
                </c:pt>
                <c:pt idx="449">
                  <c:v>36.738997720989602</c:v>
                </c:pt>
                <c:pt idx="450">
                  <c:v>36.673388729168501</c:v>
                </c:pt>
                <c:pt idx="451">
                  <c:v>36.609803062359603</c:v>
                </c:pt>
                <c:pt idx="452">
                  <c:v>36.543931222873503</c:v>
                </c:pt>
                <c:pt idx="453">
                  <c:v>36.473421071520598</c:v>
                </c:pt>
                <c:pt idx="454">
                  <c:v>36.417312477732601</c:v>
                </c:pt>
                <c:pt idx="455">
                  <c:v>36.356839947921998</c:v>
                </c:pt>
                <c:pt idx="456">
                  <c:v>36.292676328996798</c:v>
                </c:pt>
                <c:pt idx="457">
                  <c:v>36.226113036457498</c:v>
                </c:pt>
                <c:pt idx="458">
                  <c:v>36.1681705622604</c:v>
                </c:pt>
                <c:pt idx="459">
                  <c:v>36.100737307375901</c:v>
                </c:pt>
                <c:pt idx="460">
                  <c:v>36.034310421138002</c:v>
                </c:pt>
                <c:pt idx="461">
                  <c:v>35.970702693424002</c:v>
                </c:pt>
                <c:pt idx="462">
                  <c:v>35.911334303862901</c:v>
                </c:pt>
                <c:pt idx="463">
                  <c:v>35.847905497887403</c:v>
                </c:pt>
                <c:pt idx="464">
                  <c:v>35.787633770169201</c:v>
                </c:pt>
                <c:pt idx="465">
                  <c:v>35.729808634932503</c:v>
                </c:pt>
                <c:pt idx="466">
                  <c:v>35.666421059710999</c:v>
                </c:pt>
                <c:pt idx="467">
                  <c:v>35.599136513859399</c:v>
                </c:pt>
                <c:pt idx="468">
                  <c:v>35.539695185666801</c:v>
                </c:pt>
                <c:pt idx="469">
                  <c:v>35.4797700605112</c:v>
                </c:pt>
                <c:pt idx="470">
                  <c:v>35.42017220356</c:v>
                </c:pt>
                <c:pt idx="471">
                  <c:v>35.350341132533302</c:v>
                </c:pt>
                <c:pt idx="472">
                  <c:v>35.299021891274499</c:v>
                </c:pt>
                <c:pt idx="473">
                  <c:v>35.229939337820198</c:v>
                </c:pt>
                <c:pt idx="474">
                  <c:v>35.169482498013203</c:v>
                </c:pt>
                <c:pt idx="475">
                  <c:v>35.115172846961997</c:v>
                </c:pt>
                <c:pt idx="476">
                  <c:v>35.05444500942</c:v>
                </c:pt>
                <c:pt idx="477">
                  <c:v>34.988437063294697</c:v>
                </c:pt>
                <c:pt idx="478">
                  <c:v>34.930995821643997</c:v>
                </c:pt>
                <c:pt idx="479">
                  <c:v>34.8677554223325</c:v>
                </c:pt>
                <c:pt idx="480">
                  <c:v>34.808439372978803</c:v>
                </c:pt>
                <c:pt idx="481">
                  <c:v>34.751692203880303</c:v>
                </c:pt>
                <c:pt idx="482">
                  <c:v>34.6918458638375</c:v>
                </c:pt>
                <c:pt idx="483">
                  <c:v>34.627255285765102</c:v>
                </c:pt>
                <c:pt idx="484">
                  <c:v>34.5678086554448</c:v>
                </c:pt>
                <c:pt idx="485">
                  <c:v>34.509502939400598</c:v>
                </c:pt>
                <c:pt idx="486">
                  <c:v>34.451409241143303</c:v>
                </c:pt>
                <c:pt idx="487">
                  <c:v>34.3919507985838</c:v>
                </c:pt>
                <c:pt idx="488">
                  <c:v>34.335170416502798</c:v>
                </c:pt>
                <c:pt idx="489">
                  <c:v>34.273114513653397</c:v>
                </c:pt>
                <c:pt idx="490">
                  <c:v>34.2158655722247</c:v>
                </c:pt>
                <c:pt idx="491">
                  <c:v>34.156028832956601</c:v>
                </c:pt>
                <c:pt idx="492">
                  <c:v>34.101121749010098</c:v>
                </c:pt>
                <c:pt idx="493">
                  <c:v>34.040261852143203</c:v>
                </c:pt>
                <c:pt idx="494">
                  <c:v>33.978123045000203</c:v>
                </c:pt>
                <c:pt idx="495">
                  <c:v>33.923524454684099</c:v>
                </c:pt>
                <c:pt idx="496">
                  <c:v>33.865842281056302</c:v>
                </c:pt>
                <c:pt idx="497">
                  <c:v>33.8111233171431</c:v>
                </c:pt>
                <c:pt idx="498">
                  <c:v>33.748916349311102</c:v>
                </c:pt>
                <c:pt idx="499">
                  <c:v>33.690834503071102</c:v>
                </c:pt>
                <c:pt idx="500">
                  <c:v>33.6329604842214</c:v>
                </c:pt>
                <c:pt idx="501">
                  <c:v>33.572779656683799</c:v>
                </c:pt>
                <c:pt idx="502">
                  <c:v>33.522081231885998</c:v>
                </c:pt>
                <c:pt idx="503">
                  <c:v>33.464322270295298</c:v>
                </c:pt>
                <c:pt idx="504">
                  <c:v>33.406089031136602</c:v>
                </c:pt>
                <c:pt idx="505">
                  <c:v>33.346707878744198</c:v>
                </c:pt>
                <c:pt idx="506">
                  <c:v>33.292327115058001</c:v>
                </c:pt>
                <c:pt idx="507">
                  <c:v>33.239688381283401</c:v>
                </c:pt>
                <c:pt idx="508">
                  <c:v>33.178879214122396</c:v>
                </c:pt>
                <c:pt idx="509">
                  <c:v>33.122900948828303</c:v>
                </c:pt>
                <c:pt idx="510">
                  <c:v>33.064209056394397</c:v>
                </c:pt>
                <c:pt idx="511">
                  <c:v>33.013138557338202</c:v>
                </c:pt>
                <c:pt idx="512">
                  <c:v>32.953626033448899</c:v>
                </c:pt>
                <c:pt idx="513">
                  <c:v>32.898035622324798</c:v>
                </c:pt>
                <c:pt idx="514">
                  <c:v>32.840596653099396</c:v>
                </c:pt>
                <c:pt idx="515">
                  <c:v>32.787010893395703</c:v>
                </c:pt>
                <c:pt idx="516">
                  <c:v>32.731803305494303</c:v>
                </c:pt>
                <c:pt idx="517">
                  <c:v>32.679360385592602</c:v>
                </c:pt>
                <c:pt idx="518">
                  <c:v>32.622087402279703</c:v>
                </c:pt>
                <c:pt idx="519">
                  <c:v>32.567984082047197</c:v>
                </c:pt>
                <c:pt idx="520">
                  <c:v>32.516375899634802</c:v>
                </c:pt>
                <c:pt idx="521">
                  <c:v>32.463783526298798</c:v>
                </c:pt>
                <c:pt idx="522">
                  <c:v>32.408708912942998</c:v>
                </c:pt>
                <c:pt idx="523">
                  <c:v>32.352443611292898</c:v>
                </c:pt>
                <c:pt idx="524">
                  <c:v>32.297308633582901</c:v>
                </c:pt>
                <c:pt idx="525">
                  <c:v>32.243860521208099</c:v>
                </c:pt>
                <c:pt idx="526">
                  <c:v>32.190660747187998</c:v>
                </c:pt>
                <c:pt idx="527">
                  <c:v>32.136919777950602</c:v>
                </c:pt>
                <c:pt idx="528">
                  <c:v>32.086060374331502</c:v>
                </c:pt>
                <c:pt idx="529">
                  <c:v>32.037609081921097</c:v>
                </c:pt>
                <c:pt idx="530">
                  <c:v>31.980883023061001</c:v>
                </c:pt>
                <c:pt idx="531">
                  <c:v>31.930654092770698</c:v>
                </c:pt>
                <c:pt idx="532">
                  <c:v>31.8739825445845</c:v>
                </c:pt>
                <c:pt idx="533">
                  <c:v>31.818312661921201</c:v>
                </c:pt>
                <c:pt idx="534">
                  <c:v>31.764509708342501</c:v>
                </c:pt>
                <c:pt idx="535">
                  <c:v>31.7117075304518</c:v>
                </c:pt>
                <c:pt idx="536">
                  <c:v>31.665842409931901</c:v>
                </c:pt>
                <c:pt idx="537">
                  <c:v>31.6044168499661</c:v>
                </c:pt>
                <c:pt idx="538">
                  <c:v>31.556882259827599</c:v>
                </c:pt>
                <c:pt idx="539">
                  <c:v>31.5032787296275</c:v>
                </c:pt>
                <c:pt idx="540">
                  <c:v>31.454892870101698</c:v>
                </c:pt>
                <c:pt idx="541">
                  <c:v>31.401105719940102</c:v>
                </c:pt>
                <c:pt idx="542">
                  <c:v>31.356509732473501</c:v>
                </c:pt>
                <c:pt idx="543">
                  <c:v>31.299332860545601</c:v>
                </c:pt>
                <c:pt idx="544">
                  <c:v>31.251955759204002</c:v>
                </c:pt>
                <c:pt idx="545">
                  <c:v>31.199496842797501</c:v>
                </c:pt>
                <c:pt idx="546">
                  <c:v>31.149166565845899</c:v>
                </c:pt>
                <c:pt idx="547">
                  <c:v>31.099124550364401</c:v>
                </c:pt>
                <c:pt idx="548">
                  <c:v>31.0472099943091</c:v>
                </c:pt>
                <c:pt idx="549">
                  <c:v>30.996459444017699</c:v>
                </c:pt>
                <c:pt idx="550">
                  <c:v>30.946218492303199</c:v>
                </c:pt>
                <c:pt idx="551">
                  <c:v>30.894493408162798</c:v>
                </c:pt>
                <c:pt idx="552">
                  <c:v>30.843060754782101</c:v>
                </c:pt>
                <c:pt idx="553">
                  <c:v>30.795125454281902</c:v>
                </c:pt>
                <c:pt idx="554">
                  <c:v>30.744065294508999</c:v>
                </c:pt>
                <c:pt idx="555">
                  <c:v>30.693770173169</c:v>
                </c:pt>
                <c:pt idx="556">
                  <c:v>30.6482875788009</c:v>
                </c:pt>
                <c:pt idx="557">
                  <c:v>30.5994398194767</c:v>
                </c:pt>
                <c:pt idx="558">
                  <c:v>30.549642749629299</c:v>
                </c:pt>
                <c:pt idx="559">
                  <c:v>30.4993596103401</c:v>
                </c:pt>
                <c:pt idx="560">
                  <c:v>30.4461660338767</c:v>
                </c:pt>
                <c:pt idx="561">
                  <c:v>30.399075587098899</c:v>
                </c:pt>
                <c:pt idx="562">
                  <c:v>30.350834710779399</c:v>
                </c:pt>
                <c:pt idx="563">
                  <c:v>30.3018860776141</c:v>
                </c:pt>
                <c:pt idx="564">
                  <c:v>30.257486675319601</c:v>
                </c:pt>
                <c:pt idx="565">
                  <c:v>30.208301239583299</c:v>
                </c:pt>
                <c:pt idx="566">
                  <c:v>30.159440220341502</c:v>
                </c:pt>
                <c:pt idx="567">
                  <c:v>30.107582508978201</c:v>
                </c:pt>
                <c:pt idx="568">
                  <c:v>30.065264815413599</c:v>
                </c:pt>
                <c:pt idx="569">
                  <c:v>30.018620594971001</c:v>
                </c:pt>
                <c:pt idx="570">
                  <c:v>29.968023424274399</c:v>
                </c:pt>
                <c:pt idx="571">
                  <c:v>29.921303587821701</c:v>
                </c:pt>
                <c:pt idx="572">
                  <c:v>29.870544298731598</c:v>
                </c:pt>
                <c:pt idx="573">
                  <c:v>29.8240116265134</c:v>
                </c:pt>
                <c:pt idx="574">
                  <c:v>29.781200695571201</c:v>
                </c:pt>
                <c:pt idx="575">
                  <c:v>29.733343706453201</c:v>
                </c:pt>
                <c:pt idx="576">
                  <c:v>29.684730319313701</c:v>
                </c:pt>
                <c:pt idx="577">
                  <c:v>29.635824823971799</c:v>
                </c:pt>
                <c:pt idx="578">
                  <c:v>29.595630201555799</c:v>
                </c:pt>
                <c:pt idx="579">
                  <c:v>29.545588434469899</c:v>
                </c:pt>
                <c:pt idx="580">
                  <c:v>29.497942361320501</c:v>
                </c:pt>
                <c:pt idx="581">
                  <c:v>29.4493009908246</c:v>
                </c:pt>
                <c:pt idx="582">
                  <c:v>29.4038915567271</c:v>
                </c:pt>
                <c:pt idx="583">
                  <c:v>29.3599350409702</c:v>
                </c:pt>
                <c:pt idx="584">
                  <c:v>29.311503125363199</c:v>
                </c:pt>
                <c:pt idx="585">
                  <c:v>29.268043685691399</c:v>
                </c:pt>
                <c:pt idx="586">
                  <c:v>29.226566732979201</c:v>
                </c:pt>
                <c:pt idx="587">
                  <c:v>29.175923703822502</c:v>
                </c:pt>
                <c:pt idx="588">
                  <c:v>29.1305676584353</c:v>
                </c:pt>
                <c:pt idx="589">
                  <c:v>29.0855400189295</c:v>
                </c:pt>
                <c:pt idx="590">
                  <c:v>29.042382186237099</c:v>
                </c:pt>
                <c:pt idx="591">
                  <c:v>28.994962957549198</c:v>
                </c:pt>
                <c:pt idx="592">
                  <c:v>28.9530017543204</c:v>
                </c:pt>
                <c:pt idx="593">
                  <c:v>28.912243680284501</c:v>
                </c:pt>
                <c:pt idx="594">
                  <c:v>28.863277496361601</c:v>
                </c:pt>
                <c:pt idx="595">
                  <c:v>28.814544143298701</c:v>
                </c:pt>
                <c:pt idx="596">
                  <c:v>28.774068604267399</c:v>
                </c:pt>
                <c:pt idx="597">
                  <c:v>28.730003999159699</c:v>
                </c:pt>
                <c:pt idx="598">
                  <c:v>28.6827952946085</c:v>
                </c:pt>
                <c:pt idx="599">
                  <c:v>28.6377028397538</c:v>
                </c:pt>
                <c:pt idx="600">
                  <c:v>28.592156056859899</c:v>
                </c:pt>
                <c:pt idx="601">
                  <c:v>28.552236745614699</c:v>
                </c:pt>
                <c:pt idx="602">
                  <c:v>28.5087537919153</c:v>
                </c:pt>
                <c:pt idx="603">
                  <c:v>28.461349687414302</c:v>
                </c:pt>
                <c:pt idx="604">
                  <c:v>28.420927878477102</c:v>
                </c:pt>
                <c:pt idx="605">
                  <c:v>28.3805340683213</c:v>
                </c:pt>
                <c:pt idx="606">
                  <c:v>28.3362254020881</c:v>
                </c:pt>
                <c:pt idx="607">
                  <c:v>28.294130411791901</c:v>
                </c:pt>
                <c:pt idx="608">
                  <c:v>28.251403599414701</c:v>
                </c:pt>
                <c:pt idx="609">
                  <c:v>28.207631904772001</c:v>
                </c:pt>
                <c:pt idx="610">
                  <c:v>28.1656938087188</c:v>
                </c:pt>
                <c:pt idx="611">
                  <c:v>28.124398572203201</c:v>
                </c:pt>
                <c:pt idx="612">
                  <c:v>28.081280008168601</c:v>
                </c:pt>
                <c:pt idx="613">
                  <c:v>28.034921996761199</c:v>
                </c:pt>
                <c:pt idx="614">
                  <c:v>27.997205227913302</c:v>
                </c:pt>
                <c:pt idx="615">
                  <c:v>27.9551930069285</c:v>
                </c:pt>
                <c:pt idx="616">
                  <c:v>27.9148554704894</c:v>
                </c:pt>
                <c:pt idx="617">
                  <c:v>27.872661042760701</c:v>
                </c:pt>
                <c:pt idx="618">
                  <c:v>27.830904938252498</c:v>
                </c:pt>
                <c:pt idx="619">
                  <c:v>27.7867138656637</c:v>
                </c:pt>
                <c:pt idx="620">
                  <c:v>27.746273093599001</c:v>
                </c:pt>
                <c:pt idx="621">
                  <c:v>27.703642479805101</c:v>
                </c:pt>
                <c:pt idx="622">
                  <c:v>27.663443914705901</c:v>
                </c:pt>
                <c:pt idx="623">
                  <c:v>27.618057650340099</c:v>
                </c:pt>
                <c:pt idx="624">
                  <c:v>27.5795728251539</c:v>
                </c:pt>
                <c:pt idx="625">
                  <c:v>27.5389204674259</c:v>
                </c:pt>
                <c:pt idx="626">
                  <c:v>27.4982135283303</c:v>
                </c:pt>
                <c:pt idx="627">
                  <c:v>27.457155194945798</c:v>
                </c:pt>
                <c:pt idx="628">
                  <c:v>27.4175091906516</c:v>
                </c:pt>
                <c:pt idx="629">
                  <c:v>27.374054024779401</c:v>
                </c:pt>
                <c:pt idx="630">
                  <c:v>27.337656149489199</c:v>
                </c:pt>
                <c:pt idx="631">
                  <c:v>27.2932918529647</c:v>
                </c:pt>
                <c:pt idx="632">
                  <c:v>27.253834749489901</c:v>
                </c:pt>
                <c:pt idx="633">
                  <c:v>27.2156715762275</c:v>
                </c:pt>
                <c:pt idx="634">
                  <c:v>27.174266051172701</c:v>
                </c:pt>
                <c:pt idx="635">
                  <c:v>27.136125552570501</c:v>
                </c:pt>
                <c:pt idx="636">
                  <c:v>27.093107203687801</c:v>
                </c:pt>
                <c:pt idx="637">
                  <c:v>27.0561428111277</c:v>
                </c:pt>
                <c:pt idx="638">
                  <c:v>27.017426308644499</c:v>
                </c:pt>
                <c:pt idx="639">
                  <c:v>26.977073986214499</c:v>
                </c:pt>
                <c:pt idx="640">
                  <c:v>26.9356881148871</c:v>
                </c:pt>
                <c:pt idx="641">
                  <c:v>26.8977672924728</c:v>
                </c:pt>
                <c:pt idx="642">
                  <c:v>26.856852454235302</c:v>
                </c:pt>
                <c:pt idx="643">
                  <c:v>26.817299888297999</c:v>
                </c:pt>
                <c:pt idx="644">
                  <c:v>26.779292471934699</c:v>
                </c:pt>
                <c:pt idx="645">
                  <c:v>26.7402338254306</c:v>
                </c:pt>
                <c:pt idx="646">
                  <c:v>26.7024232179816</c:v>
                </c:pt>
                <c:pt idx="647">
                  <c:v>26.664694576476201</c:v>
                </c:pt>
                <c:pt idx="648">
                  <c:v>26.626985181496899</c:v>
                </c:pt>
                <c:pt idx="649">
                  <c:v>26.5821206232281</c:v>
                </c:pt>
                <c:pt idx="650">
                  <c:v>26.548793569824301</c:v>
                </c:pt>
                <c:pt idx="651">
                  <c:v>26.509315219293999</c:v>
                </c:pt>
                <c:pt idx="652">
                  <c:v>26.470448900268099</c:v>
                </c:pt>
                <c:pt idx="653">
                  <c:v>26.432583856600001</c:v>
                </c:pt>
                <c:pt idx="654">
                  <c:v>26.393211474030299</c:v>
                </c:pt>
                <c:pt idx="655">
                  <c:v>26.356690035895301</c:v>
                </c:pt>
                <c:pt idx="656">
                  <c:v>26.318657129684699</c:v>
                </c:pt>
                <c:pt idx="657">
                  <c:v>26.2785234189965</c:v>
                </c:pt>
                <c:pt idx="658">
                  <c:v>26.242175528105399</c:v>
                </c:pt>
                <c:pt idx="659">
                  <c:v>26.204771263090102</c:v>
                </c:pt>
                <c:pt idx="660">
                  <c:v>26.1670202139282</c:v>
                </c:pt>
                <c:pt idx="661">
                  <c:v>26.131380736711002</c:v>
                </c:pt>
                <c:pt idx="662">
                  <c:v>26.0911025306212</c:v>
                </c:pt>
                <c:pt idx="663">
                  <c:v>26.053334280773001</c:v>
                </c:pt>
                <c:pt idx="664">
                  <c:v>26.0168173054129</c:v>
                </c:pt>
                <c:pt idx="665">
                  <c:v>25.982317258847001</c:v>
                </c:pt>
                <c:pt idx="666">
                  <c:v>25.9424224197972</c:v>
                </c:pt>
                <c:pt idx="667">
                  <c:v>25.9087717711304</c:v>
                </c:pt>
                <c:pt idx="668">
                  <c:v>25.875544474879799</c:v>
                </c:pt>
                <c:pt idx="669">
                  <c:v>25.8308394638814</c:v>
                </c:pt>
                <c:pt idx="670">
                  <c:v>25.797354717813601</c:v>
                </c:pt>
                <c:pt idx="671">
                  <c:v>25.7615991537897</c:v>
                </c:pt>
                <c:pt idx="672">
                  <c:v>25.723542943962801</c:v>
                </c:pt>
                <c:pt idx="673">
                  <c:v>25.686431365576301</c:v>
                </c:pt>
                <c:pt idx="674">
                  <c:v>25.649681448249101</c:v>
                </c:pt>
                <c:pt idx="675">
                  <c:v>25.6129393896808</c:v>
                </c:pt>
                <c:pt idx="676">
                  <c:v>25.577548443816202</c:v>
                </c:pt>
                <c:pt idx="677">
                  <c:v>25.542758251777901</c:v>
                </c:pt>
                <c:pt idx="678">
                  <c:v>25.505042290556499</c:v>
                </c:pt>
                <c:pt idx="679">
                  <c:v>25.4707976557462</c:v>
                </c:pt>
                <c:pt idx="680">
                  <c:v>25.433548235465299</c:v>
                </c:pt>
                <c:pt idx="681">
                  <c:v>25.3966919130457</c:v>
                </c:pt>
                <c:pt idx="682">
                  <c:v>25.360392122344098</c:v>
                </c:pt>
                <c:pt idx="683">
                  <c:v>25.3289312437273</c:v>
                </c:pt>
                <c:pt idx="684">
                  <c:v>25.289406002882</c:v>
                </c:pt>
                <c:pt idx="685">
                  <c:v>25.258750866414498</c:v>
                </c:pt>
                <c:pt idx="686">
                  <c:v>25.219353470722702</c:v>
                </c:pt>
                <c:pt idx="687">
                  <c:v>25.187322092153501</c:v>
                </c:pt>
                <c:pt idx="688">
                  <c:v>25.1522831686706</c:v>
                </c:pt>
                <c:pt idx="689">
                  <c:v>25.118895712262901</c:v>
                </c:pt>
                <c:pt idx="690">
                  <c:v>25.079752437095198</c:v>
                </c:pt>
                <c:pt idx="691">
                  <c:v>25.0461213062163</c:v>
                </c:pt>
                <c:pt idx="692">
                  <c:v>25.010308650620399</c:v>
                </c:pt>
                <c:pt idx="693">
                  <c:v>24.9756786620474</c:v>
                </c:pt>
                <c:pt idx="694">
                  <c:v>24.938873792792698</c:v>
                </c:pt>
                <c:pt idx="695">
                  <c:v>24.906334277877502</c:v>
                </c:pt>
                <c:pt idx="696">
                  <c:v>24.8737432490821</c:v>
                </c:pt>
                <c:pt idx="697">
                  <c:v>24.8366896161982</c:v>
                </c:pt>
                <c:pt idx="698">
                  <c:v>24.801626270856801</c:v>
                </c:pt>
                <c:pt idx="699">
                  <c:v>24.7676375281095</c:v>
                </c:pt>
                <c:pt idx="700">
                  <c:v>24.736735994084601</c:v>
                </c:pt>
                <c:pt idx="701">
                  <c:v>24.698583055040402</c:v>
                </c:pt>
                <c:pt idx="702">
                  <c:v>24.6638821617852</c:v>
                </c:pt>
                <c:pt idx="703">
                  <c:v>24.631325606093998</c:v>
                </c:pt>
                <c:pt idx="704">
                  <c:v>24.600638167673399</c:v>
                </c:pt>
                <c:pt idx="705">
                  <c:v>24.5630966338897</c:v>
                </c:pt>
                <c:pt idx="706">
                  <c:v>24.5300220178516</c:v>
                </c:pt>
                <c:pt idx="707">
                  <c:v>24.4985479535293</c:v>
                </c:pt>
                <c:pt idx="708">
                  <c:v>24.465128023680201</c:v>
                </c:pt>
                <c:pt idx="709">
                  <c:v>24.429348005014099</c:v>
                </c:pt>
                <c:pt idx="710">
                  <c:v>24.395815367726399</c:v>
                </c:pt>
                <c:pt idx="711">
                  <c:v>24.3625047215703</c:v>
                </c:pt>
                <c:pt idx="712">
                  <c:v>24.3291071465251</c:v>
                </c:pt>
                <c:pt idx="713">
                  <c:v>24.297959662758799</c:v>
                </c:pt>
                <c:pt idx="714">
                  <c:v>24.261474374342601</c:v>
                </c:pt>
                <c:pt idx="715">
                  <c:v>24.227808881822298</c:v>
                </c:pt>
                <c:pt idx="716">
                  <c:v>24.1967145116881</c:v>
                </c:pt>
                <c:pt idx="717">
                  <c:v>24.159851599517101</c:v>
                </c:pt>
                <c:pt idx="718">
                  <c:v>24.127491635533499</c:v>
                </c:pt>
                <c:pt idx="719">
                  <c:v>24.099141721502701</c:v>
                </c:pt>
                <c:pt idx="720">
                  <c:v>24.066723235674299</c:v>
                </c:pt>
                <c:pt idx="721">
                  <c:v>24.032192475794101</c:v>
                </c:pt>
                <c:pt idx="722">
                  <c:v>23.999427505046601</c:v>
                </c:pt>
                <c:pt idx="723">
                  <c:v>23.9674280290917</c:v>
                </c:pt>
                <c:pt idx="724">
                  <c:v>23.935946745414402</c:v>
                </c:pt>
                <c:pt idx="725">
                  <c:v>23.902249797858602</c:v>
                </c:pt>
                <c:pt idx="726">
                  <c:v>23.870221026056601</c:v>
                </c:pt>
                <c:pt idx="727">
                  <c:v>23.8362313054457</c:v>
                </c:pt>
                <c:pt idx="728">
                  <c:v>23.806229620332701</c:v>
                </c:pt>
                <c:pt idx="729">
                  <c:v>23.774102923337001</c:v>
                </c:pt>
                <c:pt idx="730">
                  <c:v>23.7436076829357</c:v>
                </c:pt>
                <c:pt idx="731">
                  <c:v>23.711842520251501</c:v>
                </c:pt>
                <c:pt idx="732">
                  <c:v>23.678560387258301</c:v>
                </c:pt>
                <c:pt idx="733">
                  <c:v>23.6442178616063</c:v>
                </c:pt>
                <c:pt idx="734">
                  <c:v>23.6144375362211</c:v>
                </c:pt>
                <c:pt idx="735">
                  <c:v>23.5815639133064</c:v>
                </c:pt>
                <c:pt idx="736">
                  <c:v>23.551627449407501</c:v>
                </c:pt>
                <c:pt idx="737">
                  <c:v>23.518854945281301</c:v>
                </c:pt>
                <c:pt idx="738">
                  <c:v>23.487548126741</c:v>
                </c:pt>
                <c:pt idx="739">
                  <c:v>23.456112314354598</c:v>
                </c:pt>
                <c:pt idx="740">
                  <c:v>23.4247778751011</c:v>
                </c:pt>
                <c:pt idx="741">
                  <c:v>23.3953402575242</c:v>
                </c:pt>
                <c:pt idx="742">
                  <c:v>23.362217796938999</c:v>
                </c:pt>
                <c:pt idx="743">
                  <c:v>23.3291401678967</c:v>
                </c:pt>
                <c:pt idx="744">
                  <c:v>23.299633600553001</c:v>
                </c:pt>
                <c:pt idx="745">
                  <c:v>23.2699628564135</c:v>
                </c:pt>
                <c:pt idx="746">
                  <c:v>23.238702616801199</c:v>
                </c:pt>
                <c:pt idx="747">
                  <c:v>23.206460044846001</c:v>
                </c:pt>
                <c:pt idx="748">
                  <c:v>23.1767551957225</c:v>
                </c:pt>
                <c:pt idx="749">
                  <c:v>23.146037512898399</c:v>
                </c:pt>
                <c:pt idx="750">
                  <c:v>23.115790569458099</c:v>
                </c:pt>
                <c:pt idx="751">
                  <c:v>23.0842180668316</c:v>
                </c:pt>
                <c:pt idx="752">
                  <c:v>23.0542714211632</c:v>
                </c:pt>
                <c:pt idx="753">
                  <c:v>23.024820260428999</c:v>
                </c:pt>
                <c:pt idx="754">
                  <c:v>22.996301699737199</c:v>
                </c:pt>
                <c:pt idx="755">
                  <c:v>22.9636648296392</c:v>
                </c:pt>
                <c:pt idx="756">
                  <c:v>22.934325464426401</c:v>
                </c:pt>
                <c:pt idx="757">
                  <c:v>22.904473050577899</c:v>
                </c:pt>
                <c:pt idx="758">
                  <c:v>22.873999767813402</c:v>
                </c:pt>
                <c:pt idx="759">
                  <c:v>22.844393530583801</c:v>
                </c:pt>
                <c:pt idx="760">
                  <c:v>22.816194563812001</c:v>
                </c:pt>
                <c:pt idx="761">
                  <c:v>22.783541071703599</c:v>
                </c:pt>
                <c:pt idx="762">
                  <c:v>22.754837731547699</c:v>
                </c:pt>
                <c:pt idx="763">
                  <c:v>22.728089035399599</c:v>
                </c:pt>
                <c:pt idx="764">
                  <c:v>22.698730824208901</c:v>
                </c:pt>
                <c:pt idx="765">
                  <c:v>22.6679595665431</c:v>
                </c:pt>
                <c:pt idx="766">
                  <c:v>22.637102595142899</c:v>
                </c:pt>
                <c:pt idx="767">
                  <c:v>22.6092661604374</c:v>
                </c:pt>
                <c:pt idx="768">
                  <c:v>22.579285759083302</c:v>
                </c:pt>
                <c:pt idx="769">
                  <c:v>22.550771839159399</c:v>
                </c:pt>
                <c:pt idx="770">
                  <c:v>22.522077808178199</c:v>
                </c:pt>
                <c:pt idx="771">
                  <c:v>22.494437048465102</c:v>
                </c:pt>
                <c:pt idx="772">
                  <c:v>22.464287796570801</c:v>
                </c:pt>
                <c:pt idx="773">
                  <c:v>22.433646388697198</c:v>
                </c:pt>
                <c:pt idx="774">
                  <c:v>22.407120691967599</c:v>
                </c:pt>
                <c:pt idx="775">
                  <c:v>22.377222712019201</c:v>
                </c:pt>
                <c:pt idx="776">
                  <c:v>22.348550490983701</c:v>
                </c:pt>
                <c:pt idx="777">
                  <c:v>22.321868058004899</c:v>
                </c:pt>
                <c:pt idx="778">
                  <c:v>22.2920068723718</c:v>
                </c:pt>
                <c:pt idx="779">
                  <c:v>22.264753561348499</c:v>
                </c:pt>
                <c:pt idx="780">
                  <c:v>22.236195148557499</c:v>
                </c:pt>
                <c:pt idx="781">
                  <c:v>22.208113733587901</c:v>
                </c:pt>
                <c:pt idx="782">
                  <c:v>22.180503398083001</c:v>
                </c:pt>
                <c:pt idx="783">
                  <c:v>22.1518013297765</c:v>
                </c:pt>
                <c:pt idx="784">
                  <c:v>22.125485272683701</c:v>
                </c:pt>
                <c:pt idx="785">
                  <c:v>22.095640243302999</c:v>
                </c:pt>
                <c:pt idx="786">
                  <c:v>22.067411991152099</c:v>
                </c:pt>
                <c:pt idx="787">
                  <c:v>22.042224418598298</c:v>
                </c:pt>
                <c:pt idx="788">
                  <c:v>22.014468559216301</c:v>
                </c:pt>
                <c:pt idx="789">
                  <c:v>21.988514725060401</c:v>
                </c:pt>
                <c:pt idx="790">
                  <c:v>21.959683929995499</c:v>
                </c:pt>
                <c:pt idx="791">
                  <c:v>21.931440135068399</c:v>
                </c:pt>
                <c:pt idx="792">
                  <c:v>21.904260727369799</c:v>
                </c:pt>
                <c:pt idx="793">
                  <c:v>21.878255638160901</c:v>
                </c:pt>
                <c:pt idx="794">
                  <c:v>21.8487634305108</c:v>
                </c:pt>
                <c:pt idx="795">
                  <c:v>21.820704676350999</c:v>
                </c:pt>
                <c:pt idx="796">
                  <c:v>21.796044762101101</c:v>
                </c:pt>
                <c:pt idx="797">
                  <c:v>21.769194480794798</c:v>
                </c:pt>
                <c:pt idx="798">
                  <c:v>21.7415925368737</c:v>
                </c:pt>
                <c:pt idx="799">
                  <c:v>21.7181591584289</c:v>
                </c:pt>
                <c:pt idx="800">
                  <c:v>21.687745968684599</c:v>
                </c:pt>
                <c:pt idx="801">
                  <c:v>21.662104804335399</c:v>
                </c:pt>
                <c:pt idx="802">
                  <c:v>21.6372995588892</c:v>
                </c:pt>
                <c:pt idx="803">
                  <c:v>21.607189147884601</c:v>
                </c:pt>
                <c:pt idx="804">
                  <c:v>21.582738976307699</c:v>
                </c:pt>
                <c:pt idx="805">
                  <c:v>21.5569444771218</c:v>
                </c:pt>
                <c:pt idx="806">
                  <c:v>21.531569473860799</c:v>
                </c:pt>
                <c:pt idx="807">
                  <c:v>21.505182935302798</c:v>
                </c:pt>
                <c:pt idx="808">
                  <c:v>21.478899933510199</c:v>
                </c:pt>
                <c:pt idx="809">
                  <c:v>21.453122548249102</c:v>
                </c:pt>
                <c:pt idx="810">
                  <c:v>21.428227789946199</c:v>
                </c:pt>
                <c:pt idx="811">
                  <c:v>21.400675742875301</c:v>
                </c:pt>
                <c:pt idx="812">
                  <c:v>21.3764871947042</c:v>
                </c:pt>
                <c:pt idx="813">
                  <c:v>21.349717869357999</c:v>
                </c:pt>
                <c:pt idx="814">
                  <c:v>21.325275303648802</c:v>
                </c:pt>
                <c:pt idx="815">
                  <c:v>21.2988702940381</c:v>
                </c:pt>
                <c:pt idx="816">
                  <c:v>21.273733522009699</c:v>
                </c:pt>
                <c:pt idx="817">
                  <c:v>21.247946774385099</c:v>
                </c:pt>
                <c:pt idx="818">
                  <c:v>21.225857550711801</c:v>
                </c:pt>
                <c:pt idx="819">
                  <c:v>21.200834938969901</c:v>
                </c:pt>
                <c:pt idx="820">
                  <c:v>21.174402966524301</c:v>
                </c:pt>
                <c:pt idx="821">
                  <c:v>21.1515572271339</c:v>
                </c:pt>
                <c:pt idx="822">
                  <c:v>21.123798619046699</c:v>
                </c:pt>
                <c:pt idx="823">
                  <c:v>21.101599203606</c:v>
                </c:pt>
                <c:pt idx="824">
                  <c:v>21.075204642322898</c:v>
                </c:pt>
                <c:pt idx="825">
                  <c:v>21.051020592656201</c:v>
                </c:pt>
                <c:pt idx="826">
                  <c:v>21.028839888753701</c:v>
                </c:pt>
                <c:pt idx="827">
                  <c:v>21.001988936478099</c:v>
                </c:pt>
                <c:pt idx="828">
                  <c:v>20.978426818715999</c:v>
                </c:pt>
                <c:pt idx="829">
                  <c:v>20.952579890578601</c:v>
                </c:pt>
                <c:pt idx="830">
                  <c:v>20.928756200865799</c:v>
                </c:pt>
                <c:pt idx="831">
                  <c:v>20.9066743243608</c:v>
                </c:pt>
                <c:pt idx="832">
                  <c:v>20.882163273430098</c:v>
                </c:pt>
                <c:pt idx="833">
                  <c:v>20.856377366370602</c:v>
                </c:pt>
                <c:pt idx="834">
                  <c:v>20.835354906311501</c:v>
                </c:pt>
                <c:pt idx="835">
                  <c:v>20.807806788573199</c:v>
                </c:pt>
                <c:pt idx="836">
                  <c:v>20.785248017260201</c:v>
                </c:pt>
                <c:pt idx="837">
                  <c:v>20.761403769931501</c:v>
                </c:pt>
                <c:pt idx="838">
                  <c:v>20.738031492784799</c:v>
                </c:pt>
                <c:pt idx="839">
                  <c:v>20.714200209501001</c:v>
                </c:pt>
                <c:pt idx="840">
                  <c:v>20.6938361899577</c:v>
                </c:pt>
                <c:pt idx="841">
                  <c:v>20.6671793239918</c:v>
                </c:pt>
                <c:pt idx="842">
                  <c:v>20.644279817648599</c:v>
                </c:pt>
                <c:pt idx="843">
                  <c:v>20.6217214248455</c:v>
                </c:pt>
                <c:pt idx="844">
                  <c:v>20.603468614007902</c:v>
                </c:pt>
                <c:pt idx="845">
                  <c:v>20.576774880043001</c:v>
                </c:pt>
                <c:pt idx="846">
                  <c:v>20.554600338940801</c:v>
                </c:pt>
                <c:pt idx="847">
                  <c:v>20.529400819385302</c:v>
                </c:pt>
                <c:pt idx="848">
                  <c:v>20.505478432418801</c:v>
                </c:pt>
                <c:pt idx="849">
                  <c:v>20.484924531891899</c:v>
                </c:pt>
                <c:pt idx="850">
                  <c:v>20.4629867263641</c:v>
                </c:pt>
                <c:pt idx="851">
                  <c:v>20.439313700952098</c:v>
                </c:pt>
                <c:pt idx="852">
                  <c:v>20.4189686189066</c:v>
                </c:pt>
                <c:pt idx="853">
                  <c:v>20.396060716109599</c:v>
                </c:pt>
                <c:pt idx="854">
                  <c:v>20.372722553002902</c:v>
                </c:pt>
                <c:pt idx="855">
                  <c:v>20.350674828786499</c:v>
                </c:pt>
                <c:pt idx="856">
                  <c:v>20.328046702968798</c:v>
                </c:pt>
                <c:pt idx="857">
                  <c:v>20.307349729403999</c:v>
                </c:pt>
                <c:pt idx="858">
                  <c:v>20.282419667035001</c:v>
                </c:pt>
                <c:pt idx="859">
                  <c:v>20.2609391524777</c:v>
                </c:pt>
                <c:pt idx="860">
                  <c:v>20.236653891183298</c:v>
                </c:pt>
                <c:pt idx="861">
                  <c:v>20.2194416771123</c:v>
                </c:pt>
                <c:pt idx="862">
                  <c:v>20.197959754977202</c:v>
                </c:pt>
                <c:pt idx="863">
                  <c:v>20.176472918639099</c:v>
                </c:pt>
                <c:pt idx="864">
                  <c:v>20.1523150624189</c:v>
                </c:pt>
                <c:pt idx="865">
                  <c:v>20.130919714147701</c:v>
                </c:pt>
                <c:pt idx="866">
                  <c:v>20.109979979638599</c:v>
                </c:pt>
                <c:pt idx="867">
                  <c:v>20.0890575804126</c:v>
                </c:pt>
                <c:pt idx="868">
                  <c:v>20.067575423380401</c:v>
                </c:pt>
                <c:pt idx="869">
                  <c:v>20.0476714989715</c:v>
                </c:pt>
                <c:pt idx="870">
                  <c:v>20.0247859550112</c:v>
                </c:pt>
                <c:pt idx="871">
                  <c:v>20.005401077541102</c:v>
                </c:pt>
                <c:pt idx="872">
                  <c:v>19.984811218273101</c:v>
                </c:pt>
                <c:pt idx="873">
                  <c:v>19.963897752891299</c:v>
                </c:pt>
                <c:pt idx="874">
                  <c:v>19.941713159962099</c:v>
                </c:pt>
                <c:pt idx="875">
                  <c:v>19.920121657664101</c:v>
                </c:pt>
                <c:pt idx="876">
                  <c:v>19.899597915166801</c:v>
                </c:pt>
                <c:pt idx="877">
                  <c:v>19.879653615095101</c:v>
                </c:pt>
                <c:pt idx="878">
                  <c:v>19.858378277816598</c:v>
                </c:pt>
                <c:pt idx="879">
                  <c:v>19.838597349555201</c:v>
                </c:pt>
                <c:pt idx="880">
                  <c:v>19.8179851123068</c:v>
                </c:pt>
                <c:pt idx="881">
                  <c:v>19.795409741951801</c:v>
                </c:pt>
                <c:pt idx="882">
                  <c:v>19.7769004433055</c:v>
                </c:pt>
                <c:pt idx="883">
                  <c:v>19.755450076631</c:v>
                </c:pt>
                <c:pt idx="884">
                  <c:v>19.7342208841937</c:v>
                </c:pt>
                <c:pt idx="885">
                  <c:v>19.716215892585701</c:v>
                </c:pt>
                <c:pt idx="886">
                  <c:v>19.696683773458201</c:v>
                </c:pt>
                <c:pt idx="887">
                  <c:v>19.675905171177099</c:v>
                </c:pt>
                <c:pt idx="888">
                  <c:v>19.655360445134502</c:v>
                </c:pt>
                <c:pt idx="889">
                  <c:v>19.6357771737819</c:v>
                </c:pt>
                <c:pt idx="890">
                  <c:v>19.616961130119201</c:v>
                </c:pt>
                <c:pt idx="891">
                  <c:v>19.5961787329061</c:v>
                </c:pt>
                <c:pt idx="892">
                  <c:v>19.5770258371689</c:v>
                </c:pt>
                <c:pt idx="893">
                  <c:v>19.557039224605202</c:v>
                </c:pt>
                <c:pt idx="894">
                  <c:v>19.537228765340199</c:v>
                </c:pt>
                <c:pt idx="895">
                  <c:v>19.517113731853801</c:v>
                </c:pt>
                <c:pt idx="896">
                  <c:v>19.4983141138893</c:v>
                </c:pt>
                <c:pt idx="897">
                  <c:v>19.477556545525701</c:v>
                </c:pt>
                <c:pt idx="898">
                  <c:v>19.459928019309501</c:v>
                </c:pt>
                <c:pt idx="899">
                  <c:v>19.439440190112201</c:v>
                </c:pt>
                <c:pt idx="900">
                  <c:v>19.422161522286999</c:v>
                </c:pt>
                <c:pt idx="901">
                  <c:v>19.403086759323699</c:v>
                </c:pt>
                <c:pt idx="902">
                  <c:v>19.382255018247299</c:v>
                </c:pt>
                <c:pt idx="903">
                  <c:v>19.363213990958901</c:v>
                </c:pt>
                <c:pt idx="904">
                  <c:v>19.343510251389802</c:v>
                </c:pt>
                <c:pt idx="905">
                  <c:v>19.324623923832998</c:v>
                </c:pt>
                <c:pt idx="906">
                  <c:v>19.306239468813601</c:v>
                </c:pt>
                <c:pt idx="907">
                  <c:v>19.285928145456602</c:v>
                </c:pt>
                <c:pt idx="908">
                  <c:v>19.268286658051899</c:v>
                </c:pt>
                <c:pt idx="909">
                  <c:v>19.2480802203583</c:v>
                </c:pt>
                <c:pt idx="910">
                  <c:v>19.229130948170202</c:v>
                </c:pt>
                <c:pt idx="911">
                  <c:v>19.211095920467798</c:v>
                </c:pt>
                <c:pt idx="912">
                  <c:v>19.192113378786601</c:v>
                </c:pt>
                <c:pt idx="913">
                  <c:v>19.171431594025201</c:v>
                </c:pt>
                <c:pt idx="914">
                  <c:v>19.153882384929599</c:v>
                </c:pt>
                <c:pt idx="915">
                  <c:v>19.1360358423922</c:v>
                </c:pt>
                <c:pt idx="916">
                  <c:v>19.118457342650601</c:v>
                </c:pt>
                <c:pt idx="917">
                  <c:v>19.099569883810801</c:v>
                </c:pt>
                <c:pt idx="918">
                  <c:v>19.080694711955701</c:v>
                </c:pt>
                <c:pt idx="919">
                  <c:v>19.062103296963901</c:v>
                </c:pt>
                <c:pt idx="920">
                  <c:v>19.045241225596499</c:v>
                </c:pt>
                <c:pt idx="921">
                  <c:v>19.024861635729099</c:v>
                </c:pt>
                <c:pt idx="922">
                  <c:v>19.006337148118401</c:v>
                </c:pt>
                <c:pt idx="923">
                  <c:v>18.987974229166699</c:v>
                </c:pt>
                <c:pt idx="924">
                  <c:v>18.969244296415798</c:v>
                </c:pt>
                <c:pt idx="925">
                  <c:v>18.950959720444999</c:v>
                </c:pt>
                <c:pt idx="926">
                  <c:v>18.934199557274201</c:v>
                </c:pt>
                <c:pt idx="927">
                  <c:v>18.916075781492101</c:v>
                </c:pt>
                <c:pt idx="928">
                  <c:v>18.8996301816764</c:v>
                </c:pt>
                <c:pt idx="929">
                  <c:v>18.8786989384473</c:v>
                </c:pt>
                <c:pt idx="930">
                  <c:v>18.861468213694302</c:v>
                </c:pt>
                <c:pt idx="931">
                  <c:v>18.843731671486101</c:v>
                </c:pt>
                <c:pt idx="932">
                  <c:v>18.826190891498101</c:v>
                </c:pt>
                <c:pt idx="933">
                  <c:v>18.807561432960998</c:v>
                </c:pt>
                <c:pt idx="934">
                  <c:v>18.7918820624479</c:v>
                </c:pt>
                <c:pt idx="935">
                  <c:v>18.772604312315199</c:v>
                </c:pt>
                <c:pt idx="936">
                  <c:v>18.754179729590799</c:v>
                </c:pt>
                <c:pt idx="937">
                  <c:v>18.739061707090901</c:v>
                </c:pt>
                <c:pt idx="938">
                  <c:v>18.719355966376</c:v>
                </c:pt>
                <c:pt idx="939">
                  <c:v>18.700365914434599</c:v>
                </c:pt>
                <c:pt idx="940">
                  <c:v>18.683902288916201</c:v>
                </c:pt>
                <c:pt idx="941">
                  <c:v>18.6641858394994</c:v>
                </c:pt>
                <c:pt idx="942">
                  <c:v>18.647853977222699</c:v>
                </c:pt>
                <c:pt idx="943">
                  <c:v>18.6290319438524</c:v>
                </c:pt>
                <c:pt idx="944">
                  <c:v>18.612227694127402</c:v>
                </c:pt>
                <c:pt idx="945">
                  <c:v>18.594340284452699</c:v>
                </c:pt>
                <c:pt idx="946">
                  <c:v>18.579091268859798</c:v>
                </c:pt>
                <c:pt idx="947">
                  <c:v>18.559449781205199</c:v>
                </c:pt>
                <c:pt idx="948">
                  <c:v>18.542003144143798</c:v>
                </c:pt>
                <c:pt idx="949">
                  <c:v>18.5246599439592</c:v>
                </c:pt>
                <c:pt idx="950">
                  <c:v>18.507767287653401</c:v>
                </c:pt>
                <c:pt idx="951">
                  <c:v>18.489643679156401</c:v>
                </c:pt>
                <c:pt idx="952">
                  <c:v>18.471434295294099</c:v>
                </c:pt>
                <c:pt idx="953">
                  <c:v>18.456640779148302</c:v>
                </c:pt>
                <c:pt idx="954">
                  <c:v>18.4382703009064</c:v>
                </c:pt>
                <c:pt idx="955">
                  <c:v>18.420460616237399</c:v>
                </c:pt>
                <c:pt idx="956">
                  <c:v>18.404459449608702</c:v>
                </c:pt>
                <c:pt idx="957">
                  <c:v>18.388092465378701</c:v>
                </c:pt>
                <c:pt idx="958">
                  <c:v>18.369370350114998</c:v>
                </c:pt>
                <c:pt idx="959">
                  <c:v>18.352124741706898</c:v>
                </c:pt>
                <c:pt idx="960">
                  <c:v>18.335929948057402</c:v>
                </c:pt>
                <c:pt idx="961">
                  <c:v>18.318592951550102</c:v>
                </c:pt>
                <c:pt idx="962">
                  <c:v>18.301346039343098</c:v>
                </c:pt>
                <c:pt idx="963">
                  <c:v>18.284014716239302</c:v>
                </c:pt>
                <c:pt idx="964">
                  <c:v>18.265343780976199</c:v>
                </c:pt>
                <c:pt idx="965">
                  <c:v>18.251881060245601</c:v>
                </c:pt>
                <c:pt idx="966">
                  <c:v>18.2331907325412</c:v>
                </c:pt>
                <c:pt idx="967">
                  <c:v>18.215237329912</c:v>
                </c:pt>
                <c:pt idx="968">
                  <c:v>18.1993742733105</c:v>
                </c:pt>
                <c:pt idx="969">
                  <c:v>18.183519180972201</c:v>
                </c:pt>
                <c:pt idx="970">
                  <c:v>18.165174612880701</c:v>
                </c:pt>
                <c:pt idx="971">
                  <c:v>18.148221647335799</c:v>
                </c:pt>
                <c:pt idx="972">
                  <c:v>18.130433961881199</c:v>
                </c:pt>
                <c:pt idx="973">
                  <c:v>18.114959765477899</c:v>
                </c:pt>
                <c:pt idx="974">
                  <c:v>18.099119605076801</c:v>
                </c:pt>
                <c:pt idx="975">
                  <c:v>18.081455314814601</c:v>
                </c:pt>
                <c:pt idx="976">
                  <c:v>18.064017117611701</c:v>
                </c:pt>
                <c:pt idx="977">
                  <c:v>18.046475327947601</c:v>
                </c:pt>
                <c:pt idx="978">
                  <c:v>18.029291707892</c:v>
                </c:pt>
                <c:pt idx="979">
                  <c:v>18.014131720268701</c:v>
                </c:pt>
                <c:pt idx="980">
                  <c:v>17.995493026163398</c:v>
                </c:pt>
                <c:pt idx="981">
                  <c:v>17.9793859054598</c:v>
                </c:pt>
                <c:pt idx="982">
                  <c:v>17.9656793136317</c:v>
                </c:pt>
                <c:pt idx="983">
                  <c:v>17.9456061935701</c:v>
                </c:pt>
                <c:pt idx="984">
                  <c:v>17.930486258699698</c:v>
                </c:pt>
                <c:pt idx="985">
                  <c:v>17.914877574236399</c:v>
                </c:pt>
                <c:pt idx="986">
                  <c:v>17.897858819069999</c:v>
                </c:pt>
                <c:pt idx="987">
                  <c:v>17.8793528005775</c:v>
                </c:pt>
                <c:pt idx="988">
                  <c:v>17.862666314438901</c:v>
                </c:pt>
                <c:pt idx="989">
                  <c:v>17.845888133448501</c:v>
                </c:pt>
                <c:pt idx="990">
                  <c:v>17.830692534516999</c:v>
                </c:pt>
                <c:pt idx="991">
                  <c:v>17.812954213262501</c:v>
                </c:pt>
                <c:pt idx="992">
                  <c:v>17.795141162998199</c:v>
                </c:pt>
                <c:pt idx="993">
                  <c:v>17.782050628521901</c:v>
                </c:pt>
                <c:pt idx="994">
                  <c:v>17.764408463090898</c:v>
                </c:pt>
                <c:pt idx="995">
                  <c:v>17.7468138982501</c:v>
                </c:pt>
                <c:pt idx="996">
                  <c:v>17.730174264660601</c:v>
                </c:pt>
                <c:pt idx="997">
                  <c:v>17.7133198898484</c:v>
                </c:pt>
                <c:pt idx="998">
                  <c:v>17.6965791322813</c:v>
                </c:pt>
                <c:pt idx="999">
                  <c:v>17.680176761141301</c:v>
                </c:pt>
                <c:pt idx="1000">
                  <c:v>17.6627987815225</c:v>
                </c:pt>
                <c:pt idx="1001">
                  <c:v>17.647578320803799</c:v>
                </c:pt>
                <c:pt idx="1002">
                  <c:v>17.634094046722002</c:v>
                </c:pt>
                <c:pt idx="1003">
                  <c:v>17.615301678995099</c:v>
                </c:pt>
                <c:pt idx="1004">
                  <c:v>17.5983068162124</c:v>
                </c:pt>
                <c:pt idx="1005">
                  <c:v>17.582165767844099</c:v>
                </c:pt>
                <c:pt idx="1006">
                  <c:v>17.5667945161854</c:v>
                </c:pt>
                <c:pt idx="1007">
                  <c:v>17.549324685525999</c:v>
                </c:pt>
                <c:pt idx="1008">
                  <c:v>17.532740973683499</c:v>
                </c:pt>
                <c:pt idx="1009">
                  <c:v>17.519047591798401</c:v>
                </c:pt>
                <c:pt idx="1010">
                  <c:v>17.501555766264602</c:v>
                </c:pt>
                <c:pt idx="1011">
                  <c:v>17.486581772833802</c:v>
                </c:pt>
                <c:pt idx="1012">
                  <c:v>17.471509891743601</c:v>
                </c:pt>
                <c:pt idx="1013">
                  <c:v>17.453673722815299</c:v>
                </c:pt>
                <c:pt idx="1014">
                  <c:v>17.439076508938999</c:v>
                </c:pt>
                <c:pt idx="1015">
                  <c:v>17.420757482265</c:v>
                </c:pt>
                <c:pt idx="1016">
                  <c:v>17.4044598827954</c:v>
                </c:pt>
                <c:pt idx="1017">
                  <c:v>17.388794378177899</c:v>
                </c:pt>
                <c:pt idx="1018">
                  <c:v>17.372921606973101</c:v>
                </c:pt>
                <c:pt idx="1019">
                  <c:v>17.355470698995099</c:v>
                </c:pt>
                <c:pt idx="1020">
                  <c:v>17.340569846357798</c:v>
                </c:pt>
                <c:pt idx="1021">
                  <c:v>17.3240539618631</c:v>
                </c:pt>
                <c:pt idx="1022">
                  <c:v>17.306691793409499</c:v>
                </c:pt>
                <c:pt idx="1023">
                  <c:v>17.2907992070806</c:v>
                </c:pt>
                <c:pt idx="1024">
                  <c:v>17.2753011453288</c:v>
                </c:pt>
                <c:pt idx="1025">
                  <c:v>17.2594336505847</c:v>
                </c:pt>
                <c:pt idx="1026">
                  <c:v>17.2423374682615</c:v>
                </c:pt>
                <c:pt idx="1027">
                  <c:v>17.2262904595812</c:v>
                </c:pt>
                <c:pt idx="1028">
                  <c:v>17.210833704754599</c:v>
                </c:pt>
                <c:pt idx="1029">
                  <c:v>17.194585545152002</c:v>
                </c:pt>
                <c:pt idx="1030">
                  <c:v>17.179561114200599</c:v>
                </c:pt>
                <c:pt idx="1031">
                  <c:v>17.1629019384904</c:v>
                </c:pt>
                <c:pt idx="1032">
                  <c:v>17.147453236990199</c:v>
                </c:pt>
                <c:pt idx="1033">
                  <c:v>17.132337541163899</c:v>
                </c:pt>
                <c:pt idx="1034">
                  <c:v>17.114585287153702</c:v>
                </c:pt>
                <c:pt idx="1035">
                  <c:v>17.098487530610999</c:v>
                </c:pt>
                <c:pt idx="1036">
                  <c:v>17.083410816699001</c:v>
                </c:pt>
                <c:pt idx="1037">
                  <c:v>17.065129241209</c:v>
                </c:pt>
                <c:pt idx="1038">
                  <c:v>17.0504485068011</c:v>
                </c:pt>
                <c:pt idx="1039">
                  <c:v>17.036299910144098</c:v>
                </c:pt>
                <c:pt idx="1040">
                  <c:v>17.019561767698502</c:v>
                </c:pt>
                <c:pt idx="1041">
                  <c:v>17.0026967606954</c:v>
                </c:pt>
                <c:pt idx="1042">
                  <c:v>16.987058721944202</c:v>
                </c:pt>
                <c:pt idx="1043">
                  <c:v>16.971493934909599</c:v>
                </c:pt>
                <c:pt idx="1044">
                  <c:v>16.957280224785201</c:v>
                </c:pt>
                <c:pt idx="1045">
                  <c:v>16.9412090562553</c:v>
                </c:pt>
                <c:pt idx="1046">
                  <c:v>16.924867026367199</c:v>
                </c:pt>
                <c:pt idx="1047">
                  <c:v>16.9095343136179</c:v>
                </c:pt>
                <c:pt idx="1048">
                  <c:v>16.892971831765099</c:v>
                </c:pt>
                <c:pt idx="1049">
                  <c:v>16.8791230703781</c:v>
                </c:pt>
                <c:pt idx="1050">
                  <c:v>16.862829289655501</c:v>
                </c:pt>
                <c:pt idx="1051">
                  <c:v>16.847527057615299</c:v>
                </c:pt>
                <c:pt idx="1052">
                  <c:v>16.8319599563149</c:v>
                </c:pt>
                <c:pt idx="1053">
                  <c:v>16.815421214934702</c:v>
                </c:pt>
                <c:pt idx="1054">
                  <c:v>16.799748295095799</c:v>
                </c:pt>
                <c:pt idx="1055">
                  <c:v>16.7837784615832</c:v>
                </c:pt>
                <c:pt idx="1056">
                  <c:v>16.768039445795999</c:v>
                </c:pt>
                <c:pt idx="1057">
                  <c:v>16.751874348485</c:v>
                </c:pt>
                <c:pt idx="1058">
                  <c:v>16.7379885822665</c:v>
                </c:pt>
                <c:pt idx="1059">
                  <c:v>16.7235281513926</c:v>
                </c:pt>
                <c:pt idx="1060">
                  <c:v>16.707983625000601</c:v>
                </c:pt>
                <c:pt idx="1061">
                  <c:v>16.6929624893484</c:v>
                </c:pt>
                <c:pt idx="1062">
                  <c:v>16.677324240385801</c:v>
                </c:pt>
                <c:pt idx="1063">
                  <c:v>16.660605039511701</c:v>
                </c:pt>
                <c:pt idx="1064">
                  <c:v>16.645126575865699</c:v>
                </c:pt>
                <c:pt idx="1065">
                  <c:v>16.629975527260299</c:v>
                </c:pt>
                <c:pt idx="1066">
                  <c:v>16.615985389435401</c:v>
                </c:pt>
                <c:pt idx="1067">
                  <c:v>16.600501203419899</c:v>
                </c:pt>
                <c:pt idx="1068">
                  <c:v>16.584898058989701</c:v>
                </c:pt>
                <c:pt idx="1069">
                  <c:v>16.568549975498399</c:v>
                </c:pt>
                <c:pt idx="1070">
                  <c:v>16.554553563968401</c:v>
                </c:pt>
                <c:pt idx="1071">
                  <c:v>16.538643511810999</c:v>
                </c:pt>
                <c:pt idx="1072">
                  <c:v>16.525187572608001</c:v>
                </c:pt>
                <c:pt idx="1073">
                  <c:v>16.5100274241716</c:v>
                </c:pt>
                <c:pt idx="1074">
                  <c:v>16.4931320488325</c:v>
                </c:pt>
                <c:pt idx="1075">
                  <c:v>16.479861124324401</c:v>
                </c:pt>
                <c:pt idx="1076">
                  <c:v>16.464249615176399</c:v>
                </c:pt>
                <c:pt idx="1077">
                  <c:v>16.4480966363008</c:v>
                </c:pt>
                <c:pt idx="1078">
                  <c:v>16.433544743073799</c:v>
                </c:pt>
                <c:pt idx="1079">
                  <c:v>16.417986622628899</c:v>
                </c:pt>
                <c:pt idx="1080">
                  <c:v>16.4056073590741</c:v>
                </c:pt>
                <c:pt idx="1081">
                  <c:v>16.389645073052598</c:v>
                </c:pt>
                <c:pt idx="1082">
                  <c:v>16.373916853485401</c:v>
                </c:pt>
                <c:pt idx="1083">
                  <c:v>16.3602442656533</c:v>
                </c:pt>
                <c:pt idx="1084">
                  <c:v>16.3454393443185</c:v>
                </c:pt>
                <c:pt idx="1085">
                  <c:v>16.329179427967699</c:v>
                </c:pt>
                <c:pt idx="1086">
                  <c:v>16.314711636439998</c:v>
                </c:pt>
                <c:pt idx="1087">
                  <c:v>16.299592920447498</c:v>
                </c:pt>
                <c:pt idx="1088">
                  <c:v>16.286205358543299</c:v>
                </c:pt>
                <c:pt idx="1089">
                  <c:v>16.271302741999602</c:v>
                </c:pt>
                <c:pt idx="1090">
                  <c:v>16.256822210327002</c:v>
                </c:pt>
                <c:pt idx="1091">
                  <c:v>16.242736465518501</c:v>
                </c:pt>
                <c:pt idx="1092">
                  <c:v>16.2287921777286</c:v>
                </c:pt>
                <c:pt idx="1093">
                  <c:v>16.214529700541501</c:v>
                </c:pt>
                <c:pt idx="1094">
                  <c:v>16.2003554114936</c:v>
                </c:pt>
                <c:pt idx="1095">
                  <c:v>16.186046031779401</c:v>
                </c:pt>
                <c:pt idx="1096">
                  <c:v>16.1712794466726</c:v>
                </c:pt>
                <c:pt idx="1097">
                  <c:v>16.1577246627871</c:v>
                </c:pt>
                <c:pt idx="1098">
                  <c:v>16.144240041548699</c:v>
                </c:pt>
                <c:pt idx="1099">
                  <c:v>16.1293948881105</c:v>
                </c:pt>
                <c:pt idx="1100">
                  <c:v>16.113264698045001</c:v>
                </c:pt>
                <c:pt idx="1101">
                  <c:v>16.099591221124498</c:v>
                </c:pt>
                <c:pt idx="1102">
                  <c:v>16.0845633316953</c:v>
                </c:pt>
                <c:pt idx="1103">
                  <c:v>16.071544378767499</c:v>
                </c:pt>
                <c:pt idx="1104">
                  <c:v>16.057353942728799</c:v>
                </c:pt>
                <c:pt idx="1105">
                  <c:v>16.044758646038598</c:v>
                </c:pt>
                <c:pt idx="1106">
                  <c:v>16.029923068004901</c:v>
                </c:pt>
                <c:pt idx="1107">
                  <c:v>16.015285746844899</c:v>
                </c:pt>
                <c:pt idx="1108">
                  <c:v>16.002464934587699</c:v>
                </c:pt>
                <c:pt idx="1109">
                  <c:v>15.9890162739676</c:v>
                </c:pt>
                <c:pt idx="1110">
                  <c:v>15.972873930818601</c:v>
                </c:pt>
                <c:pt idx="1111">
                  <c:v>15.960109135674101</c:v>
                </c:pt>
                <c:pt idx="1112">
                  <c:v>15.9479000242764</c:v>
                </c:pt>
                <c:pt idx="1113">
                  <c:v>15.932713676349501</c:v>
                </c:pt>
                <c:pt idx="1114">
                  <c:v>15.919341643342401</c:v>
                </c:pt>
                <c:pt idx="1115">
                  <c:v>15.9049701425928</c:v>
                </c:pt>
                <c:pt idx="1116">
                  <c:v>15.8931097054774</c:v>
                </c:pt>
                <c:pt idx="1117">
                  <c:v>15.8778912488927</c:v>
                </c:pt>
                <c:pt idx="1118">
                  <c:v>15.864523817171801</c:v>
                </c:pt>
                <c:pt idx="1119">
                  <c:v>15.846890725009899</c:v>
                </c:pt>
                <c:pt idx="1120">
                  <c:v>15.8332953896285</c:v>
                </c:pt>
                <c:pt idx="1121">
                  <c:v>15.8203176723956</c:v>
                </c:pt>
                <c:pt idx="1122">
                  <c:v>15.8057779650931</c:v>
                </c:pt>
                <c:pt idx="1123">
                  <c:v>15.7936241430459</c:v>
                </c:pt>
                <c:pt idx="1124">
                  <c:v>15.7805726742028</c:v>
                </c:pt>
                <c:pt idx="1125">
                  <c:v>15.768558956743901</c:v>
                </c:pt>
                <c:pt idx="1126">
                  <c:v>15.7537004783182</c:v>
                </c:pt>
                <c:pt idx="1127">
                  <c:v>15.740941067843201</c:v>
                </c:pt>
                <c:pt idx="1128">
                  <c:v>15.728962234498701</c:v>
                </c:pt>
                <c:pt idx="1129">
                  <c:v>15.7140970265846</c:v>
                </c:pt>
                <c:pt idx="1130">
                  <c:v>15.701692751329</c:v>
                </c:pt>
                <c:pt idx="1131">
                  <c:v>15.6887371466985</c:v>
                </c:pt>
                <c:pt idx="1132">
                  <c:v>15.6759932667513</c:v>
                </c:pt>
                <c:pt idx="1133">
                  <c:v>15.6654722900902</c:v>
                </c:pt>
                <c:pt idx="1134">
                  <c:v>15.6503053953618</c:v>
                </c:pt>
                <c:pt idx="1135">
                  <c:v>15.6369932466013</c:v>
                </c:pt>
                <c:pt idx="1136">
                  <c:v>15.6258628339975</c:v>
                </c:pt>
                <c:pt idx="1137">
                  <c:v>15.6130822877162</c:v>
                </c:pt>
                <c:pt idx="1138">
                  <c:v>15.598267616921101</c:v>
                </c:pt>
                <c:pt idx="1139">
                  <c:v>15.5865845959071</c:v>
                </c:pt>
                <c:pt idx="1140">
                  <c:v>15.572395242015601</c:v>
                </c:pt>
                <c:pt idx="1141">
                  <c:v>15.562953502031901</c:v>
                </c:pt>
                <c:pt idx="1142">
                  <c:v>15.5496095413014</c:v>
                </c:pt>
                <c:pt idx="1143">
                  <c:v>15.537526736954799</c:v>
                </c:pt>
                <c:pt idx="1144">
                  <c:v>15.524811015826501</c:v>
                </c:pt>
                <c:pt idx="1145">
                  <c:v>15.5125544212445</c:v>
                </c:pt>
                <c:pt idx="1146">
                  <c:v>15.499515380228001</c:v>
                </c:pt>
                <c:pt idx="1147">
                  <c:v>15.4885047011062</c:v>
                </c:pt>
                <c:pt idx="1148">
                  <c:v>15.4757530605056</c:v>
                </c:pt>
                <c:pt idx="1149">
                  <c:v>15.4626412101181</c:v>
                </c:pt>
                <c:pt idx="1150">
                  <c:v>15.4513755797479</c:v>
                </c:pt>
                <c:pt idx="1151">
                  <c:v>15.4381401315189</c:v>
                </c:pt>
                <c:pt idx="1152">
                  <c:v>15.4262208430524</c:v>
                </c:pt>
                <c:pt idx="1153">
                  <c:v>15.4146210128575</c:v>
                </c:pt>
                <c:pt idx="1154">
                  <c:v>15.4035003260629</c:v>
                </c:pt>
                <c:pt idx="1155">
                  <c:v>15.3897959824426</c:v>
                </c:pt>
                <c:pt idx="1156">
                  <c:v>15.378572088541301</c:v>
                </c:pt>
                <c:pt idx="1157">
                  <c:v>15.3671884761209</c:v>
                </c:pt>
                <c:pt idx="1158">
                  <c:v>15.3536893741047</c:v>
                </c:pt>
                <c:pt idx="1159">
                  <c:v>15.3427847649135</c:v>
                </c:pt>
                <c:pt idx="1160">
                  <c:v>15.3306883439549</c:v>
                </c:pt>
                <c:pt idx="1161">
                  <c:v>15.3182730989629</c:v>
                </c:pt>
                <c:pt idx="1162">
                  <c:v>15.307428477558799</c:v>
                </c:pt>
                <c:pt idx="1163">
                  <c:v>15.295771034542501</c:v>
                </c:pt>
                <c:pt idx="1164">
                  <c:v>15.284807844520699</c:v>
                </c:pt>
                <c:pt idx="1165">
                  <c:v>15.2723438783317</c:v>
                </c:pt>
                <c:pt idx="1166">
                  <c:v>15.260240315218301</c:v>
                </c:pt>
                <c:pt idx="1167">
                  <c:v>15.2495507882634</c:v>
                </c:pt>
                <c:pt idx="1168">
                  <c:v>15.238527380973601</c:v>
                </c:pt>
                <c:pt idx="1169">
                  <c:v>15.2261286088007</c:v>
                </c:pt>
                <c:pt idx="1170">
                  <c:v>15.215250403896301</c:v>
                </c:pt>
                <c:pt idx="1171">
                  <c:v>15.203884215998499</c:v>
                </c:pt>
                <c:pt idx="1172">
                  <c:v>15.192585554165101</c:v>
                </c:pt>
                <c:pt idx="1173">
                  <c:v>15.181366093182699</c:v>
                </c:pt>
                <c:pt idx="1174">
                  <c:v>15.1695986714684</c:v>
                </c:pt>
                <c:pt idx="1175">
                  <c:v>15.1590959492731</c:v>
                </c:pt>
                <c:pt idx="1176">
                  <c:v>15.147423585575201</c:v>
                </c:pt>
                <c:pt idx="1177">
                  <c:v>15.135949265937001</c:v>
                </c:pt>
                <c:pt idx="1178">
                  <c:v>15.1249788997832</c:v>
                </c:pt>
                <c:pt idx="1179">
                  <c:v>15.113187283513099</c:v>
                </c:pt>
                <c:pt idx="1180">
                  <c:v>15.102303710246</c:v>
                </c:pt>
                <c:pt idx="1181">
                  <c:v>15.0917873535802</c:v>
                </c:pt>
                <c:pt idx="1182">
                  <c:v>15.0800147670836</c:v>
                </c:pt>
                <c:pt idx="1183">
                  <c:v>15.069621676174799</c:v>
                </c:pt>
                <c:pt idx="1184">
                  <c:v>15.0588553352929</c:v>
                </c:pt>
                <c:pt idx="1185">
                  <c:v>15.048798956718599</c:v>
                </c:pt>
                <c:pt idx="1186">
                  <c:v>15.0374762637197</c:v>
                </c:pt>
                <c:pt idx="1187">
                  <c:v>15.0260452028852</c:v>
                </c:pt>
                <c:pt idx="1188">
                  <c:v>15.0154820636048</c:v>
                </c:pt>
                <c:pt idx="1189">
                  <c:v>15.004712624391599</c:v>
                </c:pt>
                <c:pt idx="1190">
                  <c:v>14.994094421672701</c:v>
                </c:pt>
                <c:pt idx="1191">
                  <c:v>14.982491082074301</c:v>
                </c:pt>
                <c:pt idx="1192">
                  <c:v>14.9718194684203</c:v>
                </c:pt>
                <c:pt idx="1193">
                  <c:v>14.9610313403237</c:v>
                </c:pt>
                <c:pt idx="1194">
                  <c:v>14.9507286301378</c:v>
                </c:pt>
                <c:pt idx="1195">
                  <c:v>14.939763033112699</c:v>
                </c:pt>
                <c:pt idx="1196">
                  <c:v>14.928662837036001</c:v>
                </c:pt>
                <c:pt idx="1197">
                  <c:v>14.918326706787701</c:v>
                </c:pt>
                <c:pt idx="1198">
                  <c:v>14.907989344512099</c:v>
                </c:pt>
                <c:pt idx="1199">
                  <c:v>14.8968757324509</c:v>
                </c:pt>
                <c:pt idx="1200">
                  <c:v>14.886367027043899</c:v>
                </c:pt>
                <c:pt idx="1201">
                  <c:v>14.876214788754501</c:v>
                </c:pt>
                <c:pt idx="1202">
                  <c:v>14.8657287816884</c:v>
                </c:pt>
                <c:pt idx="1203">
                  <c:v>14.855250216855699</c:v>
                </c:pt>
                <c:pt idx="1204">
                  <c:v>14.845223654651001</c:v>
                </c:pt>
                <c:pt idx="1205">
                  <c:v>14.8348519144989</c:v>
                </c:pt>
                <c:pt idx="1206">
                  <c:v>14.8236947764706</c:v>
                </c:pt>
                <c:pt idx="1207">
                  <c:v>14.813749029209299</c:v>
                </c:pt>
                <c:pt idx="1208">
                  <c:v>14.803845343691901</c:v>
                </c:pt>
                <c:pt idx="1209">
                  <c:v>14.7930012899043</c:v>
                </c:pt>
                <c:pt idx="1210">
                  <c:v>14.781852503307899</c:v>
                </c:pt>
                <c:pt idx="1211">
                  <c:v>14.7720304219522</c:v>
                </c:pt>
                <c:pt idx="1212">
                  <c:v>14.761964053838099</c:v>
                </c:pt>
                <c:pt idx="1213">
                  <c:v>14.751328445461599</c:v>
                </c:pt>
                <c:pt idx="1214">
                  <c:v>14.7406819216719</c:v>
                </c:pt>
                <c:pt idx="1215">
                  <c:v>14.7317393484023</c:v>
                </c:pt>
                <c:pt idx="1216">
                  <c:v>14.7209981326017</c:v>
                </c:pt>
                <c:pt idx="1217">
                  <c:v>14.7100140751329</c:v>
                </c:pt>
                <c:pt idx="1218">
                  <c:v>14.7001890523992</c:v>
                </c:pt>
                <c:pt idx="1219">
                  <c:v>14.6898472963112</c:v>
                </c:pt>
                <c:pt idx="1220">
                  <c:v>14.679903736583</c:v>
                </c:pt>
                <c:pt idx="1221">
                  <c:v>14.670505862517199</c:v>
                </c:pt>
                <c:pt idx="1222">
                  <c:v>14.660047973429799</c:v>
                </c:pt>
                <c:pt idx="1223">
                  <c:v>14.649577110822699</c:v>
                </c:pt>
                <c:pt idx="1224">
                  <c:v>14.6394130702851</c:v>
                </c:pt>
                <c:pt idx="1225">
                  <c:v>14.630150407546299</c:v>
                </c:pt>
                <c:pt idx="1226">
                  <c:v>14.619660028770699</c:v>
                </c:pt>
                <c:pt idx="1227">
                  <c:v>14.609496049975</c:v>
                </c:pt>
                <c:pt idx="1228">
                  <c:v>14.599880808702499</c:v>
                </c:pt>
                <c:pt idx="1229">
                  <c:v>14.589894807118201</c:v>
                </c:pt>
                <c:pt idx="1230">
                  <c:v>14.578945463625301</c:v>
                </c:pt>
                <c:pt idx="1231">
                  <c:v>14.569058844455601</c:v>
                </c:pt>
                <c:pt idx="1232">
                  <c:v>14.560113769861999</c:v>
                </c:pt>
                <c:pt idx="1233">
                  <c:v>14.549931343275601</c:v>
                </c:pt>
                <c:pt idx="1234">
                  <c:v>14.5397669129586</c:v>
                </c:pt>
                <c:pt idx="1235">
                  <c:v>14.529455362233501</c:v>
                </c:pt>
                <c:pt idx="1236">
                  <c:v>14.5195977379898</c:v>
                </c:pt>
                <c:pt idx="1237">
                  <c:v>14.508654559941901</c:v>
                </c:pt>
                <c:pt idx="1238">
                  <c:v>14.500354111296099</c:v>
                </c:pt>
                <c:pt idx="1239">
                  <c:v>14.4901348228213</c:v>
                </c:pt>
                <c:pt idx="1240">
                  <c:v>14.4801270156147</c:v>
                </c:pt>
                <c:pt idx="1241">
                  <c:v>14.468954719744801</c:v>
                </c:pt>
                <c:pt idx="1242">
                  <c:v>14.460331216205899</c:v>
                </c:pt>
                <c:pt idx="1243">
                  <c:v>14.449846193139001</c:v>
                </c:pt>
                <c:pt idx="1244">
                  <c:v>14.440358913158599</c:v>
                </c:pt>
                <c:pt idx="1245">
                  <c:v>14.430502386717301</c:v>
                </c:pt>
                <c:pt idx="1246">
                  <c:v>14.419684048108801</c:v>
                </c:pt>
                <c:pt idx="1247">
                  <c:v>14.411504595285701</c:v>
                </c:pt>
                <c:pt idx="1248">
                  <c:v>14.401252346102201</c:v>
                </c:pt>
                <c:pt idx="1249">
                  <c:v>14.3910685016406</c:v>
                </c:pt>
                <c:pt idx="1250">
                  <c:v>14.3807383027232</c:v>
                </c:pt>
                <c:pt idx="1251">
                  <c:v>14.3713025123565</c:v>
                </c:pt>
                <c:pt idx="1252">
                  <c:v>14.3607486140607</c:v>
                </c:pt>
                <c:pt idx="1253">
                  <c:v>14.352017600025</c:v>
                </c:pt>
                <c:pt idx="1254">
                  <c:v>14.341484097297901</c:v>
                </c:pt>
                <c:pt idx="1255">
                  <c:v>14.331520387679801</c:v>
                </c:pt>
                <c:pt idx="1256">
                  <c:v>14.321924147269099</c:v>
                </c:pt>
                <c:pt idx="1257">
                  <c:v>14.312795455762</c:v>
                </c:pt>
                <c:pt idx="1258">
                  <c:v>14.3018432739853</c:v>
                </c:pt>
                <c:pt idx="1259">
                  <c:v>14.2919269839105</c:v>
                </c:pt>
                <c:pt idx="1260">
                  <c:v>14.281858038513301</c:v>
                </c:pt>
                <c:pt idx="1261">
                  <c:v>14.2728574348136</c:v>
                </c:pt>
                <c:pt idx="1262">
                  <c:v>14.263253037231699</c:v>
                </c:pt>
                <c:pt idx="1263">
                  <c:v>14.2526379763415</c:v>
                </c:pt>
                <c:pt idx="1264">
                  <c:v>14.2435467494681</c:v>
                </c:pt>
                <c:pt idx="1265">
                  <c:v>14.2335120736902</c:v>
                </c:pt>
                <c:pt idx="1266">
                  <c:v>14.2237695025925</c:v>
                </c:pt>
                <c:pt idx="1267">
                  <c:v>14.213849436514399</c:v>
                </c:pt>
                <c:pt idx="1268">
                  <c:v>14.2041294562865</c:v>
                </c:pt>
                <c:pt idx="1269">
                  <c:v>14.1942898143754</c:v>
                </c:pt>
                <c:pt idx="1270">
                  <c:v>14.184433944574</c:v>
                </c:pt>
                <c:pt idx="1271">
                  <c:v>14.1747757544622</c:v>
                </c:pt>
                <c:pt idx="1272">
                  <c:v>14.1650858349948</c:v>
                </c:pt>
                <c:pt idx="1273">
                  <c:v>14.1555984184298</c:v>
                </c:pt>
                <c:pt idx="1274">
                  <c:v>14.1452113738588</c:v>
                </c:pt>
                <c:pt idx="1275">
                  <c:v>14.1349400904303</c:v>
                </c:pt>
                <c:pt idx="1276">
                  <c:v>14.1254484846748</c:v>
                </c:pt>
                <c:pt idx="1277">
                  <c:v>14.114772931783399</c:v>
                </c:pt>
                <c:pt idx="1278">
                  <c:v>14.1049707219483</c:v>
                </c:pt>
                <c:pt idx="1279">
                  <c:v>14.0962471758434</c:v>
                </c:pt>
                <c:pt idx="1280">
                  <c:v>14.086326989454999</c:v>
                </c:pt>
                <c:pt idx="1281">
                  <c:v>14.0764882678191</c:v>
                </c:pt>
                <c:pt idx="1282">
                  <c:v>14.0667252776624</c:v>
                </c:pt>
                <c:pt idx="1283">
                  <c:v>14.055904581020901</c:v>
                </c:pt>
                <c:pt idx="1284">
                  <c:v>14.045967583722399</c:v>
                </c:pt>
                <c:pt idx="1285">
                  <c:v>14.036332556285499</c:v>
                </c:pt>
                <c:pt idx="1286">
                  <c:v>14.026320363326199</c:v>
                </c:pt>
                <c:pt idx="1287">
                  <c:v>14.016171268950499</c:v>
                </c:pt>
                <c:pt idx="1288">
                  <c:v>14.007917526136399</c:v>
                </c:pt>
                <c:pt idx="1289">
                  <c:v>13.9965809499418</c:v>
                </c:pt>
                <c:pt idx="1290">
                  <c:v>13.9869091013844</c:v>
                </c:pt>
                <c:pt idx="1291">
                  <c:v>13.977582548491</c:v>
                </c:pt>
                <c:pt idx="1292">
                  <c:v>13.9671126392515</c:v>
                </c:pt>
                <c:pt idx="1293">
                  <c:v>13.957166627366499</c:v>
                </c:pt>
                <c:pt idx="1294">
                  <c:v>13.947200886385501</c:v>
                </c:pt>
                <c:pt idx="1295">
                  <c:v>13.9382340608459</c:v>
                </c:pt>
                <c:pt idx="1296">
                  <c:v>13.926571421572101</c:v>
                </c:pt>
                <c:pt idx="1297">
                  <c:v>13.917364174035001</c:v>
                </c:pt>
                <c:pt idx="1298">
                  <c:v>13.907041666138401</c:v>
                </c:pt>
                <c:pt idx="1299">
                  <c:v>13.897907512282799</c:v>
                </c:pt>
                <c:pt idx="1300">
                  <c:v>13.8883715867997</c:v>
                </c:pt>
                <c:pt idx="1301">
                  <c:v>13.876999738264701</c:v>
                </c:pt>
                <c:pt idx="1302">
                  <c:v>13.867743911989299</c:v>
                </c:pt>
                <c:pt idx="1303">
                  <c:v>13.858108924814699</c:v>
                </c:pt>
                <c:pt idx="1304">
                  <c:v>13.848188108941599</c:v>
                </c:pt>
                <c:pt idx="1305">
                  <c:v>13.8386344407702</c:v>
                </c:pt>
                <c:pt idx="1306">
                  <c:v>13.828357495877601</c:v>
                </c:pt>
                <c:pt idx="1307">
                  <c:v>13.8175195153599</c:v>
                </c:pt>
                <c:pt idx="1308">
                  <c:v>13.8083472087021</c:v>
                </c:pt>
                <c:pt idx="1309">
                  <c:v>13.7985110579455</c:v>
                </c:pt>
                <c:pt idx="1310">
                  <c:v>13.7894800981336</c:v>
                </c:pt>
                <c:pt idx="1311">
                  <c:v>13.7785013889181</c:v>
                </c:pt>
                <c:pt idx="1312">
                  <c:v>13.7686775890327</c:v>
                </c:pt>
                <c:pt idx="1313">
                  <c:v>13.759663325355399</c:v>
                </c:pt>
                <c:pt idx="1314">
                  <c:v>13.749469288892101</c:v>
                </c:pt>
                <c:pt idx="1315">
                  <c:v>13.7388865130673</c:v>
                </c:pt>
                <c:pt idx="1316">
                  <c:v>13.730065368375501</c:v>
                </c:pt>
                <c:pt idx="1317">
                  <c:v>13.719313217299799</c:v>
                </c:pt>
                <c:pt idx="1318">
                  <c:v>13.709866776649299</c:v>
                </c:pt>
                <c:pt idx="1319">
                  <c:v>13.70037692399</c:v>
                </c:pt>
                <c:pt idx="1320">
                  <c:v>13.6897324287808</c:v>
                </c:pt>
                <c:pt idx="1321">
                  <c:v>13.6803558062307</c:v>
                </c:pt>
                <c:pt idx="1322">
                  <c:v>13.6705905529088</c:v>
                </c:pt>
                <c:pt idx="1323">
                  <c:v>13.659896241441899</c:v>
                </c:pt>
                <c:pt idx="1324">
                  <c:v>13.650375831149599</c:v>
                </c:pt>
                <c:pt idx="1325">
                  <c:v>13.640668003443301</c:v>
                </c:pt>
                <c:pt idx="1326">
                  <c:v>13.6305863572113</c:v>
                </c:pt>
                <c:pt idx="1327">
                  <c:v>13.6212956770944</c:v>
                </c:pt>
                <c:pt idx="1328">
                  <c:v>13.6105263730672</c:v>
                </c:pt>
                <c:pt idx="1329">
                  <c:v>13.601083610108599</c:v>
                </c:pt>
                <c:pt idx="1330">
                  <c:v>13.5909414622559</c:v>
                </c:pt>
                <c:pt idx="1331">
                  <c:v>13.5812510944214</c:v>
                </c:pt>
                <c:pt idx="1332">
                  <c:v>13.5717245358677</c:v>
                </c:pt>
                <c:pt idx="1333">
                  <c:v>13.5619061783961</c:v>
                </c:pt>
                <c:pt idx="1334">
                  <c:v>13.552450641084899</c:v>
                </c:pt>
                <c:pt idx="1335">
                  <c:v>13.5425424271601</c:v>
                </c:pt>
                <c:pt idx="1336">
                  <c:v>13.532691943967899</c:v>
                </c:pt>
                <c:pt idx="1337">
                  <c:v>13.5229981642882</c:v>
                </c:pt>
                <c:pt idx="1338">
                  <c:v>13.513226781950999</c:v>
                </c:pt>
                <c:pt idx="1339">
                  <c:v>13.5030205575537</c:v>
                </c:pt>
                <c:pt idx="1340">
                  <c:v>13.492790335584401</c:v>
                </c:pt>
                <c:pt idx="1341">
                  <c:v>13.483329666134701</c:v>
                </c:pt>
                <c:pt idx="1342">
                  <c:v>13.473496917944001</c:v>
                </c:pt>
                <c:pt idx="1343">
                  <c:v>13.4638908541075</c:v>
                </c:pt>
                <c:pt idx="1344">
                  <c:v>13.4536754891848</c:v>
                </c:pt>
                <c:pt idx="1345">
                  <c:v>13.444380266887901</c:v>
                </c:pt>
                <c:pt idx="1346">
                  <c:v>13.4343271052399</c:v>
                </c:pt>
                <c:pt idx="1347">
                  <c:v>13.4252727320728</c:v>
                </c:pt>
                <c:pt idx="1348">
                  <c:v>13.4152148125082</c:v>
                </c:pt>
                <c:pt idx="1349">
                  <c:v>13.405380550832099</c:v>
                </c:pt>
                <c:pt idx="1350">
                  <c:v>13.395696816229901</c:v>
                </c:pt>
                <c:pt idx="1351">
                  <c:v>13.3852719317455</c:v>
                </c:pt>
                <c:pt idx="1352">
                  <c:v>13.377126103622601</c:v>
                </c:pt>
                <c:pt idx="1353">
                  <c:v>13.3673386347193</c:v>
                </c:pt>
                <c:pt idx="1354">
                  <c:v>13.3574014085724</c:v>
                </c:pt>
                <c:pt idx="1355">
                  <c:v>13.3475274497805</c:v>
                </c:pt>
                <c:pt idx="1356">
                  <c:v>13.3379140834335</c:v>
                </c:pt>
                <c:pt idx="1357">
                  <c:v>13.328497664012399</c:v>
                </c:pt>
                <c:pt idx="1358">
                  <c:v>13.318011104957501</c:v>
                </c:pt>
                <c:pt idx="1359">
                  <c:v>13.3088471545106</c:v>
                </c:pt>
                <c:pt idx="1360">
                  <c:v>13.2987728226262</c:v>
                </c:pt>
                <c:pt idx="1361">
                  <c:v>13.290398982929499</c:v>
                </c:pt>
                <c:pt idx="1362">
                  <c:v>13.2805112495875</c:v>
                </c:pt>
                <c:pt idx="1363">
                  <c:v>13.2700032431324</c:v>
                </c:pt>
                <c:pt idx="1364">
                  <c:v>13.261816024577801</c:v>
                </c:pt>
                <c:pt idx="1365">
                  <c:v>13.252573269876301</c:v>
                </c:pt>
                <c:pt idx="1366">
                  <c:v>13.243414019909901</c:v>
                </c:pt>
                <c:pt idx="1367">
                  <c:v>13.2337021878035</c:v>
                </c:pt>
                <c:pt idx="1368">
                  <c:v>13.224579497211501</c:v>
                </c:pt>
                <c:pt idx="1369">
                  <c:v>13.214804919472201</c:v>
                </c:pt>
                <c:pt idx="1370">
                  <c:v>13.205281507768699</c:v>
                </c:pt>
                <c:pt idx="1371">
                  <c:v>13.196012087108601</c:v>
                </c:pt>
                <c:pt idx="1372">
                  <c:v>13.1880784983467</c:v>
                </c:pt>
                <c:pt idx="1373">
                  <c:v>13.1772874344695</c:v>
                </c:pt>
                <c:pt idx="1374">
                  <c:v>13.1673990652973</c:v>
                </c:pt>
                <c:pt idx="1375">
                  <c:v>13.1585621294315</c:v>
                </c:pt>
                <c:pt idx="1376">
                  <c:v>13.149804766790499</c:v>
                </c:pt>
                <c:pt idx="1377">
                  <c:v>13.139840527942001</c:v>
                </c:pt>
                <c:pt idx="1378">
                  <c:v>13.131149966411201</c:v>
                </c:pt>
                <c:pt idx="1379">
                  <c:v>13.121761092723</c:v>
                </c:pt>
                <c:pt idx="1380">
                  <c:v>13.1124561205077</c:v>
                </c:pt>
                <c:pt idx="1381">
                  <c:v>13.103351481712201</c:v>
                </c:pt>
                <c:pt idx="1382">
                  <c:v>13.094538267424699</c:v>
                </c:pt>
                <c:pt idx="1383">
                  <c:v>13.085944936810099</c:v>
                </c:pt>
                <c:pt idx="1384">
                  <c:v>13.076555572486001</c:v>
                </c:pt>
                <c:pt idx="1385">
                  <c:v>13.066537813985001</c:v>
                </c:pt>
                <c:pt idx="1386">
                  <c:v>13.058085617584901</c:v>
                </c:pt>
                <c:pt idx="1387">
                  <c:v>13.0497252363919</c:v>
                </c:pt>
                <c:pt idx="1388">
                  <c:v>13.040134836186301</c:v>
                </c:pt>
                <c:pt idx="1389">
                  <c:v>13.0311447574938</c:v>
                </c:pt>
                <c:pt idx="1390">
                  <c:v>13.022535456878099</c:v>
                </c:pt>
                <c:pt idx="1391">
                  <c:v>13.0134321939172</c:v>
                </c:pt>
                <c:pt idx="1392">
                  <c:v>13.0047154132633</c:v>
                </c:pt>
                <c:pt idx="1393">
                  <c:v>12.9968971735618</c:v>
                </c:pt>
                <c:pt idx="1394">
                  <c:v>12.9860556846254</c:v>
                </c:pt>
                <c:pt idx="1395">
                  <c:v>12.9788182450891</c:v>
                </c:pt>
                <c:pt idx="1396">
                  <c:v>12.968978715576601</c:v>
                </c:pt>
                <c:pt idx="1397">
                  <c:v>12.960421713103299</c:v>
                </c:pt>
                <c:pt idx="1398">
                  <c:v>12.9517952584348</c:v>
                </c:pt>
                <c:pt idx="1399">
                  <c:v>12.943856459842999</c:v>
                </c:pt>
                <c:pt idx="1400">
                  <c:v>12.934138656405199</c:v>
                </c:pt>
                <c:pt idx="1401">
                  <c:v>12.926510715818299</c:v>
                </c:pt>
                <c:pt idx="1402">
                  <c:v>12.918590274987899</c:v>
                </c:pt>
                <c:pt idx="1403">
                  <c:v>12.9091575304261</c:v>
                </c:pt>
                <c:pt idx="1404">
                  <c:v>12.900809760690001</c:v>
                </c:pt>
                <c:pt idx="1405">
                  <c:v>12.8921001146365</c:v>
                </c:pt>
                <c:pt idx="1406">
                  <c:v>12.884455558529501</c:v>
                </c:pt>
                <c:pt idx="1407">
                  <c:v>12.875510674176001</c:v>
                </c:pt>
                <c:pt idx="1408">
                  <c:v>12.866706824524099</c:v>
                </c:pt>
                <c:pt idx="1409">
                  <c:v>12.857962634813701</c:v>
                </c:pt>
                <c:pt idx="1410">
                  <c:v>12.8503798109514</c:v>
                </c:pt>
                <c:pt idx="1411">
                  <c:v>12.8415018142299</c:v>
                </c:pt>
                <c:pt idx="1412">
                  <c:v>12.8332036665108</c:v>
                </c:pt>
                <c:pt idx="1413">
                  <c:v>12.8254525247829</c:v>
                </c:pt>
                <c:pt idx="1414">
                  <c:v>12.816751293756599</c:v>
                </c:pt>
                <c:pt idx="1415">
                  <c:v>12.8083689889976</c:v>
                </c:pt>
                <c:pt idx="1416">
                  <c:v>12.800092817301699</c:v>
                </c:pt>
                <c:pt idx="1417">
                  <c:v>12.7915335257922</c:v>
                </c:pt>
                <c:pt idx="1418">
                  <c:v>12.7838194929613</c:v>
                </c:pt>
                <c:pt idx="1419">
                  <c:v>12.775920993964499</c:v>
                </c:pt>
                <c:pt idx="1420">
                  <c:v>12.7676962809165</c:v>
                </c:pt>
                <c:pt idx="1421">
                  <c:v>12.760585177982099</c:v>
                </c:pt>
                <c:pt idx="1422">
                  <c:v>12.7525065703437</c:v>
                </c:pt>
                <c:pt idx="1423">
                  <c:v>12.743076684554101</c:v>
                </c:pt>
                <c:pt idx="1424">
                  <c:v>12.736349407362299</c:v>
                </c:pt>
                <c:pt idx="1425">
                  <c:v>12.7284553602655</c:v>
                </c:pt>
                <c:pt idx="1426">
                  <c:v>12.7201462718802</c:v>
                </c:pt>
                <c:pt idx="1427">
                  <c:v>12.7123763885314</c:v>
                </c:pt>
                <c:pt idx="1428">
                  <c:v>12.7038812145205</c:v>
                </c:pt>
                <c:pt idx="1429">
                  <c:v>12.696510746062801</c:v>
                </c:pt>
                <c:pt idx="1430">
                  <c:v>12.688957952186</c:v>
                </c:pt>
                <c:pt idx="1431">
                  <c:v>12.680985139333799</c:v>
                </c:pt>
                <c:pt idx="1432">
                  <c:v>12.673393340706401</c:v>
                </c:pt>
                <c:pt idx="1433">
                  <c:v>12.6657925120332</c:v>
                </c:pt>
                <c:pt idx="1434">
                  <c:v>12.6580171307884</c:v>
                </c:pt>
                <c:pt idx="1435">
                  <c:v>12.650388594345401</c:v>
                </c:pt>
                <c:pt idx="1436">
                  <c:v>12.642578541092499</c:v>
                </c:pt>
                <c:pt idx="1437">
                  <c:v>12.635335966529199</c:v>
                </c:pt>
                <c:pt idx="1438">
                  <c:v>12.6284638248587</c:v>
                </c:pt>
                <c:pt idx="1439">
                  <c:v>12.619696758587599</c:v>
                </c:pt>
                <c:pt idx="1440">
                  <c:v>12.612710284577</c:v>
                </c:pt>
                <c:pt idx="1441">
                  <c:v>12.6052643688215</c:v>
                </c:pt>
                <c:pt idx="1442">
                  <c:v>12.5976966038247</c:v>
                </c:pt>
                <c:pt idx="1443">
                  <c:v>12.5897860056646</c:v>
                </c:pt>
                <c:pt idx="1444">
                  <c:v>12.582250724719801</c:v>
                </c:pt>
                <c:pt idx="1445">
                  <c:v>12.575130280501201</c:v>
                </c:pt>
                <c:pt idx="1446">
                  <c:v>12.5679672715892</c:v>
                </c:pt>
                <c:pt idx="1447">
                  <c:v>12.560285683766001</c:v>
                </c:pt>
                <c:pt idx="1448">
                  <c:v>12.552930109588701</c:v>
                </c:pt>
                <c:pt idx="1449">
                  <c:v>12.5454260533857</c:v>
                </c:pt>
                <c:pt idx="1450">
                  <c:v>12.5380648834144</c:v>
                </c:pt>
                <c:pt idx="1451">
                  <c:v>12.5307403154707</c:v>
                </c:pt>
                <c:pt idx="1452">
                  <c:v>12.5245445913836</c:v>
                </c:pt>
                <c:pt idx="1453">
                  <c:v>12.5167522462602</c:v>
                </c:pt>
                <c:pt idx="1454">
                  <c:v>12.509653663448301</c:v>
                </c:pt>
                <c:pt idx="1455">
                  <c:v>12.502595666943099</c:v>
                </c:pt>
                <c:pt idx="1456">
                  <c:v>12.4953061218753</c:v>
                </c:pt>
                <c:pt idx="1457">
                  <c:v>12.4878753731993</c:v>
                </c:pt>
                <c:pt idx="1458">
                  <c:v>12.4806975203024</c:v>
                </c:pt>
                <c:pt idx="1459">
                  <c:v>12.474070672571701</c:v>
                </c:pt>
                <c:pt idx="1460">
                  <c:v>12.4670981011644</c:v>
                </c:pt>
                <c:pt idx="1461">
                  <c:v>12.460379993614</c:v>
                </c:pt>
                <c:pt idx="1462">
                  <c:v>12.452986622447501</c:v>
                </c:pt>
                <c:pt idx="1463">
                  <c:v>12.445803198108999</c:v>
                </c:pt>
                <c:pt idx="1464">
                  <c:v>12.438539844086</c:v>
                </c:pt>
                <c:pt idx="1465">
                  <c:v>12.4315716390127</c:v>
                </c:pt>
                <c:pt idx="1466">
                  <c:v>12.4253478338611</c:v>
                </c:pt>
                <c:pt idx="1467">
                  <c:v>12.4182128828736</c:v>
                </c:pt>
                <c:pt idx="1468">
                  <c:v>12.4110919661082</c:v>
                </c:pt>
                <c:pt idx="1469">
                  <c:v>12.4041530322065</c:v>
                </c:pt>
                <c:pt idx="1470">
                  <c:v>12.397171810964799</c:v>
                </c:pt>
                <c:pt idx="1471">
                  <c:v>12.390064724883</c:v>
                </c:pt>
                <c:pt idx="1472">
                  <c:v>12.383830176289001</c:v>
                </c:pt>
                <c:pt idx="1473">
                  <c:v>12.377598340116901</c:v>
                </c:pt>
                <c:pt idx="1474">
                  <c:v>12.370831128472499</c:v>
                </c:pt>
                <c:pt idx="1475">
                  <c:v>12.3630380910716</c:v>
                </c:pt>
                <c:pt idx="1476">
                  <c:v>12.3566453096718</c:v>
                </c:pt>
                <c:pt idx="1477">
                  <c:v>12.3495807868177</c:v>
                </c:pt>
                <c:pt idx="1478">
                  <c:v>12.343715956626101</c:v>
                </c:pt>
                <c:pt idx="1479">
                  <c:v>12.3365898062154</c:v>
                </c:pt>
                <c:pt idx="1480">
                  <c:v>12.3301079842884</c:v>
                </c:pt>
                <c:pt idx="1481">
                  <c:v>12.323016863619999</c:v>
                </c:pt>
                <c:pt idx="1482">
                  <c:v>12.316155535581601</c:v>
                </c:pt>
                <c:pt idx="1483">
                  <c:v>12.309283002182701</c:v>
                </c:pt>
                <c:pt idx="1484">
                  <c:v>12.303413709396301</c:v>
                </c:pt>
                <c:pt idx="1485">
                  <c:v>12.2973442132272</c:v>
                </c:pt>
                <c:pt idx="1486">
                  <c:v>12.289332207551199</c:v>
                </c:pt>
                <c:pt idx="1487">
                  <c:v>12.283433501284099</c:v>
                </c:pt>
                <c:pt idx="1488">
                  <c:v>12.2763924210797</c:v>
                </c:pt>
                <c:pt idx="1489">
                  <c:v>12.2699204794362</c:v>
                </c:pt>
                <c:pt idx="1490">
                  <c:v>12.263230594645</c:v>
                </c:pt>
                <c:pt idx="1491">
                  <c:v>12.257129059585401</c:v>
                </c:pt>
                <c:pt idx="1492">
                  <c:v>12.2502066273785</c:v>
                </c:pt>
                <c:pt idx="1493">
                  <c:v>12.2433068374439</c:v>
                </c:pt>
                <c:pt idx="1494">
                  <c:v>12.236948838986599</c:v>
                </c:pt>
                <c:pt idx="1495">
                  <c:v>12.230968870129701</c:v>
                </c:pt>
                <c:pt idx="1496">
                  <c:v>12.2231807732596</c:v>
                </c:pt>
                <c:pt idx="1497">
                  <c:v>12.2171222232157</c:v>
                </c:pt>
                <c:pt idx="1498">
                  <c:v>12.211040711776899</c:v>
                </c:pt>
                <c:pt idx="1499">
                  <c:v>12.204576913870801</c:v>
                </c:pt>
                <c:pt idx="1500">
                  <c:v>12.1984381173662</c:v>
                </c:pt>
                <c:pt idx="1501">
                  <c:v>12.1915393887185</c:v>
                </c:pt>
                <c:pt idx="1502">
                  <c:v>12.1847505033265</c:v>
                </c:pt>
                <c:pt idx="1503">
                  <c:v>12.1789828805562</c:v>
                </c:pt>
                <c:pt idx="1504">
                  <c:v>12.171743869507999</c:v>
                </c:pt>
                <c:pt idx="1505">
                  <c:v>12.1660403172997</c:v>
                </c:pt>
                <c:pt idx="1506">
                  <c:v>12.1592193242479</c:v>
                </c:pt>
                <c:pt idx="1507">
                  <c:v>12.1517697280762</c:v>
                </c:pt>
                <c:pt idx="1508">
                  <c:v>12.146112240276199</c:v>
                </c:pt>
                <c:pt idx="1509">
                  <c:v>12.13989651116</c:v>
                </c:pt>
                <c:pt idx="1510">
                  <c:v>12.133322567836199</c:v>
                </c:pt>
                <c:pt idx="1511">
                  <c:v>12.125914413941</c:v>
                </c:pt>
                <c:pt idx="1512">
                  <c:v>12.1209750995909</c:v>
                </c:pt>
                <c:pt idx="1513">
                  <c:v>12.1134138206989</c:v>
                </c:pt>
                <c:pt idx="1514">
                  <c:v>12.106889111720299</c:v>
                </c:pt>
                <c:pt idx="1515">
                  <c:v>12.1006303691511</c:v>
                </c:pt>
                <c:pt idx="1516">
                  <c:v>12.0944109004959</c:v>
                </c:pt>
                <c:pt idx="1517">
                  <c:v>12.0877398521573</c:v>
                </c:pt>
                <c:pt idx="1518">
                  <c:v>12.081826521437399</c:v>
                </c:pt>
                <c:pt idx="1519">
                  <c:v>12.074605515613399</c:v>
                </c:pt>
                <c:pt idx="1520">
                  <c:v>12.069141519705999</c:v>
                </c:pt>
                <c:pt idx="1521">
                  <c:v>12.0624375657592</c:v>
                </c:pt>
                <c:pt idx="1522">
                  <c:v>12.056151756623599</c:v>
                </c:pt>
                <c:pt idx="1523">
                  <c:v>12.049255189073399</c:v>
                </c:pt>
                <c:pt idx="1524">
                  <c:v>12.043559303750801</c:v>
                </c:pt>
                <c:pt idx="1525">
                  <c:v>12.036556137431401</c:v>
                </c:pt>
                <c:pt idx="1526">
                  <c:v>12.030297011760799</c:v>
                </c:pt>
                <c:pt idx="1527">
                  <c:v>12.0227258287066</c:v>
                </c:pt>
                <c:pt idx="1528">
                  <c:v>12.0173032323946</c:v>
                </c:pt>
                <c:pt idx="1529">
                  <c:v>12.010930877817399</c:v>
                </c:pt>
                <c:pt idx="1530">
                  <c:v>12.004110131927</c:v>
                </c:pt>
                <c:pt idx="1531">
                  <c:v>11.9976842826322</c:v>
                </c:pt>
                <c:pt idx="1532">
                  <c:v>11.991456934046999</c:v>
                </c:pt>
                <c:pt idx="1533">
                  <c:v>11.9851915253572</c:v>
                </c:pt>
                <c:pt idx="1534">
                  <c:v>11.9777231360153</c:v>
                </c:pt>
                <c:pt idx="1535">
                  <c:v>11.9713568805712</c:v>
                </c:pt>
                <c:pt idx="1536">
                  <c:v>11.965101500852599</c:v>
                </c:pt>
                <c:pt idx="1537">
                  <c:v>11.958107754003899</c:v>
                </c:pt>
                <c:pt idx="1538">
                  <c:v>11.952474172485401</c:v>
                </c:pt>
                <c:pt idx="1539">
                  <c:v>11.9449402886553</c:v>
                </c:pt>
                <c:pt idx="1540">
                  <c:v>11.939304143226501</c:v>
                </c:pt>
                <c:pt idx="1541">
                  <c:v>11.9334320425925</c:v>
                </c:pt>
                <c:pt idx="1542">
                  <c:v>11.9255833376594</c:v>
                </c:pt>
                <c:pt idx="1543">
                  <c:v>11.9191488349054</c:v>
                </c:pt>
                <c:pt idx="1544">
                  <c:v>11.912455792496999</c:v>
                </c:pt>
                <c:pt idx="1545">
                  <c:v>11.9060670588881</c:v>
                </c:pt>
                <c:pt idx="1546">
                  <c:v>11.8995436474294</c:v>
                </c:pt>
                <c:pt idx="1547">
                  <c:v>11.8932257028092</c:v>
                </c:pt>
                <c:pt idx="1548">
                  <c:v>11.885615288651699</c:v>
                </c:pt>
                <c:pt idx="1549">
                  <c:v>11.879635145022601</c:v>
                </c:pt>
                <c:pt idx="1550">
                  <c:v>11.8730509346169</c:v>
                </c:pt>
                <c:pt idx="1551">
                  <c:v>11.866143971689</c:v>
                </c:pt>
                <c:pt idx="1552">
                  <c:v>11.860614804591499</c:v>
                </c:pt>
                <c:pt idx="1553">
                  <c:v>11.853074083696299</c:v>
                </c:pt>
                <c:pt idx="1554">
                  <c:v>11.846803068511599</c:v>
                </c:pt>
                <c:pt idx="1555">
                  <c:v>11.8409898426409</c:v>
                </c:pt>
                <c:pt idx="1556">
                  <c:v>11.8339233273022</c:v>
                </c:pt>
                <c:pt idx="1557">
                  <c:v>11.8270821684699</c:v>
                </c:pt>
                <c:pt idx="1558">
                  <c:v>11.820271792389001</c:v>
                </c:pt>
                <c:pt idx="1559">
                  <c:v>11.8136793903689</c:v>
                </c:pt>
                <c:pt idx="1560">
                  <c:v>11.807369120839599</c:v>
                </c:pt>
                <c:pt idx="1561">
                  <c:v>11.800257619128899</c:v>
                </c:pt>
                <c:pt idx="1562">
                  <c:v>11.793653921342999</c:v>
                </c:pt>
                <c:pt idx="1563">
                  <c:v>11.786978422174901</c:v>
                </c:pt>
                <c:pt idx="1564">
                  <c:v>11.7811434241128</c:v>
                </c:pt>
                <c:pt idx="1565">
                  <c:v>11.773333468471201</c:v>
                </c:pt>
                <c:pt idx="1566">
                  <c:v>11.767466767955</c:v>
                </c:pt>
                <c:pt idx="1567">
                  <c:v>11.7603571679961</c:v>
                </c:pt>
                <c:pt idx="1568">
                  <c:v>11.7536056333649</c:v>
                </c:pt>
                <c:pt idx="1569">
                  <c:v>11.746870667636999</c:v>
                </c:pt>
                <c:pt idx="1570">
                  <c:v>11.7404985661514</c:v>
                </c:pt>
                <c:pt idx="1571">
                  <c:v>11.732803202271</c:v>
                </c:pt>
                <c:pt idx="1572">
                  <c:v>11.726024736547</c:v>
                </c:pt>
                <c:pt idx="1573">
                  <c:v>11.719512053731</c:v>
                </c:pt>
                <c:pt idx="1574">
                  <c:v>11.713254806119799</c:v>
                </c:pt>
                <c:pt idx="1575">
                  <c:v>11.7061064134239</c:v>
                </c:pt>
                <c:pt idx="1576">
                  <c:v>11.699481194740301</c:v>
                </c:pt>
                <c:pt idx="1577">
                  <c:v>11.692973947369399</c:v>
                </c:pt>
                <c:pt idx="1578">
                  <c:v>11.686269284564601</c:v>
                </c:pt>
                <c:pt idx="1579">
                  <c:v>11.679170054534101</c:v>
                </c:pt>
                <c:pt idx="1580">
                  <c:v>11.6720237690521</c:v>
                </c:pt>
                <c:pt idx="1581">
                  <c:v>11.665537764538101</c:v>
                </c:pt>
                <c:pt idx="1582">
                  <c:v>11.6593982407887</c:v>
                </c:pt>
                <c:pt idx="1583">
                  <c:v>11.6518949610047</c:v>
                </c:pt>
                <c:pt idx="1584">
                  <c:v>11.645642577384001</c:v>
                </c:pt>
                <c:pt idx="1585">
                  <c:v>11.637688110122699</c:v>
                </c:pt>
                <c:pt idx="1586">
                  <c:v>11.631738696995701</c:v>
                </c:pt>
                <c:pt idx="1587">
                  <c:v>11.624889953107999</c:v>
                </c:pt>
                <c:pt idx="1588">
                  <c:v>11.618066833991101</c:v>
                </c:pt>
                <c:pt idx="1589">
                  <c:v>11.610650490287201</c:v>
                </c:pt>
                <c:pt idx="1590">
                  <c:v>11.6036287740517</c:v>
                </c:pt>
                <c:pt idx="1591">
                  <c:v>11.597192632739601</c:v>
                </c:pt>
                <c:pt idx="1592">
                  <c:v>11.5903346734189</c:v>
                </c:pt>
                <c:pt idx="1593">
                  <c:v>11.5830565766133</c:v>
                </c:pt>
                <c:pt idx="1594">
                  <c:v>11.5765391318537</c:v>
                </c:pt>
                <c:pt idx="1595">
                  <c:v>11.570507593143301</c:v>
                </c:pt>
                <c:pt idx="1596">
                  <c:v>11.563004184814501</c:v>
                </c:pt>
                <c:pt idx="1597">
                  <c:v>11.556132131408701</c:v>
                </c:pt>
                <c:pt idx="1598">
                  <c:v>11.549660977602301</c:v>
                </c:pt>
                <c:pt idx="1599">
                  <c:v>11.5425160476819</c:v>
                </c:pt>
                <c:pt idx="1600">
                  <c:v>11.535437203243101</c:v>
                </c:pt>
                <c:pt idx="1601">
                  <c:v>11.528402991690999</c:v>
                </c:pt>
                <c:pt idx="1602">
                  <c:v>11.5221450541162</c:v>
                </c:pt>
                <c:pt idx="1603">
                  <c:v>11.514894795637</c:v>
                </c:pt>
                <c:pt idx="1604">
                  <c:v>11.5073535328304</c:v>
                </c:pt>
                <c:pt idx="1605">
                  <c:v>11.501001932214701</c:v>
                </c:pt>
                <c:pt idx="1606">
                  <c:v>11.494077237621401</c:v>
                </c:pt>
                <c:pt idx="1607">
                  <c:v>11.487229472662399</c:v>
                </c:pt>
                <c:pt idx="1608">
                  <c:v>11.480234862678801</c:v>
                </c:pt>
                <c:pt idx="1609">
                  <c:v>11.4730611632588</c:v>
                </c:pt>
                <c:pt idx="1610">
                  <c:v>11.466571766848899</c:v>
                </c:pt>
                <c:pt idx="1611">
                  <c:v>11.460066927987899</c:v>
                </c:pt>
                <c:pt idx="1612">
                  <c:v>11.4523096956415</c:v>
                </c:pt>
                <c:pt idx="1613">
                  <c:v>11.445347434020301</c:v>
                </c:pt>
                <c:pt idx="1614">
                  <c:v>11.439067295747799</c:v>
                </c:pt>
                <c:pt idx="1615">
                  <c:v>11.4316667301016</c:v>
                </c:pt>
                <c:pt idx="1616">
                  <c:v>11.4252986031599</c:v>
                </c:pt>
                <c:pt idx="1617">
                  <c:v>11.418610864637801</c:v>
                </c:pt>
                <c:pt idx="1618">
                  <c:v>11.411157036074499</c:v>
                </c:pt>
                <c:pt idx="1619">
                  <c:v>11.4040638798815</c:v>
                </c:pt>
                <c:pt idx="1620">
                  <c:v>11.397951177012301</c:v>
                </c:pt>
                <c:pt idx="1621">
                  <c:v>11.3900046240243</c:v>
                </c:pt>
                <c:pt idx="1622">
                  <c:v>11.383744484967499</c:v>
                </c:pt>
                <c:pt idx="1623">
                  <c:v>11.376662477301</c:v>
                </c:pt>
                <c:pt idx="1624">
                  <c:v>11.3706267558379</c:v>
                </c:pt>
                <c:pt idx="1625">
                  <c:v>11.363154354356899</c:v>
                </c:pt>
                <c:pt idx="1626">
                  <c:v>11.3564464917891</c:v>
                </c:pt>
                <c:pt idx="1627">
                  <c:v>11.3491268511121</c:v>
                </c:pt>
                <c:pt idx="1628">
                  <c:v>11.3425038792248</c:v>
                </c:pt>
                <c:pt idx="1629">
                  <c:v>11.3358218560897</c:v>
                </c:pt>
                <c:pt idx="1630">
                  <c:v>11.328253914774599</c:v>
                </c:pt>
                <c:pt idx="1631">
                  <c:v>11.3223286316006</c:v>
                </c:pt>
                <c:pt idx="1632">
                  <c:v>11.3150577040062</c:v>
                </c:pt>
                <c:pt idx="1633">
                  <c:v>11.308235619352301</c:v>
                </c:pt>
                <c:pt idx="1634">
                  <c:v>11.301354652263999</c:v>
                </c:pt>
                <c:pt idx="1635">
                  <c:v>11.295070762239501</c:v>
                </c:pt>
                <c:pt idx="1636">
                  <c:v>11.288310463812699</c:v>
                </c:pt>
                <c:pt idx="1637">
                  <c:v>11.2812965583979</c:v>
                </c:pt>
                <c:pt idx="1638">
                  <c:v>11.2741933213493</c:v>
                </c:pt>
                <c:pt idx="1639">
                  <c:v>11.2679264036814</c:v>
                </c:pt>
                <c:pt idx="1640">
                  <c:v>11.260240860029</c:v>
                </c:pt>
                <c:pt idx="1641">
                  <c:v>11.254430900114</c:v>
                </c:pt>
                <c:pt idx="1642">
                  <c:v>11.2480155856019</c:v>
                </c:pt>
                <c:pt idx="1643">
                  <c:v>11.241208783871301</c:v>
                </c:pt>
                <c:pt idx="1644">
                  <c:v>11.2342839755567</c:v>
                </c:pt>
                <c:pt idx="1645">
                  <c:v>11.2271615801916</c:v>
                </c:pt>
                <c:pt idx="1646">
                  <c:v>11.221071238657601</c:v>
                </c:pt>
                <c:pt idx="1647">
                  <c:v>11.2138487398383</c:v>
                </c:pt>
                <c:pt idx="1648">
                  <c:v>11.207697096525999</c:v>
                </c:pt>
                <c:pt idx="1649">
                  <c:v>11.2005913388581</c:v>
                </c:pt>
                <c:pt idx="1650">
                  <c:v>11.1943995473139</c:v>
                </c:pt>
                <c:pt idx="1651">
                  <c:v>11.1874549028287</c:v>
                </c:pt>
                <c:pt idx="1652">
                  <c:v>11.180554824763</c:v>
                </c:pt>
                <c:pt idx="1653">
                  <c:v>11.174720818173199</c:v>
                </c:pt>
                <c:pt idx="1654">
                  <c:v>11.1675509127169</c:v>
                </c:pt>
                <c:pt idx="1655">
                  <c:v>11.1613251744946</c:v>
                </c:pt>
                <c:pt idx="1656">
                  <c:v>11.154563148823501</c:v>
                </c:pt>
                <c:pt idx="1657">
                  <c:v>11.148260426447299</c:v>
                </c:pt>
                <c:pt idx="1658">
                  <c:v>11.1417204785326</c:v>
                </c:pt>
                <c:pt idx="1659">
                  <c:v>11.135450083986299</c:v>
                </c:pt>
                <c:pt idx="1660">
                  <c:v>11.128122828737499</c:v>
                </c:pt>
                <c:pt idx="1661">
                  <c:v>11.1223877170116</c:v>
                </c:pt>
                <c:pt idx="1662">
                  <c:v>11.115305528634099</c:v>
                </c:pt>
                <c:pt idx="1663">
                  <c:v>11.1089932523609</c:v>
                </c:pt>
                <c:pt idx="1664">
                  <c:v>11.1031489775089</c:v>
                </c:pt>
                <c:pt idx="1665">
                  <c:v>11.096788656303501</c:v>
                </c:pt>
                <c:pt idx="1666">
                  <c:v>11.0901335931395</c:v>
                </c:pt>
                <c:pt idx="1667">
                  <c:v>11.083481212517</c:v>
                </c:pt>
                <c:pt idx="1668">
                  <c:v>11.077072636306699</c:v>
                </c:pt>
                <c:pt idx="1669">
                  <c:v>11.071031997511399</c:v>
                </c:pt>
                <c:pt idx="1670">
                  <c:v>11.0644120409737</c:v>
                </c:pt>
                <c:pt idx="1671">
                  <c:v>11.057755685016801</c:v>
                </c:pt>
                <c:pt idx="1672">
                  <c:v>11.051373370907401</c:v>
                </c:pt>
                <c:pt idx="1673">
                  <c:v>11.045420177181599</c:v>
                </c:pt>
                <c:pt idx="1674">
                  <c:v>11.039148109393301</c:v>
                </c:pt>
                <c:pt idx="1675">
                  <c:v>11.0328309485133</c:v>
                </c:pt>
                <c:pt idx="1676">
                  <c:v>11.0272013540628</c:v>
                </c:pt>
                <c:pt idx="1677">
                  <c:v>11.020903436472601</c:v>
                </c:pt>
                <c:pt idx="1678">
                  <c:v>11.0142645554295</c:v>
                </c:pt>
                <c:pt idx="1679">
                  <c:v>11.008901008956601</c:v>
                </c:pt>
                <c:pt idx="1680">
                  <c:v>11.0018648849315</c:v>
                </c:pt>
                <c:pt idx="1681">
                  <c:v>10.996492762584801</c:v>
                </c:pt>
                <c:pt idx="1682">
                  <c:v>10.9904419441035</c:v>
                </c:pt>
                <c:pt idx="1683">
                  <c:v>10.9841725546093</c:v>
                </c:pt>
                <c:pt idx="1684">
                  <c:v>10.978566923438001</c:v>
                </c:pt>
                <c:pt idx="1685">
                  <c:v>10.972123767139999</c:v>
                </c:pt>
                <c:pt idx="1686">
                  <c:v>10.9667373900973</c:v>
                </c:pt>
                <c:pt idx="1687">
                  <c:v>10.9611002504271</c:v>
                </c:pt>
                <c:pt idx="1688">
                  <c:v>10.9536964299601</c:v>
                </c:pt>
                <c:pt idx="1689">
                  <c:v>10.948977288478799</c:v>
                </c:pt>
                <c:pt idx="1690">
                  <c:v>10.9417411941556</c:v>
                </c:pt>
                <c:pt idx="1691">
                  <c:v>10.93677661611</c:v>
                </c:pt>
                <c:pt idx="1692">
                  <c:v>10.9307156626133</c:v>
                </c:pt>
                <c:pt idx="1693">
                  <c:v>10.9243191955426</c:v>
                </c:pt>
                <c:pt idx="1694">
                  <c:v>10.9185604537667</c:v>
                </c:pt>
                <c:pt idx="1695">
                  <c:v>10.913315748827999</c:v>
                </c:pt>
                <c:pt idx="1696">
                  <c:v>10.907317974239101</c:v>
                </c:pt>
                <c:pt idx="1697">
                  <c:v>10.901440032584301</c:v>
                </c:pt>
                <c:pt idx="1698">
                  <c:v>10.8957838171922</c:v>
                </c:pt>
                <c:pt idx="1699">
                  <c:v>10.890211007862201</c:v>
                </c:pt>
                <c:pt idx="1700">
                  <c:v>10.8838993608578</c:v>
                </c:pt>
                <c:pt idx="1701">
                  <c:v>10.878738253613299</c:v>
                </c:pt>
                <c:pt idx="1702">
                  <c:v>10.872918583637301</c:v>
                </c:pt>
                <c:pt idx="1703">
                  <c:v>10.8672110755886</c:v>
                </c:pt>
                <c:pt idx="1704">
                  <c:v>10.8617129642324</c:v>
                </c:pt>
                <c:pt idx="1705">
                  <c:v>10.8568860212402</c:v>
                </c:pt>
                <c:pt idx="1706">
                  <c:v>10.850504178707499</c:v>
                </c:pt>
                <c:pt idx="1707">
                  <c:v>10.8449519035462</c:v>
                </c:pt>
                <c:pt idx="1708">
                  <c:v>10.8393707485788</c:v>
                </c:pt>
                <c:pt idx="1709">
                  <c:v>10.8335908080486</c:v>
                </c:pt>
                <c:pt idx="1710">
                  <c:v>10.8293023493853</c:v>
                </c:pt>
                <c:pt idx="1711">
                  <c:v>10.8230866233177</c:v>
                </c:pt>
                <c:pt idx="1712">
                  <c:v>10.818421358070401</c:v>
                </c:pt>
                <c:pt idx="1713">
                  <c:v>10.811919974358499</c:v>
                </c:pt>
                <c:pt idx="1714">
                  <c:v>10.806479581037699</c:v>
                </c:pt>
                <c:pt idx="1715">
                  <c:v>10.800984736013699</c:v>
                </c:pt>
                <c:pt idx="1716">
                  <c:v>10.7958169944137</c:v>
                </c:pt>
                <c:pt idx="1717">
                  <c:v>10.7906783581622</c:v>
                </c:pt>
                <c:pt idx="1718">
                  <c:v>10.7853197231344</c:v>
                </c:pt>
                <c:pt idx="1719">
                  <c:v>10.779237372389501</c:v>
                </c:pt>
                <c:pt idx="1720">
                  <c:v>10.773647729548401</c:v>
                </c:pt>
                <c:pt idx="1721">
                  <c:v>10.769376244440499</c:v>
                </c:pt>
                <c:pt idx="1722">
                  <c:v>10.763923368699301</c:v>
                </c:pt>
                <c:pt idx="1723">
                  <c:v>10.7582371298172</c:v>
                </c:pt>
                <c:pt idx="1724">
                  <c:v>10.753246297668801</c:v>
                </c:pt>
                <c:pt idx="1725">
                  <c:v>10.7480796231933</c:v>
                </c:pt>
                <c:pt idx="1726">
                  <c:v>10.742297347863399</c:v>
                </c:pt>
                <c:pt idx="1727">
                  <c:v>10.7378009939344</c:v>
                </c:pt>
                <c:pt idx="1728">
                  <c:v>10.7318339147825</c:v>
                </c:pt>
                <c:pt idx="1729">
                  <c:v>10.727107014394401</c:v>
                </c:pt>
                <c:pt idx="1730">
                  <c:v>10.722190321662</c:v>
                </c:pt>
                <c:pt idx="1731">
                  <c:v>10.716748441023899</c:v>
                </c:pt>
                <c:pt idx="1732">
                  <c:v>10.711845293897699</c:v>
                </c:pt>
                <c:pt idx="1733">
                  <c:v>10.7062737410618</c:v>
                </c:pt>
                <c:pt idx="1734">
                  <c:v>10.7022560172562</c:v>
                </c:pt>
                <c:pt idx="1735">
                  <c:v>10.6966102323477</c:v>
                </c:pt>
                <c:pt idx="1736">
                  <c:v>10.6911932722532</c:v>
                </c:pt>
                <c:pt idx="1737">
                  <c:v>10.6866818235306</c:v>
                </c:pt>
                <c:pt idx="1738">
                  <c:v>10.680941735566501</c:v>
                </c:pt>
                <c:pt idx="1739">
                  <c:v>10.676442809983801</c:v>
                </c:pt>
                <c:pt idx="1740">
                  <c:v>10.6710211517186</c:v>
                </c:pt>
                <c:pt idx="1741">
                  <c:v>10.6663936478803</c:v>
                </c:pt>
                <c:pt idx="1742">
                  <c:v>10.661087150323899</c:v>
                </c:pt>
                <c:pt idx="1743">
                  <c:v>10.6568548546767</c:v>
                </c:pt>
                <c:pt idx="1744">
                  <c:v>10.651691225087299</c:v>
                </c:pt>
                <c:pt idx="1745">
                  <c:v>10.646195825055299</c:v>
                </c:pt>
                <c:pt idx="1746">
                  <c:v>10.642416987269099</c:v>
                </c:pt>
                <c:pt idx="1747">
                  <c:v>10.6369638861556</c:v>
                </c:pt>
                <c:pt idx="1748">
                  <c:v>10.632234385845299</c:v>
                </c:pt>
                <c:pt idx="1749">
                  <c:v>10.6275323150365</c:v>
                </c:pt>
                <c:pt idx="1750">
                  <c:v>10.622069517876801</c:v>
                </c:pt>
                <c:pt idx="1751">
                  <c:v>10.617399781838699</c:v>
                </c:pt>
                <c:pt idx="1752">
                  <c:v>10.6132202739176</c:v>
                </c:pt>
                <c:pt idx="1753">
                  <c:v>10.607600566782599</c:v>
                </c:pt>
                <c:pt idx="1754">
                  <c:v>10.602706220420499</c:v>
                </c:pt>
                <c:pt idx="1755">
                  <c:v>10.5986325611624</c:v>
                </c:pt>
                <c:pt idx="1756">
                  <c:v>10.5934429421453</c:v>
                </c:pt>
                <c:pt idx="1757">
                  <c:v>10.5886532932013</c:v>
                </c:pt>
                <c:pt idx="1758">
                  <c:v>10.584141956605601</c:v>
                </c:pt>
                <c:pt idx="1759">
                  <c:v>10.578882020984301</c:v>
                </c:pt>
                <c:pt idx="1760">
                  <c:v>10.5740455049511</c:v>
                </c:pt>
                <c:pt idx="1761">
                  <c:v>10.5701036133465</c:v>
                </c:pt>
                <c:pt idx="1762">
                  <c:v>10.565165688126299</c:v>
                </c:pt>
                <c:pt idx="1763">
                  <c:v>10.560020405612301</c:v>
                </c:pt>
                <c:pt idx="1764">
                  <c:v>10.5553171555914</c:v>
                </c:pt>
                <c:pt idx="1765">
                  <c:v>10.5508571973717</c:v>
                </c:pt>
                <c:pt idx="1766">
                  <c:v>10.545729516716399</c:v>
                </c:pt>
                <c:pt idx="1767">
                  <c:v>10.541816736256401</c:v>
                </c:pt>
                <c:pt idx="1768">
                  <c:v>10.536716050814199</c:v>
                </c:pt>
                <c:pt idx="1769">
                  <c:v>10.5318678769155</c:v>
                </c:pt>
                <c:pt idx="1770">
                  <c:v>10.527463196935001</c:v>
                </c:pt>
                <c:pt idx="1771">
                  <c:v>10.522308574427599</c:v>
                </c:pt>
                <c:pt idx="1772">
                  <c:v>10.517691136734101</c:v>
                </c:pt>
                <c:pt idx="1773">
                  <c:v>10.512865377714499</c:v>
                </c:pt>
                <c:pt idx="1774">
                  <c:v>10.5084506221847</c:v>
                </c:pt>
                <c:pt idx="1775">
                  <c:v>10.503582843312801</c:v>
                </c:pt>
                <c:pt idx="1776">
                  <c:v>10.499365097931801</c:v>
                </c:pt>
                <c:pt idx="1777">
                  <c:v>10.4945616424914</c:v>
                </c:pt>
                <c:pt idx="1778">
                  <c:v>10.4899796726634</c:v>
                </c:pt>
                <c:pt idx="1779">
                  <c:v>10.485246982461</c:v>
                </c:pt>
                <c:pt idx="1780">
                  <c:v>10.481111610192601</c:v>
                </c:pt>
                <c:pt idx="1781">
                  <c:v>10.4766446956396</c:v>
                </c:pt>
                <c:pt idx="1782">
                  <c:v>10.471509835186501</c:v>
                </c:pt>
                <c:pt idx="1783">
                  <c:v>10.4669533251988</c:v>
                </c:pt>
                <c:pt idx="1784">
                  <c:v>10.461913717131001</c:v>
                </c:pt>
                <c:pt idx="1785">
                  <c:v>10.457457577959</c:v>
                </c:pt>
                <c:pt idx="1786">
                  <c:v>10.453448026270699</c:v>
                </c:pt>
                <c:pt idx="1787">
                  <c:v>10.448205245326299</c:v>
                </c:pt>
                <c:pt idx="1788">
                  <c:v>10.4438156024426</c:v>
                </c:pt>
                <c:pt idx="1789">
                  <c:v>10.439119637544801</c:v>
                </c:pt>
                <c:pt idx="1790">
                  <c:v>10.434701244112601</c:v>
                </c:pt>
                <c:pt idx="1791">
                  <c:v>10.4298701116612</c:v>
                </c:pt>
                <c:pt idx="1792">
                  <c:v>10.425203995040899</c:v>
                </c:pt>
                <c:pt idx="1793">
                  <c:v>10.4212258903368</c:v>
                </c:pt>
                <c:pt idx="1794">
                  <c:v>10.4168243948022</c:v>
                </c:pt>
                <c:pt idx="1795">
                  <c:v>10.4116514580691</c:v>
                </c:pt>
                <c:pt idx="1796">
                  <c:v>10.4073202858141</c:v>
                </c:pt>
                <c:pt idx="1797">
                  <c:v>10.4021235562786</c:v>
                </c:pt>
                <c:pt idx="1798">
                  <c:v>10.3982700026366</c:v>
                </c:pt>
                <c:pt idx="1799">
                  <c:v>10.393045584073899</c:v>
                </c:pt>
                <c:pt idx="1800">
                  <c:v>10.3886242088365</c:v>
                </c:pt>
                <c:pt idx="1801">
                  <c:v>10.383357049975301</c:v>
                </c:pt>
                <c:pt idx="1802">
                  <c:v>10.3788490469013</c:v>
                </c:pt>
                <c:pt idx="1803">
                  <c:v>10.3747352419701</c:v>
                </c:pt>
                <c:pt idx="1804">
                  <c:v>10.369412883065801</c:v>
                </c:pt>
                <c:pt idx="1805">
                  <c:v>10.3654130532002</c:v>
                </c:pt>
                <c:pt idx="1806">
                  <c:v>10.3602410710016</c:v>
                </c:pt>
                <c:pt idx="1807">
                  <c:v>10.356577940557701</c:v>
                </c:pt>
                <c:pt idx="1808">
                  <c:v>10.3512321708688</c:v>
                </c:pt>
                <c:pt idx="1809">
                  <c:v>10.346665990890299</c:v>
                </c:pt>
                <c:pt idx="1810">
                  <c:v>10.341595505096601</c:v>
                </c:pt>
                <c:pt idx="1811">
                  <c:v>10.3372141074457</c:v>
                </c:pt>
                <c:pt idx="1812">
                  <c:v>10.3326032185615</c:v>
                </c:pt>
                <c:pt idx="1813">
                  <c:v>10.3278802786461</c:v>
                </c:pt>
                <c:pt idx="1814">
                  <c:v>10.3229560194459</c:v>
                </c:pt>
                <c:pt idx="1815">
                  <c:v>10.3178370285088</c:v>
                </c:pt>
                <c:pt idx="1816">
                  <c:v>10.3133903308747</c:v>
                </c:pt>
                <c:pt idx="1817">
                  <c:v>10.308297875550201</c:v>
                </c:pt>
                <c:pt idx="1818">
                  <c:v>10.304304651088</c:v>
                </c:pt>
                <c:pt idx="1819">
                  <c:v>10.298824763806801</c:v>
                </c:pt>
                <c:pt idx="1820">
                  <c:v>10.2941685057349</c:v>
                </c:pt>
                <c:pt idx="1821">
                  <c:v>10.2894480847604</c:v>
                </c:pt>
                <c:pt idx="1822">
                  <c:v>10.284639431040601</c:v>
                </c:pt>
                <c:pt idx="1823">
                  <c:v>10.280083393839901</c:v>
                </c:pt>
                <c:pt idx="1824">
                  <c:v>10.275472598707999</c:v>
                </c:pt>
                <c:pt idx="1825">
                  <c:v>10.270468779326601</c:v>
                </c:pt>
                <c:pt idx="1826">
                  <c:v>10.2658095390174</c:v>
                </c:pt>
                <c:pt idx="1827">
                  <c:v>10.2610281501783</c:v>
                </c:pt>
                <c:pt idx="1828">
                  <c:v>10.2562790874359</c:v>
                </c:pt>
                <c:pt idx="1829">
                  <c:v>10.251243660937099</c:v>
                </c:pt>
                <c:pt idx="1830">
                  <c:v>10.2465347493827</c:v>
                </c:pt>
                <c:pt idx="1831">
                  <c:v>10.2421672259145</c:v>
                </c:pt>
                <c:pt idx="1832">
                  <c:v>10.236731587189601</c:v>
                </c:pt>
                <c:pt idx="1833">
                  <c:v>10.231660785933499</c:v>
                </c:pt>
                <c:pt idx="1834">
                  <c:v>10.227209977810499</c:v>
                </c:pt>
                <c:pt idx="1835">
                  <c:v>10.2223909669408</c:v>
                </c:pt>
                <c:pt idx="1836">
                  <c:v>10.2171078090853</c:v>
                </c:pt>
                <c:pt idx="1837">
                  <c:v>10.212768185219099</c:v>
                </c:pt>
                <c:pt idx="1838">
                  <c:v>10.2075371825057</c:v>
                </c:pt>
                <c:pt idx="1839">
                  <c:v>10.2023066465176</c:v>
                </c:pt>
                <c:pt idx="1840">
                  <c:v>10.1976008483652</c:v>
                </c:pt>
                <c:pt idx="1841">
                  <c:v>10.1925796917307</c:v>
                </c:pt>
                <c:pt idx="1842">
                  <c:v>10.188080138123199</c:v>
                </c:pt>
                <c:pt idx="1843">
                  <c:v>10.1831251202148</c:v>
                </c:pt>
                <c:pt idx="1844">
                  <c:v>10.177719665884201</c:v>
                </c:pt>
                <c:pt idx="1845">
                  <c:v>10.172976389237</c:v>
                </c:pt>
                <c:pt idx="1846">
                  <c:v>10.1677776457464</c:v>
                </c:pt>
                <c:pt idx="1847">
                  <c:v>10.162593142786699</c:v>
                </c:pt>
                <c:pt idx="1848">
                  <c:v>10.157926766158701</c:v>
                </c:pt>
                <c:pt idx="1849">
                  <c:v>10.153063465452</c:v>
                </c:pt>
                <c:pt idx="1850">
                  <c:v>10.1478544291432</c:v>
                </c:pt>
                <c:pt idx="1851">
                  <c:v>10.1425600758577</c:v>
                </c:pt>
                <c:pt idx="1852">
                  <c:v>10.137765931312201</c:v>
                </c:pt>
                <c:pt idx="1853">
                  <c:v>10.1327702433168</c:v>
                </c:pt>
                <c:pt idx="1854">
                  <c:v>10.1282397034767</c:v>
                </c:pt>
                <c:pt idx="1855">
                  <c:v>10.122299496162199</c:v>
                </c:pt>
                <c:pt idx="1856">
                  <c:v>10.117773000677801</c:v>
                </c:pt>
                <c:pt idx="1857">
                  <c:v>10.112175411894199</c:v>
                </c:pt>
                <c:pt idx="1858">
                  <c:v>10.1074499176078</c:v>
                </c:pt>
                <c:pt idx="1859">
                  <c:v>10.1021831630382</c:v>
                </c:pt>
                <c:pt idx="1860">
                  <c:v>10.0975799230925</c:v>
                </c:pt>
                <c:pt idx="1861">
                  <c:v>10.0925919066602</c:v>
                </c:pt>
                <c:pt idx="1862">
                  <c:v>10.0869636260324</c:v>
                </c:pt>
                <c:pt idx="1863">
                  <c:v>10.0813416532523</c:v>
                </c:pt>
                <c:pt idx="1864">
                  <c:v>10.077126929252501</c:v>
                </c:pt>
                <c:pt idx="1865">
                  <c:v>10.072027380466899</c:v>
                </c:pt>
                <c:pt idx="1866">
                  <c:v>10.0665904142998</c:v>
                </c:pt>
                <c:pt idx="1867">
                  <c:v>10.061225515297499</c:v>
                </c:pt>
                <c:pt idx="1868">
                  <c:v>10.0558517417129</c:v>
                </c:pt>
                <c:pt idx="1869">
                  <c:v>10.0512847578802</c:v>
                </c:pt>
                <c:pt idx="1870">
                  <c:v>10.045654036240199</c:v>
                </c:pt>
                <c:pt idx="1871">
                  <c:v>10.0402819444651</c:v>
                </c:pt>
                <c:pt idx="1872">
                  <c:v>10.0356078409235</c:v>
                </c:pt>
                <c:pt idx="1873">
                  <c:v>10.030462559744601</c:v>
                </c:pt>
                <c:pt idx="1874">
                  <c:v>10.025298081599001</c:v>
                </c:pt>
                <c:pt idx="1875">
                  <c:v>10.020075714936601</c:v>
                </c:pt>
                <c:pt idx="1876">
                  <c:v>10.0147005806819</c:v>
                </c:pt>
                <c:pt idx="1877">
                  <c:v>10.009551487985201</c:v>
                </c:pt>
                <c:pt idx="1878">
                  <c:v>10.0043124995968</c:v>
                </c:pt>
                <c:pt idx="1879">
                  <c:v>9.9992237371030708</c:v>
                </c:pt>
                <c:pt idx="1880">
                  <c:v>9.9933048579846702</c:v>
                </c:pt>
                <c:pt idx="1881">
                  <c:v>9.9886734044147492</c:v>
                </c:pt>
                <c:pt idx="1882">
                  <c:v>9.9834973157718192</c:v>
                </c:pt>
                <c:pt idx="1883">
                  <c:v>9.9784823884908302</c:v>
                </c:pt>
                <c:pt idx="1884">
                  <c:v>9.9732955069555906</c:v>
                </c:pt>
                <c:pt idx="1885">
                  <c:v>9.9679239475020598</c:v>
                </c:pt>
                <c:pt idx="1886">
                  <c:v>9.9623907341800901</c:v>
                </c:pt>
                <c:pt idx="1887">
                  <c:v>9.9576421516047802</c:v>
                </c:pt>
                <c:pt idx="1888">
                  <c:v>9.9520520766079397</c:v>
                </c:pt>
                <c:pt idx="1889">
                  <c:v>9.9469563633149196</c:v>
                </c:pt>
                <c:pt idx="1890">
                  <c:v>9.9415075927795105</c:v>
                </c:pt>
                <c:pt idx="1891">
                  <c:v>9.9362988507827108</c:v>
                </c:pt>
                <c:pt idx="1892">
                  <c:v>9.9310999854129705</c:v>
                </c:pt>
                <c:pt idx="1893">
                  <c:v>9.9258356270326793</c:v>
                </c:pt>
                <c:pt idx="1894">
                  <c:v>9.9207806473411004</c:v>
                </c:pt>
                <c:pt idx="1895">
                  <c:v>9.9155785945481902</c:v>
                </c:pt>
                <c:pt idx="1896">
                  <c:v>9.9095642930148795</c:v>
                </c:pt>
                <c:pt idx="1897">
                  <c:v>9.9048385427844092</c:v>
                </c:pt>
                <c:pt idx="1898">
                  <c:v>9.8993089984675908</c:v>
                </c:pt>
                <c:pt idx="1899">
                  <c:v>9.8938603948380806</c:v>
                </c:pt>
                <c:pt idx="1900">
                  <c:v>9.8883446796799301</c:v>
                </c:pt>
                <c:pt idx="1901">
                  <c:v>9.8840198873815996</c:v>
                </c:pt>
                <c:pt idx="1902">
                  <c:v>9.8781810496520208</c:v>
                </c:pt>
                <c:pt idx="1903">
                  <c:v>9.8734221406204199</c:v>
                </c:pt>
                <c:pt idx="1904">
                  <c:v>9.8679729213313294</c:v>
                </c:pt>
                <c:pt idx="1905">
                  <c:v>9.8626451308924405</c:v>
                </c:pt>
                <c:pt idx="1906">
                  <c:v>9.8573721212369492</c:v>
                </c:pt>
                <c:pt idx="1907">
                  <c:v>9.85269944420949</c:v>
                </c:pt>
                <c:pt idx="1908">
                  <c:v>9.8472260806971708</c:v>
                </c:pt>
                <c:pt idx="1909">
                  <c:v>9.8417066753625395</c:v>
                </c:pt>
                <c:pt idx="1910">
                  <c:v>9.8365864586039091</c:v>
                </c:pt>
                <c:pt idx="1911">
                  <c:v>9.8316930142871701</c:v>
                </c:pt>
                <c:pt idx="1912">
                  <c:v>9.8259496449228099</c:v>
                </c:pt>
                <c:pt idx="1913">
                  <c:v>9.8208923887412904</c:v>
                </c:pt>
                <c:pt idx="1914">
                  <c:v>9.8169236180372401</c:v>
                </c:pt>
                <c:pt idx="1915">
                  <c:v>9.8106912924896292</c:v>
                </c:pt>
                <c:pt idx="1916">
                  <c:v>9.8060315176483392</c:v>
                </c:pt>
                <c:pt idx="1917">
                  <c:v>9.8003808182720196</c:v>
                </c:pt>
                <c:pt idx="1918">
                  <c:v>9.7958658209772302</c:v>
                </c:pt>
                <c:pt idx="1919">
                  <c:v>9.79088424070199</c:v>
                </c:pt>
                <c:pt idx="1920">
                  <c:v>9.7849518589349902</c:v>
                </c:pt>
                <c:pt idx="1921">
                  <c:v>9.7799652191842199</c:v>
                </c:pt>
                <c:pt idx="1922">
                  <c:v>9.7749858677267305</c:v>
                </c:pt>
                <c:pt idx="1923">
                  <c:v>9.7698832489750806</c:v>
                </c:pt>
                <c:pt idx="1924">
                  <c:v>9.76501569132658</c:v>
                </c:pt>
                <c:pt idx="1925">
                  <c:v>9.7597554317437591</c:v>
                </c:pt>
                <c:pt idx="1926">
                  <c:v>9.7548289474599006</c:v>
                </c:pt>
                <c:pt idx="1927">
                  <c:v>9.7500656539489903</c:v>
                </c:pt>
                <c:pt idx="1928">
                  <c:v>9.7447265564916297</c:v>
                </c:pt>
                <c:pt idx="1929">
                  <c:v>9.7399104993904402</c:v>
                </c:pt>
                <c:pt idx="1930">
                  <c:v>9.7345406947309705</c:v>
                </c:pt>
                <c:pt idx="1931">
                  <c:v>9.7290365113069104</c:v>
                </c:pt>
                <c:pt idx="1932">
                  <c:v>9.7245185059847099</c:v>
                </c:pt>
                <c:pt idx="1933">
                  <c:v>9.7194447773804402</c:v>
                </c:pt>
                <c:pt idx="1934">
                  <c:v>9.7143745061416809</c:v>
                </c:pt>
                <c:pt idx="1935">
                  <c:v>9.7099599325369894</c:v>
                </c:pt>
                <c:pt idx="1936">
                  <c:v>9.7038861484553909</c:v>
                </c:pt>
                <c:pt idx="1937">
                  <c:v>9.6995285230470891</c:v>
                </c:pt>
                <c:pt idx="1938">
                  <c:v>9.6947795436834205</c:v>
                </c:pt>
                <c:pt idx="1939">
                  <c:v>9.6898675300838999</c:v>
                </c:pt>
                <c:pt idx="1940">
                  <c:v>9.68480415234548</c:v>
                </c:pt>
                <c:pt idx="1941">
                  <c:v>9.6799214863131908</c:v>
                </c:pt>
                <c:pt idx="1942">
                  <c:v>9.6750433526853001</c:v>
                </c:pt>
                <c:pt idx="1943">
                  <c:v>9.66983124709847</c:v>
                </c:pt>
                <c:pt idx="1944">
                  <c:v>9.6654977414381307</c:v>
                </c:pt>
                <c:pt idx="1945">
                  <c:v>9.6599349023758307</c:v>
                </c:pt>
                <c:pt idx="1946">
                  <c:v>9.6550961354954303</c:v>
                </c:pt>
                <c:pt idx="1947">
                  <c:v>9.6510990228055409</c:v>
                </c:pt>
                <c:pt idx="1948">
                  <c:v>9.6463322154267104</c:v>
                </c:pt>
                <c:pt idx="1949">
                  <c:v>9.6420369080394099</c:v>
                </c:pt>
                <c:pt idx="1950">
                  <c:v>9.6369000327439895</c:v>
                </c:pt>
                <c:pt idx="1951">
                  <c:v>9.6317615649757293</c:v>
                </c:pt>
                <c:pt idx="1952">
                  <c:v>9.6272136968607693</c:v>
                </c:pt>
                <c:pt idx="1953">
                  <c:v>9.6227942869687997</c:v>
                </c:pt>
                <c:pt idx="1954">
                  <c:v>9.6176515179728295</c:v>
                </c:pt>
                <c:pt idx="1955">
                  <c:v>9.6129600548993501</c:v>
                </c:pt>
                <c:pt idx="1956">
                  <c:v>9.6087972316547194</c:v>
                </c:pt>
                <c:pt idx="1957">
                  <c:v>9.6039505399816303</c:v>
                </c:pt>
                <c:pt idx="1958">
                  <c:v>9.5991474839568802</c:v>
                </c:pt>
                <c:pt idx="1959">
                  <c:v>9.5950897766331806</c:v>
                </c:pt>
                <c:pt idx="1960">
                  <c:v>9.5896111088762801</c:v>
                </c:pt>
                <c:pt idx="1961">
                  <c:v>9.5853471699419508</c:v>
                </c:pt>
                <c:pt idx="1962">
                  <c:v>9.5812166159045997</c:v>
                </c:pt>
                <c:pt idx="1963">
                  <c:v>9.5767064843643706</c:v>
                </c:pt>
                <c:pt idx="1964">
                  <c:v>9.5730291678311694</c:v>
                </c:pt>
                <c:pt idx="1965">
                  <c:v>9.5676496430053692</c:v>
                </c:pt>
                <c:pt idx="1966">
                  <c:v>9.5633293505841106</c:v>
                </c:pt>
                <c:pt idx="1967">
                  <c:v>9.5585981113228797</c:v>
                </c:pt>
                <c:pt idx="1968">
                  <c:v>9.5540202410651407</c:v>
                </c:pt>
                <c:pt idx="1969">
                  <c:v>9.5500952587689998</c:v>
                </c:pt>
                <c:pt idx="1970">
                  <c:v>9.5460874243943401</c:v>
                </c:pt>
                <c:pt idx="1971">
                  <c:v>9.5411497273059194</c:v>
                </c:pt>
                <c:pt idx="1972">
                  <c:v>9.5367505973314799</c:v>
                </c:pt>
                <c:pt idx="1973">
                  <c:v>9.5321915431241795</c:v>
                </c:pt>
                <c:pt idx="1974">
                  <c:v>9.5282021879105407</c:v>
                </c:pt>
                <c:pt idx="1975">
                  <c:v>9.5227805571179296</c:v>
                </c:pt>
                <c:pt idx="1976">
                  <c:v>9.5195327536959606</c:v>
                </c:pt>
                <c:pt idx="1977">
                  <c:v>9.5145947318337694</c:v>
                </c:pt>
                <c:pt idx="1978">
                  <c:v>9.5113288485461798</c:v>
                </c:pt>
                <c:pt idx="1979">
                  <c:v>9.5067052992118395</c:v>
                </c:pt>
                <c:pt idx="1980">
                  <c:v>9.50181161004984</c:v>
                </c:pt>
                <c:pt idx="1981">
                  <c:v>9.4982091591442206</c:v>
                </c:pt>
                <c:pt idx="1982">
                  <c:v>9.4937117096203991</c:v>
                </c:pt>
                <c:pt idx="1983">
                  <c:v>9.4897624127999904</c:v>
                </c:pt>
                <c:pt idx="1984">
                  <c:v>9.4858223172238496</c:v>
                </c:pt>
                <c:pt idx="1985">
                  <c:v>9.4814460155903504</c:v>
                </c:pt>
                <c:pt idx="1986">
                  <c:v>9.4772874177802606</c:v>
                </c:pt>
                <c:pt idx="1987">
                  <c:v>9.4732407043991405</c:v>
                </c:pt>
                <c:pt idx="1988">
                  <c:v>9.4695292689296</c:v>
                </c:pt>
                <c:pt idx="1989">
                  <c:v>9.4651779633056492</c:v>
                </c:pt>
                <c:pt idx="1990">
                  <c:v>9.4611123496599401</c:v>
                </c:pt>
                <c:pt idx="1991">
                  <c:v>9.4574847561109507</c:v>
                </c:pt>
                <c:pt idx="1992">
                  <c:v>9.4529994199801894</c:v>
                </c:pt>
                <c:pt idx="1993">
                  <c:v>9.44903280081612</c:v>
                </c:pt>
                <c:pt idx="1994">
                  <c:v>9.4452787080983001</c:v>
                </c:pt>
                <c:pt idx="1995">
                  <c:v>9.4412059270025797</c:v>
                </c:pt>
                <c:pt idx="1996">
                  <c:v>9.43743489136234</c:v>
                </c:pt>
                <c:pt idx="1997">
                  <c:v>9.4331029441233092</c:v>
                </c:pt>
                <c:pt idx="1998">
                  <c:v>9.4290921777139598</c:v>
                </c:pt>
                <c:pt idx="1999">
                  <c:v>9.4251849834823798</c:v>
                </c:pt>
                <c:pt idx="2000">
                  <c:v>9.4216543196225704</c:v>
                </c:pt>
                <c:pt idx="2001">
                  <c:v>9.4181099425610206</c:v>
                </c:pt>
                <c:pt idx="2002">
                  <c:v>9.4136523246934107</c:v>
                </c:pt>
                <c:pt idx="2003">
                  <c:v>9.4102063713565691</c:v>
                </c:pt>
                <c:pt idx="2004">
                  <c:v>9.4061051190952494</c:v>
                </c:pt>
                <c:pt idx="2005">
                  <c:v>9.4022556953620402</c:v>
                </c:pt>
                <c:pt idx="2006">
                  <c:v>9.3987084013327102</c:v>
                </c:pt>
                <c:pt idx="2007">
                  <c:v>9.3945916115664794</c:v>
                </c:pt>
                <c:pt idx="2008">
                  <c:v>9.3910657363056096</c:v>
                </c:pt>
                <c:pt idx="2009">
                  <c:v>9.3873974056338607</c:v>
                </c:pt>
                <c:pt idx="2010">
                  <c:v>9.3829355180031797</c:v>
                </c:pt>
                <c:pt idx="2011">
                  <c:v>9.3801240608363408</c:v>
                </c:pt>
                <c:pt idx="2012">
                  <c:v>9.3756349330570607</c:v>
                </c:pt>
                <c:pt idx="2013">
                  <c:v>9.3724654785551795</c:v>
                </c:pt>
                <c:pt idx="2014">
                  <c:v>9.3683994882782393</c:v>
                </c:pt>
                <c:pt idx="2015">
                  <c:v>9.3646827395088099</c:v>
                </c:pt>
                <c:pt idx="2016">
                  <c:v>9.3612426039790702</c:v>
                </c:pt>
                <c:pt idx="2017">
                  <c:v>9.3576917588978006</c:v>
                </c:pt>
                <c:pt idx="2018">
                  <c:v>9.3544278814097996</c:v>
                </c:pt>
                <c:pt idx="2019">
                  <c:v>9.3504855873585395</c:v>
                </c:pt>
                <c:pt idx="2020">
                  <c:v>9.3464195119512397</c:v>
                </c:pt>
                <c:pt idx="2021">
                  <c:v>9.3437735723092992</c:v>
                </c:pt>
                <c:pt idx="2022">
                  <c:v>9.3390032438791195</c:v>
                </c:pt>
                <c:pt idx="2023">
                  <c:v>9.3363210195833108</c:v>
                </c:pt>
                <c:pt idx="2024">
                  <c:v>9.3322572199378797</c:v>
                </c:pt>
                <c:pt idx="2025">
                  <c:v>9.3286743405778605</c:v>
                </c:pt>
                <c:pt idx="2026">
                  <c:v>9.3251322938082204</c:v>
                </c:pt>
                <c:pt idx="2027">
                  <c:v>9.3221107922513493</c:v>
                </c:pt>
                <c:pt idx="2028">
                  <c:v>9.3182989998171202</c:v>
                </c:pt>
                <c:pt idx="2029">
                  <c:v>9.3149467882979806</c:v>
                </c:pt>
                <c:pt idx="2030">
                  <c:v>9.3105104902974301</c:v>
                </c:pt>
                <c:pt idx="2031">
                  <c:v>9.3076819616907507</c:v>
                </c:pt>
                <c:pt idx="2032">
                  <c:v>9.3038956282160203</c:v>
                </c:pt>
                <c:pt idx="2033">
                  <c:v>9.3010797069706701</c:v>
                </c:pt>
                <c:pt idx="2034">
                  <c:v>9.2969589880959695</c:v>
                </c:pt>
                <c:pt idx="2035">
                  <c:v>9.2935807693510206</c:v>
                </c:pt>
                <c:pt idx="2036">
                  <c:v>9.2902994725607702</c:v>
                </c:pt>
                <c:pt idx="2037">
                  <c:v>9.2873734751100905</c:v>
                </c:pt>
                <c:pt idx="2038">
                  <c:v>9.2831680384857602</c:v>
                </c:pt>
                <c:pt idx="2039">
                  <c:v>9.2797764558902607</c:v>
                </c:pt>
                <c:pt idx="2040">
                  <c:v>9.2764985304555001</c:v>
                </c:pt>
                <c:pt idx="2041">
                  <c:v>9.2731155207942404</c:v>
                </c:pt>
                <c:pt idx="2042">
                  <c:v>9.2695932429605108</c:v>
                </c:pt>
                <c:pt idx="2043">
                  <c:v>9.2666111716705899</c:v>
                </c:pt>
                <c:pt idx="2044">
                  <c:v>9.2628550777026106</c:v>
                </c:pt>
                <c:pt idx="2045">
                  <c:v>9.2599438751676306</c:v>
                </c:pt>
                <c:pt idx="2046">
                  <c:v>9.2562670401523999</c:v>
                </c:pt>
                <c:pt idx="2047">
                  <c:v>9.2523115928178896</c:v>
                </c:pt>
                <c:pt idx="2048">
                  <c:v>9.2499933765205107</c:v>
                </c:pt>
                <c:pt idx="2049">
                  <c:v>9.2462060659625998</c:v>
                </c:pt>
                <c:pt idx="2050">
                  <c:v>9.2423228281883407</c:v>
                </c:pt>
                <c:pt idx="2051">
                  <c:v>9.2392512423702104</c:v>
                </c:pt>
                <c:pt idx="2052">
                  <c:v>9.2357701395022502</c:v>
                </c:pt>
                <c:pt idx="2053">
                  <c:v>9.23234799493226</c:v>
                </c:pt>
                <c:pt idx="2054">
                  <c:v>9.2290739484841193</c:v>
                </c:pt>
                <c:pt idx="2055">
                  <c:v>9.2260330151946608</c:v>
                </c:pt>
                <c:pt idx="2056">
                  <c:v>9.2217396453145799</c:v>
                </c:pt>
                <c:pt idx="2057">
                  <c:v>9.2189464691643295</c:v>
                </c:pt>
                <c:pt idx="2058">
                  <c:v>9.2150978541970598</c:v>
                </c:pt>
                <c:pt idx="2059">
                  <c:v>9.2109315936707308</c:v>
                </c:pt>
                <c:pt idx="2060">
                  <c:v>9.2080462834589305</c:v>
                </c:pt>
                <c:pt idx="2061">
                  <c:v>9.2046264243452303</c:v>
                </c:pt>
                <c:pt idx="2062">
                  <c:v>9.2017811584897498</c:v>
                </c:pt>
                <c:pt idx="2063">
                  <c:v>9.1983109729312407</c:v>
                </c:pt>
                <c:pt idx="2064">
                  <c:v>9.1951695747174806</c:v>
                </c:pt>
                <c:pt idx="2065">
                  <c:v>9.1917828308038292</c:v>
                </c:pt>
                <c:pt idx="2066">
                  <c:v>9.1874294166389401</c:v>
                </c:pt>
                <c:pt idx="2067">
                  <c:v>9.1846174174682904</c:v>
                </c:pt>
                <c:pt idx="2068">
                  <c:v>9.1812741590618892</c:v>
                </c:pt>
                <c:pt idx="2069">
                  <c:v>9.1773984230154397</c:v>
                </c:pt>
                <c:pt idx="2070">
                  <c:v>9.1742438581759895</c:v>
                </c:pt>
                <c:pt idx="2071">
                  <c:v>9.1711285168168502</c:v>
                </c:pt>
                <c:pt idx="2072">
                  <c:v>9.1669039633832305</c:v>
                </c:pt>
                <c:pt idx="2073">
                  <c:v>9.1633779738774805</c:v>
                </c:pt>
                <c:pt idx="2074">
                  <c:v>9.1602904258687907</c:v>
                </c:pt>
                <c:pt idx="2075">
                  <c:v>9.1567631940110097</c:v>
                </c:pt>
                <c:pt idx="2076">
                  <c:v>9.1541978468693497</c:v>
                </c:pt>
                <c:pt idx="2077">
                  <c:v>9.1501820073218401</c:v>
                </c:pt>
                <c:pt idx="2078">
                  <c:v>9.1463910944314595</c:v>
                </c:pt>
                <c:pt idx="2079">
                  <c:v>9.1431475029677305</c:v>
                </c:pt>
                <c:pt idx="2080">
                  <c:v>9.1403378032355604</c:v>
                </c:pt>
                <c:pt idx="2081">
                  <c:v>9.1363479328522601</c:v>
                </c:pt>
                <c:pt idx="2082">
                  <c:v>9.1324749944618802</c:v>
                </c:pt>
                <c:pt idx="2083">
                  <c:v>9.1290083486528797</c:v>
                </c:pt>
                <c:pt idx="2084">
                  <c:v>9.1248790101469197</c:v>
                </c:pt>
                <c:pt idx="2085">
                  <c:v>9.1223724375501103</c:v>
                </c:pt>
                <c:pt idx="2086">
                  <c:v>9.1180543867161301</c:v>
                </c:pt>
                <c:pt idx="2087">
                  <c:v>9.1147719494067303</c:v>
                </c:pt>
                <c:pt idx="2088">
                  <c:v>9.1112520339433498</c:v>
                </c:pt>
                <c:pt idx="2089">
                  <c:v>9.1082172514144109</c:v>
                </c:pt>
                <c:pt idx="2090">
                  <c:v>9.1043362440269409</c:v>
                </c:pt>
                <c:pt idx="2091">
                  <c:v>9.1008948130414105</c:v>
                </c:pt>
                <c:pt idx="2092">
                  <c:v>9.0970582849289006</c:v>
                </c:pt>
                <c:pt idx="2093">
                  <c:v>9.0940189512818606</c:v>
                </c:pt>
                <c:pt idx="2094">
                  <c:v>9.0897924694147498</c:v>
                </c:pt>
                <c:pt idx="2095">
                  <c:v>9.0865978085239902</c:v>
                </c:pt>
                <c:pt idx="2096">
                  <c:v>9.0825644581636507</c:v>
                </c:pt>
                <c:pt idx="2097">
                  <c:v>9.0794501137165309</c:v>
                </c:pt>
                <c:pt idx="2098">
                  <c:v>9.0754543948639892</c:v>
                </c:pt>
                <c:pt idx="2099">
                  <c:v>9.0721958420873001</c:v>
                </c:pt>
                <c:pt idx="2100">
                  <c:v>9.0688362568780896</c:v>
                </c:pt>
                <c:pt idx="2101">
                  <c:v>9.0645058202588693</c:v>
                </c:pt>
                <c:pt idx="2102">
                  <c:v>9.0613520271167207</c:v>
                </c:pt>
                <c:pt idx="2103">
                  <c:v>9.0567719867162797</c:v>
                </c:pt>
                <c:pt idx="2104">
                  <c:v>9.0536487039096798</c:v>
                </c:pt>
                <c:pt idx="2105">
                  <c:v>9.0505785622883206</c:v>
                </c:pt>
                <c:pt idx="2106">
                  <c:v>9.0460420490743907</c:v>
                </c:pt>
                <c:pt idx="2107">
                  <c:v>9.0428695283734992</c:v>
                </c:pt>
                <c:pt idx="2108">
                  <c:v>9.0385129777963904</c:v>
                </c:pt>
                <c:pt idx="2109">
                  <c:v>9.0341994444994391</c:v>
                </c:pt>
                <c:pt idx="2110">
                  <c:v>9.0311686526332799</c:v>
                </c:pt>
                <c:pt idx="2111">
                  <c:v>9.0275045508030196</c:v>
                </c:pt>
                <c:pt idx="2112">
                  <c:v>9.0247588571035706</c:v>
                </c:pt>
                <c:pt idx="2113">
                  <c:v>9.0197228518659198</c:v>
                </c:pt>
                <c:pt idx="2114">
                  <c:v>9.0167620833661601</c:v>
                </c:pt>
                <c:pt idx="2115">
                  <c:v>9.0127020495489205</c:v>
                </c:pt>
                <c:pt idx="2116">
                  <c:v>9.0092097256606891</c:v>
                </c:pt>
                <c:pt idx="2117">
                  <c:v>9.0052426649850297</c:v>
                </c:pt>
                <c:pt idx="2118">
                  <c:v>9.0007518538995708</c:v>
                </c:pt>
                <c:pt idx="2119">
                  <c:v>8.9968859889467492</c:v>
                </c:pt>
                <c:pt idx="2120">
                  <c:v>8.9937868819706406</c:v>
                </c:pt>
                <c:pt idx="2121">
                  <c:v>8.9892440183235998</c:v>
                </c:pt>
                <c:pt idx="2122">
                  <c:v>8.9852005624214808</c:v>
                </c:pt>
                <c:pt idx="2123">
                  <c:v>8.9820497718221795</c:v>
                </c:pt>
                <c:pt idx="2124">
                  <c:v>8.9782414163123807</c:v>
                </c:pt>
                <c:pt idx="2125">
                  <c:v>8.9739400515712102</c:v>
                </c:pt>
                <c:pt idx="2126">
                  <c:v>8.9701011462722793</c:v>
                </c:pt>
                <c:pt idx="2127">
                  <c:v>8.9663128563433006</c:v>
                </c:pt>
                <c:pt idx="2128">
                  <c:v>8.9626974536836599</c:v>
                </c:pt>
                <c:pt idx="2129">
                  <c:v>8.9580141896416805</c:v>
                </c:pt>
                <c:pt idx="2130">
                  <c:v>8.9543931813021604</c:v>
                </c:pt>
                <c:pt idx="2131">
                  <c:v>8.9505945170229406</c:v>
                </c:pt>
                <c:pt idx="2132">
                  <c:v>8.9465714323260901</c:v>
                </c:pt>
                <c:pt idx="2133">
                  <c:v>8.9426858509715306</c:v>
                </c:pt>
                <c:pt idx="2134">
                  <c:v>8.9389592227773704</c:v>
                </c:pt>
                <c:pt idx="2135">
                  <c:v>8.9348382512180304</c:v>
                </c:pt>
                <c:pt idx="2136">
                  <c:v>8.9309733358195196</c:v>
                </c:pt>
                <c:pt idx="2137">
                  <c:v>8.9265793383926901</c:v>
                </c:pt>
                <c:pt idx="2138">
                  <c:v>8.9227083625588595</c:v>
                </c:pt>
                <c:pt idx="2139">
                  <c:v>8.9196521288445894</c:v>
                </c:pt>
                <c:pt idx="2140">
                  <c:v>8.9144362805599506</c:v>
                </c:pt>
                <c:pt idx="2141">
                  <c:v>8.91110137404862</c:v>
                </c:pt>
                <c:pt idx="2142">
                  <c:v>8.9064780259182204</c:v>
                </c:pt>
                <c:pt idx="2143">
                  <c:v>8.9025137421142606</c:v>
                </c:pt>
                <c:pt idx="2144">
                  <c:v>8.8984727847954694</c:v>
                </c:pt>
                <c:pt idx="2145">
                  <c:v>8.8945976406007894</c:v>
                </c:pt>
                <c:pt idx="2146">
                  <c:v>8.8908474807414102</c:v>
                </c:pt>
                <c:pt idx="2147">
                  <c:v>8.8863671316103598</c:v>
                </c:pt>
                <c:pt idx="2148">
                  <c:v>8.8822265186916791</c:v>
                </c:pt>
                <c:pt idx="2149">
                  <c:v>8.8787531346271003</c:v>
                </c:pt>
                <c:pt idx="2150">
                  <c:v>8.8738957972391894</c:v>
                </c:pt>
                <c:pt idx="2151">
                  <c:v>8.8701760167897099</c:v>
                </c:pt>
                <c:pt idx="2152">
                  <c:v>8.8661708652038804</c:v>
                </c:pt>
                <c:pt idx="2153">
                  <c:v>8.8616205865561106</c:v>
                </c:pt>
                <c:pt idx="2154">
                  <c:v>8.8580365869209707</c:v>
                </c:pt>
                <c:pt idx="2155">
                  <c:v>8.8536969399219299</c:v>
                </c:pt>
                <c:pt idx="2156">
                  <c:v>8.8494936142974598</c:v>
                </c:pt>
                <c:pt idx="2157">
                  <c:v>8.8456458253038104</c:v>
                </c:pt>
                <c:pt idx="2158">
                  <c:v>8.8417066651748293</c:v>
                </c:pt>
                <c:pt idx="2159">
                  <c:v>8.8371495274271492</c:v>
                </c:pt>
                <c:pt idx="2160">
                  <c:v>8.8330005828556999</c:v>
                </c:pt>
                <c:pt idx="2161">
                  <c:v>8.8291746273129803</c:v>
                </c:pt>
                <c:pt idx="2162">
                  <c:v>8.8248863170915204</c:v>
                </c:pt>
                <c:pt idx="2163">
                  <c:v>8.82124815540684</c:v>
                </c:pt>
                <c:pt idx="2164">
                  <c:v>8.8169578999155203</c:v>
                </c:pt>
                <c:pt idx="2165">
                  <c:v>8.8124902667530591</c:v>
                </c:pt>
                <c:pt idx="2166">
                  <c:v>8.8082675189217792</c:v>
                </c:pt>
                <c:pt idx="2167">
                  <c:v>8.8046034210531197</c:v>
                </c:pt>
                <c:pt idx="2168">
                  <c:v>8.8006543954669691</c:v>
                </c:pt>
                <c:pt idx="2169">
                  <c:v>8.7965167091318399</c:v>
                </c:pt>
                <c:pt idx="2170">
                  <c:v>8.7919758333055995</c:v>
                </c:pt>
                <c:pt idx="2171">
                  <c:v>8.7883407810402296</c:v>
                </c:pt>
                <c:pt idx="2172">
                  <c:v>8.7840154664117804</c:v>
                </c:pt>
                <c:pt idx="2173">
                  <c:v>8.7794215703074592</c:v>
                </c:pt>
                <c:pt idx="2174">
                  <c:v>8.7757724607459906</c:v>
                </c:pt>
                <c:pt idx="2175">
                  <c:v>8.7713733239866105</c:v>
                </c:pt>
                <c:pt idx="2176">
                  <c:v>8.7677260913808599</c:v>
                </c:pt>
                <c:pt idx="2177">
                  <c:v>8.76281117838999</c:v>
                </c:pt>
                <c:pt idx="2178">
                  <c:v>8.7588128435642698</c:v>
                </c:pt>
                <c:pt idx="2179">
                  <c:v>8.7548941460150296</c:v>
                </c:pt>
                <c:pt idx="2180">
                  <c:v>8.7511221126102594</c:v>
                </c:pt>
                <c:pt idx="2181">
                  <c:v>8.7471726495151891</c:v>
                </c:pt>
                <c:pt idx="2182">
                  <c:v>8.7432148196556394</c:v>
                </c:pt>
                <c:pt idx="2183">
                  <c:v>8.7386140959247705</c:v>
                </c:pt>
                <c:pt idx="2184">
                  <c:v>8.7345953266920802</c:v>
                </c:pt>
                <c:pt idx="2185">
                  <c:v>8.7306581563638108</c:v>
                </c:pt>
                <c:pt idx="2186">
                  <c:v>8.7266303457517793</c:v>
                </c:pt>
                <c:pt idx="2187">
                  <c:v>8.7221494600431502</c:v>
                </c:pt>
                <c:pt idx="2188">
                  <c:v>8.7181622007123192</c:v>
                </c:pt>
                <c:pt idx="2189">
                  <c:v>8.7138166947231106</c:v>
                </c:pt>
                <c:pt idx="2190">
                  <c:v>8.7102650996116893</c:v>
                </c:pt>
                <c:pt idx="2191">
                  <c:v>8.7066195899656904</c:v>
                </c:pt>
                <c:pt idx="2192">
                  <c:v>8.7017440972181603</c:v>
                </c:pt>
                <c:pt idx="2193">
                  <c:v>8.6977371217450301</c:v>
                </c:pt>
                <c:pt idx="2194">
                  <c:v>8.6941503360956602</c:v>
                </c:pt>
                <c:pt idx="2195">
                  <c:v>8.6899833742124208</c:v>
                </c:pt>
                <c:pt idx="2196">
                  <c:v>8.6862778518879598</c:v>
                </c:pt>
                <c:pt idx="2197">
                  <c:v>8.6815309527963596</c:v>
                </c:pt>
                <c:pt idx="2198">
                  <c:v>8.6782276155282201</c:v>
                </c:pt>
                <c:pt idx="2199">
                  <c:v>8.6738816224538908</c:v>
                </c:pt>
                <c:pt idx="2200">
                  <c:v>8.6698416976370005</c:v>
                </c:pt>
                <c:pt idx="2201">
                  <c:v>8.6654985131965603</c:v>
                </c:pt>
                <c:pt idx="2202">
                  <c:v>8.6616687327927799</c:v>
                </c:pt>
                <c:pt idx="2203">
                  <c:v>8.6577232823928405</c:v>
                </c:pt>
                <c:pt idx="2204">
                  <c:v>8.6532681259823505</c:v>
                </c:pt>
                <c:pt idx="2205">
                  <c:v>8.6497918761867005</c:v>
                </c:pt>
                <c:pt idx="2206">
                  <c:v>8.64610570028373</c:v>
                </c:pt>
                <c:pt idx="2207">
                  <c:v>8.6417157753493008</c:v>
                </c:pt>
                <c:pt idx="2208">
                  <c:v>8.6379495307595207</c:v>
                </c:pt>
                <c:pt idx="2209">
                  <c:v>8.6337376828888992</c:v>
                </c:pt>
                <c:pt idx="2210">
                  <c:v>8.62974608475953</c:v>
                </c:pt>
                <c:pt idx="2211">
                  <c:v>8.6265924609479203</c:v>
                </c:pt>
                <c:pt idx="2212">
                  <c:v>8.6227152005187104</c:v>
                </c:pt>
                <c:pt idx="2213">
                  <c:v>8.6185462896113592</c:v>
                </c:pt>
                <c:pt idx="2214">
                  <c:v>8.6144395432799996</c:v>
                </c:pt>
                <c:pt idx="2215">
                  <c:v>8.6105755691551806</c:v>
                </c:pt>
                <c:pt idx="2216">
                  <c:v>8.6071710644470691</c:v>
                </c:pt>
                <c:pt idx="2217">
                  <c:v>8.6032756556098402</c:v>
                </c:pt>
                <c:pt idx="2218">
                  <c:v>8.5990912705987306</c:v>
                </c:pt>
                <c:pt idx="2219">
                  <c:v>8.5960075275370809</c:v>
                </c:pt>
                <c:pt idx="2220">
                  <c:v>8.5926297491875001</c:v>
                </c:pt>
                <c:pt idx="2221">
                  <c:v>8.5879326219747298</c:v>
                </c:pt>
                <c:pt idx="2222">
                  <c:v>8.58390372897051</c:v>
                </c:pt>
                <c:pt idx="2223">
                  <c:v>8.5802135415819194</c:v>
                </c:pt>
                <c:pt idx="2224">
                  <c:v>8.5770317708011508</c:v>
                </c:pt>
                <c:pt idx="2225">
                  <c:v>8.5731761774126696</c:v>
                </c:pt>
                <c:pt idx="2226">
                  <c:v>8.5692806062633604</c:v>
                </c:pt>
                <c:pt idx="2227">
                  <c:v>8.5654794182910603</c:v>
                </c:pt>
                <c:pt idx="2228">
                  <c:v>8.5624951122391302</c:v>
                </c:pt>
                <c:pt idx="2229">
                  <c:v>8.5584106582979693</c:v>
                </c:pt>
                <c:pt idx="2230">
                  <c:v>8.5547814269712905</c:v>
                </c:pt>
                <c:pt idx="2231">
                  <c:v>8.5509937686911694</c:v>
                </c:pt>
                <c:pt idx="2232">
                  <c:v>8.5472256377102802</c:v>
                </c:pt>
                <c:pt idx="2233">
                  <c:v>8.5434628245257205</c:v>
                </c:pt>
                <c:pt idx="2234">
                  <c:v>8.5405543894912395</c:v>
                </c:pt>
                <c:pt idx="2235">
                  <c:v>8.5372199143817706</c:v>
                </c:pt>
                <c:pt idx="2236">
                  <c:v>8.5335152710897404</c:v>
                </c:pt>
                <c:pt idx="2237">
                  <c:v>8.5305195429099108</c:v>
                </c:pt>
                <c:pt idx="2238">
                  <c:v>8.5262564055460004</c:v>
                </c:pt>
                <c:pt idx="2239">
                  <c:v>8.5228086044816305</c:v>
                </c:pt>
                <c:pt idx="2240">
                  <c:v>8.5194575242067092</c:v>
                </c:pt>
                <c:pt idx="2241">
                  <c:v>8.5160720773510103</c:v>
                </c:pt>
                <c:pt idx="2242">
                  <c:v>8.5125891724291591</c:v>
                </c:pt>
                <c:pt idx="2243">
                  <c:v>8.5093413295357205</c:v>
                </c:pt>
                <c:pt idx="2244">
                  <c:v>8.5054329031804308</c:v>
                </c:pt>
                <c:pt idx="2245">
                  <c:v>8.5024459779344195</c:v>
                </c:pt>
                <c:pt idx="2246">
                  <c:v>8.4988146230006603</c:v>
                </c:pt>
                <c:pt idx="2247">
                  <c:v>8.4954146945204503</c:v>
                </c:pt>
                <c:pt idx="2248">
                  <c:v>8.4918264900472593</c:v>
                </c:pt>
                <c:pt idx="2249">
                  <c:v>8.4885973855893102</c:v>
                </c:pt>
                <c:pt idx="2250">
                  <c:v>8.4850501984171807</c:v>
                </c:pt>
                <c:pt idx="2251">
                  <c:v>8.4819397743272908</c:v>
                </c:pt>
                <c:pt idx="2252">
                  <c:v>8.4785639346711204</c:v>
                </c:pt>
                <c:pt idx="2253">
                  <c:v>8.4754363439890898</c:v>
                </c:pt>
                <c:pt idx="2254">
                  <c:v>8.4720180587011598</c:v>
                </c:pt>
                <c:pt idx="2255">
                  <c:v>8.4687089861107605</c:v>
                </c:pt>
                <c:pt idx="2256">
                  <c:v>8.4650310504962505</c:v>
                </c:pt>
                <c:pt idx="2257">
                  <c:v>8.46216920682145</c:v>
                </c:pt>
                <c:pt idx="2258">
                  <c:v>8.4590809689255106</c:v>
                </c:pt>
                <c:pt idx="2259">
                  <c:v>8.4557758555128402</c:v>
                </c:pt>
                <c:pt idx="2260">
                  <c:v>8.4523240352971492</c:v>
                </c:pt>
                <c:pt idx="2261">
                  <c:v>8.4494679692327708</c:v>
                </c:pt>
                <c:pt idx="2262">
                  <c:v>8.4463344239134504</c:v>
                </c:pt>
                <c:pt idx="2263">
                  <c:v>8.4427835384896195</c:v>
                </c:pt>
                <c:pt idx="2264">
                  <c:v>8.44039786343874</c:v>
                </c:pt>
                <c:pt idx="2265">
                  <c:v>8.4368753866683495</c:v>
                </c:pt>
                <c:pt idx="2266">
                  <c:v>8.4338790786119109</c:v>
                </c:pt>
                <c:pt idx="2267">
                  <c:v>8.4304463822041793</c:v>
                </c:pt>
                <c:pt idx="2268">
                  <c:v>8.4276618687377098</c:v>
                </c:pt>
                <c:pt idx="2269">
                  <c:v>8.4245873041779191</c:v>
                </c:pt>
                <c:pt idx="2270">
                  <c:v>8.4213436294494599</c:v>
                </c:pt>
                <c:pt idx="2271">
                  <c:v>8.4183249285074808</c:v>
                </c:pt>
                <c:pt idx="2272">
                  <c:v>8.4153059176602394</c:v>
                </c:pt>
                <c:pt idx="2273">
                  <c:v>8.4127040497622207</c:v>
                </c:pt>
                <c:pt idx="2274">
                  <c:v>8.4097802718357393</c:v>
                </c:pt>
                <c:pt idx="2275">
                  <c:v>8.4063269434166497</c:v>
                </c:pt>
                <c:pt idx="2276">
                  <c:v>8.4034858330372906</c:v>
                </c:pt>
                <c:pt idx="2277">
                  <c:v>8.4002607910317195</c:v>
                </c:pt>
                <c:pt idx="2278">
                  <c:v>8.3971605955463602</c:v>
                </c:pt>
                <c:pt idx="2279">
                  <c:v>8.39423510158176</c:v>
                </c:pt>
                <c:pt idx="2280">
                  <c:v>8.3914407767564008</c:v>
                </c:pt>
                <c:pt idx="2281">
                  <c:v>8.38923091212766</c:v>
                </c:pt>
                <c:pt idx="2282">
                  <c:v>8.3860715678916495</c:v>
                </c:pt>
                <c:pt idx="2283">
                  <c:v>8.3830500907478793</c:v>
                </c:pt>
                <c:pt idx="2284">
                  <c:v>8.3801869117246905</c:v>
                </c:pt>
                <c:pt idx="2285">
                  <c:v>8.3773016313247908</c:v>
                </c:pt>
                <c:pt idx="2286">
                  <c:v>8.3742523481902502</c:v>
                </c:pt>
                <c:pt idx="2287">
                  <c:v>8.3715465506396303</c:v>
                </c:pt>
                <c:pt idx="2288">
                  <c:v>8.3687275951121798</c:v>
                </c:pt>
                <c:pt idx="2289">
                  <c:v>8.3659726309803606</c:v>
                </c:pt>
                <c:pt idx="2290">
                  <c:v>8.3631969308958301</c:v>
                </c:pt>
                <c:pt idx="2291">
                  <c:v>8.3599720966351807</c:v>
                </c:pt>
                <c:pt idx="2292">
                  <c:v>8.3568892766866494</c:v>
                </c:pt>
                <c:pt idx="2293">
                  <c:v>8.3548624665672495</c:v>
                </c:pt>
                <c:pt idx="2294">
                  <c:v>8.3519195888343205</c:v>
                </c:pt>
                <c:pt idx="2295">
                  <c:v>8.3493170133643009</c:v>
                </c:pt>
                <c:pt idx="2296">
                  <c:v>8.3468786035248002</c:v>
                </c:pt>
                <c:pt idx="2297">
                  <c:v>8.3445378733951792</c:v>
                </c:pt>
                <c:pt idx="2298">
                  <c:v>8.3412030255466192</c:v>
                </c:pt>
                <c:pt idx="2299">
                  <c:v>8.3381042711600806</c:v>
                </c:pt>
                <c:pt idx="2300">
                  <c:v>8.3351388871670604</c:v>
                </c:pt>
                <c:pt idx="2301">
                  <c:v>8.3329230088269899</c:v>
                </c:pt>
                <c:pt idx="2302">
                  <c:v>8.3302545009754692</c:v>
                </c:pt>
                <c:pt idx="2303">
                  <c:v>8.3277714736629207</c:v>
                </c:pt>
                <c:pt idx="2304">
                  <c:v>8.32522499718654</c:v>
                </c:pt>
                <c:pt idx="2305">
                  <c:v>8.3222796040931595</c:v>
                </c:pt>
                <c:pt idx="2306">
                  <c:v>8.3192471602640001</c:v>
                </c:pt>
                <c:pt idx="2307">
                  <c:v>8.3167741464771492</c:v>
                </c:pt>
                <c:pt idx="2308">
                  <c:v>8.3139666375009806</c:v>
                </c:pt>
                <c:pt idx="2309">
                  <c:v>8.3112207045028601</c:v>
                </c:pt>
                <c:pt idx="2310">
                  <c:v>8.3089166499928506</c:v>
                </c:pt>
                <c:pt idx="2311">
                  <c:v>8.3066212138563298</c:v>
                </c:pt>
                <c:pt idx="2312">
                  <c:v>8.3038343710550908</c:v>
                </c:pt>
                <c:pt idx="2313">
                  <c:v>8.3010953924447701</c:v>
                </c:pt>
                <c:pt idx="2314">
                  <c:v>8.2979923207100708</c:v>
                </c:pt>
                <c:pt idx="2315">
                  <c:v>8.2955220294190095</c:v>
                </c:pt>
                <c:pt idx="2316">
                  <c:v>8.2932537519049792</c:v>
                </c:pt>
                <c:pt idx="2317">
                  <c:v>8.2902960616517802</c:v>
                </c:pt>
                <c:pt idx="2318">
                  <c:v>8.2879521970958692</c:v>
                </c:pt>
                <c:pt idx="2319">
                  <c:v>8.2854983876685093</c:v>
                </c:pt>
                <c:pt idx="2320">
                  <c:v>8.2827872489848104</c:v>
                </c:pt>
                <c:pt idx="2321">
                  <c:v>8.2802012931263107</c:v>
                </c:pt>
                <c:pt idx="2322">
                  <c:v>8.2770380193644097</c:v>
                </c:pt>
                <c:pt idx="2323">
                  <c:v>8.2744003589006496</c:v>
                </c:pt>
                <c:pt idx="2324">
                  <c:v>8.2721837354302892</c:v>
                </c:pt>
                <c:pt idx="2325">
                  <c:v>8.2694015134895693</c:v>
                </c:pt>
                <c:pt idx="2326">
                  <c:v>8.2664596778907207</c:v>
                </c:pt>
                <c:pt idx="2327">
                  <c:v>8.2646138185985905</c:v>
                </c:pt>
                <c:pt idx="2328">
                  <c:v>8.2618395789011192</c:v>
                </c:pt>
                <c:pt idx="2329">
                  <c:v>8.2590311732139803</c:v>
                </c:pt>
                <c:pt idx="2330">
                  <c:v>8.2568181231491309</c:v>
                </c:pt>
                <c:pt idx="2331">
                  <c:v>8.2540240597321599</c:v>
                </c:pt>
                <c:pt idx="2332">
                  <c:v>8.2515050926560196</c:v>
                </c:pt>
                <c:pt idx="2333">
                  <c:v>8.2489278670490602</c:v>
                </c:pt>
                <c:pt idx="2334">
                  <c:v>8.2462604538066699</c:v>
                </c:pt>
                <c:pt idx="2335">
                  <c:v>8.2435771960673208</c:v>
                </c:pt>
                <c:pt idx="2336">
                  <c:v>8.2408639048977701</c:v>
                </c:pt>
                <c:pt idx="2337">
                  <c:v>8.2385088765063301</c:v>
                </c:pt>
                <c:pt idx="2338">
                  <c:v>8.2360415833067204</c:v>
                </c:pt>
                <c:pt idx="2339">
                  <c:v>8.2324141275875693</c:v>
                </c:pt>
                <c:pt idx="2340">
                  <c:v>8.23002079187183</c:v>
                </c:pt>
                <c:pt idx="2341">
                  <c:v>8.2274238974845098</c:v>
                </c:pt>
                <c:pt idx="2342">
                  <c:v>8.2253701884949599</c:v>
                </c:pt>
                <c:pt idx="2343">
                  <c:v>8.2223417181298792</c:v>
                </c:pt>
                <c:pt idx="2344">
                  <c:v>8.2196272364700391</c:v>
                </c:pt>
                <c:pt idx="2345">
                  <c:v>8.2171828390518797</c:v>
                </c:pt>
                <c:pt idx="2346">
                  <c:v>8.2146013444396093</c:v>
                </c:pt>
                <c:pt idx="2347">
                  <c:v>8.2124730640907906</c:v>
                </c:pt>
                <c:pt idx="2348">
                  <c:v>8.2094651704828507</c:v>
                </c:pt>
                <c:pt idx="2349">
                  <c:v>8.2074840199720303</c:v>
                </c:pt>
                <c:pt idx="2350">
                  <c:v>8.2040234571909103</c:v>
                </c:pt>
                <c:pt idx="2351">
                  <c:v>8.2010018949899592</c:v>
                </c:pt>
                <c:pt idx="2352">
                  <c:v>8.1982474748987002</c:v>
                </c:pt>
                <c:pt idx="2353">
                  <c:v>8.1960014622300008</c:v>
                </c:pt>
                <c:pt idx="2354">
                  <c:v>8.1929432797387598</c:v>
                </c:pt>
                <c:pt idx="2355">
                  <c:v>8.1906806507868399</c:v>
                </c:pt>
                <c:pt idx="2356">
                  <c:v>8.1883273434471704</c:v>
                </c:pt>
                <c:pt idx="2357">
                  <c:v>8.1852201809766605</c:v>
                </c:pt>
                <c:pt idx="2358">
                  <c:v>8.1824992322785395</c:v>
                </c:pt>
                <c:pt idx="2359">
                  <c:v>8.1800708290424797</c:v>
                </c:pt>
                <c:pt idx="2360">
                  <c:v>8.1766429636825695</c:v>
                </c:pt>
                <c:pt idx="2361">
                  <c:v>8.1739118691107908</c:v>
                </c:pt>
                <c:pt idx="2362">
                  <c:v>8.1710021828781301</c:v>
                </c:pt>
                <c:pt idx="2363">
                  <c:v>8.1682729803847902</c:v>
                </c:pt>
                <c:pt idx="2364">
                  <c:v>8.1663724348975499</c:v>
                </c:pt>
                <c:pt idx="2365">
                  <c:v>8.1630666228665394</c:v>
                </c:pt>
                <c:pt idx="2366">
                  <c:v>8.1602630755042505</c:v>
                </c:pt>
                <c:pt idx="2367">
                  <c:v>8.1572766257301996</c:v>
                </c:pt>
                <c:pt idx="2368">
                  <c:v>8.1550227227408207</c:v>
                </c:pt>
                <c:pt idx="2369">
                  <c:v>8.1520309095898398</c:v>
                </c:pt>
                <c:pt idx="2370">
                  <c:v>8.1491762657239004</c:v>
                </c:pt>
                <c:pt idx="2371">
                  <c:v>8.1467200562762301</c:v>
                </c:pt>
                <c:pt idx="2372">
                  <c:v>8.14351332634822</c:v>
                </c:pt>
                <c:pt idx="2373">
                  <c:v>8.1403827143126204</c:v>
                </c:pt>
                <c:pt idx="2374">
                  <c:v>8.1376313085245204</c:v>
                </c:pt>
                <c:pt idx="2375">
                  <c:v>8.1345925803388095</c:v>
                </c:pt>
                <c:pt idx="2376">
                  <c:v>8.1315096877279895</c:v>
                </c:pt>
                <c:pt idx="2377">
                  <c:v>8.1284380594539893</c:v>
                </c:pt>
                <c:pt idx="2378">
                  <c:v>8.1262845925845806</c:v>
                </c:pt>
                <c:pt idx="2379">
                  <c:v>8.1234749297468891</c:v>
                </c:pt>
                <c:pt idx="2380">
                  <c:v>8.1203413244447802</c:v>
                </c:pt>
                <c:pt idx="2381">
                  <c:v>8.1178823643370599</c:v>
                </c:pt>
                <c:pt idx="2382">
                  <c:v>8.11429005111885</c:v>
                </c:pt>
                <c:pt idx="2383">
                  <c:v>8.1113303703202302</c:v>
                </c:pt>
                <c:pt idx="2384">
                  <c:v>8.1083363455467001</c:v>
                </c:pt>
                <c:pt idx="2385">
                  <c:v>8.10566929399819</c:v>
                </c:pt>
                <c:pt idx="2386">
                  <c:v>8.1026701066484392</c:v>
                </c:pt>
                <c:pt idx="2387">
                  <c:v>8.09944068294344</c:v>
                </c:pt>
                <c:pt idx="2388">
                  <c:v>8.0960989238109295</c:v>
                </c:pt>
                <c:pt idx="2389">
                  <c:v>8.0933632435609795</c:v>
                </c:pt>
                <c:pt idx="2390">
                  <c:v>8.0902394895247092</c:v>
                </c:pt>
                <c:pt idx="2391">
                  <c:v>8.0877684496072497</c:v>
                </c:pt>
                <c:pt idx="2392">
                  <c:v>8.0843305078268308</c:v>
                </c:pt>
                <c:pt idx="2393">
                  <c:v>8.0807961097201897</c:v>
                </c:pt>
                <c:pt idx="2394">
                  <c:v>8.0779813912523792</c:v>
                </c:pt>
                <c:pt idx="2395">
                  <c:v>8.0754330039176594</c:v>
                </c:pt>
                <c:pt idx="2396">
                  <c:v>8.0720271768216296</c:v>
                </c:pt>
                <c:pt idx="2397">
                  <c:v>8.0684908166260705</c:v>
                </c:pt>
                <c:pt idx="2398">
                  <c:v>8.0659955347415604</c:v>
                </c:pt>
                <c:pt idx="2399">
                  <c:v>8.0628873103126804</c:v>
                </c:pt>
                <c:pt idx="2400">
                  <c:v>8.0590109782350208</c:v>
                </c:pt>
                <c:pt idx="2401">
                  <c:v>8.0563973224224092</c:v>
                </c:pt>
                <c:pt idx="2402">
                  <c:v>8.0530152241418698</c:v>
                </c:pt>
                <c:pt idx="2403">
                  <c:v>8.0498339130351209</c:v>
                </c:pt>
                <c:pt idx="2404">
                  <c:v>8.0463100758579404</c:v>
                </c:pt>
                <c:pt idx="2405">
                  <c:v>8.0433354855010002</c:v>
                </c:pt>
                <c:pt idx="2406">
                  <c:v>8.0399370858170105</c:v>
                </c:pt>
                <c:pt idx="2407">
                  <c:v>8.0366535499086496</c:v>
                </c:pt>
                <c:pt idx="2408">
                  <c:v>8.0337417829559801</c:v>
                </c:pt>
                <c:pt idx="2409">
                  <c:v>8.0295855783839194</c:v>
                </c:pt>
                <c:pt idx="2410">
                  <c:v>8.0268964716168707</c:v>
                </c:pt>
                <c:pt idx="2411">
                  <c:v>8.0235022047025009</c:v>
                </c:pt>
                <c:pt idx="2412">
                  <c:v>8.0199234559076693</c:v>
                </c:pt>
                <c:pt idx="2413">
                  <c:v>8.0166857276772294</c:v>
                </c:pt>
                <c:pt idx="2414">
                  <c:v>8.0133793288103501</c:v>
                </c:pt>
                <c:pt idx="2415">
                  <c:v>8.0104998633739104</c:v>
                </c:pt>
                <c:pt idx="2416">
                  <c:v>8.0072221112922399</c:v>
                </c:pt>
                <c:pt idx="2417">
                  <c:v>8.0035587513213393</c:v>
                </c:pt>
                <c:pt idx="2418">
                  <c:v>7.9998012792238899</c:v>
                </c:pt>
                <c:pt idx="2419">
                  <c:v>7.9970043717116699</c:v>
                </c:pt>
                <c:pt idx="2420">
                  <c:v>7.9936133544766204</c:v>
                </c:pt>
                <c:pt idx="2421">
                  <c:v>7.9902741436803302</c:v>
                </c:pt>
                <c:pt idx="2422">
                  <c:v>7.9865373810302396</c:v>
                </c:pt>
                <c:pt idx="2423">
                  <c:v>7.9831509759612302</c:v>
                </c:pt>
                <c:pt idx="2424">
                  <c:v>7.9792897673433396</c:v>
                </c:pt>
                <c:pt idx="2425">
                  <c:v>7.9756647933306297</c:v>
                </c:pt>
                <c:pt idx="2426">
                  <c:v>7.9729680586443399</c:v>
                </c:pt>
                <c:pt idx="2427">
                  <c:v>7.9691682236436003</c:v>
                </c:pt>
                <c:pt idx="2428">
                  <c:v>7.9657475652174998</c:v>
                </c:pt>
                <c:pt idx="2429">
                  <c:v>7.9627601454945403</c:v>
                </c:pt>
                <c:pt idx="2430">
                  <c:v>7.9592238489320799</c:v>
                </c:pt>
                <c:pt idx="2431">
                  <c:v>7.9553698672387601</c:v>
                </c:pt>
                <c:pt idx="2432">
                  <c:v>7.9525948783141098</c:v>
                </c:pt>
                <c:pt idx="2433">
                  <c:v>7.9489062009644202</c:v>
                </c:pt>
                <c:pt idx="2434">
                  <c:v>7.94543984602549</c:v>
                </c:pt>
                <c:pt idx="2435">
                  <c:v>7.9425753572198099</c:v>
                </c:pt>
                <c:pt idx="2436">
                  <c:v>7.9389106518364603</c:v>
                </c:pt>
                <c:pt idx="2437">
                  <c:v>7.9353756621354101</c:v>
                </c:pt>
                <c:pt idx="2438">
                  <c:v>7.9317832694741703</c:v>
                </c:pt>
                <c:pt idx="2439">
                  <c:v>7.9280388479636299</c:v>
                </c:pt>
                <c:pt idx="2440">
                  <c:v>7.92429405447524</c:v>
                </c:pt>
                <c:pt idx="2441">
                  <c:v>7.9209035433756902</c:v>
                </c:pt>
                <c:pt idx="2442">
                  <c:v>7.9179738360791196</c:v>
                </c:pt>
                <c:pt idx="2443">
                  <c:v>7.9146153927346603</c:v>
                </c:pt>
                <c:pt idx="2444">
                  <c:v>7.9106000230056104</c:v>
                </c:pt>
                <c:pt idx="2445">
                  <c:v>7.9065518786756197</c:v>
                </c:pt>
                <c:pt idx="2446">
                  <c:v>7.9036447558144198</c:v>
                </c:pt>
                <c:pt idx="2447">
                  <c:v>7.9002000392816001</c:v>
                </c:pt>
                <c:pt idx="2448">
                  <c:v>7.89686675865239</c:v>
                </c:pt>
                <c:pt idx="2449">
                  <c:v>7.8935396615299496</c:v>
                </c:pt>
                <c:pt idx="2450">
                  <c:v>7.8895456153570303</c:v>
                </c:pt>
                <c:pt idx="2451">
                  <c:v>7.8861902408898299</c:v>
                </c:pt>
                <c:pt idx="2452">
                  <c:v>7.8823764401506304</c:v>
                </c:pt>
                <c:pt idx="2453">
                  <c:v>7.8793016936795803</c:v>
                </c:pt>
                <c:pt idx="2454">
                  <c:v>7.87562124023371</c:v>
                </c:pt>
                <c:pt idx="2455">
                  <c:v>7.8719095218820598</c:v>
                </c:pt>
                <c:pt idx="2456">
                  <c:v>7.868542178387</c:v>
                </c:pt>
                <c:pt idx="2457">
                  <c:v>7.8656832476981302</c:v>
                </c:pt>
                <c:pt idx="2458">
                  <c:v>7.8616278365502197</c:v>
                </c:pt>
                <c:pt idx="2459">
                  <c:v>7.8583815310699903</c:v>
                </c:pt>
                <c:pt idx="2460">
                  <c:v>7.8545589225948103</c:v>
                </c:pt>
                <c:pt idx="2461">
                  <c:v>7.8512482637349104</c:v>
                </c:pt>
                <c:pt idx="2462">
                  <c:v>7.8473875338494503</c:v>
                </c:pt>
                <c:pt idx="2463">
                  <c:v>7.8436665903921803</c:v>
                </c:pt>
                <c:pt idx="2464">
                  <c:v>7.8402695726495901</c:v>
                </c:pt>
                <c:pt idx="2465">
                  <c:v>7.8370963030352501</c:v>
                </c:pt>
                <c:pt idx="2466">
                  <c:v>7.8336658845940397</c:v>
                </c:pt>
                <c:pt idx="2467">
                  <c:v>7.8301915549681604</c:v>
                </c:pt>
                <c:pt idx="2468">
                  <c:v>7.82677582275804</c:v>
                </c:pt>
                <c:pt idx="2469">
                  <c:v>7.8230527498497802</c:v>
                </c:pt>
                <c:pt idx="2470">
                  <c:v>7.8197797344945501</c:v>
                </c:pt>
                <c:pt idx="2471">
                  <c:v>7.8160407499241504</c:v>
                </c:pt>
                <c:pt idx="2472">
                  <c:v>7.8121216258103603</c:v>
                </c:pt>
                <c:pt idx="2473">
                  <c:v>7.8088895238568297</c:v>
                </c:pt>
                <c:pt idx="2474">
                  <c:v>7.8059242485314897</c:v>
                </c:pt>
                <c:pt idx="2475">
                  <c:v>7.8021206384777404</c:v>
                </c:pt>
                <c:pt idx="2476">
                  <c:v>7.7985766534444796</c:v>
                </c:pt>
                <c:pt idx="2477">
                  <c:v>7.79499370603064</c:v>
                </c:pt>
                <c:pt idx="2478">
                  <c:v>7.7918563077234504</c:v>
                </c:pt>
                <c:pt idx="2479">
                  <c:v>7.7889961783706099</c:v>
                </c:pt>
                <c:pt idx="2480">
                  <c:v>7.7844809756225901</c:v>
                </c:pt>
                <c:pt idx="2481">
                  <c:v>7.7811835318874998</c:v>
                </c:pt>
                <c:pt idx="2482">
                  <c:v>7.7779492492094402</c:v>
                </c:pt>
                <c:pt idx="2483">
                  <c:v>7.7747962866649196</c:v>
                </c:pt>
                <c:pt idx="2484">
                  <c:v>7.7712255742692697</c:v>
                </c:pt>
                <c:pt idx="2485">
                  <c:v>7.7680156258269202</c:v>
                </c:pt>
                <c:pt idx="2486">
                  <c:v>7.7646373899423997</c:v>
                </c:pt>
                <c:pt idx="2487">
                  <c:v>7.7606468749424504</c:v>
                </c:pt>
                <c:pt idx="2488">
                  <c:v>7.7572418216890302</c:v>
                </c:pt>
                <c:pt idx="2489">
                  <c:v>7.7548481489519503</c:v>
                </c:pt>
                <c:pt idx="2490">
                  <c:v>7.7514739465229399</c:v>
                </c:pt>
                <c:pt idx="2491">
                  <c:v>7.7478843391182997</c:v>
                </c:pt>
                <c:pt idx="2492">
                  <c:v>7.7445076566324298</c:v>
                </c:pt>
                <c:pt idx="2493">
                  <c:v>7.7413716610348402</c:v>
                </c:pt>
                <c:pt idx="2494">
                  <c:v>7.7376134433148298</c:v>
                </c:pt>
                <c:pt idx="2495">
                  <c:v>7.7346904168736499</c:v>
                </c:pt>
                <c:pt idx="2496">
                  <c:v>7.7312083529511799</c:v>
                </c:pt>
                <c:pt idx="2497">
                  <c:v>7.727781117438</c:v>
                </c:pt>
                <c:pt idx="2498">
                  <c:v>7.7250185116869803</c:v>
                </c:pt>
                <c:pt idx="2499">
                  <c:v>7.7214798464242103</c:v>
                </c:pt>
                <c:pt idx="2500">
                  <c:v>7.7187400796239896</c:v>
                </c:pt>
                <c:pt idx="2501">
                  <c:v>7.7154924068116397</c:v>
                </c:pt>
                <c:pt idx="2502">
                  <c:v>7.7121146808250698</c:v>
                </c:pt>
                <c:pt idx="2503">
                  <c:v>7.7095610030185204</c:v>
                </c:pt>
                <c:pt idx="2504">
                  <c:v>7.7061499643063396</c:v>
                </c:pt>
                <c:pt idx="2505">
                  <c:v>7.7021839468930304</c:v>
                </c:pt>
                <c:pt idx="2506">
                  <c:v>7.6996971349129497</c:v>
                </c:pt>
                <c:pt idx="2507">
                  <c:v>7.6965995133092298</c:v>
                </c:pt>
                <c:pt idx="2508">
                  <c:v>7.6929822174732001</c:v>
                </c:pt>
                <c:pt idx="2509">
                  <c:v>7.6901175507369697</c:v>
                </c:pt>
                <c:pt idx="2510">
                  <c:v>7.6869658597744301</c:v>
                </c:pt>
                <c:pt idx="2511">
                  <c:v>7.6842957141898696</c:v>
                </c:pt>
                <c:pt idx="2512">
                  <c:v>7.6811978695567698</c:v>
                </c:pt>
                <c:pt idx="2513">
                  <c:v>7.67803735853039</c:v>
                </c:pt>
                <c:pt idx="2514">
                  <c:v>7.6748197421483999</c:v>
                </c:pt>
                <c:pt idx="2515">
                  <c:v>7.6718074124918498</c:v>
                </c:pt>
                <c:pt idx="2516">
                  <c:v>7.66883950078563</c:v>
                </c:pt>
                <c:pt idx="2517">
                  <c:v>7.6664795980621401</c:v>
                </c:pt>
                <c:pt idx="2518">
                  <c:v>7.6624941476522901</c:v>
                </c:pt>
                <c:pt idx="2519">
                  <c:v>7.6602735311877099</c:v>
                </c:pt>
                <c:pt idx="2520">
                  <c:v>7.6570427727404899</c:v>
                </c:pt>
                <c:pt idx="2521">
                  <c:v>7.6540798001126902</c:v>
                </c:pt>
                <c:pt idx="2522">
                  <c:v>7.6512732574521296</c:v>
                </c:pt>
                <c:pt idx="2523">
                  <c:v>7.6481419419192997</c:v>
                </c:pt>
                <c:pt idx="2524">
                  <c:v>7.6453824160392196</c:v>
                </c:pt>
                <c:pt idx="2525">
                  <c:v>7.6428592175697103</c:v>
                </c:pt>
                <c:pt idx="2526">
                  <c:v>7.6395812001869299</c:v>
                </c:pt>
                <c:pt idx="2527">
                  <c:v>7.6371677012457102</c:v>
                </c:pt>
                <c:pt idx="2528">
                  <c:v>7.6339023146021399</c:v>
                </c:pt>
                <c:pt idx="2529">
                  <c:v>7.63080475483246</c:v>
                </c:pt>
                <c:pt idx="2530">
                  <c:v>7.6288269406449496</c:v>
                </c:pt>
                <c:pt idx="2531">
                  <c:v>7.6259764664926601</c:v>
                </c:pt>
                <c:pt idx="2532">
                  <c:v>7.6233449887536997</c:v>
                </c:pt>
                <c:pt idx="2533">
                  <c:v>7.6200601551754996</c:v>
                </c:pt>
                <c:pt idx="2534">
                  <c:v>7.6175224905227497</c:v>
                </c:pt>
                <c:pt idx="2535">
                  <c:v>7.6153421922169899</c:v>
                </c:pt>
                <c:pt idx="2536">
                  <c:v>7.61207110604078</c:v>
                </c:pt>
                <c:pt idx="2537">
                  <c:v>7.6098970866761997</c:v>
                </c:pt>
                <c:pt idx="2538">
                  <c:v>7.6071337152198701</c:v>
                </c:pt>
                <c:pt idx="2539">
                  <c:v>7.6041726186837799</c:v>
                </c:pt>
                <c:pt idx="2540">
                  <c:v>7.6024552965671202</c:v>
                </c:pt>
                <c:pt idx="2541">
                  <c:v>7.5987779845000096</c:v>
                </c:pt>
                <c:pt idx="2542">
                  <c:v>7.59671481841972</c:v>
                </c:pt>
                <c:pt idx="2543">
                  <c:v>7.5944863120680797</c:v>
                </c:pt>
                <c:pt idx="2544">
                  <c:v>7.5916621863455402</c:v>
                </c:pt>
                <c:pt idx="2545">
                  <c:v>7.5891443451796103</c:v>
                </c:pt>
                <c:pt idx="2546">
                  <c:v>7.5871694662400504</c:v>
                </c:pt>
                <c:pt idx="2547">
                  <c:v>7.5838133251147104</c:v>
                </c:pt>
                <c:pt idx="2548">
                  <c:v>7.58172114976787</c:v>
                </c:pt>
                <c:pt idx="2549">
                  <c:v>7.5793218619537699</c:v>
                </c:pt>
                <c:pt idx="2550">
                  <c:v>7.5763465535051999</c:v>
                </c:pt>
                <c:pt idx="2551">
                  <c:v>7.5742134966242398</c:v>
                </c:pt>
                <c:pt idx="2552">
                  <c:v>7.5719183689129803</c:v>
                </c:pt>
                <c:pt idx="2553">
                  <c:v>7.5698054414240401</c:v>
                </c:pt>
                <c:pt idx="2554">
                  <c:v>7.5671841899419299</c:v>
                </c:pt>
                <c:pt idx="2555">
                  <c:v>7.5648448844099097</c:v>
                </c:pt>
                <c:pt idx="2556">
                  <c:v>7.5621615337163597</c:v>
                </c:pt>
                <c:pt idx="2557">
                  <c:v>7.5598356508455202</c:v>
                </c:pt>
                <c:pt idx="2558">
                  <c:v>7.5575461697838699</c:v>
                </c:pt>
                <c:pt idx="2559">
                  <c:v>7.5549074692350002</c:v>
                </c:pt>
                <c:pt idx="2560">
                  <c:v>7.5525211047442999</c:v>
                </c:pt>
                <c:pt idx="2561">
                  <c:v>7.5507163634485801</c:v>
                </c:pt>
                <c:pt idx="2562">
                  <c:v>7.5479781875343903</c:v>
                </c:pt>
                <c:pt idx="2563">
                  <c:v>7.5457277970195404</c:v>
                </c:pt>
                <c:pt idx="2564">
                  <c:v>7.5431196511523204</c:v>
                </c:pt>
                <c:pt idx="2565">
                  <c:v>7.5411668068084801</c:v>
                </c:pt>
                <c:pt idx="2566">
                  <c:v>7.5388573003752404</c:v>
                </c:pt>
                <c:pt idx="2567">
                  <c:v>7.5363915809411202</c:v>
                </c:pt>
                <c:pt idx="2568">
                  <c:v>7.5340601818480604</c:v>
                </c:pt>
                <c:pt idx="2569">
                  <c:v>7.5319403751938401</c:v>
                </c:pt>
                <c:pt idx="2570">
                  <c:v>7.5295332709292104</c:v>
                </c:pt>
                <c:pt idx="2571">
                  <c:v>7.5279217141011499</c:v>
                </c:pt>
                <c:pt idx="2572">
                  <c:v>7.5252537971833702</c:v>
                </c:pt>
                <c:pt idx="2573">
                  <c:v>7.5231234847873001</c:v>
                </c:pt>
                <c:pt idx="2574">
                  <c:v>7.5211290356751501</c:v>
                </c:pt>
                <c:pt idx="2575">
                  <c:v>7.5190855545235404</c:v>
                </c:pt>
                <c:pt idx="2576">
                  <c:v>7.5167242476786704</c:v>
                </c:pt>
                <c:pt idx="2577">
                  <c:v>7.5138596717673503</c:v>
                </c:pt>
                <c:pt idx="2578">
                  <c:v>7.5121409369408401</c:v>
                </c:pt>
                <c:pt idx="2579">
                  <c:v>7.5099788839623498</c:v>
                </c:pt>
                <c:pt idx="2580">
                  <c:v>7.5077969162970701</c:v>
                </c:pt>
                <c:pt idx="2581">
                  <c:v>7.5054535486485499</c:v>
                </c:pt>
                <c:pt idx="2582">
                  <c:v>7.5036298355104698</c:v>
                </c:pt>
                <c:pt idx="2583">
                  <c:v>7.5013147001172502</c:v>
                </c:pt>
                <c:pt idx="2584">
                  <c:v>7.4998572515676303</c:v>
                </c:pt>
                <c:pt idx="2585">
                  <c:v>7.4975077645943298</c:v>
                </c:pt>
                <c:pt idx="2586">
                  <c:v>7.4956858832539197</c:v>
                </c:pt>
                <c:pt idx="2587">
                  <c:v>7.4928766338717399</c:v>
                </c:pt>
                <c:pt idx="2588">
                  <c:v>7.4911119799500296</c:v>
                </c:pt>
                <c:pt idx="2589">
                  <c:v>7.4883063204996496</c:v>
                </c:pt>
                <c:pt idx="2590">
                  <c:v>7.4866872215495901</c:v>
                </c:pt>
                <c:pt idx="2591">
                  <c:v>7.4847214582622703</c:v>
                </c:pt>
                <c:pt idx="2592">
                  <c:v>7.4827414404074402</c:v>
                </c:pt>
                <c:pt idx="2593">
                  <c:v>7.4805678990436997</c:v>
                </c:pt>
                <c:pt idx="2594">
                  <c:v>7.4784281893955598</c:v>
                </c:pt>
                <c:pt idx="2595">
                  <c:v>7.4766229083038098</c:v>
                </c:pt>
                <c:pt idx="2596">
                  <c:v>7.4746464484250499</c:v>
                </c:pt>
                <c:pt idx="2597">
                  <c:v>7.4721489517702402</c:v>
                </c:pt>
                <c:pt idx="2598">
                  <c:v>7.4699247831423596</c:v>
                </c:pt>
                <c:pt idx="2599">
                  <c:v>7.4683026004273101</c:v>
                </c:pt>
                <c:pt idx="2600">
                  <c:v>7.4663386327737902</c:v>
                </c:pt>
                <c:pt idx="2601">
                  <c:v>7.46363865588543</c:v>
                </c:pt>
                <c:pt idx="2602">
                  <c:v>7.4624823641237796</c:v>
                </c:pt>
                <c:pt idx="2603">
                  <c:v>7.4600928837112397</c:v>
                </c:pt>
                <c:pt idx="2604">
                  <c:v>7.4586622047398103</c:v>
                </c:pt>
                <c:pt idx="2605">
                  <c:v>7.4561841445921599</c:v>
                </c:pt>
                <c:pt idx="2606">
                  <c:v>7.4539413569747204</c:v>
                </c:pt>
                <c:pt idx="2607">
                  <c:v>7.45194491879254</c:v>
                </c:pt>
                <c:pt idx="2608">
                  <c:v>7.4491377206184799</c:v>
                </c:pt>
                <c:pt idx="2609">
                  <c:v>7.4477119061205102</c:v>
                </c:pt>
                <c:pt idx="2610">
                  <c:v>7.44558020835224</c:v>
                </c:pt>
                <c:pt idx="2611">
                  <c:v>7.4441147196181099</c:v>
                </c:pt>
                <c:pt idx="2612">
                  <c:v>7.4417633706167399</c:v>
                </c:pt>
                <c:pt idx="2613">
                  <c:v>7.4396647055078802</c:v>
                </c:pt>
                <c:pt idx="2614">
                  <c:v>7.4374253259112901</c:v>
                </c:pt>
                <c:pt idx="2615">
                  <c:v>7.4352402936867401</c:v>
                </c:pt>
                <c:pt idx="2616">
                  <c:v>7.4337658678120802</c:v>
                </c:pt>
                <c:pt idx="2617">
                  <c:v>7.4315835985329501</c:v>
                </c:pt>
                <c:pt idx="2618">
                  <c:v>7.4295271493039001</c:v>
                </c:pt>
                <c:pt idx="2619">
                  <c:v>7.4273513690346702</c:v>
                </c:pt>
                <c:pt idx="2620">
                  <c:v>7.4250277257575998</c:v>
                </c:pt>
                <c:pt idx="2621">
                  <c:v>7.4229199152547496</c:v>
                </c:pt>
                <c:pt idx="2622">
                  <c:v>7.4212734748209099</c:v>
                </c:pt>
                <c:pt idx="2623">
                  <c:v>7.4190977431037597</c:v>
                </c:pt>
                <c:pt idx="2624">
                  <c:v>7.4166061929392102</c:v>
                </c:pt>
                <c:pt idx="2625">
                  <c:v>7.4145449164282002</c:v>
                </c:pt>
                <c:pt idx="2626">
                  <c:v>7.4121629039959398</c:v>
                </c:pt>
                <c:pt idx="2627">
                  <c:v>7.4105024254687901</c:v>
                </c:pt>
                <c:pt idx="2628">
                  <c:v>7.4082638081081598</c:v>
                </c:pt>
                <c:pt idx="2629">
                  <c:v>7.40540666308776</c:v>
                </c:pt>
                <c:pt idx="2630">
                  <c:v>7.4036767070779401</c:v>
                </c:pt>
                <c:pt idx="2631">
                  <c:v>7.40142314271049</c:v>
                </c:pt>
                <c:pt idx="2632">
                  <c:v>7.3990296181156099</c:v>
                </c:pt>
                <c:pt idx="2633">
                  <c:v>7.39669646306257</c:v>
                </c:pt>
                <c:pt idx="2634">
                  <c:v>7.3952306274264297</c:v>
                </c:pt>
                <c:pt idx="2635">
                  <c:v>7.3929333341622296</c:v>
                </c:pt>
                <c:pt idx="2636">
                  <c:v>7.3905439381273297</c:v>
                </c:pt>
                <c:pt idx="2637">
                  <c:v>7.38875259043607</c:v>
                </c:pt>
                <c:pt idx="2638">
                  <c:v>7.3859971918911098</c:v>
                </c:pt>
                <c:pt idx="2639">
                  <c:v>7.3833867999799496</c:v>
                </c:pt>
                <c:pt idx="2640">
                  <c:v>7.3817685002338598</c:v>
                </c:pt>
                <c:pt idx="2641">
                  <c:v>7.3799407894269198</c:v>
                </c:pt>
                <c:pt idx="2642">
                  <c:v>7.3768915269500397</c:v>
                </c:pt>
                <c:pt idx="2643">
                  <c:v>7.3744359083757596</c:v>
                </c:pt>
                <c:pt idx="2644">
                  <c:v>7.3724758677634998</c:v>
                </c:pt>
                <c:pt idx="2645">
                  <c:v>7.3702432274308798</c:v>
                </c:pt>
                <c:pt idx="2646">
                  <c:v>7.3681717616872202</c:v>
                </c:pt>
                <c:pt idx="2647">
                  <c:v>7.36597865119733</c:v>
                </c:pt>
                <c:pt idx="2648">
                  <c:v>7.36321267633683</c:v>
                </c:pt>
                <c:pt idx="2649">
                  <c:v>7.3608617774810403</c:v>
                </c:pt>
                <c:pt idx="2650">
                  <c:v>7.3584555689479796</c:v>
                </c:pt>
                <c:pt idx="2651">
                  <c:v>7.3555281123779599</c:v>
                </c:pt>
                <c:pt idx="2652">
                  <c:v>7.3538545587986102</c:v>
                </c:pt>
                <c:pt idx="2653">
                  <c:v>7.3505977019240296</c:v>
                </c:pt>
                <c:pt idx="2654">
                  <c:v>7.3493642360908096</c:v>
                </c:pt>
                <c:pt idx="2655">
                  <c:v>7.34621882965721</c:v>
                </c:pt>
                <c:pt idx="2656">
                  <c:v>7.3443853622797297</c:v>
                </c:pt>
                <c:pt idx="2657">
                  <c:v>7.3422190435945502</c:v>
                </c:pt>
                <c:pt idx="2658">
                  <c:v>7.3395408318502096</c:v>
                </c:pt>
                <c:pt idx="2659">
                  <c:v>7.3368066543655202</c:v>
                </c:pt>
                <c:pt idx="2660">
                  <c:v>7.3347168811406798</c:v>
                </c:pt>
                <c:pt idx="2661">
                  <c:v>7.3319649038246801</c:v>
                </c:pt>
                <c:pt idx="2662">
                  <c:v>7.3292790852872702</c:v>
                </c:pt>
                <c:pt idx="2663">
                  <c:v>7.3267584181982599</c:v>
                </c:pt>
                <c:pt idx="2664">
                  <c:v>7.3245666260442901</c:v>
                </c:pt>
                <c:pt idx="2665">
                  <c:v>7.3221158591571598</c:v>
                </c:pt>
                <c:pt idx="2666">
                  <c:v>7.3198637248710998</c:v>
                </c:pt>
                <c:pt idx="2667">
                  <c:v>7.3164801653509901</c:v>
                </c:pt>
                <c:pt idx="2668">
                  <c:v>7.3145263700844296</c:v>
                </c:pt>
                <c:pt idx="2669">
                  <c:v>7.3123666921697303</c:v>
                </c:pt>
                <c:pt idx="2670">
                  <c:v>7.3090236524752896</c:v>
                </c:pt>
                <c:pt idx="2671">
                  <c:v>7.3067130454257301</c:v>
                </c:pt>
                <c:pt idx="2672">
                  <c:v>7.3035679286402102</c:v>
                </c:pt>
                <c:pt idx="2673">
                  <c:v>7.3017739818085801</c:v>
                </c:pt>
                <c:pt idx="2674">
                  <c:v>7.2994835297427496</c:v>
                </c:pt>
                <c:pt idx="2675">
                  <c:v>7.29682944337004</c:v>
                </c:pt>
                <c:pt idx="2676">
                  <c:v>7.2939476088183</c:v>
                </c:pt>
                <c:pt idx="2677">
                  <c:v>7.2914832273674302</c:v>
                </c:pt>
                <c:pt idx="2678">
                  <c:v>7.2886375601104003</c:v>
                </c:pt>
                <c:pt idx="2679">
                  <c:v>7.2858771085656002</c:v>
                </c:pt>
                <c:pt idx="2680">
                  <c:v>7.2834898324850599</c:v>
                </c:pt>
                <c:pt idx="2681">
                  <c:v>7.2805866167243103</c:v>
                </c:pt>
                <c:pt idx="2682">
                  <c:v>7.2780005692719296</c:v>
                </c:pt>
                <c:pt idx="2683">
                  <c:v>7.2755499914127997</c:v>
                </c:pt>
                <c:pt idx="2684">
                  <c:v>7.2727702007406902</c:v>
                </c:pt>
                <c:pt idx="2685">
                  <c:v>7.2700109521717797</c:v>
                </c:pt>
                <c:pt idx="2686">
                  <c:v>7.26704351661839</c:v>
                </c:pt>
                <c:pt idx="2687">
                  <c:v>7.2637597443172304</c:v>
                </c:pt>
                <c:pt idx="2688">
                  <c:v>7.2614357964932603</c:v>
                </c:pt>
                <c:pt idx="2689">
                  <c:v>7.2586021012685</c:v>
                </c:pt>
                <c:pt idx="2690">
                  <c:v>7.2557111042648996</c:v>
                </c:pt>
                <c:pt idx="2691">
                  <c:v>7.2533051281629897</c:v>
                </c:pt>
                <c:pt idx="2692">
                  <c:v>7.2505323829209596</c:v>
                </c:pt>
                <c:pt idx="2693">
                  <c:v>7.24749077570422</c:v>
                </c:pt>
                <c:pt idx="2694">
                  <c:v>7.2446472297933404</c:v>
                </c:pt>
                <c:pt idx="2695">
                  <c:v>7.2421418242098596</c:v>
                </c:pt>
                <c:pt idx="2696">
                  <c:v>7.2392346667582803</c:v>
                </c:pt>
                <c:pt idx="2697">
                  <c:v>7.2366225032179203</c:v>
                </c:pt>
                <c:pt idx="2698">
                  <c:v>7.2336785700461199</c:v>
                </c:pt>
                <c:pt idx="2699">
                  <c:v>7.2310486450689204</c:v>
                </c:pt>
                <c:pt idx="2700">
                  <c:v>7.22803266528505</c:v>
                </c:pt>
                <c:pt idx="2701">
                  <c:v>7.2246985654009501</c:v>
                </c:pt>
                <c:pt idx="2702">
                  <c:v>7.2225468235191101</c:v>
                </c:pt>
                <c:pt idx="2703">
                  <c:v>7.2198697605315703</c:v>
                </c:pt>
                <c:pt idx="2704">
                  <c:v>7.2168540155970398</c:v>
                </c:pt>
                <c:pt idx="2705">
                  <c:v>7.2137951740777302</c:v>
                </c:pt>
                <c:pt idx="2706">
                  <c:v>7.2108528425677303</c:v>
                </c:pt>
                <c:pt idx="2707">
                  <c:v>7.2080316243487399</c:v>
                </c:pt>
                <c:pt idx="2708">
                  <c:v>7.2053130955198101</c:v>
                </c:pt>
                <c:pt idx="2709">
                  <c:v>7.2027328601336196</c:v>
                </c:pt>
                <c:pt idx="2710">
                  <c:v>7.1995549237533298</c:v>
                </c:pt>
                <c:pt idx="2711">
                  <c:v>7.1962534580925004</c:v>
                </c:pt>
                <c:pt idx="2712">
                  <c:v>7.1937452017977996</c:v>
                </c:pt>
                <c:pt idx="2713">
                  <c:v>7.1910874301202199</c:v>
                </c:pt>
                <c:pt idx="2714">
                  <c:v>7.1873229070432396</c:v>
                </c:pt>
                <c:pt idx="2715">
                  <c:v>7.1853347941288996</c:v>
                </c:pt>
                <c:pt idx="2716">
                  <c:v>7.1822596037482702</c:v>
                </c:pt>
                <c:pt idx="2717">
                  <c:v>7.1791964302356304</c:v>
                </c:pt>
                <c:pt idx="2718">
                  <c:v>7.1757578027691604</c:v>
                </c:pt>
                <c:pt idx="2719">
                  <c:v>7.1734191860570302</c:v>
                </c:pt>
                <c:pt idx="2720">
                  <c:v>7.1706210343075503</c:v>
                </c:pt>
                <c:pt idx="2721">
                  <c:v>7.1671029180198698</c:v>
                </c:pt>
                <c:pt idx="2722">
                  <c:v>7.1645514433025399</c:v>
                </c:pt>
                <c:pt idx="2723">
                  <c:v>7.1613682278465802</c:v>
                </c:pt>
                <c:pt idx="2724">
                  <c:v>7.1590278775116101</c:v>
                </c:pt>
                <c:pt idx="2725">
                  <c:v>7.1557324855635196</c:v>
                </c:pt>
                <c:pt idx="2726">
                  <c:v>7.1523692540538901</c:v>
                </c:pt>
                <c:pt idx="2727">
                  <c:v>7.14997694579864</c:v>
                </c:pt>
                <c:pt idx="2728">
                  <c:v>7.14746377227448</c:v>
                </c:pt>
                <c:pt idx="2729">
                  <c:v>7.1442201071384197</c:v>
                </c:pt>
                <c:pt idx="2730">
                  <c:v>7.1411598217584</c:v>
                </c:pt>
                <c:pt idx="2731">
                  <c:v>7.1379565474565103</c:v>
                </c:pt>
                <c:pt idx="2732">
                  <c:v>7.1354570422444104</c:v>
                </c:pt>
                <c:pt idx="2733">
                  <c:v>7.1323053697629097</c:v>
                </c:pt>
                <c:pt idx="2734">
                  <c:v>7.1296656194949302</c:v>
                </c:pt>
                <c:pt idx="2735">
                  <c:v>7.1267940907668796</c:v>
                </c:pt>
                <c:pt idx="2736">
                  <c:v>7.1240011019505802</c:v>
                </c:pt>
                <c:pt idx="2737">
                  <c:v>7.1211679209717698</c:v>
                </c:pt>
                <c:pt idx="2738">
                  <c:v>7.1181672391251496</c:v>
                </c:pt>
                <c:pt idx="2739">
                  <c:v>7.11589202120817</c:v>
                </c:pt>
                <c:pt idx="2740">
                  <c:v>7.1128141869506898</c:v>
                </c:pt>
                <c:pt idx="2741">
                  <c:v>7.1098433606424098</c:v>
                </c:pt>
                <c:pt idx="2742">
                  <c:v>7.1069659925439401</c:v>
                </c:pt>
                <c:pt idx="2743">
                  <c:v>7.1043090395148099</c:v>
                </c:pt>
                <c:pt idx="2744">
                  <c:v>7.1015286496736802</c:v>
                </c:pt>
                <c:pt idx="2745">
                  <c:v>7.09895654559908</c:v>
                </c:pt>
                <c:pt idx="2746">
                  <c:v>7.0960017108377498</c:v>
                </c:pt>
                <c:pt idx="2747">
                  <c:v>7.0930155123225704</c:v>
                </c:pt>
                <c:pt idx="2748">
                  <c:v>7.0895152820945899</c:v>
                </c:pt>
                <c:pt idx="2749">
                  <c:v>7.0871938724148</c:v>
                </c:pt>
                <c:pt idx="2750">
                  <c:v>7.0845732691172101</c:v>
                </c:pt>
                <c:pt idx="2751">
                  <c:v>7.08188088303279</c:v>
                </c:pt>
                <c:pt idx="2752">
                  <c:v>7.0790420660899098</c:v>
                </c:pt>
                <c:pt idx="2753">
                  <c:v>7.0761957064376997</c:v>
                </c:pt>
                <c:pt idx="2754">
                  <c:v>7.0736348518314101</c:v>
                </c:pt>
                <c:pt idx="2755">
                  <c:v>7.0707387918838203</c:v>
                </c:pt>
                <c:pt idx="2756">
                  <c:v>7.0675631560673802</c:v>
                </c:pt>
                <c:pt idx="2757">
                  <c:v>7.0651562724807304</c:v>
                </c:pt>
                <c:pt idx="2758">
                  <c:v>7.0624212053319102</c:v>
                </c:pt>
                <c:pt idx="2759">
                  <c:v>7.06062883326919</c:v>
                </c:pt>
                <c:pt idx="2760">
                  <c:v>7.0568352372346199</c:v>
                </c:pt>
                <c:pt idx="2761">
                  <c:v>7.0546885311157199</c:v>
                </c:pt>
                <c:pt idx="2762">
                  <c:v>7.0517753811564301</c:v>
                </c:pt>
                <c:pt idx="2763">
                  <c:v>7.04949285733501</c:v>
                </c:pt>
                <c:pt idx="2764">
                  <c:v>7.0464803507164904</c:v>
                </c:pt>
                <c:pt idx="2765">
                  <c:v>7.0445599081377903</c:v>
                </c:pt>
                <c:pt idx="2766">
                  <c:v>7.0416034250906199</c:v>
                </c:pt>
                <c:pt idx="2767">
                  <c:v>7.0388242975251298</c:v>
                </c:pt>
                <c:pt idx="2768">
                  <c:v>7.0368486487384798</c:v>
                </c:pt>
                <c:pt idx="2769">
                  <c:v>7.0339630927764203</c:v>
                </c:pt>
                <c:pt idx="2770">
                  <c:v>7.0315408049449601</c:v>
                </c:pt>
                <c:pt idx="2771">
                  <c:v>7.0290236676265803</c:v>
                </c:pt>
                <c:pt idx="2772">
                  <c:v>7.0262423738013098</c:v>
                </c:pt>
                <c:pt idx="2773">
                  <c:v>7.0241124077241004</c:v>
                </c:pt>
                <c:pt idx="2774">
                  <c:v>7.0216106869755199</c:v>
                </c:pt>
                <c:pt idx="2775">
                  <c:v>7.0189803183071504</c:v>
                </c:pt>
                <c:pt idx="2776">
                  <c:v>7.01678050286875</c:v>
                </c:pt>
                <c:pt idx="2777">
                  <c:v>7.0140047840522497</c:v>
                </c:pt>
                <c:pt idx="2778">
                  <c:v>7.0121812683987796</c:v>
                </c:pt>
                <c:pt idx="2779">
                  <c:v>7.0095093408427003</c:v>
                </c:pt>
                <c:pt idx="2780">
                  <c:v>7.0071626182629103</c:v>
                </c:pt>
                <c:pt idx="2781">
                  <c:v>7.0046068960190198</c:v>
                </c:pt>
                <c:pt idx="2782">
                  <c:v>7.0024191346754998</c:v>
                </c:pt>
                <c:pt idx="2783">
                  <c:v>6.9997992315812301</c:v>
                </c:pt>
                <c:pt idx="2784">
                  <c:v>6.9974412208517398</c:v>
                </c:pt>
                <c:pt idx="2785">
                  <c:v>6.9957452821704802</c:v>
                </c:pt>
                <c:pt idx="2786">
                  <c:v>6.9931435272420304</c:v>
                </c:pt>
                <c:pt idx="2787">
                  <c:v>6.9909933551325603</c:v>
                </c:pt>
                <c:pt idx="2788">
                  <c:v>6.9882997739837602</c:v>
                </c:pt>
                <c:pt idx="2789">
                  <c:v>6.9862831672530898</c:v>
                </c:pt>
                <c:pt idx="2790">
                  <c:v>6.9843482121291096</c:v>
                </c:pt>
                <c:pt idx="2791">
                  <c:v>6.9820053733349203</c:v>
                </c:pt>
                <c:pt idx="2792">
                  <c:v>6.9792090773154998</c:v>
                </c:pt>
                <c:pt idx="2793">
                  <c:v>6.9775541758515303</c:v>
                </c:pt>
                <c:pt idx="2794">
                  <c:v>6.9755966019101203</c:v>
                </c:pt>
                <c:pt idx="2795">
                  <c:v>6.9733620006812496</c:v>
                </c:pt>
                <c:pt idx="2796">
                  <c:v>6.9706433144450601</c:v>
                </c:pt>
                <c:pt idx="2797">
                  <c:v>6.9684094875965403</c:v>
                </c:pt>
                <c:pt idx="2798">
                  <c:v>6.9670702884795803</c:v>
                </c:pt>
                <c:pt idx="2799">
                  <c:v>6.96472651406238</c:v>
                </c:pt>
                <c:pt idx="2800">
                  <c:v>6.9626518751024502</c:v>
                </c:pt>
                <c:pt idx="2801">
                  <c:v>6.9609136487618102</c:v>
                </c:pt>
                <c:pt idx="2802">
                  <c:v>6.9585289267260704</c:v>
                </c:pt>
                <c:pt idx="2803">
                  <c:v>6.95634951102911</c:v>
                </c:pt>
                <c:pt idx="2804">
                  <c:v>6.9546256682421799</c:v>
                </c:pt>
                <c:pt idx="2805">
                  <c:v>6.9525587697294897</c:v>
                </c:pt>
                <c:pt idx="2806">
                  <c:v>6.9504830019436996</c:v>
                </c:pt>
                <c:pt idx="2807">
                  <c:v>6.9484334680547901</c:v>
                </c:pt>
                <c:pt idx="2808">
                  <c:v>6.9467585853192801</c:v>
                </c:pt>
                <c:pt idx="2809">
                  <c:v>6.9445351267309201</c:v>
                </c:pt>
                <c:pt idx="2810">
                  <c:v>6.9429279199828997</c:v>
                </c:pt>
                <c:pt idx="2811">
                  <c:v>6.9411631506212199</c:v>
                </c:pt>
                <c:pt idx="2812">
                  <c:v>6.9386454157497903</c:v>
                </c:pt>
                <c:pt idx="2813">
                  <c:v>6.9367604263433398</c:v>
                </c:pt>
                <c:pt idx="2814">
                  <c:v>6.9347174974474797</c:v>
                </c:pt>
                <c:pt idx="2815">
                  <c:v>6.9332771458634301</c:v>
                </c:pt>
                <c:pt idx="2816">
                  <c:v>6.9317911436351203</c:v>
                </c:pt>
                <c:pt idx="2817">
                  <c:v>6.9295066789109701</c:v>
                </c:pt>
                <c:pt idx="2818">
                  <c:v>6.9275062589268401</c:v>
                </c:pt>
                <c:pt idx="2819">
                  <c:v>6.9258650243258302</c:v>
                </c:pt>
                <c:pt idx="2820">
                  <c:v>6.92422392782517</c:v>
                </c:pt>
                <c:pt idx="2821">
                  <c:v>6.9224226287481496</c:v>
                </c:pt>
                <c:pt idx="2822">
                  <c:v>6.9200760805327004</c:v>
                </c:pt>
                <c:pt idx="2823">
                  <c:v>6.9187578726605201</c:v>
                </c:pt>
                <c:pt idx="2824">
                  <c:v>6.9164482827329303</c:v>
                </c:pt>
                <c:pt idx="2825">
                  <c:v>6.9152263933118601</c:v>
                </c:pt>
                <c:pt idx="2826">
                  <c:v>6.9133043250207402</c:v>
                </c:pt>
                <c:pt idx="2827">
                  <c:v>6.9119349419840601</c:v>
                </c:pt>
                <c:pt idx="2828">
                  <c:v>6.91050577186643</c:v>
                </c:pt>
                <c:pt idx="2829">
                  <c:v>6.9084273819835103</c:v>
                </c:pt>
                <c:pt idx="2830">
                  <c:v>6.9065417458237004</c:v>
                </c:pt>
                <c:pt idx="2831">
                  <c:v>6.9055688572526304</c:v>
                </c:pt>
                <c:pt idx="2832">
                  <c:v>6.9033071682121401</c:v>
                </c:pt>
                <c:pt idx="2833">
                  <c:v>6.9022402374896901</c:v>
                </c:pt>
                <c:pt idx="2834">
                  <c:v>6.9002187906378598</c:v>
                </c:pt>
                <c:pt idx="2835">
                  <c:v>6.89888892931722</c:v>
                </c:pt>
                <c:pt idx="2836">
                  <c:v>6.89712345415749</c:v>
                </c:pt>
                <c:pt idx="2837">
                  <c:v>6.8953103494711501</c:v>
                </c:pt>
                <c:pt idx="2838">
                  <c:v>6.8934992408340801</c:v>
                </c:pt>
                <c:pt idx="2839">
                  <c:v>6.8925902628631803</c:v>
                </c:pt>
                <c:pt idx="2840">
                  <c:v>6.8905546821943897</c:v>
                </c:pt>
                <c:pt idx="2841">
                  <c:v>6.8894006570114197</c:v>
                </c:pt>
                <c:pt idx="2842">
                  <c:v>6.8884421031968897</c:v>
                </c:pt>
                <c:pt idx="2843">
                  <c:v>6.8871458215553796</c:v>
                </c:pt>
                <c:pt idx="2844">
                  <c:v>6.88499269032169</c:v>
                </c:pt>
                <c:pt idx="2845">
                  <c:v>6.8840063491646504</c:v>
                </c:pt>
                <c:pt idx="2846">
                  <c:v>6.8824776390698501</c:v>
                </c:pt>
                <c:pt idx="2847">
                  <c:v>6.88072849154835</c:v>
                </c:pt>
                <c:pt idx="2848">
                  <c:v>6.8796626398097498</c:v>
                </c:pt>
                <c:pt idx="2849">
                  <c:v>6.8784058973959796</c:v>
                </c:pt>
                <c:pt idx="2850">
                  <c:v>6.8765844857261298</c:v>
                </c:pt>
                <c:pt idx="2851">
                  <c:v>6.8749145608243598</c:v>
                </c:pt>
                <c:pt idx="2852">
                  <c:v>6.8734701831514</c:v>
                </c:pt>
                <c:pt idx="2853">
                  <c:v>6.8725146264286101</c:v>
                </c:pt>
                <c:pt idx="2854">
                  <c:v>6.8713096917102696</c:v>
                </c:pt>
                <c:pt idx="2855">
                  <c:v>6.8697581193556498</c:v>
                </c:pt>
                <c:pt idx="2856">
                  <c:v>6.8678801227734203</c:v>
                </c:pt>
                <c:pt idx="2857">
                  <c:v>6.8665020196243702</c:v>
                </c:pt>
                <c:pt idx="2858">
                  <c:v>6.8654593806314903</c:v>
                </c:pt>
                <c:pt idx="2859">
                  <c:v>6.8638491762470002</c:v>
                </c:pt>
                <c:pt idx="2860">
                  <c:v>6.8626366223185</c:v>
                </c:pt>
                <c:pt idx="2861">
                  <c:v>6.8611767708805802</c:v>
                </c:pt>
                <c:pt idx="2862">
                  <c:v>6.8597639076551502</c:v>
                </c:pt>
                <c:pt idx="2863">
                  <c:v>6.8585206527206397</c:v>
                </c:pt>
                <c:pt idx="2864">
                  <c:v>6.8571970077418696</c:v>
                </c:pt>
                <c:pt idx="2865">
                  <c:v>6.8561287609118304</c:v>
                </c:pt>
                <c:pt idx="2866">
                  <c:v>6.8540167999449002</c:v>
                </c:pt>
                <c:pt idx="2867">
                  <c:v>6.85291492161309</c:v>
                </c:pt>
                <c:pt idx="2868">
                  <c:v>6.8516667296001499</c:v>
                </c:pt>
                <c:pt idx="2869">
                  <c:v>6.8501426072821499</c:v>
                </c:pt>
                <c:pt idx="2870">
                  <c:v>6.8486382391325602</c:v>
                </c:pt>
                <c:pt idx="2871">
                  <c:v>6.8476733608067999</c:v>
                </c:pt>
                <c:pt idx="2872">
                  <c:v>6.8460705751043802</c:v>
                </c:pt>
                <c:pt idx="2873">
                  <c:v>6.8446232923874897</c:v>
                </c:pt>
                <c:pt idx="2874">
                  <c:v>6.8430485933480796</c:v>
                </c:pt>
                <c:pt idx="2875">
                  <c:v>6.8417435401640496</c:v>
                </c:pt>
                <c:pt idx="2876">
                  <c:v>6.8400022594060603</c:v>
                </c:pt>
                <c:pt idx="2877">
                  <c:v>6.8392327413326299</c:v>
                </c:pt>
                <c:pt idx="2878">
                  <c:v>6.8378080945799002</c:v>
                </c:pt>
                <c:pt idx="2879">
                  <c:v>6.8360090326155003</c:v>
                </c:pt>
                <c:pt idx="2880">
                  <c:v>6.8347498196774001</c:v>
                </c:pt>
                <c:pt idx="2881">
                  <c:v>6.8334994268274203</c:v>
                </c:pt>
                <c:pt idx="2882">
                  <c:v>6.8318180904369603</c:v>
                </c:pt>
                <c:pt idx="2883">
                  <c:v>6.83069483228181</c:v>
                </c:pt>
                <c:pt idx="2884">
                  <c:v>6.8291695169248099</c:v>
                </c:pt>
                <c:pt idx="2885">
                  <c:v>6.8277003099657598</c:v>
                </c:pt>
                <c:pt idx="2886">
                  <c:v>6.82616403932676</c:v>
                </c:pt>
                <c:pt idx="2887">
                  <c:v>6.8245842147148501</c:v>
                </c:pt>
                <c:pt idx="2888">
                  <c:v>6.8237724872949901</c:v>
                </c:pt>
                <c:pt idx="2889">
                  <c:v>6.8217781025938997</c:v>
                </c:pt>
                <c:pt idx="2890">
                  <c:v>6.8203832545357299</c:v>
                </c:pt>
                <c:pt idx="2891">
                  <c:v>6.8187759218040203</c:v>
                </c:pt>
                <c:pt idx="2892">
                  <c:v>6.8172472184800403</c:v>
                </c:pt>
                <c:pt idx="2893">
                  <c:v>6.8159124794104402</c:v>
                </c:pt>
                <c:pt idx="2894">
                  <c:v>6.8143209361928196</c:v>
                </c:pt>
                <c:pt idx="2895">
                  <c:v>6.8129917189524596</c:v>
                </c:pt>
                <c:pt idx="2896">
                  <c:v>6.8116835838814902</c:v>
                </c:pt>
                <c:pt idx="2897">
                  <c:v>6.8098256733057596</c:v>
                </c:pt>
                <c:pt idx="2898">
                  <c:v>6.80862140485951</c:v>
                </c:pt>
                <c:pt idx="2899">
                  <c:v>6.8070435999743504</c:v>
                </c:pt>
                <c:pt idx="2900">
                  <c:v>6.8057486105817704</c:v>
                </c:pt>
                <c:pt idx="2901">
                  <c:v>6.8043826567623498</c:v>
                </c:pt>
                <c:pt idx="2902">
                  <c:v>6.8028250732491102</c:v>
                </c:pt>
                <c:pt idx="2903">
                  <c:v>6.8015450175829404</c:v>
                </c:pt>
                <c:pt idx="2904">
                  <c:v>6.79972764622371</c:v>
                </c:pt>
                <c:pt idx="2905">
                  <c:v>6.7978174129703399</c:v>
                </c:pt>
                <c:pt idx="2906">
                  <c:v>6.7965640909836003</c:v>
                </c:pt>
                <c:pt idx="2907">
                  <c:v>6.7947403331352003</c:v>
                </c:pt>
                <c:pt idx="2908">
                  <c:v>6.79386491324908</c:v>
                </c:pt>
                <c:pt idx="2909">
                  <c:v>6.7919750463796902</c:v>
                </c:pt>
                <c:pt idx="2910">
                  <c:v>6.7905617736566599</c:v>
                </c:pt>
                <c:pt idx="2911">
                  <c:v>6.7887356763369899</c:v>
                </c:pt>
                <c:pt idx="2912">
                  <c:v>6.7870081646495102</c:v>
                </c:pt>
                <c:pt idx="2913">
                  <c:v>6.7849823862630503</c:v>
                </c:pt>
                <c:pt idx="2914">
                  <c:v>6.78380001542416</c:v>
                </c:pt>
                <c:pt idx="2915">
                  <c:v>6.7817815975420697</c:v>
                </c:pt>
                <c:pt idx="2916">
                  <c:v>6.7806039688364699</c:v>
                </c:pt>
                <c:pt idx="2917">
                  <c:v>6.7786336903562097</c:v>
                </c:pt>
                <c:pt idx="2918">
                  <c:v>6.7768277150955702</c:v>
                </c:pt>
                <c:pt idx="2919">
                  <c:v>6.7752948669314703</c:v>
                </c:pt>
                <c:pt idx="2920">
                  <c:v>6.7736893785966998</c:v>
                </c:pt>
                <c:pt idx="2921">
                  <c:v>6.7718182372581301</c:v>
                </c:pt>
                <c:pt idx="2922">
                  <c:v>6.7698007641849696</c:v>
                </c:pt>
                <c:pt idx="2923">
                  <c:v>6.7679208785333902</c:v>
                </c:pt>
                <c:pt idx="2924">
                  <c:v>6.7662131052889301</c:v>
                </c:pt>
                <c:pt idx="2925">
                  <c:v>6.7637956237797603</c:v>
                </c:pt>
                <c:pt idx="2926">
                  <c:v>6.7630464734943603</c:v>
                </c:pt>
                <c:pt idx="2927">
                  <c:v>6.7608230754084797</c:v>
                </c:pt>
                <c:pt idx="2928">
                  <c:v>6.7588373503847103</c:v>
                </c:pt>
                <c:pt idx="2929">
                  <c:v>6.7572208006614396</c:v>
                </c:pt>
                <c:pt idx="2930">
                  <c:v>6.7546439463598604</c:v>
                </c:pt>
                <c:pt idx="2931">
                  <c:v>6.7533834372202604</c:v>
                </c:pt>
                <c:pt idx="2932">
                  <c:v>6.7513952027850204</c:v>
                </c:pt>
                <c:pt idx="2933">
                  <c:v>6.7493275229650997</c:v>
                </c:pt>
                <c:pt idx="2934">
                  <c:v>6.7471472586730803</c:v>
                </c:pt>
                <c:pt idx="2935">
                  <c:v>6.7456903255949499</c:v>
                </c:pt>
                <c:pt idx="2936">
                  <c:v>6.7429038696899504</c:v>
                </c:pt>
                <c:pt idx="2937">
                  <c:v>6.74047970222027</c:v>
                </c:pt>
                <c:pt idx="2938">
                  <c:v>6.7388114866999196</c:v>
                </c:pt>
                <c:pt idx="2939">
                  <c:v>6.73681631633242</c:v>
                </c:pt>
                <c:pt idx="2940">
                  <c:v>6.7350855785828099</c:v>
                </c:pt>
                <c:pt idx="2941">
                  <c:v>6.7321445217063998</c:v>
                </c:pt>
                <c:pt idx="2942">
                  <c:v>6.7308252982843904</c:v>
                </c:pt>
                <c:pt idx="2943">
                  <c:v>6.7288419679854101</c:v>
                </c:pt>
                <c:pt idx="2944">
                  <c:v>6.7265008328261597</c:v>
                </c:pt>
                <c:pt idx="2945">
                  <c:v>6.7235681915531096</c:v>
                </c:pt>
                <c:pt idx="2946">
                  <c:v>6.72201854575854</c:v>
                </c:pt>
                <c:pt idx="2947">
                  <c:v>6.7193743639712098</c:v>
                </c:pt>
                <c:pt idx="2948">
                  <c:v>6.7178721657153302</c:v>
                </c:pt>
                <c:pt idx="2949">
                  <c:v>6.7150906730219297</c:v>
                </c:pt>
                <c:pt idx="2950">
                  <c:v>6.7127895189932403</c:v>
                </c:pt>
                <c:pt idx="2951">
                  <c:v>6.7106353982005</c:v>
                </c:pt>
                <c:pt idx="2952">
                  <c:v>6.7078960301779897</c:v>
                </c:pt>
                <c:pt idx="2953">
                  <c:v>6.70552855198149</c:v>
                </c:pt>
                <c:pt idx="2954">
                  <c:v>6.70313731700743</c:v>
                </c:pt>
                <c:pt idx="2955">
                  <c:v>6.7010432973250103</c:v>
                </c:pt>
                <c:pt idx="2956">
                  <c:v>6.6993292803866096</c:v>
                </c:pt>
                <c:pt idx="2957">
                  <c:v>6.6964622727253502</c:v>
                </c:pt>
                <c:pt idx="2958">
                  <c:v>6.6942426429567501</c:v>
                </c:pt>
                <c:pt idx="2959">
                  <c:v>6.6917866745326204</c:v>
                </c:pt>
                <c:pt idx="2960">
                  <c:v>6.6895226158331003</c:v>
                </c:pt>
                <c:pt idx="2961">
                  <c:v>6.6861281829047803</c:v>
                </c:pt>
                <c:pt idx="2962">
                  <c:v>6.6843359325406402</c:v>
                </c:pt>
                <c:pt idx="2963">
                  <c:v>6.6816506481936999</c:v>
                </c:pt>
                <c:pt idx="2964">
                  <c:v>6.6795317161902004</c:v>
                </c:pt>
                <c:pt idx="2965">
                  <c:v>6.6768486364925899</c:v>
                </c:pt>
                <c:pt idx="2966">
                  <c:v>6.6744025071282396</c:v>
                </c:pt>
                <c:pt idx="2967">
                  <c:v>6.6717220182667196</c:v>
                </c:pt>
                <c:pt idx="2968">
                  <c:v>6.6691764394492496</c:v>
                </c:pt>
                <c:pt idx="2969">
                  <c:v>6.6672005062214197</c:v>
                </c:pt>
                <c:pt idx="2970">
                  <c:v>6.6641800078401001</c:v>
                </c:pt>
                <c:pt idx="2971">
                  <c:v>6.6613097289166703</c:v>
                </c:pt>
                <c:pt idx="2972">
                  <c:v>6.6585914264607799</c:v>
                </c:pt>
                <c:pt idx="2973">
                  <c:v>6.6559914605308599</c:v>
                </c:pt>
                <c:pt idx="2974">
                  <c:v>6.6537338952344598</c:v>
                </c:pt>
                <c:pt idx="2975">
                  <c:v>6.65042112437283</c:v>
                </c:pt>
                <c:pt idx="2976">
                  <c:v>6.64790088572801</c:v>
                </c:pt>
                <c:pt idx="2977">
                  <c:v>6.6449012150072999</c:v>
                </c:pt>
                <c:pt idx="2978">
                  <c:v>6.6428234341788999</c:v>
                </c:pt>
                <c:pt idx="2979">
                  <c:v>6.6404837063607696</c:v>
                </c:pt>
                <c:pt idx="2980">
                  <c:v>6.6375678795745801</c:v>
                </c:pt>
                <c:pt idx="2981">
                  <c:v>6.63447119913757</c:v>
                </c:pt>
                <c:pt idx="2982">
                  <c:v>6.6315785633199402</c:v>
                </c:pt>
                <c:pt idx="2983">
                  <c:v>6.6288678505312397</c:v>
                </c:pt>
                <c:pt idx="2984">
                  <c:v>6.62642726998964</c:v>
                </c:pt>
                <c:pt idx="2985">
                  <c:v>6.62318699387201</c:v>
                </c:pt>
                <c:pt idx="2986">
                  <c:v>6.6202720853296304</c:v>
                </c:pt>
                <c:pt idx="2987">
                  <c:v>6.6174228499796</c:v>
                </c:pt>
                <c:pt idx="2988">
                  <c:v>6.6145844097083897</c:v>
                </c:pt>
                <c:pt idx="2989">
                  <c:v>6.6118110814207798</c:v>
                </c:pt>
                <c:pt idx="2990">
                  <c:v>6.6091393304372499</c:v>
                </c:pt>
                <c:pt idx="2991">
                  <c:v>6.6062130774513497</c:v>
                </c:pt>
                <c:pt idx="2992">
                  <c:v>6.6033045479502803</c:v>
                </c:pt>
                <c:pt idx="2993">
                  <c:v>6.6009700238059201</c:v>
                </c:pt>
                <c:pt idx="2994">
                  <c:v>6.5982426083177597</c:v>
                </c:pt>
                <c:pt idx="2995">
                  <c:v>6.5946881102468096</c:v>
                </c:pt>
                <c:pt idx="2996">
                  <c:v>6.5919620766066398</c:v>
                </c:pt>
                <c:pt idx="2997">
                  <c:v>6.5884829507941003</c:v>
                </c:pt>
                <c:pt idx="2998">
                  <c:v>6.5857459730911101</c:v>
                </c:pt>
                <c:pt idx="2999">
                  <c:v>6.5826099497338104</c:v>
                </c:pt>
                <c:pt idx="3000">
                  <c:v>6.5797294901579297</c:v>
                </c:pt>
                <c:pt idx="3001">
                  <c:v>6.5765969877785402</c:v>
                </c:pt>
                <c:pt idx="3002">
                  <c:v>6.5736154912695799</c:v>
                </c:pt>
                <c:pt idx="3003">
                  <c:v>6.5709172340736801</c:v>
                </c:pt>
                <c:pt idx="3004">
                  <c:v>6.5679170443926198</c:v>
                </c:pt>
                <c:pt idx="3005">
                  <c:v>6.5651055790909201</c:v>
                </c:pt>
                <c:pt idx="3006">
                  <c:v>6.56151936390782</c:v>
                </c:pt>
                <c:pt idx="3007">
                  <c:v>6.5588868234749702</c:v>
                </c:pt>
                <c:pt idx="3008">
                  <c:v>6.5557207141243099</c:v>
                </c:pt>
                <c:pt idx="3009">
                  <c:v>6.55271770810152</c:v>
                </c:pt>
                <c:pt idx="3010">
                  <c:v>6.5498563592060002</c:v>
                </c:pt>
                <c:pt idx="3011">
                  <c:v>6.5469633971230197</c:v>
                </c:pt>
                <c:pt idx="3012">
                  <c:v>6.54389408520389</c:v>
                </c:pt>
                <c:pt idx="3013">
                  <c:v>6.5410927191762296</c:v>
                </c:pt>
                <c:pt idx="3014">
                  <c:v>6.5373763427711102</c:v>
                </c:pt>
                <c:pt idx="3015">
                  <c:v>6.5344595033085904</c:v>
                </c:pt>
                <c:pt idx="3016">
                  <c:v>6.5316331129858698</c:v>
                </c:pt>
                <c:pt idx="3017">
                  <c:v>6.5288326083394699</c:v>
                </c:pt>
                <c:pt idx="3018">
                  <c:v>6.5258884870866796</c:v>
                </c:pt>
                <c:pt idx="3019">
                  <c:v>6.5228938838770896</c:v>
                </c:pt>
                <c:pt idx="3020">
                  <c:v>6.5199053299747796</c:v>
                </c:pt>
                <c:pt idx="3021">
                  <c:v>6.5170694640003299</c:v>
                </c:pt>
                <c:pt idx="3022">
                  <c:v>6.5137686953899498</c:v>
                </c:pt>
                <c:pt idx="3023">
                  <c:v>6.5110857798199602</c:v>
                </c:pt>
                <c:pt idx="3024">
                  <c:v>6.5086171290552697</c:v>
                </c:pt>
                <c:pt idx="3025">
                  <c:v>6.5051436727701697</c:v>
                </c:pt>
                <c:pt idx="3026">
                  <c:v>6.5018921718113898</c:v>
                </c:pt>
                <c:pt idx="3027">
                  <c:v>6.4993712175966003</c:v>
                </c:pt>
                <c:pt idx="3028">
                  <c:v>6.4970598757824503</c:v>
                </c:pt>
                <c:pt idx="3029">
                  <c:v>6.4934107253704196</c:v>
                </c:pt>
                <c:pt idx="3030">
                  <c:v>6.4905678322840599</c:v>
                </c:pt>
                <c:pt idx="3031">
                  <c:v>6.4878395087114296</c:v>
                </c:pt>
                <c:pt idx="3032">
                  <c:v>6.48457620672799</c:v>
                </c:pt>
                <c:pt idx="3033">
                  <c:v>6.4817195847360702</c:v>
                </c:pt>
                <c:pt idx="3034">
                  <c:v>6.4788730670010901</c:v>
                </c:pt>
                <c:pt idx="3035">
                  <c:v>6.4759601586141802</c:v>
                </c:pt>
                <c:pt idx="3036">
                  <c:v>6.47346047604458</c:v>
                </c:pt>
                <c:pt idx="3037">
                  <c:v>6.4704493308928104</c:v>
                </c:pt>
                <c:pt idx="3038">
                  <c:v>6.4672128476030402</c:v>
                </c:pt>
                <c:pt idx="3039">
                  <c:v>6.4647345378985204</c:v>
                </c:pt>
                <c:pt idx="3040">
                  <c:v>6.4610929421484604</c:v>
                </c:pt>
                <c:pt idx="3041">
                  <c:v>6.45859311194668</c:v>
                </c:pt>
                <c:pt idx="3042">
                  <c:v>6.4553323756985996</c:v>
                </c:pt>
                <c:pt idx="3043">
                  <c:v>6.4526284457122003</c:v>
                </c:pt>
                <c:pt idx="3044">
                  <c:v>6.4503244441954202</c:v>
                </c:pt>
                <c:pt idx="3045">
                  <c:v>6.4473944227364797</c:v>
                </c:pt>
                <c:pt idx="3046">
                  <c:v>6.4442396856923798</c:v>
                </c:pt>
                <c:pt idx="3047">
                  <c:v>6.4415660955257499</c:v>
                </c:pt>
                <c:pt idx="3048">
                  <c:v>6.4391275139126796</c:v>
                </c:pt>
                <c:pt idx="3049">
                  <c:v>6.4356784831196601</c:v>
                </c:pt>
                <c:pt idx="3050">
                  <c:v>6.4328936023047696</c:v>
                </c:pt>
                <c:pt idx="3051">
                  <c:v>6.4305997114927997</c:v>
                </c:pt>
                <c:pt idx="3052">
                  <c:v>6.4275886637627799</c:v>
                </c:pt>
                <c:pt idx="3053">
                  <c:v>6.4255107692121403</c:v>
                </c:pt>
                <c:pt idx="3054">
                  <c:v>6.4218464303027298</c:v>
                </c:pt>
                <c:pt idx="3055">
                  <c:v>6.4193342800918396</c:v>
                </c:pt>
                <c:pt idx="3056">
                  <c:v>6.4166892174312302</c:v>
                </c:pt>
                <c:pt idx="3057">
                  <c:v>6.4140656370412197</c:v>
                </c:pt>
                <c:pt idx="3058">
                  <c:v>6.4111121773664204</c:v>
                </c:pt>
                <c:pt idx="3059">
                  <c:v>6.4083443387241896</c:v>
                </c:pt>
                <c:pt idx="3060">
                  <c:v>6.40598214094834</c:v>
                </c:pt>
                <c:pt idx="3061">
                  <c:v>6.4026843538960199</c:v>
                </c:pt>
                <c:pt idx="3062">
                  <c:v>6.3998600313621896</c:v>
                </c:pt>
                <c:pt idx="3063">
                  <c:v>6.39779967968673</c:v>
                </c:pt>
                <c:pt idx="3064">
                  <c:v>6.3945365324209504</c:v>
                </c:pt>
                <c:pt idx="3065">
                  <c:v>6.3925468905888101</c:v>
                </c:pt>
                <c:pt idx="3066">
                  <c:v>6.3901576280919503</c:v>
                </c:pt>
                <c:pt idx="3067">
                  <c:v>6.3875534976754897</c:v>
                </c:pt>
                <c:pt idx="3068">
                  <c:v>6.3854009210361298</c:v>
                </c:pt>
                <c:pt idx="3069">
                  <c:v>6.38253281335012</c:v>
                </c:pt>
                <c:pt idx="3070">
                  <c:v>6.37990931791271</c:v>
                </c:pt>
                <c:pt idx="3071">
                  <c:v>6.3768256843505702</c:v>
                </c:pt>
                <c:pt idx="3072">
                  <c:v>6.3752506255976504</c:v>
                </c:pt>
                <c:pt idx="3073">
                  <c:v>6.3728198917598498</c:v>
                </c:pt>
                <c:pt idx="3074">
                  <c:v>6.3696911499916498</c:v>
                </c:pt>
                <c:pt idx="3075">
                  <c:v>6.3674317711327104</c:v>
                </c:pt>
                <c:pt idx="3076">
                  <c:v>6.3653153967876399</c:v>
                </c:pt>
                <c:pt idx="3077">
                  <c:v>6.3626192593389499</c:v>
                </c:pt>
                <c:pt idx="3078">
                  <c:v>6.3602318372448297</c:v>
                </c:pt>
                <c:pt idx="3079">
                  <c:v>6.35770400983247</c:v>
                </c:pt>
                <c:pt idx="3080">
                  <c:v>6.3555995854016398</c:v>
                </c:pt>
                <c:pt idx="3081">
                  <c:v>6.3537179488780904</c:v>
                </c:pt>
                <c:pt idx="3082">
                  <c:v>6.35154533660008</c:v>
                </c:pt>
                <c:pt idx="3083">
                  <c:v>6.3490532490211704</c:v>
                </c:pt>
                <c:pt idx="3084">
                  <c:v>6.3467135312112202</c:v>
                </c:pt>
                <c:pt idx="3085">
                  <c:v>6.3450341618398198</c:v>
                </c:pt>
                <c:pt idx="3086">
                  <c:v>6.3425922253690503</c:v>
                </c:pt>
                <c:pt idx="3087">
                  <c:v>6.3399723038932896</c:v>
                </c:pt>
                <c:pt idx="3088">
                  <c:v>6.3367317639837104</c:v>
                </c:pt>
                <c:pt idx="3089">
                  <c:v>6.3352319083338804</c:v>
                </c:pt>
                <c:pt idx="3090">
                  <c:v>6.3327285316785904</c:v>
                </c:pt>
                <c:pt idx="3091">
                  <c:v>6.3307679792322604</c:v>
                </c:pt>
                <c:pt idx="3092">
                  <c:v>6.3282704032268198</c:v>
                </c:pt>
                <c:pt idx="3093">
                  <c:v>6.3261537488905804</c:v>
                </c:pt>
                <c:pt idx="3094">
                  <c:v>6.3244100256586702</c:v>
                </c:pt>
                <c:pt idx="3095">
                  <c:v>6.3213887302354799</c:v>
                </c:pt>
                <c:pt idx="3096">
                  <c:v>6.3199994439869203</c:v>
                </c:pt>
                <c:pt idx="3097">
                  <c:v>6.3180217777020502</c:v>
                </c:pt>
                <c:pt idx="3098">
                  <c:v>6.3159260909123702</c:v>
                </c:pt>
                <c:pt idx="3099">
                  <c:v>6.31379084798556</c:v>
                </c:pt>
                <c:pt idx="3100">
                  <c:v>6.3118513389867097</c:v>
                </c:pt>
                <c:pt idx="3101">
                  <c:v>6.3097512763246</c:v>
                </c:pt>
                <c:pt idx="3102">
                  <c:v>6.3076224896083</c:v>
                </c:pt>
                <c:pt idx="3103">
                  <c:v>6.30525732715041</c:v>
                </c:pt>
                <c:pt idx="3104">
                  <c:v>6.3039281289330802</c:v>
                </c:pt>
                <c:pt idx="3105">
                  <c:v>6.3017670822726597</c:v>
                </c:pt>
                <c:pt idx="3106">
                  <c:v>6.3001263145346798</c:v>
                </c:pt>
                <c:pt idx="3107">
                  <c:v>6.2978645656929304</c:v>
                </c:pt>
                <c:pt idx="3108">
                  <c:v>6.2961300078511098</c:v>
                </c:pt>
                <c:pt idx="3109">
                  <c:v>6.2935128081009299</c:v>
                </c:pt>
                <c:pt idx="3110">
                  <c:v>6.29226889151502</c:v>
                </c:pt>
                <c:pt idx="3111">
                  <c:v>6.2898781971815501</c:v>
                </c:pt>
                <c:pt idx="3112">
                  <c:v>6.2890051481655096</c:v>
                </c:pt>
                <c:pt idx="3113">
                  <c:v>6.2865197508993402</c:v>
                </c:pt>
                <c:pt idx="3114">
                  <c:v>6.2845604335847902</c:v>
                </c:pt>
                <c:pt idx="3115">
                  <c:v>6.2826959354472702</c:v>
                </c:pt>
                <c:pt idx="3116">
                  <c:v>6.2808555089520199</c:v>
                </c:pt>
                <c:pt idx="3117">
                  <c:v>6.2791375854085301</c:v>
                </c:pt>
                <c:pt idx="3118">
                  <c:v>6.2774208719185003</c:v>
                </c:pt>
                <c:pt idx="3119">
                  <c:v>6.2761346977476604</c:v>
                </c:pt>
                <c:pt idx="3120">
                  <c:v>6.2738099434048697</c:v>
                </c:pt>
                <c:pt idx="3121">
                  <c:v>6.2719247041956896</c:v>
                </c:pt>
                <c:pt idx="3122">
                  <c:v>6.2707655265177999</c:v>
                </c:pt>
                <c:pt idx="3123">
                  <c:v>6.2685521806117901</c:v>
                </c:pt>
                <c:pt idx="3124">
                  <c:v>6.2665394610969303</c:v>
                </c:pt>
                <c:pt idx="3125">
                  <c:v>6.2651505418457303</c:v>
                </c:pt>
                <c:pt idx="3126">
                  <c:v>6.2635869160491797</c:v>
                </c:pt>
                <c:pt idx="3127">
                  <c:v>6.2614025812137397</c:v>
                </c:pt>
                <c:pt idx="3128">
                  <c:v>6.2601538664443597</c:v>
                </c:pt>
                <c:pt idx="3129">
                  <c:v>6.2583748748604897</c:v>
                </c:pt>
                <c:pt idx="3130">
                  <c:v>6.2560696434197904</c:v>
                </c:pt>
                <c:pt idx="3131">
                  <c:v>6.2548840923650797</c:v>
                </c:pt>
                <c:pt idx="3132">
                  <c:v>6.2534069805743</c:v>
                </c:pt>
                <c:pt idx="3133">
                  <c:v>6.25215556350875</c:v>
                </c:pt>
                <c:pt idx="3134">
                  <c:v>6.2503225726282503</c:v>
                </c:pt>
                <c:pt idx="3135">
                  <c:v>6.2482086542675503</c:v>
                </c:pt>
                <c:pt idx="3136">
                  <c:v>6.2467758144691903</c:v>
                </c:pt>
                <c:pt idx="3137">
                  <c:v>6.2447253597432004</c:v>
                </c:pt>
                <c:pt idx="3138">
                  <c:v>6.2438445584451303</c:v>
                </c:pt>
                <c:pt idx="3139">
                  <c:v>6.2421904528490604</c:v>
                </c:pt>
                <c:pt idx="3140">
                  <c:v>6.2403025076360796</c:v>
                </c:pt>
                <c:pt idx="3141">
                  <c:v>6.2382750978672901</c:v>
                </c:pt>
                <c:pt idx="3142">
                  <c:v>6.2372311441400496</c:v>
                </c:pt>
                <c:pt idx="3143">
                  <c:v>6.2358224376428897</c:v>
                </c:pt>
                <c:pt idx="3144">
                  <c:v>6.2340505036111997</c:v>
                </c:pt>
                <c:pt idx="3145">
                  <c:v>6.2324333872297499</c:v>
                </c:pt>
                <c:pt idx="3146">
                  <c:v>6.2308979625389096</c:v>
                </c:pt>
                <c:pt idx="3147">
                  <c:v>6.2291543270971204</c:v>
                </c:pt>
                <c:pt idx="3148">
                  <c:v>6.2278096406095402</c:v>
                </c:pt>
                <c:pt idx="3149">
                  <c:v>6.2262120087181696</c:v>
                </c:pt>
                <c:pt idx="3150">
                  <c:v>6.2245676798994403</c:v>
                </c:pt>
                <c:pt idx="3151">
                  <c:v>6.22279983810727</c:v>
                </c:pt>
                <c:pt idx="3152">
                  <c:v>6.2217817076966497</c:v>
                </c:pt>
                <c:pt idx="3153">
                  <c:v>6.2200303032687696</c:v>
                </c:pt>
                <c:pt idx="3154">
                  <c:v>6.2189393705885303</c:v>
                </c:pt>
                <c:pt idx="3155">
                  <c:v>6.2169481021643502</c:v>
                </c:pt>
                <c:pt idx="3156">
                  <c:v>6.2150523417547596</c:v>
                </c:pt>
                <c:pt idx="3157">
                  <c:v>6.2136214727445003</c:v>
                </c:pt>
                <c:pt idx="3158">
                  <c:v>6.2121654827617503</c:v>
                </c:pt>
                <c:pt idx="3159">
                  <c:v>6.2107794981255298</c:v>
                </c:pt>
                <c:pt idx="3160">
                  <c:v>6.2089288254501804</c:v>
                </c:pt>
                <c:pt idx="3161">
                  <c:v>6.2075284589971496</c:v>
                </c:pt>
                <c:pt idx="3162">
                  <c:v>6.2061764836647999</c:v>
                </c:pt>
                <c:pt idx="3163">
                  <c:v>6.2045297104880497</c:v>
                </c:pt>
                <c:pt idx="3164">
                  <c:v>6.2032928803196503</c:v>
                </c:pt>
                <c:pt idx="3165">
                  <c:v>6.2018087155775001</c:v>
                </c:pt>
                <c:pt idx="3166">
                  <c:v>6.1999208321240502</c:v>
                </c:pt>
                <c:pt idx="3167">
                  <c:v>6.1984530762101304</c:v>
                </c:pt>
                <c:pt idx="3168">
                  <c:v>6.1965985185453896</c:v>
                </c:pt>
                <c:pt idx="3169">
                  <c:v>6.19567394711079</c:v>
                </c:pt>
                <c:pt idx="3170">
                  <c:v>6.1940153179158504</c:v>
                </c:pt>
                <c:pt idx="3171">
                  <c:v>6.19212621061632</c:v>
                </c:pt>
                <c:pt idx="3172">
                  <c:v>6.19106227604704</c:v>
                </c:pt>
                <c:pt idx="3173">
                  <c:v>6.1890786402264997</c:v>
                </c:pt>
                <c:pt idx="3174">
                  <c:v>6.1872662550777804</c:v>
                </c:pt>
                <c:pt idx="3175">
                  <c:v>6.1859020736549297</c:v>
                </c:pt>
                <c:pt idx="3176">
                  <c:v>6.1839937733995898</c:v>
                </c:pt>
                <c:pt idx="3177">
                  <c:v>6.1825742987468697</c:v>
                </c:pt>
                <c:pt idx="3178">
                  <c:v>6.18109517271294</c:v>
                </c:pt>
                <c:pt idx="3179">
                  <c:v>6.1794705599446296</c:v>
                </c:pt>
                <c:pt idx="3180">
                  <c:v>6.1777067109220303</c:v>
                </c:pt>
                <c:pt idx="3181">
                  <c:v>6.17581070642514</c:v>
                </c:pt>
                <c:pt idx="3182">
                  <c:v>6.1746252212367798</c:v>
                </c:pt>
                <c:pt idx="3183">
                  <c:v>6.1727937973316598</c:v>
                </c:pt>
                <c:pt idx="3184">
                  <c:v>6.1709663634961602</c:v>
                </c:pt>
                <c:pt idx="3185">
                  <c:v>6.1686850997242804</c:v>
                </c:pt>
                <c:pt idx="3186">
                  <c:v>6.1682787843412399</c:v>
                </c:pt>
                <c:pt idx="3187">
                  <c:v>6.1667138838336797</c:v>
                </c:pt>
                <c:pt idx="3188">
                  <c:v>6.1642862922936104</c:v>
                </c:pt>
                <c:pt idx="3189">
                  <c:v>6.1625700027422301</c:v>
                </c:pt>
                <c:pt idx="3190">
                  <c:v>6.1609872382785502</c:v>
                </c:pt>
                <c:pt idx="3191">
                  <c:v>6.15873268173209</c:v>
                </c:pt>
                <c:pt idx="3192">
                  <c:v>6.1571950233768504</c:v>
                </c:pt>
                <c:pt idx="3193">
                  <c:v>6.1554744717876098</c:v>
                </c:pt>
                <c:pt idx="3194">
                  <c:v>6.1535330934387904</c:v>
                </c:pt>
                <c:pt idx="3195">
                  <c:v>6.1518835233554201</c:v>
                </c:pt>
                <c:pt idx="3196">
                  <c:v>6.1503458702082101</c:v>
                </c:pt>
                <c:pt idx="3197">
                  <c:v>6.1486832524923702</c:v>
                </c:pt>
                <c:pt idx="3198">
                  <c:v>6.1465001293064301</c:v>
                </c:pt>
                <c:pt idx="3199">
                  <c:v>6.1445754800742796</c:v>
                </c:pt>
                <c:pt idx="3200">
                  <c:v>6.1424943313841602</c:v>
                </c:pt>
              </c:numCache>
            </c:numRef>
          </c:val>
          <c:smooth val="0"/>
          <c:extLst xmlns:c16r2="http://schemas.microsoft.com/office/drawing/2015/06/chart">
            <c:ext xmlns:c16="http://schemas.microsoft.com/office/drawing/2014/chart" uri="{C3380CC4-5D6E-409C-BE32-E72D297353CC}">
              <c16:uniqueId val="{00000000-85F8-4038-975F-96698C253100}"/>
            </c:ext>
          </c:extLst>
        </c:ser>
        <c:dLbls>
          <c:showLegendKey val="0"/>
          <c:showVal val="0"/>
          <c:showCatName val="0"/>
          <c:showSerName val="0"/>
          <c:showPercent val="0"/>
          <c:showBubbleSize val="0"/>
        </c:dLbls>
        <c:smooth val="0"/>
        <c:axId val="909000016"/>
        <c:axId val="908995120"/>
      </c:lineChart>
      <c:catAx>
        <c:axId val="909000016"/>
        <c:scaling>
          <c:orientation val="minMax"/>
        </c:scaling>
        <c:delete val="0"/>
        <c:axPos val="b"/>
        <c:majorGridlines>
          <c:spPr>
            <a:ln>
              <a:prstDash val="dash"/>
            </a:ln>
          </c:spPr>
        </c:majorGridlines>
        <c:numFmt formatCode="#,##0.00_);[Red]\(#,##0.00\)" sourceLinked="0"/>
        <c:majorTickMark val="out"/>
        <c:minorTickMark val="none"/>
        <c:tickLblPos val="nextTo"/>
        <c:crossAx val="908995120"/>
        <c:crosses val="autoZero"/>
        <c:auto val="1"/>
        <c:lblAlgn val="ctr"/>
        <c:lblOffset val="100"/>
        <c:tickLblSkip val="160"/>
        <c:tickMarkSkip val="160"/>
        <c:noMultiLvlLbl val="0"/>
      </c:catAx>
      <c:valAx>
        <c:axId val="908995120"/>
        <c:scaling>
          <c:orientation val="minMax"/>
        </c:scaling>
        <c:delete val="0"/>
        <c:axPos val="l"/>
        <c:majorGridlines>
          <c:spPr>
            <a:ln>
              <a:prstDash val="dash"/>
            </a:ln>
          </c:spPr>
        </c:majorGridlines>
        <c:numFmt formatCode="General" sourceLinked="1"/>
        <c:majorTickMark val="out"/>
        <c:minorTickMark val="none"/>
        <c:tickLblPos val="nextTo"/>
        <c:crossAx val="909000016"/>
        <c:crosses val="autoZero"/>
        <c:crossBetween val="between"/>
      </c:valAx>
    </c:plotArea>
    <c:legend>
      <c:legendPos val="r"/>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6552425A-B869-ED44-AABC-864CA411AED4}" type="datetimeFigureOut">
              <a:rPr lang="en-US" smtClean="0"/>
              <a:pPr/>
              <a:t>9/22/2018</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E64D4BE7-F420-8A48-AFA4-886DC4867292}" type="slidenum">
              <a:rPr lang="en-US" smtClean="0"/>
              <a:pPr/>
              <a:t>‹#›</a:t>
            </a:fld>
            <a:endParaRPr lang="en-US"/>
          </a:p>
        </p:txBody>
      </p:sp>
    </p:spTree>
    <p:extLst>
      <p:ext uri="{BB962C8B-B14F-4D97-AF65-F5344CB8AC3E}">
        <p14:creationId xmlns:p14="http://schemas.microsoft.com/office/powerpoint/2010/main" val="3365597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D734C7EB-5FA1-2A48-96AC-B3FDC2A4A197}" type="datetimeFigureOut">
              <a:rPr lang="en-US" smtClean="0"/>
              <a:pPr/>
              <a:t>9/22/2018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95512964-9D25-F140-BCE5-41B8A8543C54}" type="slidenum">
              <a:rPr lang="en-US" smtClean="0"/>
              <a:pPr/>
              <a:t>‹#›</a:t>
            </a:fld>
            <a:endParaRPr lang="en-US"/>
          </a:p>
        </p:txBody>
      </p:sp>
    </p:spTree>
    <p:extLst>
      <p:ext uri="{BB962C8B-B14F-4D97-AF65-F5344CB8AC3E}">
        <p14:creationId xmlns:p14="http://schemas.microsoft.com/office/powerpoint/2010/main" val="4508710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zh-CN" altLang="en-US"/>
          </a:p>
        </p:txBody>
      </p:sp>
    </p:spTree>
    <p:extLst>
      <p:ext uri="{BB962C8B-B14F-4D97-AF65-F5344CB8AC3E}">
        <p14:creationId xmlns:p14="http://schemas.microsoft.com/office/powerpoint/2010/main" val="26068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pPr/>
              <a:t>9</a:t>
            </a:fld>
            <a:endParaRPr lang="en-US"/>
          </a:p>
        </p:txBody>
      </p:sp>
    </p:spTree>
    <p:extLst>
      <p:ext uri="{BB962C8B-B14F-4D97-AF65-F5344CB8AC3E}">
        <p14:creationId xmlns:p14="http://schemas.microsoft.com/office/powerpoint/2010/main" val="369804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Including the reflection of the connector</a:t>
            </a:r>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pPr/>
              <a:t>20</a:t>
            </a:fld>
            <a:endParaRPr lang="en-US"/>
          </a:p>
        </p:txBody>
      </p:sp>
    </p:spTree>
    <p:extLst>
      <p:ext uri="{BB962C8B-B14F-4D97-AF65-F5344CB8AC3E}">
        <p14:creationId xmlns:p14="http://schemas.microsoft.com/office/powerpoint/2010/main" val="1495035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8F4BF4-7C98-420E-A217-29E01D2D521C}" type="slidenum">
              <a:rPr lang="zh-CN" altLang="en-US" smtClean="0"/>
              <a:t>34</a:t>
            </a:fld>
            <a:endParaRPr lang="zh-CN" altLang="en-US"/>
          </a:p>
        </p:txBody>
      </p:sp>
    </p:spTree>
    <p:extLst>
      <p:ext uri="{BB962C8B-B14F-4D97-AF65-F5344CB8AC3E}">
        <p14:creationId xmlns:p14="http://schemas.microsoft.com/office/powerpoint/2010/main" val="147649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aseline="0"/>
            </a:lvl1pPr>
          </a:lstStyle>
          <a:p>
            <a:r>
              <a:rPr lang="en-US" dirty="0" smtClean="0"/>
              <a:t>Hadron Physics </a:t>
            </a:r>
            <a:br>
              <a:rPr lang="en-US" dirty="0" smtClean="0"/>
            </a:br>
            <a:r>
              <a:rPr lang="en-US" dirty="0" smtClean="0"/>
              <a:t>in China and the Facilities </a:t>
            </a:r>
            <a:endParaRPr lang="en-US" dirty="0"/>
          </a:p>
        </p:txBody>
      </p:sp>
      <p:sp>
        <p:nvSpPr>
          <p:cNvPr id="3" name="Subtitle 2"/>
          <p:cNvSpPr>
            <a:spLocks noGrp="1"/>
          </p:cNvSpPr>
          <p:nvPr>
            <p:ph type="subTitle" idx="1" hasCustomPrompt="1"/>
          </p:nvPr>
        </p:nvSpPr>
        <p:spPr>
          <a:xfrm>
            <a:off x="872067" y="3886200"/>
            <a:ext cx="73660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Zhengguo</a:t>
            </a:r>
            <a:r>
              <a:rPr lang="en-US" dirty="0" smtClean="0"/>
              <a:t> Zhao</a:t>
            </a:r>
          </a:p>
          <a:p>
            <a:r>
              <a:rPr lang="en-US" dirty="0" smtClean="0"/>
              <a:t>University of Science and Technology of China </a:t>
            </a:r>
            <a:endParaRPr lang="en-US" dirty="0"/>
          </a:p>
        </p:txBody>
      </p:sp>
      <p:sp>
        <p:nvSpPr>
          <p:cNvPr id="4" name="Date Placeholder 3"/>
          <p:cNvSpPr>
            <a:spLocks noGrp="1"/>
          </p:cNvSpPr>
          <p:nvPr>
            <p:ph type="dt" sz="half" idx="10"/>
          </p:nvPr>
        </p:nvSpPr>
        <p:spPr/>
        <p:txBody>
          <a:bodyPr/>
          <a:lstStyle/>
          <a:p>
            <a:r>
              <a:rPr lang="en-US" smtClean="0"/>
              <a:t>12/8/2012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383816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12/8/2012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2811537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12/8/2012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8474853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0" y="50539"/>
            <a:ext cx="9110800" cy="714850"/>
          </a:xfrm>
          <a:prstGeom prst="rect">
            <a:avLst/>
          </a:prstGeom>
        </p:spPr>
        <p:txBody>
          <a:bodyPr vert="horz" lIns="91440" tIns="45720" rIns="91440" bIns="45720" rtlCol="0" anchor="ctr">
            <a:normAutofit/>
          </a:bodyPr>
          <a:lstStyle/>
          <a:p>
            <a:r>
              <a:rPr lang="en-US" dirty="0" smtClean="0"/>
              <a:t>Hadron Physics</a:t>
            </a:r>
            <a:endParaRPr lang="en-US" dirty="0"/>
          </a:p>
        </p:txBody>
      </p:sp>
      <p:sp>
        <p:nvSpPr>
          <p:cNvPr id="3" name="Text Placeholder 2"/>
          <p:cNvSpPr>
            <a:spLocks noGrp="1"/>
          </p:cNvSpPr>
          <p:nvPr>
            <p:ph type="body" idx="1"/>
          </p:nvPr>
        </p:nvSpPr>
        <p:spPr>
          <a:xfrm>
            <a:off x="227075" y="1059768"/>
            <a:ext cx="8654105" cy="506639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12/8/2012</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3300C-797F-D148-A78D-320196FBAF04}" type="slidenum">
              <a:rPr lang="en-US" smtClean="0"/>
              <a:pPr/>
              <a:t>‹#›</a:t>
            </a:fld>
            <a:endParaRPr lang="en-US"/>
          </a:p>
        </p:txBody>
      </p:sp>
      <p:cxnSp>
        <p:nvCxnSpPr>
          <p:cNvPr id="9" name="Straight Connector 8"/>
          <p:cNvCxnSpPr/>
          <p:nvPr userDrawn="1"/>
        </p:nvCxnSpPr>
        <p:spPr>
          <a:xfrm>
            <a:off x="8300" y="889795"/>
            <a:ext cx="91191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397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hdr="0" ftr="0" dt="0"/>
  <p:txStyles>
    <p:titleStyle>
      <a:lvl1pPr algn="ctr" defTabSz="457200" rtl="0" eaLnBrk="1" latinLnBrk="0" hangingPunct="1">
        <a:spcBef>
          <a:spcPct val="0"/>
        </a:spcBef>
        <a:buNone/>
        <a:defRPr sz="44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3.png"/><Relationship Id="rId5" Type="http://schemas.openxmlformats.org/officeDocument/2006/relationships/image" Target="../media/image38.jpeg"/><Relationship Id="rId10" Type="http://schemas.openxmlformats.org/officeDocument/2006/relationships/image" Target="../media/image42.png"/><Relationship Id="rId4" Type="http://schemas.openxmlformats.org/officeDocument/2006/relationships/image" Target="../media/image37.jpe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g"/><Relationship Id="rId9"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clipboard/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emf"/><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xml"/><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png"/><Relationship Id="rId11" Type="http://schemas.openxmlformats.org/officeDocument/2006/relationships/image" Target="../media/image21.emf"/><Relationship Id="rId5" Type="http://schemas.openxmlformats.org/officeDocument/2006/relationships/image" Target="../media/image22.png"/><Relationship Id="rId10" Type="http://schemas.openxmlformats.org/officeDocument/2006/relationships/oleObject" Target="../embeddings/oleObject1.bin"/><Relationship Id="rId4" Type="http://schemas.openxmlformats.org/officeDocument/2006/relationships/image" Target="../media/image4.jp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Rot="1" noChangeArrowheads="1"/>
          </p:cNvSpPr>
          <p:nvPr/>
        </p:nvSpPr>
        <p:spPr bwMode="auto">
          <a:xfrm>
            <a:off x="1555514" y="3260451"/>
            <a:ext cx="6062351" cy="1959249"/>
          </a:xfrm>
          <a:prstGeom prst="rect">
            <a:avLst/>
          </a:prstGeom>
          <a:solidFill>
            <a:schemeClr val="bg1">
              <a:alpha val="46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algn="ctr" eaLnBrk="1" hangingPunct="1">
              <a:spcBef>
                <a:spcPts val="600"/>
              </a:spcBef>
              <a:spcAft>
                <a:spcPts val="600"/>
              </a:spcAft>
              <a:buClr>
                <a:schemeClr val="folHlink"/>
              </a:buClr>
              <a:buFont typeface="Wingdings" charset="2"/>
              <a:buNone/>
            </a:pPr>
            <a:r>
              <a:rPr lang="en-US" altLang="zh-CN" b="1" dirty="0" smtClean="0">
                <a:latin typeface="Arial" panose="020B0604020202020204" pitchFamily="34" charset="0"/>
                <a:ea typeface="华文楷体" charset="-122"/>
              </a:rPr>
              <a:t>Hongjuan Zheng, </a:t>
            </a:r>
            <a:r>
              <a:rPr lang="en-US" altLang="zh-CN" b="1" dirty="0" err="1" smtClean="0">
                <a:latin typeface="Arial" panose="020B0604020202020204" pitchFamily="34" charset="0"/>
                <a:ea typeface="华文楷体" charset="-122"/>
              </a:rPr>
              <a:t>Fanbo</a:t>
            </a:r>
            <a:r>
              <a:rPr lang="en-US" altLang="zh-CN" b="1" dirty="0" smtClean="0">
                <a:latin typeface="Arial" panose="020B0604020202020204" pitchFamily="34" charset="0"/>
                <a:ea typeface="华文楷体" charset="-122"/>
              </a:rPr>
              <a:t> </a:t>
            </a:r>
            <a:r>
              <a:rPr lang="en-US" altLang="zh-CN" b="1" dirty="0" err="1" smtClean="0">
                <a:latin typeface="Arial" panose="020B0604020202020204" pitchFamily="34" charset="0"/>
                <a:ea typeface="华文楷体" charset="-122"/>
              </a:rPr>
              <a:t>Meng</a:t>
            </a:r>
            <a:r>
              <a:rPr lang="en-US" altLang="zh-CN" b="1" dirty="0" smtClean="0">
                <a:latin typeface="Arial" panose="020B0604020202020204" pitchFamily="34" charset="0"/>
                <a:ea typeface="华文楷体" charset="-122"/>
              </a:rPr>
              <a:t>, </a:t>
            </a:r>
            <a:r>
              <a:rPr lang="en-US" altLang="zh-CN" b="1" dirty="0" err="1" smtClean="0">
                <a:latin typeface="Arial" panose="020B0604020202020204" pitchFamily="34" charset="0"/>
                <a:ea typeface="华文楷体" charset="-122"/>
              </a:rPr>
              <a:t>Jiyuan</a:t>
            </a:r>
            <a:r>
              <a:rPr lang="en-US" altLang="zh-CN" b="1" dirty="0" smtClean="0">
                <a:latin typeface="Arial" panose="020B0604020202020204" pitchFamily="34" charset="0"/>
                <a:ea typeface="华文楷体" charset="-122"/>
              </a:rPr>
              <a:t> </a:t>
            </a:r>
            <a:r>
              <a:rPr lang="en-US" altLang="zh-CN" b="1" dirty="0" err="1" smtClean="0">
                <a:latin typeface="Arial" panose="020B0604020202020204" pitchFamily="34" charset="0"/>
                <a:ea typeface="华文楷体" charset="-122"/>
              </a:rPr>
              <a:t>Zhai</a:t>
            </a:r>
            <a:endParaRPr lang="en-US" altLang="zh-CN" b="1" dirty="0" smtClean="0">
              <a:latin typeface="Arial" panose="020B0604020202020204" pitchFamily="34" charset="0"/>
              <a:ea typeface="华文楷体" charset="-122"/>
            </a:endParaRPr>
          </a:p>
          <a:p>
            <a:pPr algn="ctr" eaLnBrk="1" hangingPunct="1">
              <a:spcBef>
                <a:spcPts val="600"/>
              </a:spcBef>
              <a:spcAft>
                <a:spcPts val="600"/>
              </a:spcAft>
              <a:buClr>
                <a:schemeClr val="folHlink"/>
              </a:buClr>
              <a:buFont typeface="Wingdings" charset="2"/>
              <a:buNone/>
            </a:pPr>
            <a:r>
              <a:rPr lang="en-US" altLang="zh-CN" b="1" dirty="0" smtClean="0">
                <a:latin typeface="Arial" panose="020B0604020202020204" pitchFamily="34" charset="0"/>
                <a:ea typeface="华文楷体" charset="-122"/>
              </a:rPr>
              <a:t>2018-09-22</a:t>
            </a:r>
          </a:p>
          <a:p>
            <a:pPr marL="252730" lvl="1" algn="ctr" defTabSz="685800" eaLnBrk="1" hangingPunct="1">
              <a:lnSpc>
                <a:spcPct val="80000"/>
              </a:lnSpc>
              <a:spcBef>
                <a:spcPts val="750"/>
              </a:spcBef>
              <a:buFont typeface="Arial" panose="020B0604020202020204" pitchFamily="34" charset="0"/>
              <a:buNone/>
            </a:pPr>
            <a:endParaRPr lang="en-US" altLang="zh-CN" sz="1600" b="1" dirty="0" smtClean="0">
              <a:solidFill>
                <a:srgbClr val="002060"/>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endParaRPr>
          </a:p>
          <a:p>
            <a:pPr marL="252730" lvl="1" algn="ctr" defTabSz="685800" eaLnBrk="1" hangingPunct="1">
              <a:lnSpc>
                <a:spcPct val="80000"/>
              </a:lnSpc>
              <a:spcBef>
                <a:spcPts val="750"/>
              </a:spcBef>
              <a:buFont typeface="Arial" panose="020B0604020202020204" pitchFamily="34" charset="0"/>
              <a:buNone/>
            </a:pPr>
            <a:r>
              <a:rPr lang="en-US" altLang="zh-CN" sz="1600" b="1" dirty="0" smtClean="0">
                <a:solidFill>
                  <a:srgbClr val="002060"/>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Institute of High Energy Physics</a:t>
            </a:r>
          </a:p>
          <a:p>
            <a:pPr marL="252730" lvl="1" algn="ctr" defTabSz="685800" eaLnBrk="1" hangingPunct="1">
              <a:lnSpc>
                <a:spcPct val="80000"/>
              </a:lnSpc>
              <a:spcBef>
                <a:spcPts val="750"/>
              </a:spcBef>
              <a:buFont typeface="Arial" panose="020B0604020202020204" pitchFamily="34" charset="0"/>
              <a:buNone/>
            </a:pPr>
            <a:r>
              <a:rPr lang="en-US" altLang="zh-CN" sz="1600" b="1" dirty="0" smtClean="0">
                <a:solidFill>
                  <a:srgbClr val="002060"/>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Beijing</a:t>
            </a:r>
            <a:r>
              <a:rPr lang="en-US" altLang="zh-CN" sz="1600" b="1" dirty="0">
                <a:solidFill>
                  <a:srgbClr val="002060"/>
                </a:solidFill>
                <a:latin typeface="Arial" panose="020B0604020202020204" pitchFamily="34" charset="0"/>
                <a:ea typeface="MS Mincho" panose="02020609040205080304" pitchFamily="49" charset="-128"/>
                <a:cs typeface="Arial" panose="020B0604020202020204" pitchFamily="34" charset="0"/>
                <a:sym typeface="Calibri" panose="020F0502020204030204" pitchFamily="34" charset="0"/>
              </a:rPr>
              <a:t>, CAS</a:t>
            </a:r>
            <a:endParaRPr lang="zh-CN" altLang="en-US" sz="1600" b="1" dirty="0">
              <a:solidFill>
                <a:srgbClr val="002060"/>
              </a:solidFill>
              <a:latin typeface="Arial" panose="020B0604020202020204" pitchFamily="34" charset="0"/>
              <a:cs typeface="Arial" panose="020B0604020202020204" pitchFamily="34" charset="0"/>
              <a:sym typeface="Calibri" panose="020F0502020204030204" pitchFamily="34" charset="0"/>
            </a:endParaRPr>
          </a:p>
          <a:p>
            <a:pPr algn="ctr" eaLnBrk="1" hangingPunct="1">
              <a:spcBef>
                <a:spcPts val="600"/>
              </a:spcBef>
              <a:spcAft>
                <a:spcPts val="600"/>
              </a:spcAft>
              <a:buClr>
                <a:schemeClr val="folHlink"/>
              </a:buClr>
              <a:buFont typeface="Wingdings" charset="2"/>
              <a:buNone/>
            </a:pPr>
            <a:endParaRPr lang="zh-CN" altLang="en-US" b="1" dirty="0">
              <a:latin typeface="Arial" panose="020B0604020202020204" pitchFamily="34" charset="0"/>
              <a:ea typeface="华文楷体" charset="-122"/>
            </a:endParaRPr>
          </a:p>
          <a:p>
            <a:pPr algn="ctr" eaLnBrk="1" hangingPunct="1">
              <a:spcBef>
                <a:spcPts val="600"/>
              </a:spcBef>
              <a:spcAft>
                <a:spcPts val="600"/>
              </a:spcAft>
              <a:buClr>
                <a:schemeClr val="folHlink"/>
              </a:buClr>
              <a:buFont typeface="Wingdings" charset="2"/>
              <a:buNone/>
            </a:pPr>
            <a:endParaRPr lang="en-US" altLang="zh-CN" b="1" dirty="0" smtClean="0">
              <a:latin typeface="Arial" panose="020B0604020202020204" pitchFamily="34" charset="0"/>
              <a:ea typeface="华文楷体" charset="-122"/>
            </a:endParaRPr>
          </a:p>
        </p:txBody>
      </p:sp>
      <p:sp>
        <p:nvSpPr>
          <p:cNvPr id="2059" name="Rectangle 14"/>
          <p:cNvSpPr>
            <a:spLocks noChangeArrowheads="1"/>
          </p:cNvSpPr>
          <p:nvPr/>
        </p:nvSpPr>
        <p:spPr bwMode="auto">
          <a:xfrm>
            <a:off x="0" y="752643"/>
            <a:ext cx="9140825" cy="200025"/>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sp>
        <p:nvSpPr>
          <p:cNvPr id="2053" name="Rectangle 1"/>
          <p:cNvSpPr>
            <a:spLocks noChangeArrowheads="1"/>
          </p:cNvSpPr>
          <p:nvPr/>
        </p:nvSpPr>
        <p:spPr bwMode="auto">
          <a:xfrm>
            <a:off x="127065" y="2096817"/>
            <a:ext cx="8872919" cy="707886"/>
          </a:xfrm>
          <a:prstGeom prst="rect">
            <a:avLst/>
          </a:prstGeom>
          <a:solidFill>
            <a:schemeClr val="bg1">
              <a:alpha val="46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defTabSz="457200" eaLnBrk="0" fontAlgn="base" hangingPunct="0">
              <a:spcBef>
                <a:spcPct val="0"/>
              </a:spcBef>
              <a:spcAft>
                <a:spcPct val="0"/>
              </a:spcAft>
              <a:defRPr>
                <a:solidFill>
                  <a:schemeClr val="tx1"/>
                </a:solidFill>
                <a:latin typeface="Arial" charset="0"/>
                <a:ea typeface="宋体" charset="-122"/>
              </a:defRPr>
            </a:lvl6pPr>
            <a:lvl7pPr marL="2971800" indent="-228600" defTabSz="457200" eaLnBrk="0" fontAlgn="base" hangingPunct="0">
              <a:spcBef>
                <a:spcPct val="0"/>
              </a:spcBef>
              <a:spcAft>
                <a:spcPct val="0"/>
              </a:spcAft>
              <a:defRPr>
                <a:solidFill>
                  <a:schemeClr val="tx1"/>
                </a:solidFill>
                <a:latin typeface="Arial" charset="0"/>
                <a:ea typeface="宋体" charset="-122"/>
              </a:defRPr>
            </a:lvl7pPr>
            <a:lvl8pPr marL="3429000" indent="-228600" defTabSz="457200" eaLnBrk="0" fontAlgn="base" hangingPunct="0">
              <a:spcBef>
                <a:spcPct val="0"/>
              </a:spcBef>
              <a:spcAft>
                <a:spcPct val="0"/>
              </a:spcAft>
              <a:defRPr>
                <a:solidFill>
                  <a:schemeClr val="tx1"/>
                </a:solidFill>
                <a:latin typeface="Arial" charset="0"/>
                <a:ea typeface="宋体" charset="-122"/>
              </a:defRPr>
            </a:lvl8pPr>
            <a:lvl9pPr marL="3886200" indent="-228600" defTabSz="457200" eaLnBrk="0" fontAlgn="base" hangingPunct="0">
              <a:spcBef>
                <a:spcPct val="0"/>
              </a:spcBef>
              <a:spcAft>
                <a:spcPct val="0"/>
              </a:spcAft>
              <a:defRPr>
                <a:solidFill>
                  <a:schemeClr val="tx1"/>
                </a:solidFill>
                <a:latin typeface="Arial" charset="0"/>
                <a:ea typeface="宋体" charset="-122"/>
              </a:defRPr>
            </a:lvl9pPr>
          </a:lstStyle>
          <a:p>
            <a:pPr algn="ctr" eaLnBrk="1" hangingPunct="1">
              <a:spcBef>
                <a:spcPts val="1800"/>
              </a:spcBef>
            </a:pPr>
            <a:r>
              <a:rPr lang="en-US" altLang="zh-CN" sz="4000" b="1" dirty="0" smtClean="0">
                <a:solidFill>
                  <a:srgbClr val="C00000"/>
                </a:solidFill>
                <a:latin typeface="Arial" panose="020B0604020202020204" pitchFamily="34" charset="0"/>
                <a:ea typeface="华文楷体" charset="-122"/>
              </a:rPr>
              <a:t>CEPC</a:t>
            </a:r>
            <a:r>
              <a:rPr lang="en-US" altLang="zh-CN" sz="4000" dirty="0" smtClean="0">
                <a:solidFill>
                  <a:srgbClr val="FF0000"/>
                </a:solidFill>
                <a:latin typeface="Arial" panose="020B0604020202020204" pitchFamily="34" charset="0"/>
              </a:rPr>
              <a:t> </a:t>
            </a:r>
            <a:r>
              <a:rPr lang="en-US" altLang="zh-CN" sz="4000" b="1" dirty="0" smtClean="0">
                <a:solidFill>
                  <a:srgbClr val="C00000"/>
                </a:solidFill>
                <a:latin typeface="Arial" panose="020B0604020202020204" pitchFamily="34" charset="0"/>
                <a:ea typeface="华文楷体" charset="-122"/>
              </a:rPr>
              <a:t>HOM Coupler and Absorber</a:t>
            </a:r>
            <a:endParaRPr lang="zh-CN" altLang="zh-CN" dirty="0">
              <a:solidFill>
                <a:srgbClr val="FF0000"/>
              </a:solidFill>
              <a:latin typeface="Arial" panose="020B0604020202020204" pitchFamily="34" charset="0"/>
            </a:endParaRPr>
          </a:p>
        </p:txBody>
      </p:sp>
      <p:sp>
        <p:nvSpPr>
          <p:cNvPr id="6" name="TextBox 1"/>
          <p:cNvSpPr txBox="1"/>
          <p:nvPr/>
        </p:nvSpPr>
        <p:spPr>
          <a:xfrm>
            <a:off x="1257301" y="6423929"/>
            <a:ext cx="7029450" cy="276999"/>
          </a:xfrm>
          <a:prstGeom prst="rect">
            <a:avLst/>
          </a:prstGeom>
          <a:noFill/>
        </p:spPr>
        <p:txBody>
          <a:bodyPr wrap="square" rtlCol="0">
            <a:spAutoFit/>
          </a:bodyPr>
          <a:lstStyle/>
          <a:p>
            <a:pPr algn="ctr"/>
            <a:r>
              <a:rPr lang="en-US" altLang="zh-CN" sz="1200" dirty="0" smtClean="0">
                <a:solidFill>
                  <a:srgbClr val="0000CC"/>
                </a:solidFill>
                <a:latin typeface="Arial" panose="020B0604020202020204" pitchFamily="34" charset="0"/>
                <a:cs typeface="Arial" panose="020B0604020202020204" pitchFamily="34" charset="0"/>
              </a:rPr>
              <a:t>7th </a:t>
            </a:r>
            <a:r>
              <a:rPr lang="en-US" altLang="zh-CN" sz="1200" dirty="0">
                <a:solidFill>
                  <a:srgbClr val="0000CC"/>
                </a:solidFill>
                <a:latin typeface="Arial" panose="020B0604020202020204" pitchFamily="34" charset="0"/>
                <a:cs typeface="Arial" panose="020B0604020202020204" pitchFamily="34" charset="0"/>
              </a:rPr>
              <a:t>IHEP-KEK SCRF Collaboration Meeting. </a:t>
            </a:r>
            <a:r>
              <a:rPr lang="en-US" altLang="zh-CN" sz="1200" dirty="0" smtClean="0">
                <a:solidFill>
                  <a:srgbClr val="0000CC"/>
                </a:solidFill>
                <a:latin typeface="Arial" panose="020B0604020202020204" pitchFamily="34" charset="0"/>
                <a:cs typeface="Arial" panose="020B0604020202020204" pitchFamily="34" charset="0"/>
              </a:rPr>
              <a:t>Sep. 22, 2018, </a:t>
            </a:r>
            <a:r>
              <a:rPr lang="en-US" altLang="zh-CN" sz="1200" dirty="0">
                <a:solidFill>
                  <a:srgbClr val="0000CC"/>
                </a:solidFill>
                <a:latin typeface="Arial" panose="020B0604020202020204" pitchFamily="34" charset="0"/>
                <a:cs typeface="Arial" panose="020B0604020202020204" pitchFamily="34" charset="0"/>
              </a:rPr>
              <a:t>IHEP, Beijing, China.</a:t>
            </a:r>
            <a:endParaRPr lang="zh-CN" altLang="en-US" sz="1200" dirty="0">
              <a:solidFill>
                <a:srgbClr val="0000CC"/>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10550"/>
            <a:ext cx="9113593" cy="1731583"/>
          </a:xfrm>
          <a:prstGeom prst="rect">
            <a:avLst/>
          </a:prstGeom>
        </p:spPr>
      </p:pic>
      <p:pic>
        <p:nvPicPr>
          <p:cNvPr id="9" name="Picture 3"/>
          <p:cNvPicPr>
            <a:picLocks noChangeAspect="1"/>
          </p:cNvPicPr>
          <p:nvPr/>
        </p:nvPicPr>
        <p:blipFill>
          <a:blip r:embed="rId4"/>
          <a:stretch>
            <a:fillRect/>
          </a:stretch>
        </p:blipFill>
        <p:spPr>
          <a:xfrm>
            <a:off x="1442481" y="5521122"/>
            <a:ext cx="1042987" cy="701675"/>
          </a:xfrm>
          <a:prstGeom prst="rect">
            <a:avLst/>
          </a:prstGeom>
          <a:noFill/>
          <a:ln w="9525">
            <a:noFill/>
          </a:ln>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4046" r="82977"/>
          <a:stretch/>
        </p:blipFill>
        <p:spPr>
          <a:xfrm>
            <a:off x="6659065" y="5420832"/>
            <a:ext cx="1129901" cy="1003097"/>
          </a:xfrm>
          <a:prstGeom prst="rect">
            <a:avLst/>
          </a:prstGeom>
        </p:spPr>
      </p:pic>
    </p:spTree>
    <p:extLst>
      <p:ext uri="{BB962C8B-B14F-4D97-AF65-F5344CB8AC3E}">
        <p14:creationId xmlns:p14="http://schemas.microsoft.com/office/powerpoint/2010/main" val="1311465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4000" b="1" dirty="0" smtClean="0">
                <a:solidFill>
                  <a:srgbClr val="C00000"/>
                </a:solidFill>
                <a:latin typeface="Arial" panose="020B0604020202020204" pitchFamily="34" charset="0"/>
                <a:ea typeface="华文楷体" pitchFamily="2" charset="-122"/>
              </a:rPr>
              <a:t>HOM Damping </a:t>
            </a:r>
            <a:r>
              <a:rPr lang="en-US" altLang="zh-CN" sz="4000" b="1" dirty="0">
                <a:solidFill>
                  <a:srgbClr val="C00000"/>
                </a:solidFill>
                <a:latin typeface="Arial" panose="020B0604020202020204" pitchFamily="34" charset="0"/>
                <a:ea typeface="华文楷体" pitchFamily="2" charset="-122"/>
              </a:rPr>
              <a:t>R</a:t>
            </a:r>
            <a:r>
              <a:rPr lang="en-US" altLang="zh-CN" sz="4000" b="1" dirty="0" smtClean="0">
                <a:solidFill>
                  <a:srgbClr val="C00000"/>
                </a:solidFill>
                <a:latin typeface="Arial" panose="020B0604020202020204" pitchFamily="34" charset="0"/>
                <a:ea typeface="华文楷体" pitchFamily="2" charset="-122"/>
              </a:rPr>
              <a:t>esults</a:t>
            </a:r>
            <a:endParaRPr lang="zh-CN" altLang="en-US" sz="40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10</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7" name="文本框 6"/>
          <p:cNvSpPr txBox="1"/>
          <p:nvPr/>
        </p:nvSpPr>
        <p:spPr>
          <a:xfrm>
            <a:off x="271695" y="4304560"/>
            <a:ext cx="4339517" cy="2308324"/>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solidFill>
                  <a:srgbClr val="000099"/>
                </a:solidFill>
                <a:latin typeface="Arial" panose="020B0604020202020204" pitchFamily="34" charset="0"/>
                <a:cs typeface="Arial" panose="020B0604020202020204" pitchFamily="34" charset="0"/>
              </a:rPr>
              <a:t>Monopole modes impedance per cavity (cavity impedance thresholds with feedback and parking cavities in </a:t>
            </a:r>
            <a:r>
              <a:rPr lang="en-US" altLang="zh-CN" sz="1600" dirty="0" err="1">
                <a:solidFill>
                  <a:srgbClr val="000099"/>
                </a:solidFill>
                <a:latin typeface="Arial" panose="020B0604020202020204" pitchFamily="34" charset="0"/>
                <a:cs typeface="Arial" panose="020B0604020202020204" pitchFamily="34" charset="0"/>
              </a:rPr>
              <a:t>beamline</a:t>
            </a:r>
            <a:r>
              <a:rPr lang="en-US" altLang="zh-CN" sz="1600" dirty="0">
                <a:solidFill>
                  <a:srgbClr val="000099"/>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altLang="zh-CN" sz="1600" dirty="0">
                <a:solidFill>
                  <a:srgbClr val="000099"/>
                </a:solidFill>
                <a:latin typeface="Arial" panose="020B0604020202020204" pitchFamily="34" charset="0"/>
                <a:cs typeface="Arial" panose="020B0604020202020204" pitchFamily="34" charset="0"/>
              </a:rPr>
              <a:t>Without frequency spread</a:t>
            </a:r>
          </a:p>
          <a:p>
            <a:pPr marL="285750" indent="-285750">
              <a:buFont typeface="Arial" panose="020B0604020202020204" pitchFamily="34" charset="0"/>
              <a:buChar char="•"/>
            </a:pPr>
            <a:r>
              <a:rPr lang="en-US" altLang="zh-CN" sz="1600" dirty="0">
                <a:solidFill>
                  <a:srgbClr val="FF0000"/>
                </a:solidFill>
                <a:latin typeface="Arial" panose="020B0604020202020204" pitchFamily="34" charset="0"/>
                <a:cs typeface="Arial" panose="020B0604020202020204" pitchFamily="34" charset="0"/>
              </a:rPr>
              <a:t>Optimize the geometry of the HOM coupler, increase TM011 field in one side and reduce </a:t>
            </a:r>
            <a:r>
              <a:rPr lang="en-US" altLang="zh-CN" sz="1600" i="1" dirty="0" err="1" smtClean="0">
                <a:solidFill>
                  <a:srgbClr val="FF0000"/>
                </a:solidFill>
                <a:latin typeface="Arial" panose="020B0604020202020204" pitchFamily="34" charset="0"/>
                <a:cs typeface="Arial" panose="020B0604020202020204" pitchFamily="34" charset="0"/>
              </a:rPr>
              <a:t>Q</a:t>
            </a:r>
            <a:r>
              <a:rPr lang="en-US" altLang="zh-CN" sz="1600" baseline="-25000" dirty="0" err="1" smtClean="0">
                <a:solidFill>
                  <a:srgbClr val="FF0000"/>
                </a:solidFill>
                <a:latin typeface="Arial" panose="020B0604020202020204" pitchFamily="34" charset="0"/>
                <a:cs typeface="Arial" panose="020B0604020202020204" pitchFamily="34" charset="0"/>
              </a:rPr>
              <a:t>e</a:t>
            </a:r>
            <a:r>
              <a:rPr lang="en-US" altLang="zh-CN" sz="1600" dirty="0" smtClean="0">
                <a:solidFill>
                  <a:srgbClr val="FF0000"/>
                </a:solidFill>
                <a:latin typeface="Arial" panose="020B0604020202020204" pitchFamily="34" charset="0"/>
                <a:cs typeface="Arial" panose="020B0604020202020204" pitchFamily="34" charset="0"/>
              </a:rPr>
              <a:t> </a:t>
            </a:r>
            <a:r>
              <a:rPr lang="en-US" altLang="zh-CN" sz="1600" dirty="0">
                <a:solidFill>
                  <a:srgbClr val="FF0000"/>
                </a:solidFill>
                <a:latin typeface="Arial" panose="020B0604020202020204" pitchFamily="34" charset="0"/>
                <a:cs typeface="Arial" panose="020B0604020202020204" pitchFamily="34" charset="0"/>
              </a:rPr>
              <a:t>by asymmetric end cells, push idle cavities off-line</a:t>
            </a:r>
            <a:r>
              <a:rPr lang="en-US" altLang="zh-CN" sz="1600" dirty="0" smtClean="0">
                <a:solidFill>
                  <a:srgbClr val="FF0000"/>
                </a:solidFill>
                <a:latin typeface="Arial" panose="020B0604020202020204" pitchFamily="34" charset="0"/>
                <a:cs typeface="Arial" panose="020B0604020202020204" pitchFamily="34" charset="0"/>
              </a:rPr>
              <a:t>. New cavity design has been done.</a:t>
            </a:r>
            <a:endParaRPr lang="zh-CN" altLang="en-US" sz="1600" dirty="0">
              <a:solidFill>
                <a:srgbClr val="FF0000"/>
              </a:solidFill>
              <a:latin typeface="Arial" panose="020B0604020202020204" pitchFamily="34" charset="0"/>
              <a:cs typeface="Arial" panose="020B0604020202020204" pitchFamily="34" charset="0"/>
            </a:endParaRPr>
          </a:p>
        </p:txBody>
      </p:sp>
      <p:sp>
        <p:nvSpPr>
          <p:cNvPr id="8" name="文本框 7"/>
          <p:cNvSpPr txBox="1"/>
          <p:nvPr/>
        </p:nvSpPr>
        <p:spPr>
          <a:xfrm>
            <a:off x="4752392" y="4304560"/>
            <a:ext cx="4068147" cy="1323439"/>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solidFill>
                  <a:srgbClr val="000099"/>
                </a:solidFill>
                <a:latin typeface="Arial" panose="020B0604020202020204" pitchFamily="34" charset="0"/>
                <a:cs typeface="Arial" panose="020B0604020202020204" pitchFamily="34" charset="0"/>
              </a:rPr>
              <a:t>Dipole modes impedance per cavity (cavity impedance thresholds with feedback and parking cavities in </a:t>
            </a:r>
            <a:r>
              <a:rPr lang="en-US" altLang="zh-CN" sz="1600" dirty="0" err="1">
                <a:solidFill>
                  <a:srgbClr val="000099"/>
                </a:solidFill>
                <a:latin typeface="Arial" panose="020B0604020202020204" pitchFamily="34" charset="0"/>
                <a:cs typeface="Arial" panose="020B0604020202020204" pitchFamily="34" charset="0"/>
              </a:rPr>
              <a:t>beamline</a:t>
            </a:r>
            <a:r>
              <a:rPr lang="en-US" altLang="zh-CN" sz="1600" dirty="0">
                <a:solidFill>
                  <a:srgbClr val="000099"/>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altLang="zh-CN" sz="1600" dirty="0">
                <a:solidFill>
                  <a:srgbClr val="000099"/>
                </a:solidFill>
                <a:latin typeface="Arial" panose="020B0604020202020204" pitchFamily="34" charset="0"/>
                <a:cs typeface="Arial" panose="020B0604020202020204" pitchFamily="34" charset="0"/>
              </a:rPr>
              <a:t>Without frequency spread</a:t>
            </a:r>
            <a:endParaRPr lang="zh-CN" altLang="en-US" sz="1600" dirty="0">
              <a:solidFill>
                <a:srgbClr val="000099"/>
              </a:solidFill>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xmlns="" id="{B31D2733-07FC-41AF-8B6A-4CFADB0C9F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3" t="1295" r="1732" b="3233"/>
          <a:stretch/>
        </p:blipFill>
        <p:spPr bwMode="auto">
          <a:xfrm>
            <a:off x="168915" y="1204135"/>
            <a:ext cx="4442297" cy="2950130"/>
          </a:xfrm>
          <a:prstGeom prst="rect">
            <a:avLst/>
          </a:prstGeom>
          <a:noFill/>
          <a:ln>
            <a:noFill/>
          </a:ln>
          <a:extLst>
            <a:ext uri="{53640926-AAD7-44D8-BBD7-CCE9431645EC}">
              <a14:shadowObscured xmlns:a14="http://schemas.microsoft.com/office/drawing/2010/main"/>
            </a:ext>
          </a:extLst>
        </p:spPr>
      </p:pic>
      <p:pic>
        <p:nvPicPr>
          <p:cNvPr id="10" name="图片 9">
            <a:extLst>
              <a:ext uri="{FF2B5EF4-FFF2-40B4-BE49-F238E27FC236}">
                <a16:creationId xmlns:a16="http://schemas.microsoft.com/office/drawing/2014/main" xmlns="" id="{0ADA669D-1AE5-44A4-8096-F8D3DD3877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59" t="1668" r="1335" b="4596"/>
          <a:stretch/>
        </p:blipFill>
        <p:spPr bwMode="auto">
          <a:xfrm>
            <a:off x="4317527" y="1204134"/>
            <a:ext cx="4561191" cy="3079713"/>
          </a:xfrm>
          <a:prstGeom prst="rect">
            <a:avLst/>
          </a:prstGeom>
          <a:noFill/>
          <a:ln>
            <a:noFill/>
          </a:ln>
          <a:extLst>
            <a:ext uri="{53640926-AAD7-44D8-BBD7-CCE9431645EC}">
              <a14:shadowObscured xmlns:a14="http://schemas.microsoft.com/office/drawing/2010/main"/>
            </a:ext>
          </a:extLst>
        </p:spPr>
      </p:pic>
      <p:sp>
        <p:nvSpPr>
          <p:cNvPr id="11" name="椭圆 10">
            <a:extLst>
              <a:ext uri="{FF2B5EF4-FFF2-40B4-BE49-F238E27FC236}">
                <a16:creationId xmlns:a16="http://schemas.microsoft.com/office/drawing/2014/main" xmlns="" id="{538DDF83-CCD9-4788-8EA2-1DD95DF2C664}"/>
              </a:ext>
            </a:extLst>
          </p:cNvPr>
          <p:cNvSpPr/>
          <p:nvPr/>
        </p:nvSpPr>
        <p:spPr>
          <a:xfrm>
            <a:off x="1304925" y="2208967"/>
            <a:ext cx="533400" cy="571500"/>
          </a:xfrm>
          <a:prstGeom prst="ellipse">
            <a:avLst/>
          </a:prstGeom>
          <a:noFill/>
          <a:ln w="28575">
            <a:solidFill>
              <a:srgbClr val="382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000FF"/>
              </a:solidFill>
            </a:endParaRPr>
          </a:p>
        </p:txBody>
      </p:sp>
      <p:sp>
        <p:nvSpPr>
          <p:cNvPr id="12" name="文本框 11">
            <a:extLst>
              <a:ext uri="{FF2B5EF4-FFF2-40B4-BE49-F238E27FC236}">
                <a16:creationId xmlns:a16="http://schemas.microsoft.com/office/drawing/2014/main" xmlns="" id="{02DC2E12-85D7-4A63-8B04-CD58A00FAEAE}"/>
              </a:ext>
            </a:extLst>
          </p:cNvPr>
          <p:cNvSpPr txBox="1"/>
          <p:nvPr/>
        </p:nvSpPr>
        <p:spPr>
          <a:xfrm>
            <a:off x="1123950" y="1839635"/>
            <a:ext cx="895350" cy="338554"/>
          </a:xfrm>
          <a:prstGeom prst="rect">
            <a:avLst/>
          </a:prstGeom>
          <a:noFill/>
        </p:spPr>
        <p:txBody>
          <a:bodyPr wrap="square" rtlCol="0">
            <a:spAutoFit/>
          </a:bodyPr>
          <a:lstStyle/>
          <a:p>
            <a:r>
              <a:rPr lang="en-US" altLang="zh-CN" sz="1600" b="1" dirty="0">
                <a:solidFill>
                  <a:srgbClr val="0000FF"/>
                </a:solidFill>
                <a:latin typeface="Arial" panose="020B0604020202020204" pitchFamily="34" charset="0"/>
                <a:cs typeface="Arial" panose="020B0604020202020204" pitchFamily="34" charset="0"/>
              </a:rPr>
              <a:t>TM011</a:t>
            </a:r>
            <a:endParaRPr lang="zh-CN" altLang="en-US" sz="1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056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3000" b="1" dirty="0" smtClean="0">
                <a:solidFill>
                  <a:srgbClr val="C00000"/>
                </a:solidFill>
                <a:latin typeface="Arial" panose="020B0604020202020204" pitchFamily="34" charset="0"/>
                <a:cs typeface="Arial" panose="020B0604020202020204" pitchFamily="34" charset="0"/>
              </a:rPr>
              <a:t>       Thermal </a:t>
            </a:r>
            <a:r>
              <a:rPr lang="en-US" altLang="zh-CN" sz="3000" b="1" dirty="0">
                <a:solidFill>
                  <a:srgbClr val="C00000"/>
                </a:solidFill>
                <a:latin typeface="Arial" panose="020B0604020202020204" pitchFamily="34" charset="0"/>
                <a:cs typeface="Arial" panose="020B0604020202020204" pitchFamily="34" charset="0"/>
              </a:rPr>
              <a:t>Analysis and </a:t>
            </a:r>
            <a:r>
              <a:rPr lang="en-GB" altLang="zh-CN" sz="3000" b="1" dirty="0">
                <a:solidFill>
                  <a:srgbClr val="C00000"/>
                </a:solidFill>
                <a:latin typeface="Arial" panose="020B0604020202020204" pitchFamily="34" charset="0"/>
                <a:cs typeface="Arial" panose="020B0604020202020204" pitchFamily="34" charset="0"/>
              </a:rPr>
              <a:t>Mechanical </a:t>
            </a:r>
            <a:r>
              <a:rPr lang="en-US" altLang="zh-CN" sz="3000" b="1" dirty="0">
                <a:solidFill>
                  <a:srgbClr val="C00000"/>
                </a:solidFill>
                <a:latin typeface="Arial" panose="020B0604020202020204" pitchFamily="34" charset="0"/>
                <a:cs typeface="Arial" panose="020B0604020202020204" pitchFamily="34" charset="0"/>
              </a:rPr>
              <a:t>S</a:t>
            </a:r>
            <a:r>
              <a:rPr lang="en-GB" altLang="zh-CN" sz="3000" b="1" dirty="0" err="1">
                <a:solidFill>
                  <a:srgbClr val="C00000"/>
                </a:solidFill>
                <a:latin typeface="Arial" panose="020B0604020202020204" pitchFamily="34" charset="0"/>
                <a:cs typeface="Arial" panose="020B0604020202020204" pitchFamily="34" charset="0"/>
              </a:rPr>
              <a:t>tructure</a:t>
            </a:r>
            <a:endParaRPr lang="zh-CN" altLang="en-US" sz="30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11</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7" name="文本框 6"/>
          <p:cNvSpPr txBox="1"/>
          <p:nvPr/>
        </p:nvSpPr>
        <p:spPr>
          <a:xfrm>
            <a:off x="5292090" y="4221654"/>
            <a:ext cx="3080579" cy="2160591"/>
          </a:xfrm>
          <a:prstGeom prst="rect">
            <a:avLst/>
          </a:prstGeom>
          <a:noFill/>
        </p:spPr>
        <p:txBody>
          <a:bodyPr wrap="square" rtlCol="0">
            <a:spAutoFit/>
          </a:bodyPr>
          <a:lstStyle/>
          <a:p>
            <a:pPr marL="285750" indent="-285750" defTabSz="457200">
              <a:lnSpc>
                <a:spcPct val="120000"/>
              </a:lnSpc>
              <a:buFont typeface="Arial" panose="020B0604020202020204" pitchFamily="34" charset="0"/>
              <a:buChar char="•"/>
            </a:pPr>
            <a:r>
              <a:rPr lang="en-US" altLang="zh-CN" sz="1600" dirty="0" smtClean="0">
                <a:solidFill>
                  <a:srgbClr val="000099"/>
                </a:solidFill>
                <a:latin typeface="Arial" panose="020B0604020202020204" pitchFamily="34" charset="0"/>
                <a:cs typeface="Arial" panose="020B0604020202020204" pitchFamily="34" charset="0"/>
              </a:rPr>
              <a:t>Power dissipation caused by the fundamental mode and 1 kW HOM is in the </a:t>
            </a:r>
            <a:r>
              <a:rPr lang="en-US" altLang="zh-CN" sz="1600" dirty="0" err="1" smtClean="0">
                <a:solidFill>
                  <a:srgbClr val="000099"/>
                </a:solidFill>
                <a:latin typeface="Arial" panose="020B0604020202020204" pitchFamily="34" charset="0"/>
                <a:cs typeface="Arial" panose="020B0604020202020204" pitchFamily="34" charset="0"/>
              </a:rPr>
              <a:t>mW</a:t>
            </a:r>
            <a:r>
              <a:rPr lang="en-US" altLang="zh-CN" sz="1600" dirty="0" smtClean="0">
                <a:solidFill>
                  <a:srgbClr val="000099"/>
                </a:solidFill>
                <a:latin typeface="Arial" panose="020B0604020202020204" pitchFamily="34" charset="0"/>
                <a:cs typeface="Arial" panose="020B0604020202020204" pitchFamily="34" charset="0"/>
              </a:rPr>
              <a:t> range.</a:t>
            </a:r>
          </a:p>
          <a:p>
            <a:pPr marL="285750" indent="-285750" defTabSz="457200">
              <a:lnSpc>
                <a:spcPct val="120000"/>
              </a:lnSpc>
              <a:buFont typeface="Arial" panose="020B0604020202020204" pitchFamily="34" charset="0"/>
              <a:buChar char="•"/>
            </a:pPr>
            <a:r>
              <a:rPr lang="en-US" altLang="zh-CN" sz="1600" dirty="0" smtClean="0">
                <a:solidFill>
                  <a:srgbClr val="FF0000"/>
                </a:solidFill>
                <a:latin typeface="Arial" panose="020B0604020202020204" pitchFamily="34" charset="0"/>
                <a:cs typeface="Arial" panose="020B0604020202020204" pitchFamily="34" charset="0"/>
              </a:rPr>
              <a:t> A helium tank outside the HOM coupler is needed.</a:t>
            </a:r>
          </a:p>
          <a:p>
            <a:pPr marL="285750" indent="-285750" defTabSz="457200">
              <a:lnSpc>
                <a:spcPct val="120000"/>
              </a:lnSpc>
              <a:buFont typeface="Arial" panose="020B0604020202020204" pitchFamily="34" charset="0"/>
              <a:buChar char="•"/>
            </a:pPr>
            <a:r>
              <a:rPr lang="en-US" altLang="zh-CN" sz="1600" dirty="0" smtClean="0">
                <a:solidFill>
                  <a:srgbClr val="000099"/>
                </a:solidFill>
                <a:latin typeface="Arial" panose="020B0604020202020204" pitchFamily="34" charset="0"/>
                <a:cs typeface="Arial" panose="020B0604020202020204" pitchFamily="34" charset="0"/>
              </a:rPr>
              <a:t>No active cooling by liquid helium inside the loop.</a:t>
            </a:r>
          </a:p>
        </p:txBody>
      </p:sp>
      <p:pic>
        <p:nvPicPr>
          <p:cNvPr id="8" name="图片 7"/>
          <p:cNvPicPr>
            <a:picLocks noChangeAspect="1"/>
          </p:cNvPicPr>
          <p:nvPr/>
        </p:nvPicPr>
        <p:blipFill>
          <a:blip r:embed="rId3"/>
          <a:stretch>
            <a:fillRect/>
          </a:stretch>
        </p:blipFill>
        <p:spPr>
          <a:xfrm>
            <a:off x="1296190" y="951727"/>
            <a:ext cx="6386926" cy="3154813"/>
          </a:xfrm>
          <a:prstGeom prst="rect">
            <a:avLst/>
          </a:prstGeom>
        </p:spPr>
      </p:pic>
      <p:pic>
        <p:nvPicPr>
          <p:cNvPr id="9" name="图片 8"/>
          <p:cNvPicPr>
            <a:picLocks noChangeAspect="1"/>
          </p:cNvPicPr>
          <p:nvPr/>
        </p:nvPicPr>
        <p:blipFill>
          <a:blip r:embed="rId4"/>
          <a:stretch>
            <a:fillRect/>
          </a:stretch>
        </p:blipFill>
        <p:spPr>
          <a:xfrm>
            <a:off x="972729" y="4221654"/>
            <a:ext cx="4074795" cy="2472238"/>
          </a:xfrm>
          <a:prstGeom prst="rect">
            <a:avLst/>
          </a:prstGeom>
        </p:spPr>
      </p:pic>
    </p:spTree>
    <p:extLst>
      <p:ext uri="{BB962C8B-B14F-4D97-AF65-F5344CB8AC3E}">
        <p14:creationId xmlns:p14="http://schemas.microsoft.com/office/powerpoint/2010/main" val="2564934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3200" b="1" dirty="0" smtClean="0">
                <a:solidFill>
                  <a:srgbClr val="C00000"/>
                </a:solidFill>
                <a:latin typeface="Arial" panose="020B0604020202020204" pitchFamily="34" charset="0"/>
                <a:ea typeface="华文楷体" pitchFamily="2" charset="-122"/>
              </a:rPr>
              <a:t>       Test Bench and HOM Coupler </a:t>
            </a:r>
            <a:r>
              <a:rPr lang="en-US" altLang="zh-CN" sz="3200" b="1" dirty="0">
                <a:solidFill>
                  <a:srgbClr val="C00000"/>
                </a:solidFill>
                <a:latin typeface="Arial" panose="020B0604020202020204" pitchFamily="34" charset="0"/>
                <a:ea typeface="华文楷体" pitchFamily="2" charset="-122"/>
              </a:rPr>
              <a:t>F</a:t>
            </a:r>
            <a:r>
              <a:rPr lang="en-US" altLang="zh-CN" sz="3200" b="1" dirty="0" smtClean="0">
                <a:solidFill>
                  <a:srgbClr val="C00000"/>
                </a:solidFill>
                <a:latin typeface="Arial" panose="020B0604020202020204" pitchFamily="34" charset="0"/>
                <a:ea typeface="华文楷体" pitchFamily="2" charset="-122"/>
              </a:rPr>
              <a:t>abrication</a:t>
            </a:r>
            <a:endParaRPr lang="zh-CN" altLang="en-US" sz="32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12</a:t>
            </a:fld>
            <a:endParaRPr 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8" name="文本框 7"/>
          <p:cNvSpPr txBox="1"/>
          <p:nvPr/>
        </p:nvSpPr>
        <p:spPr>
          <a:xfrm>
            <a:off x="245564" y="4183247"/>
            <a:ext cx="2945505" cy="2062103"/>
          </a:xfrm>
          <a:prstGeom prst="rect">
            <a:avLst/>
          </a:prstGeom>
          <a:noFill/>
        </p:spPr>
        <p:txBody>
          <a:bodyPr wrap="square" rtlCol="0">
            <a:spAutoFit/>
          </a:bodyPr>
          <a:lstStyle/>
          <a:p>
            <a:pPr marL="285750" indent="-285750" defTabSz="914400">
              <a:buFont typeface="Arial" panose="020B0604020202020204" pitchFamily="34" charset="0"/>
              <a:buChar char="•"/>
            </a:pPr>
            <a:r>
              <a:rPr lang="en-US" altLang="zh-CN" sz="1600" dirty="0">
                <a:solidFill>
                  <a:srgbClr val="000099"/>
                </a:solidFill>
                <a:latin typeface="Arial" panose="020B0604020202020204" pitchFamily="34" charset="0"/>
                <a:ea typeface="宋体" panose="02010600030101010101" pitchFamily="2" charset="-122"/>
                <a:cs typeface="Arial" panose="020B0604020202020204" pitchFamily="34" charset="0"/>
              </a:rPr>
              <a:t>Coaxial transmission line with HOM coupler model used to measure the transmission properties of the </a:t>
            </a:r>
            <a:r>
              <a:rPr lang="en-US" altLang="zh-CN" sz="1600" dirty="0" smtClean="0">
                <a:solidFill>
                  <a:srgbClr val="000099"/>
                </a:solidFill>
                <a:latin typeface="Arial" panose="020B0604020202020204" pitchFamily="34" charset="0"/>
                <a:ea typeface="宋体" panose="02010600030101010101" pitchFamily="2" charset="-122"/>
                <a:cs typeface="Arial" panose="020B0604020202020204" pitchFamily="34" charset="0"/>
              </a:rPr>
              <a:t>coupler</a:t>
            </a:r>
          </a:p>
          <a:p>
            <a:pPr marL="285750" indent="-285750" defTabSz="914400">
              <a:buFont typeface="Arial" panose="020B0604020202020204" pitchFamily="34" charset="0"/>
              <a:buChar char="•"/>
            </a:pPr>
            <a:r>
              <a:rPr lang="en-US" altLang="zh-CN" sz="1600" dirty="0">
                <a:solidFill>
                  <a:srgbClr val="000099"/>
                </a:solidFill>
                <a:latin typeface="Arial" panose="020B0604020202020204" pitchFamily="34" charset="0"/>
                <a:ea typeface="Adobe 黑体 Std R" panose="020B0400000000000000" pitchFamily="34" charset="-122"/>
                <a:cs typeface="Arial" panose="020B0604020202020204" pitchFamily="34" charset="0"/>
              </a:rPr>
              <a:t>symmetry cone &amp; asymmetry cone (</a:t>
            </a:r>
            <a:r>
              <a:rPr lang="en-US" altLang="zh-CN" sz="1600" dirty="0" smtClean="0">
                <a:solidFill>
                  <a:srgbClr val="000099"/>
                </a:solidFill>
                <a:latin typeface="Arial" panose="020B0604020202020204" pitchFamily="34" charset="0"/>
                <a:ea typeface="Adobe 黑体 Std R" panose="020B0400000000000000" pitchFamily="34" charset="-122"/>
                <a:cs typeface="Arial" panose="020B0604020202020204" pitchFamily="34" charset="0"/>
              </a:rPr>
              <a:t>200-150-200)</a:t>
            </a:r>
            <a:endParaRPr lang="zh-CN" altLang="en-US" sz="1600" dirty="0">
              <a:solidFill>
                <a:srgbClr val="000099"/>
              </a:solidFill>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3"/>
          <a:stretch>
            <a:fillRect/>
          </a:stretch>
        </p:blipFill>
        <p:spPr>
          <a:xfrm>
            <a:off x="3367835" y="4183247"/>
            <a:ext cx="3478099" cy="2430968"/>
          </a:xfrm>
          <a:prstGeom prst="rect">
            <a:avLst/>
          </a:prstGeom>
        </p:spPr>
      </p:pic>
      <p:pic>
        <p:nvPicPr>
          <p:cNvPr id="10" name="图片 9"/>
          <p:cNvPicPr>
            <a:picLocks noChangeAspect="1"/>
          </p:cNvPicPr>
          <p:nvPr/>
        </p:nvPicPr>
        <p:blipFill>
          <a:blip r:embed="rId4"/>
          <a:stretch>
            <a:fillRect/>
          </a:stretch>
        </p:blipFill>
        <p:spPr>
          <a:xfrm>
            <a:off x="3701149" y="1793795"/>
            <a:ext cx="2852051" cy="2038793"/>
          </a:xfrm>
          <a:prstGeom prst="rect">
            <a:avLst/>
          </a:prstGeom>
        </p:spPr>
      </p:pic>
      <p:pic>
        <p:nvPicPr>
          <p:cNvPr id="11" name="图片 10"/>
          <p:cNvPicPr>
            <a:picLocks noChangeAspect="1"/>
          </p:cNvPicPr>
          <p:nvPr/>
        </p:nvPicPr>
        <p:blipFill>
          <a:blip r:embed="rId5"/>
          <a:stretch>
            <a:fillRect/>
          </a:stretch>
        </p:blipFill>
        <p:spPr>
          <a:xfrm>
            <a:off x="382243" y="1793795"/>
            <a:ext cx="2852370" cy="2035067"/>
          </a:xfrm>
          <a:prstGeom prst="rect">
            <a:avLst/>
          </a:prstGeom>
          <a:ln>
            <a:noFill/>
          </a:ln>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6698" y="1793795"/>
            <a:ext cx="1169591" cy="2383111"/>
          </a:xfrm>
          <a:prstGeom prst="rect">
            <a:avLst/>
          </a:prstGeom>
        </p:spPr>
      </p:pic>
      <p:sp>
        <p:nvSpPr>
          <p:cNvPr id="12" name="文本框 11"/>
          <p:cNvSpPr txBox="1"/>
          <p:nvPr/>
        </p:nvSpPr>
        <p:spPr>
          <a:xfrm>
            <a:off x="7022700" y="4320074"/>
            <a:ext cx="2040436" cy="1815882"/>
          </a:xfrm>
          <a:prstGeom prst="rect">
            <a:avLst/>
          </a:prstGeom>
          <a:noFill/>
        </p:spPr>
        <p:txBody>
          <a:bodyPr wrap="square" rtlCol="0">
            <a:spAutoFit/>
          </a:bodyPr>
          <a:lstStyle/>
          <a:p>
            <a:pPr marL="285750" indent="-285750" defTabSz="914400">
              <a:buFont typeface="Arial" panose="020B0604020202020204" pitchFamily="34" charset="0"/>
              <a:buChar char="•"/>
            </a:pPr>
            <a:r>
              <a:rPr lang="en-US" altLang="zh-CN" sz="1600" dirty="0">
                <a:solidFill>
                  <a:srgbClr val="000099"/>
                </a:solidFill>
                <a:latin typeface="Arial" panose="020B0604020202020204" pitchFamily="34" charset="0"/>
                <a:cs typeface="Arial" panose="020B0604020202020204" pitchFamily="34" charset="0"/>
              </a:rPr>
              <a:t>Stainless steel model</a:t>
            </a:r>
            <a:endParaRPr lang="en-US" altLang="zh-CN" sz="1600" dirty="0" smtClean="0">
              <a:solidFill>
                <a:srgbClr val="000099"/>
              </a:solidFill>
              <a:latin typeface="Arial" panose="020B0604020202020204" pitchFamily="34" charset="0"/>
              <a:ea typeface="宋体" panose="02010600030101010101" pitchFamily="2" charset="-122"/>
              <a:cs typeface="Arial" panose="020B0604020202020204" pitchFamily="34" charset="0"/>
            </a:endParaRPr>
          </a:p>
          <a:p>
            <a:pPr marL="285750" indent="-285750" defTabSz="914400">
              <a:buFont typeface="Arial" panose="020B0604020202020204" pitchFamily="34" charset="0"/>
              <a:buChar char="•"/>
            </a:pPr>
            <a:r>
              <a:rPr lang="en-US" altLang="zh-CN" sz="1600" dirty="0" smtClean="0">
                <a:solidFill>
                  <a:srgbClr val="000099"/>
                </a:solidFill>
                <a:latin typeface="Arial" panose="020B0604020202020204" pitchFamily="34" charset="0"/>
                <a:ea typeface="宋体" panose="02010600030101010101" pitchFamily="2" charset="-122"/>
                <a:cs typeface="Arial" panose="020B0604020202020204" pitchFamily="34" charset="0"/>
              </a:rPr>
              <a:t>Dismountable HOM coupler design</a:t>
            </a:r>
          </a:p>
          <a:p>
            <a:pPr marL="285750" indent="-285750" defTabSz="914400">
              <a:buFont typeface="Arial" panose="020B0604020202020204" pitchFamily="34" charset="0"/>
              <a:buChar char="•"/>
            </a:pPr>
            <a:r>
              <a:rPr lang="en-US" altLang="zh-CN" sz="1600" dirty="0" smtClean="0">
                <a:solidFill>
                  <a:srgbClr val="000099"/>
                </a:solidFill>
                <a:latin typeface="Arial" panose="020B0604020202020204" pitchFamily="34" charset="0"/>
                <a:ea typeface="宋体" panose="02010600030101010101" pitchFamily="2" charset="-122"/>
                <a:cs typeface="Arial" panose="020B0604020202020204" pitchFamily="34" charset="0"/>
              </a:rPr>
              <a:t>Different inner conductor length</a:t>
            </a:r>
            <a:endParaRPr lang="zh-CN" altLang="en-US" sz="1600" dirty="0">
              <a:solidFill>
                <a:srgbClr val="000099"/>
              </a:solidFill>
              <a:latin typeface="Arial" panose="020B0604020202020204" pitchFamily="34" charset="0"/>
              <a:ea typeface="宋体" panose="02010600030101010101" pitchFamily="2" charset="-122"/>
              <a:cs typeface="Arial" panose="020B0604020202020204" pitchFamily="34" charset="0"/>
            </a:endParaRPr>
          </a:p>
        </p:txBody>
      </p:sp>
      <p:sp>
        <p:nvSpPr>
          <p:cNvPr id="6" name="文本框 5"/>
          <p:cNvSpPr txBox="1"/>
          <p:nvPr/>
        </p:nvSpPr>
        <p:spPr>
          <a:xfrm>
            <a:off x="382242" y="1077686"/>
            <a:ext cx="8304557" cy="646331"/>
          </a:xfrm>
          <a:prstGeom prst="rect">
            <a:avLst/>
          </a:prstGeom>
          <a:noFill/>
        </p:spPr>
        <p:txBody>
          <a:bodyPr wrap="square" rtlCol="0">
            <a:spAutoFit/>
          </a:bodyPr>
          <a:lstStyle/>
          <a:p>
            <a:r>
              <a:rPr lang="en-US" altLang="zh-CN" b="1" dirty="0" smtClean="0">
                <a:latin typeface="Arial" panose="020B0604020202020204" pitchFamily="34" charset="0"/>
                <a:cs typeface="Arial" panose="020B0604020202020204" pitchFamily="34" charset="0"/>
              </a:rPr>
              <a:t>Aim: </a:t>
            </a:r>
            <a:r>
              <a:rPr lang="en-US" altLang="zh-CN" dirty="0" smtClean="0">
                <a:latin typeface="Arial" panose="020B0604020202020204" pitchFamily="34" charset="0"/>
                <a:cs typeface="Arial" panose="020B0604020202020204" pitchFamily="34" charset="0"/>
              </a:rPr>
              <a:t>Characterize the transmission and reflection of each coupler and check the influence of the </a:t>
            </a:r>
            <a:r>
              <a:rPr lang="en-US" altLang="zh-CN" dirty="0" smtClean="0">
                <a:latin typeface="Arial" panose="020B0604020202020204" pitchFamily="34" charset="0"/>
                <a:cs typeface="Arial" panose="020B0604020202020204" pitchFamily="34" charset="0"/>
              </a:rPr>
              <a:t>fabrication</a:t>
            </a:r>
            <a:r>
              <a:rPr lang="en-US" altLang="zh-CN" dirty="0" smtClean="0">
                <a:latin typeface="Arial" panose="020B0604020202020204" pitchFamily="34" charset="0"/>
                <a:cs typeface="Arial" panose="020B0604020202020204" pitchFamily="34" charset="0"/>
              </a:rPr>
              <a:t> </a:t>
            </a:r>
            <a:r>
              <a:rPr lang="en-US" altLang="zh-CN" dirty="0" smtClean="0">
                <a:latin typeface="Arial" panose="020B0604020202020204" pitchFamily="34" charset="0"/>
                <a:cs typeface="Arial" panose="020B0604020202020204" pitchFamily="34" charset="0"/>
              </a:rPr>
              <a:t>errors.  </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6344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3200" b="1" dirty="0" smtClean="0">
                <a:solidFill>
                  <a:srgbClr val="C00000"/>
                </a:solidFill>
                <a:latin typeface="Arial" panose="020B0604020202020204" pitchFamily="34" charset="0"/>
                <a:ea typeface="华文楷体" pitchFamily="2" charset="-122"/>
              </a:rPr>
              <a:t>       Test Bench and HOM Coupler </a:t>
            </a:r>
            <a:r>
              <a:rPr lang="en-US" altLang="zh-CN" sz="3200" b="1" dirty="0">
                <a:solidFill>
                  <a:srgbClr val="C00000"/>
                </a:solidFill>
                <a:latin typeface="Arial" panose="020B0604020202020204" pitchFamily="34" charset="0"/>
                <a:ea typeface="华文楷体" pitchFamily="2" charset="-122"/>
              </a:rPr>
              <a:t>F</a:t>
            </a:r>
            <a:r>
              <a:rPr lang="en-US" altLang="zh-CN" sz="3200" b="1" dirty="0" smtClean="0">
                <a:solidFill>
                  <a:srgbClr val="C00000"/>
                </a:solidFill>
                <a:latin typeface="Arial" panose="020B0604020202020204" pitchFamily="34" charset="0"/>
                <a:ea typeface="华文楷体" pitchFamily="2" charset="-122"/>
              </a:rPr>
              <a:t>abrication</a:t>
            </a:r>
            <a:endParaRPr lang="zh-CN" altLang="en-US" sz="32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13</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pic>
        <p:nvPicPr>
          <p:cNvPr id="12" name="内容占位符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639" y="2786577"/>
            <a:ext cx="1303771" cy="1738361"/>
          </a:xfrm>
          <a:prstGeom prst="rect">
            <a:avLst/>
          </a:prstGeom>
          <a:ln>
            <a:solidFill>
              <a:schemeClr val="tx1"/>
            </a:solidFill>
          </a:ln>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372368" y="3006778"/>
            <a:ext cx="1761608" cy="1321206"/>
          </a:xfrm>
          <a:prstGeom prst="rect">
            <a:avLst/>
          </a:prstGeom>
          <a:ln>
            <a:solidFill>
              <a:schemeClr val="tx1"/>
            </a:solidFill>
          </a:ln>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5703" y="1202747"/>
            <a:ext cx="1981466" cy="1486099"/>
          </a:xfrm>
          <a:prstGeom prst="rect">
            <a:avLst/>
          </a:prstGeom>
          <a:ln>
            <a:solidFill>
              <a:schemeClr val="tx1"/>
            </a:solidFill>
          </a:ln>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7639" y="4639774"/>
            <a:ext cx="1908231" cy="1431174"/>
          </a:xfrm>
          <a:prstGeom prst="rect">
            <a:avLst/>
          </a:prstGeom>
          <a:ln>
            <a:solidFill>
              <a:schemeClr val="tx1"/>
            </a:solidFill>
          </a:ln>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8937" y="4639774"/>
            <a:ext cx="1908232" cy="1431174"/>
          </a:xfrm>
          <a:prstGeom prst="rect">
            <a:avLst/>
          </a:prstGeom>
          <a:ln>
            <a:solidFill>
              <a:schemeClr val="tx1"/>
            </a:solidFill>
          </a:ln>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3398" y="2786577"/>
            <a:ext cx="1303771" cy="1738361"/>
          </a:xfrm>
          <a:prstGeom prst="rect">
            <a:avLst/>
          </a:prstGeom>
          <a:ln>
            <a:solidFill>
              <a:schemeClr val="tx1"/>
            </a:solidFill>
          </a:ln>
        </p:spPr>
      </p:pic>
      <p:pic>
        <p:nvPicPr>
          <p:cNvPr id="18" name="图片 17"/>
          <p:cNvPicPr>
            <a:picLocks noChangeAspect="1"/>
          </p:cNvPicPr>
          <p:nvPr/>
        </p:nvPicPr>
        <p:blipFill>
          <a:blip r:embed="rId9"/>
          <a:stretch>
            <a:fillRect/>
          </a:stretch>
        </p:blipFill>
        <p:spPr>
          <a:xfrm>
            <a:off x="1167639" y="1202748"/>
            <a:ext cx="2091540" cy="1492240"/>
          </a:xfrm>
          <a:prstGeom prst="rect">
            <a:avLst/>
          </a:prstGeom>
          <a:ln>
            <a:solidFill>
              <a:schemeClr val="tx1"/>
            </a:solidFill>
          </a:ln>
        </p:spPr>
      </p:pic>
      <p:grpSp>
        <p:nvGrpSpPr>
          <p:cNvPr id="19" name="组合 18"/>
          <p:cNvGrpSpPr/>
          <p:nvPr/>
        </p:nvGrpSpPr>
        <p:grpSpPr>
          <a:xfrm>
            <a:off x="6343962" y="1202747"/>
            <a:ext cx="1772440" cy="5380981"/>
            <a:chOff x="9003877" y="1451554"/>
            <a:chExt cx="1772440" cy="5380981"/>
          </a:xfrm>
        </p:grpSpPr>
        <p:pic>
          <p:nvPicPr>
            <p:cNvPr id="20" name="图片 19"/>
            <p:cNvPicPr>
              <a:picLocks noChangeAspect="1"/>
            </p:cNvPicPr>
            <p:nvPr/>
          </p:nvPicPr>
          <p:blipFill>
            <a:blip r:embed="rId10"/>
            <a:stretch>
              <a:fillRect/>
            </a:stretch>
          </p:blipFill>
          <p:spPr>
            <a:xfrm>
              <a:off x="9003877" y="1451554"/>
              <a:ext cx="1772440" cy="2363254"/>
            </a:xfrm>
            <a:prstGeom prst="rect">
              <a:avLst/>
            </a:prstGeom>
            <a:ln>
              <a:solidFill>
                <a:schemeClr val="tx1"/>
              </a:solidFill>
            </a:ln>
          </p:spPr>
        </p:pic>
        <p:pic>
          <p:nvPicPr>
            <p:cNvPr id="21" name="图片 20"/>
            <p:cNvPicPr>
              <a:picLocks noChangeAspect="1"/>
            </p:cNvPicPr>
            <p:nvPr/>
          </p:nvPicPr>
          <p:blipFill>
            <a:blip r:embed="rId11"/>
            <a:stretch>
              <a:fillRect/>
            </a:stretch>
          </p:blipFill>
          <p:spPr>
            <a:xfrm>
              <a:off x="9003877" y="3900030"/>
              <a:ext cx="1772440" cy="2363254"/>
            </a:xfrm>
            <a:prstGeom prst="rect">
              <a:avLst/>
            </a:prstGeom>
            <a:ln>
              <a:solidFill>
                <a:schemeClr val="tx1"/>
              </a:solidFill>
            </a:ln>
          </p:spPr>
        </p:pic>
        <p:sp>
          <p:nvSpPr>
            <p:cNvPr id="22" name="文本框 21"/>
            <p:cNvSpPr txBox="1"/>
            <p:nvPr/>
          </p:nvSpPr>
          <p:spPr>
            <a:xfrm>
              <a:off x="9411580" y="6463203"/>
              <a:ext cx="119880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dirty="0" err="1" smtClean="0">
                  <a:solidFill>
                    <a:schemeClr val="tx1"/>
                  </a:solidFill>
                  <a:latin typeface="Arial" panose="020B0604020202020204" pitchFamily="34" charset="0"/>
                  <a:cs typeface="Arial" panose="020B0604020202020204" pitchFamily="34" charset="0"/>
                </a:rPr>
                <a:t>Nb</a:t>
              </a:r>
              <a:r>
                <a:rPr lang="en-US" altLang="zh-CN" dirty="0" smtClean="0">
                  <a:solidFill>
                    <a:schemeClr val="tx1"/>
                  </a:solidFill>
                  <a:latin typeface="Arial" panose="020B0604020202020204" pitchFamily="34" charset="0"/>
                  <a:cs typeface="Arial" panose="020B0604020202020204" pitchFamily="34" charset="0"/>
                </a:rPr>
                <a:t> model</a:t>
              </a:r>
              <a:endParaRPr lang="zh-CN" altLang="en-US" dirty="0">
                <a:solidFill>
                  <a:schemeClr val="tx1"/>
                </a:solidFill>
                <a:latin typeface="Arial" panose="020B0604020202020204" pitchFamily="34" charset="0"/>
                <a:cs typeface="Arial" panose="020B0604020202020204" pitchFamily="34" charset="0"/>
              </a:endParaRPr>
            </a:p>
          </p:txBody>
        </p:sp>
      </p:grpSp>
      <p:cxnSp>
        <p:nvCxnSpPr>
          <p:cNvPr id="25" name="直接连接符 24"/>
          <p:cNvCxnSpPr/>
          <p:nvPr/>
        </p:nvCxnSpPr>
        <p:spPr>
          <a:xfrm flipH="1">
            <a:off x="5875022" y="1136568"/>
            <a:ext cx="7557" cy="4972522"/>
          </a:xfrm>
          <a:prstGeom prst="line">
            <a:avLst/>
          </a:prstGeom>
          <a:ln>
            <a:solidFill>
              <a:srgbClr val="0000CC"/>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346196" y="6162537"/>
            <a:ext cx="3459347" cy="646331"/>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US" altLang="zh-CN" dirty="0" smtClean="0">
                <a:solidFill>
                  <a:schemeClr val="tx1"/>
                </a:solidFill>
                <a:latin typeface="Arial" panose="020B0604020202020204" pitchFamily="34" charset="0"/>
                <a:cs typeface="Arial" panose="020B0604020202020204" pitchFamily="34" charset="0"/>
              </a:rPr>
              <a:t>Stainless steel model</a:t>
            </a:r>
          </a:p>
          <a:p>
            <a:pPr marL="285750" indent="-285750">
              <a:buFont typeface="Arial" panose="020B0604020202020204" pitchFamily="34" charset="0"/>
              <a:buChar char="•"/>
            </a:pPr>
            <a:r>
              <a:rPr lang="en-US" altLang="zh-CN" dirty="0" smtClean="0">
                <a:solidFill>
                  <a:schemeClr val="tx1"/>
                </a:solidFill>
                <a:latin typeface="Arial" panose="020B0604020202020204" pitchFamily="34" charset="0"/>
                <a:cs typeface="Arial" panose="020B0604020202020204" pitchFamily="34" charset="0"/>
              </a:rPr>
              <a:t>Dismountable </a:t>
            </a:r>
            <a:r>
              <a:rPr lang="en-US" altLang="zh-CN" dirty="0">
                <a:solidFill>
                  <a:schemeClr val="tx1"/>
                </a:solidFill>
                <a:latin typeface="Arial" panose="020B0604020202020204" pitchFamily="34" charset="0"/>
                <a:cs typeface="Arial" panose="020B0604020202020204" pitchFamily="34" charset="0"/>
              </a:rPr>
              <a:t>HOM coupler </a:t>
            </a:r>
            <a:endParaRPr lang="zh-CN" alt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254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4000" b="1" dirty="0" smtClean="0">
                <a:solidFill>
                  <a:srgbClr val="C00000"/>
                </a:solidFill>
                <a:latin typeface="Arial" panose="020B0604020202020204" pitchFamily="34" charset="0"/>
                <a:ea typeface="华文楷体" pitchFamily="2" charset="-122"/>
              </a:rPr>
              <a:t>HOM Coupler </a:t>
            </a:r>
            <a:r>
              <a:rPr lang="en-US" altLang="zh-CN" sz="4000" b="1" dirty="0">
                <a:solidFill>
                  <a:srgbClr val="C00000"/>
                </a:solidFill>
                <a:latin typeface="Arial" panose="020B0604020202020204" pitchFamily="34" charset="0"/>
                <a:ea typeface="华文楷体" pitchFamily="2" charset="-122"/>
              </a:rPr>
              <a:t>L</a:t>
            </a:r>
            <a:r>
              <a:rPr lang="en-US" altLang="zh-CN" sz="4000" b="1" dirty="0" smtClean="0">
                <a:solidFill>
                  <a:srgbClr val="C00000"/>
                </a:solidFill>
                <a:latin typeface="Arial" panose="020B0604020202020204" pitchFamily="34" charset="0"/>
                <a:ea typeface="华文楷体" pitchFamily="2" charset="-122"/>
              </a:rPr>
              <a:t>ow Power </a:t>
            </a:r>
            <a:r>
              <a:rPr lang="en-US" altLang="zh-CN" sz="4000" b="1" dirty="0">
                <a:solidFill>
                  <a:srgbClr val="C00000"/>
                </a:solidFill>
                <a:latin typeface="Arial" panose="020B0604020202020204" pitchFamily="34" charset="0"/>
                <a:ea typeface="华文楷体" pitchFamily="2" charset="-122"/>
              </a:rPr>
              <a:t>T</a:t>
            </a:r>
            <a:r>
              <a:rPr lang="en-US" altLang="zh-CN" sz="4000" b="1" dirty="0" smtClean="0">
                <a:solidFill>
                  <a:srgbClr val="C00000"/>
                </a:solidFill>
                <a:latin typeface="Arial" panose="020B0604020202020204" pitchFamily="34" charset="0"/>
                <a:ea typeface="华文楷体" pitchFamily="2" charset="-122"/>
              </a:rPr>
              <a:t>est</a:t>
            </a:r>
            <a:endParaRPr lang="zh-CN" altLang="en-US" sz="40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14</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30883"/>
          <a:stretch/>
        </p:blipFill>
        <p:spPr>
          <a:xfrm>
            <a:off x="4756191" y="1171542"/>
            <a:ext cx="3871516" cy="2006901"/>
          </a:xfrm>
          <a:prstGeom prst="rect">
            <a:avLst/>
          </a:prstGeom>
          <a:ln>
            <a:solidFill>
              <a:schemeClr val="tx1"/>
            </a:solidFill>
          </a:ln>
        </p:spPr>
      </p:pic>
      <p:pic>
        <p:nvPicPr>
          <p:cNvPr id="12" name="图片 11"/>
          <p:cNvPicPr>
            <a:picLocks noChangeAspect="1"/>
          </p:cNvPicPr>
          <p:nvPr/>
        </p:nvPicPr>
        <p:blipFill>
          <a:blip r:embed="rId4"/>
          <a:stretch>
            <a:fillRect/>
          </a:stretch>
        </p:blipFill>
        <p:spPr>
          <a:xfrm>
            <a:off x="4756191" y="3546757"/>
            <a:ext cx="4004318" cy="2511905"/>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8063"/>
          <a:stretch/>
        </p:blipFill>
        <p:spPr>
          <a:xfrm>
            <a:off x="349760" y="1171542"/>
            <a:ext cx="4307292" cy="2000866"/>
          </a:xfrm>
          <a:prstGeom prst="rect">
            <a:avLst/>
          </a:prstGeom>
          <a:ln>
            <a:solidFill>
              <a:schemeClr val="tx1"/>
            </a:solidFill>
          </a:ln>
        </p:spPr>
      </p:pic>
      <p:pic>
        <p:nvPicPr>
          <p:cNvPr id="14" name="图片 13"/>
          <p:cNvPicPr>
            <a:picLocks noChangeAspect="1"/>
          </p:cNvPicPr>
          <p:nvPr/>
        </p:nvPicPr>
        <p:blipFill>
          <a:blip r:embed="rId6"/>
          <a:stretch>
            <a:fillRect/>
          </a:stretch>
        </p:blipFill>
        <p:spPr>
          <a:xfrm>
            <a:off x="450291" y="3547454"/>
            <a:ext cx="4121709" cy="2521958"/>
          </a:xfrm>
          <a:prstGeom prst="rect">
            <a:avLst/>
          </a:prstGeom>
        </p:spPr>
      </p:pic>
      <p:sp>
        <p:nvSpPr>
          <p:cNvPr id="15" name="文本框 14"/>
          <p:cNvSpPr txBox="1"/>
          <p:nvPr/>
        </p:nvSpPr>
        <p:spPr>
          <a:xfrm>
            <a:off x="541658" y="6190542"/>
            <a:ext cx="7414244" cy="50783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dirty="0" smtClean="0">
                <a:solidFill>
                  <a:srgbClr val="000099"/>
                </a:solidFill>
                <a:latin typeface="Arial" panose="020B0604020202020204" pitchFamily="34" charset="0"/>
              </a:rPr>
              <a:t>The measured results agree well with the simulated results.</a:t>
            </a:r>
          </a:p>
        </p:txBody>
      </p:sp>
    </p:spTree>
    <p:extLst>
      <p:ext uri="{BB962C8B-B14F-4D97-AF65-F5344CB8AC3E}">
        <p14:creationId xmlns:p14="http://schemas.microsoft.com/office/powerpoint/2010/main" val="1135861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4000" b="1" dirty="0" smtClean="0">
                <a:solidFill>
                  <a:srgbClr val="C00000"/>
                </a:solidFill>
                <a:latin typeface="Arial" panose="020B0604020202020204" pitchFamily="34" charset="0"/>
                <a:ea typeface="华文楷体" pitchFamily="2" charset="-122"/>
              </a:rPr>
              <a:t>HOM Coupler </a:t>
            </a:r>
            <a:r>
              <a:rPr lang="en-US" altLang="zh-CN" sz="4000" b="1" dirty="0">
                <a:solidFill>
                  <a:srgbClr val="C00000"/>
                </a:solidFill>
                <a:latin typeface="Arial" panose="020B0604020202020204" pitchFamily="34" charset="0"/>
                <a:ea typeface="华文楷体" pitchFamily="2" charset="-122"/>
              </a:rPr>
              <a:t>H</a:t>
            </a:r>
            <a:r>
              <a:rPr lang="en-US" altLang="zh-CN" sz="4000" b="1" dirty="0" smtClean="0">
                <a:solidFill>
                  <a:srgbClr val="C00000"/>
                </a:solidFill>
                <a:latin typeface="Arial" panose="020B0604020202020204" pitchFamily="34" charset="0"/>
                <a:ea typeface="华文楷体" pitchFamily="2" charset="-122"/>
              </a:rPr>
              <a:t>igh </a:t>
            </a:r>
            <a:r>
              <a:rPr lang="en-US" altLang="zh-CN" sz="4000" b="1" dirty="0">
                <a:solidFill>
                  <a:srgbClr val="C00000"/>
                </a:solidFill>
                <a:latin typeface="Arial" panose="020B0604020202020204" pitchFamily="34" charset="0"/>
                <a:ea typeface="华文楷体" pitchFamily="2" charset="-122"/>
              </a:rPr>
              <a:t>P</a:t>
            </a:r>
            <a:r>
              <a:rPr lang="en-US" altLang="zh-CN" sz="4000" b="1" dirty="0" smtClean="0">
                <a:solidFill>
                  <a:srgbClr val="C00000"/>
                </a:solidFill>
                <a:latin typeface="Arial" panose="020B0604020202020204" pitchFamily="34" charset="0"/>
                <a:ea typeface="华文楷体" pitchFamily="2" charset="-122"/>
              </a:rPr>
              <a:t>ower </a:t>
            </a:r>
            <a:r>
              <a:rPr lang="en-US" altLang="zh-CN" sz="4000" b="1" dirty="0">
                <a:solidFill>
                  <a:srgbClr val="C00000"/>
                </a:solidFill>
                <a:latin typeface="Arial" panose="020B0604020202020204" pitchFamily="34" charset="0"/>
                <a:ea typeface="华文楷体" pitchFamily="2" charset="-122"/>
              </a:rPr>
              <a:t>T</a:t>
            </a:r>
            <a:r>
              <a:rPr lang="en-US" altLang="zh-CN" sz="4000" b="1" dirty="0" smtClean="0">
                <a:solidFill>
                  <a:srgbClr val="C00000"/>
                </a:solidFill>
                <a:latin typeface="Arial" panose="020B0604020202020204" pitchFamily="34" charset="0"/>
                <a:ea typeface="华文楷体" pitchFamily="2" charset="-122"/>
              </a:rPr>
              <a:t>est</a:t>
            </a:r>
            <a:endParaRPr lang="zh-CN" altLang="en-US" sz="40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15</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pic>
        <p:nvPicPr>
          <p:cNvPr id="7" name="图片 6"/>
          <p:cNvPicPr>
            <a:picLocks noChangeAspect="1"/>
          </p:cNvPicPr>
          <p:nvPr/>
        </p:nvPicPr>
        <p:blipFill>
          <a:blip r:embed="rId3"/>
          <a:stretch>
            <a:fillRect/>
          </a:stretch>
        </p:blipFill>
        <p:spPr>
          <a:xfrm>
            <a:off x="3670484" y="4060085"/>
            <a:ext cx="2802728" cy="2084693"/>
          </a:xfrm>
          <a:prstGeom prst="rect">
            <a:avLst/>
          </a:prstGeom>
        </p:spPr>
      </p:pic>
      <p:pic>
        <p:nvPicPr>
          <p:cNvPr id="8" name="内容占位符 3"/>
          <p:cNvPicPr>
            <a:picLocks noChangeAspect="1"/>
          </p:cNvPicPr>
          <p:nvPr/>
        </p:nvPicPr>
        <p:blipFill rotWithShape="1">
          <a:blip r:embed="rId4" cstate="print">
            <a:extLst>
              <a:ext uri="{28A0092B-C50C-407E-A947-70E740481C1C}">
                <a14:useLocalDpi xmlns:a14="http://schemas.microsoft.com/office/drawing/2010/main" val="0"/>
              </a:ext>
            </a:extLst>
          </a:blip>
          <a:srcRect l="16941" t="23106"/>
          <a:stretch/>
        </p:blipFill>
        <p:spPr>
          <a:xfrm>
            <a:off x="2012820" y="3979131"/>
            <a:ext cx="1577678" cy="109543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b="11592"/>
          <a:stretch/>
        </p:blipFill>
        <p:spPr>
          <a:xfrm>
            <a:off x="2012821" y="5102432"/>
            <a:ext cx="1577678" cy="1046089"/>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2065"/>
          <a:stretch/>
        </p:blipFill>
        <p:spPr>
          <a:xfrm>
            <a:off x="7019318" y="2397331"/>
            <a:ext cx="1914645" cy="1633011"/>
          </a:xfrm>
          <a:prstGeom prst="rect">
            <a:avLst/>
          </a:prstGeom>
        </p:spPr>
      </p:pic>
      <p:sp>
        <p:nvSpPr>
          <p:cNvPr id="12" name="文本框 11"/>
          <p:cNvSpPr txBox="1"/>
          <p:nvPr/>
        </p:nvSpPr>
        <p:spPr>
          <a:xfrm>
            <a:off x="331592" y="1107501"/>
            <a:ext cx="6436211" cy="2893100"/>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altLang="zh-CN" sz="2000" dirty="0" smtClean="0">
                <a:solidFill>
                  <a:srgbClr val="000099"/>
                </a:solidFill>
                <a:latin typeface="Arial" panose="020B0604020202020204" pitchFamily="34" charset="0"/>
              </a:rPr>
              <a:t>Condition: room temperature</a:t>
            </a:r>
          </a:p>
          <a:p>
            <a:pPr marL="285750" indent="-285750">
              <a:lnSpc>
                <a:spcPct val="130000"/>
              </a:lnSpc>
              <a:buFont typeface="Arial" panose="020B0604020202020204" pitchFamily="34" charset="0"/>
              <a:buChar char="•"/>
            </a:pPr>
            <a:r>
              <a:rPr lang="en-US" altLang="zh-CN" sz="2000" dirty="0" smtClean="0">
                <a:solidFill>
                  <a:srgbClr val="000099"/>
                </a:solidFill>
                <a:latin typeface="Arial" panose="020B0604020202020204" pitchFamily="34" charset="0"/>
              </a:rPr>
              <a:t>Power source: 1.3 GHz 3 kW</a:t>
            </a:r>
          </a:p>
          <a:p>
            <a:pPr marL="285750" indent="-285750">
              <a:lnSpc>
                <a:spcPct val="130000"/>
              </a:lnSpc>
              <a:buFont typeface="Arial" panose="020B0604020202020204" pitchFamily="34" charset="0"/>
              <a:buChar char="•"/>
            </a:pPr>
            <a:r>
              <a:rPr lang="en-US" altLang="zh-CN" sz="2000" dirty="0" smtClean="0">
                <a:solidFill>
                  <a:srgbClr val="000099"/>
                </a:solidFill>
                <a:latin typeface="Arial" panose="020B0604020202020204" pitchFamily="34" charset="0"/>
              </a:rPr>
              <a:t>Frequency used: 1.3105375 GHz</a:t>
            </a:r>
          </a:p>
          <a:p>
            <a:pPr marL="285750" indent="-285750">
              <a:lnSpc>
                <a:spcPct val="130000"/>
              </a:lnSpc>
              <a:buFont typeface="Arial" panose="020B0604020202020204" pitchFamily="34" charset="0"/>
              <a:buChar char="•"/>
            </a:pPr>
            <a:r>
              <a:rPr lang="en-US" altLang="zh-CN" sz="2000" dirty="0" smtClean="0">
                <a:solidFill>
                  <a:srgbClr val="000099"/>
                </a:solidFill>
                <a:latin typeface="Arial" panose="020B0604020202020204" pitchFamily="34" charset="0"/>
              </a:rPr>
              <a:t>Test results: </a:t>
            </a:r>
            <a:r>
              <a:rPr lang="en-US" altLang="zh-CN" sz="2000" b="1" dirty="0" smtClean="0">
                <a:solidFill>
                  <a:srgbClr val="000099"/>
                </a:solidFill>
                <a:latin typeface="Arial" panose="020B0604020202020204" pitchFamily="34" charset="0"/>
              </a:rPr>
              <a:t>input power 639 W</a:t>
            </a:r>
            <a:r>
              <a:rPr lang="en-US" altLang="zh-CN" sz="2000" dirty="0" smtClean="0">
                <a:solidFill>
                  <a:srgbClr val="000099"/>
                </a:solidFill>
                <a:latin typeface="Arial" panose="020B0604020202020204" pitchFamily="34" charset="0"/>
              </a:rPr>
              <a:t>, pick up power from HOM coupler port </a:t>
            </a:r>
            <a:r>
              <a:rPr lang="en-US" altLang="zh-CN" sz="2000" b="1" dirty="0" smtClean="0">
                <a:solidFill>
                  <a:srgbClr val="000099"/>
                </a:solidFill>
                <a:latin typeface="Arial" panose="020B0604020202020204" pitchFamily="34" charset="0"/>
              </a:rPr>
              <a:t>104 W</a:t>
            </a:r>
            <a:r>
              <a:rPr lang="en-US" altLang="zh-CN" sz="2000" dirty="0" smtClean="0">
                <a:solidFill>
                  <a:srgbClr val="000099"/>
                </a:solidFill>
                <a:latin typeface="Arial" panose="020B0604020202020204" pitchFamily="34" charset="0"/>
              </a:rPr>
              <a:t>, temperature near pick up port </a:t>
            </a:r>
            <a:r>
              <a:rPr lang="en-US" altLang="zh-CN" sz="2000" dirty="0" smtClean="0">
                <a:solidFill>
                  <a:srgbClr val="000099"/>
                </a:solidFill>
                <a:latin typeface="Arial" panose="020B0604020202020204" pitchFamily="34" charset="0"/>
              </a:rPr>
              <a:t>is 34.3°C</a:t>
            </a:r>
            <a:r>
              <a:rPr lang="en-US" altLang="zh-CN" sz="2000" dirty="0" smtClean="0">
                <a:solidFill>
                  <a:srgbClr val="000099"/>
                </a:solidFill>
                <a:latin typeface="Arial" panose="020B0604020202020204" pitchFamily="34" charset="0"/>
              </a:rPr>
              <a:t>.</a:t>
            </a:r>
          </a:p>
          <a:p>
            <a:pPr marL="285750" indent="-285750">
              <a:lnSpc>
                <a:spcPct val="130000"/>
              </a:lnSpc>
              <a:buFont typeface="Arial" panose="020B0604020202020204" pitchFamily="34" charset="0"/>
              <a:buChar char="•"/>
            </a:pPr>
            <a:endParaRPr lang="zh-CN" altLang="en-US" sz="2000" dirty="0">
              <a:solidFill>
                <a:srgbClr val="000099"/>
              </a:solidFill>
              <a:latin typeface="Arial" panose="020B0604020202020204" pitchFamily="34" charset="0"/>
            </a:endParaRPr>
          </a:p>
        </p:txBody>
      </p:sp>
      <p:pic>
        <p:nvPicPr>
          <p:cNvPr id="13" name="图片 12"/>
          <p:cNvPicPr>
            <a:picLocks noChangeAspect="1"/>
          </p:cNvPicPr>
          <p:nvPr/>
        </p:nvPicPr>
        <p:blipFill rotWithShape="1">
          <a:blip r:embed="rId7"/>
          <a:srcRect l="11095"/>
          <a:stretch/>
        </p:blipFill>
        <p:spPr>
          <a:xfrm>
            <a:off x="6473212" y="4063828"/>
            <a:ext cx="2470081" cy="2084693"/>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61010" y="4249713"/>
            <a:ext cx="2165647" cy="1624481"/>
          </a:xfrm>
          <a:prstGeom prst="rect">
            <a:avLst/>
          </a:prstGeom>
        </p:spPr>
      </p:pic>
    </p:spTree>
    <p:extLst>
      <p:ext uri="{BB962C8B-B14F-4D97-AF65-F5344CB8AC3E}">
        <p14:creationId xmlns:p14="http://schemas.microsoft.com/office/powerpoint/2010/main" val="2787024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3600" b="1" dirty="0" smtClean="0">
                <a:solidFill>
                  <a:srgbClr val="C00000"/>
                </a:solidFill>
                <a:latin typeface="Arial" panose="020B0604020202020204" pitchFamily="34" charset="0"/>
                <a:ea typeface="华文楷体" pitchFamily="2" charset="-122"/>
              </a:rPr>
              <a:t>    HOM Coupler 1 kW Power </a:t>
            </a:r>
            <a:r>
              <a:rPr lang="en-US" altLang="zh-CN" sz="3600" b="1" dirty="0">
                <a:solidFill>
                  <a:srgbClr val="C00000"/>
                </a:solidFill>
                <a:latin typeface="Arial" panose="020B0604020202020204" pitchFamily="34" charset="0"/>
                <a:ea typeface="华文楷体" pitchFamily="2" charset="-122"/>
              </a:rPr>
              <a:t>T</a:t>
            </a:r>
            <a:r>
              <a:rPr lang="en-US" altLang="zh-CN" sz="3600" b="1" dirty="0" smtClean="0">
                <a:solidFill>
                  <a:srgbClr val="C00000"/>
                </a:solidFill>
                <a:latin typeface="Arial" panose="020B0604020202020204" pitchFamily="34" charset="0"/>
                <a:ea typeface="华文楷体" pitchFamily="2" charset="-122"/>
              </a:rPr>
              <a:t>est </a:t>
            </a:r>
            <a:r>
              <a:rPr lang="en-US" altLang="zh-CN" sz="3600" b="1" dirty="0">
                <a:solidFill>
                  <a:srgbClr val="C00000"/>
                </a:solidFill>
                <a:latin typeface="Arial" panose="020B0604020202020204" pitchFamily="34" charset="0"/>
                <a:ea typeface="华文楷体" pitchFamily="2" charset="-122"/>
              </a:rPr>
              <a:t>P</a:t>
            </a:r>
            <a:r>
              <a:rPr lang="en-US" altLang="zh-CN" sz="3600" b="1" dirty="0" smtClean="0">
                <a:solidFill>
                  <a:srgbClr val="C00000"/>
                </a:solidFill>
                <a:latin typeface="Arial" panose="020B0604020202020204" pitchFamily="34" charset="0"/>
                <a:ea typeface="华文楷体" pitchFamily="2" charset="-122"/>
              </a:rPr>
              <a:t>lan</a:t>
            </a:r>
            <a:endParaRPr lang="zh-CN" altLang="en-US" sz="36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16</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6" name="内容占位符 2"/>
          <p:cNvSpPr>
            <a:spLocks noGrp="1"/>
          </p:cNvSpPr>
          <p:nvPr>
            <p:ph idx="1"/>
          </p:nvPr>
        </p:nvSpPr>
        <p:spPr>
          <a:xfrm>
            <a:off x="227075" y="1059768"/>
            <a:ext cx="8654105" cy="5890908"/>
          </a:xfrm>
        </p:spPr>
        <p:txBody>
          <a:bodyPr>
            <a:normAutofit/>
          </a:bodyPr>
          <a:lstStyle/>
          <a:p>
            <a:r>
              <a:rPr lang="en-US" altLang="zh-CN" sz="2000" b="1" dirty="0" smtClean="0">
                <a:solidFill>
                  <a:srgbClr val="000099"/>
                </a:solidFill>
                <a:latin typeface="Arial" panose="020B0604020202020204" pitchFamily="34" charset="0"/>
                <a:cs typeface="Arial" panose="020B0604020202020204" pitchFamily="34" charset="0"/>
              </a:rPr>
              <a:t>Aim:</a:t>
            </a:r>
            <a:r>
              <a:rPr lang="en-US" altLang="zh-CN" sz="2000" dirty="0" smtClean="0">
                <a:solidFill>
                  <a:srgbClr val="000099"/>
                </a:solidFill>
                <a:latin typeface="Arial" panose="020B0604020202020204" pitchFamily="34" charset="0"/>
                <a:cs typeface="Arial" panose="020B0604020202020204" pitchFamily="34" charset="0"/>
              </a:rPr>
              <a:t> The main focus is to ensure the components have the correct frequency response, and to condition the interior surfaces prior to operation. The maximum power designed for the HOM coupler is 1 kW. It is necessary to test the coupler at high power first before installed on the cavity under 2 K. </a:t>
            </a:r>
          </a:p>
          <a:p>
            <a:r>
              <a:rPr lang="en-US" altLang="zh-CN" sz="2000" b="1" dirty="0" smtClean="0">
                <a:solidFill>
                  <a:srgbClr val="000099"/>
                </a:solidFill>
                <a:latin typeface="Arial" panose="020B0604020202020204" pitchFamily="34" charset="0"/>
                <a:cs typeface="Arial" panose="020B0604020202020204" pitchFamily="34" charset="0"/>
              </a:rPr>
              <a:t>Test box (under design):</a:t>
            </a:r>
          </a:p>
          <a:p>
            <a:endParaRPr lang="en-US" altLang="zh-CN" sz="2000" dirty="0">
              <a:solidFill>
                <a:srgbClr val="000099"/>
              </a:solidFill>
              <a:latin typeface="Arial" panose="020B0604020202020204" pitchFamily="34" charset="0"/>
              <a:cs typeface="Arial" panose="020B0604020202020204" pitchFamily="34" charset="0"/>
            </a:endParaRPr>
          </a:p>
          <a:p>
            <a:endParaRPr lang="en-US" altLang="zh-CN" sz="2000" dirty="0" smtClean="0">
              <a:solidFill>
                <a:srgbClr val="000099"/>
              </a:solidFill>
              <a:latin typeface="Arial" panose="020B0604020202020204" pitchFamily="34" charset="0"/>
              <a:cs typeface="Arial" panose="020B0604020202020204" pitchFamily="34" charset="0"/>
            </a:endParaRPr>
          </a:p>
          <a:p>
            <a:endParaRPr lang="en-US" altLang="zh-CN" sz="2000" dirty="0" smtClean="0">
              <a:solidFill>
                <a:srgbClr val="000099"/>
              </a:solidFill>
              <a:latin typeface="Arial" panose="020B0604020202020204" pitchFamily="34" charset="0"/>
              <a:cs typeface="Arial" panose="020B0604020202020204" pitchFamily="34" charset="0"/>
            </a:endParaRPr>
          </a:p>
          <a:p>
            <a:endParaRPr lang="en-US" altLang="zh-CN" sz="2000" dirty="0">
              <a:solidFill>
                <a:srgbClr val="000099"/>
              </a:solidFill>
              <a:latin typeface="Arial" panose="020B0604020202020204" pitchFamily="34" charset="0"/>
              <a:cs typeface="Arial" panose="020B0604020202020204" pitchFamily="34" charset="0"/>
            </a:endParaRPr>
          </a:p>
          <a:p>
            <a:endParaRPr lang="en-US" altLang="zh-CN" sz="2000" dirty="0" smtClean="0">
              <a:solidFill>
                <a:srgbClr val="000099"/>
              </a:solidFill>
              <a:latin typeface="Arial" panose="020B0604020202020204" pitchFamily="34" charset="0"/>
              <a:cs typeface="Arial" panose="020B0604020202020204" pitchFamily="34" charset="0"/>
            </a:endParaRPr>
          </a:p>
          <a:p>
            <a:endParaRPr lang="en-US" altLang="zh-CN" sz="2000" b="1" dirty="0" smtClean="0">
              <a:solidFill>
                <a:srgbClr val="000099"/>
              </a:solidFill>
              <a:latin typeface="Arial" panose="020B0604020202020204" pitchFamily="34" charset="0"/>
              <a:cs typeface="Arial" panose="020B0604020202020204" pitchFamily="34" charset="0"/>
            </a:endParaRPr>
          </a:p>
          <a:p>
            <a:endParaRPr lang="en-US" altLang="zh-CN" sz="2000" b="1" dirty="0">
              <a:solidFill>
                <a:srgbClr val="000099"/>
              </a:solidFill>
              <a:latin typeface="Arial" panose="020B0604020202020204" pitchFamily="34" charset="0"/>
              <a:cs typeface="Arial" panose="020B0604020202020204" pitchFamily="34" charset="0"/>
            </a:endParaRPr>
          </a:p>
          <a:p>
            <a:endParaRPr lang="en-US" altLang="zh-CN" sz="1000" b="1" dirty="0" smtClean="0">
              <a:solidFill>
                <a:srgbClr val="000099"/>
              </a:solidFill>
              <a:latin typeface="Arial" panose="020B0604020202020204" pitchFamily="34" charset="0"/>
              <a:cs typeface="Arial" panose="020B0604020202020204" pitchFamily="34" charset="0"/>
            </a:endParaRPr>
          </a:p>
          <a:p>
            <a:r>
              <a:rPr lang="en-US" altLang="zh-CN" sz="2000" b="1" dirty="0" smtClean="0">
                <a:solidFill>
                  <a:srgbClr val="000099"/>
                </a:solidFill>
                <a:latin typeface="Arial" panose="020B0604020202020204" pitchFamily="34" charset="0"/>
                <a:cs typeface="Arial" panose="020B0604020202020204" pitchFamily="34" charset="0"/>
              </a:rPr>
              <a:t>Test condition: </a:t>
            </a:r>
            <a:r>
              <a:rPr lang="en-US" altLang="zh-CN" sz="2000" dirty="0" smtClean="0">
                <a:solidFill>
                  <a:srgbClr val="000099"/>
                </a:solidFill>
                <a:latin typeface="Arial" panose="020B0604020202020204" pitchFamily="34" charset="0"/>
                <a:cs typeface="Arial" panose="020B0604020202020204" pitchFamily="34" charset="0"/>
              </a:rPr>
              <a:t>low temperature and room temperature </a:t>
            </a:r>
            <a:r>
              <a:rPr lang="en-US" altLang="zh-CN" sz="2000" dirty="0" smtClean="0">
                <a:solidFill>
                  <a:srgbClr val="000099"/>
                </a:solidFill>
                <a:latin typeface="Arial" panose="020B0604020202020204" pitchFamily="34" charset="0"/>
                <a:cs typeface="Arial" panose="020B0604020202020204" pitchFamily="34" charset="0"/>
              </a:rPr>
              <a:t>tests </a:t>
            </a:r>
            <a:r>
              <a:rPr lang="en-US" altLang="zh-CN" sz="2000" dirty="0" smtClean="0">
                <a:solidFill>
                  <a:srgbClr val="000099"/>
                </a:solidFill>
                <a:latin typeface="Arial" panose="020B0604020202020204" pitchFamily="34" charset="0"/>
                <a:cs typeface="Arial" panose="020B0604020202020204" pitchFamily="34" charset="0"/>
              </a:rPr>
              <a:t>are planed (next year).</a:t>
            </a:r>
            <a:endParaRPr lang="zh-CN" altLang="en-US" sz="2000" dirty="0">
              <a:solidFill>
                <a:srgbClr val="000099"/>
              </a:solidFill>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4305" y="3199526"/>
            <a:ext cx="1177960" cy="2192416"/>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097" y="3199525"/>
            <a:ext cx="2861161" cy="2192417"/>
          </a:xfrm>
          <a:prstGeom prst="rect">
            <a:avLst/>
          </a:prstGeom>
        </p:spPr>
      </p:pic>
      <p:cxnSp>
        <p:nvCxnSpPr>
          <p:cNvPr id="9" name="直接箭头连接符 8"/>
          <p:cNvCxnSpPr/>
          <p:nvPr/>
        </p:nvCxnSpPr>
        <p:spPr>
          <a:xfrm flipV="1">
            <a:off x="5188599" y="2897592"/>
            <a:ext cx="418012" cy="39188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文本框 9"/>
          <p:cNvSpPr txBox="1"/>
          <p:nvPr/>
        </p:nvSpPr>
        <p:spPr>
          <a:xfrm>
            <a:off x="5519057" y="2695887"/>
            <a:ext cx="2677784" cy="369332"/>
          </a:xfrm>
          <a:prstGeom prst="rect">
            <a:avLst/>
          </a:prstGeom>
          <a:noFill/>
        </p:spPr>
        <p:txBody>
          <a:bodyPr wrap="none" rtlCol="0">
            <a:spAutoFit/>
          </a:bodyPr>
          <a:lstStyle/>
          <a:p>
            <a:r>
              <a:rPr lang="en-US" altLang="zh-CN" dirty="0" smtClean="0"/>
              <a:t>Connect with coaxial cable</a:t>
            </a:r>
            <a:endParaRPr lang="zh-CN" altLang="en-US" dirty="0"/>
          </a:p>
        </p:txBody>
      </p:sp>
      <p:cxnSp>
        <p:nvCxnSpPr>
          <p:cNvPr id="12" name="直接箭头连接符 11"/>
          <p:cNvCxnSpPr/>
          <p:nvPr/>
        </p:nvCxnSpPr>
        <p:spPr>
          <a:xfrm flipV="1">
            <a:off x="3624943" y="4513217"/>
            <a:ext cx="195943" cy="30044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文本框 13"/>
          <p:cNvSpPr txBox="1"/>
          <p:nvPr/>
        </p:nvSpPr>
        <p:spPr>
          <a:xfrm>
            <a:off x="3317966" y="4216974"/>
            <a:ext cx="1306286" cy="369332"/>
          </a:xfrm>
          <a:prstGeom prst="rect">
            <a:avLst/>
          </a:prstGeom>
          <a:noFill/>
        </p:spPr>
        <p:txBody>
          <a:bodyPr wrap="square" rtlCol="0">
            <a:spAutoFit/>
          </a:bodyPr>
          <a:lstStyle/>
          <a:p>
            <a:r>
              <a:rPr lang="en-US" altLang="zh-CN" dirty="0" smtClean="0"/>
              <a:t>Short plane</a:t>
            </a:r>
            <a:endParaRPr lang="zh-CN" altLang="en-US" dirty="0"/>
          </a:p>
        </p:txBody>
      </p:sp>
      <p:sp>
        <p:nvSpPr>
          <p:cNvPr id="15" name="文本框 14"/>
          <p:cNvSpPr txBox="1"/>
          <p:nvPr/>
        </p:nvSpPr>
        <p:spPr>
          <a:xfrm>
            <a:off x="5839097" y="3435999"/>
            <a:ext cx="2847703" cy="1979516"/>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Thermal calculations both for low temperature and room temperature</a:t>
            </a:r>
          </a:p>
          <a:p>
            <a:pPr marL="285750" indent="-285750">
              <a:lnSpc>
                <a:spcPct val="130000"/>
              </a:lnSpc>
              <a:buFont typeface="Arial" panose="020B0604020202020204" pitchFamily="34" charset="0"/>
              <a:buChar char="•"/>
            </a:pPr>
            <a:r>
              <a:rPr lang="en-US" altLang="zh-CN" sz="1600" dirty="0" smtClean="0">
                <a:latin typeface="Arial" panose="020B0604020202020204" pitchFamily="34" charset="0"/>
                <a:cs typeface="Arial" panose="020B0604020202020204" pitchFamily="34" charset="0"/>
              </a:rPr>
              <a:t>Coaxial cable optimal design</a:t>
            </a:r>
          </a:p>
          <a:p>
            <a:pPr marL="285750" indent="-285750">
              <a:lnSpc>
                <a:spcPct val="130000"/>
              </a:lnSpc>
              <a:buFont typeface="Arial" panose="020B0604020202020204" pitchFamily="34" charset="0"/>
              <a:buChar char="•"/>
            </a:pP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8995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7075" y="2624328"/>
            <a:ext cx="8654105" cy="3501835"/>
          </a:xfrm>
        </p:spPr>
        <p:txBody>
          <a:bodyPr>
            <a:normAutofit/>
          </a:bodyPr>
          <a:lstStyle/>
          <a:p>
            <a:pPr marL="0" indent="0" algn="ctr">
              <a:buNone/>
            </a:pPr>
            <a:r>
              <a:rPr lang="en-US" altLang="zh-CN" sz="4000" b="1" dirty="0" smtClean="0">
                <a:solidFill>
                  <a:srgbClr val="C00000"/>
                </a:solidFill>
                <a:latin typeface="Arial" panose="020B0604020202020204" pitchFamily="34" charset="0"/>
                <a:cs typeface="Arial" panose="020B0604020202020204" pitchFamily="34" charset="0"/>
              </a:rPr>
              <a:t>HOM Absorber for CEPC</a:t>
            </a:r>
            <a:endParaRPr lang="zh-CN" altLang="en-US" sz="4000" b="1" dirty="0">
              <a:solidFill>
                <a:srgbClr val="C00000"/>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17</a:t>
            </a:fld>
            <a:endParaRPr 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Tree>
    <p:extLst>
      <p:ext uri="{BB962C8B-B14F-4D97-AF65-F5344CB8AC3E}">
        <p14:creationId xmlns:p14="http://schemas.microsoft.com/office/powerpoint/2010/main" val="3719672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t="18377" r="8114" b="17852"/>
          <a:stretch/>
        </p:blipFill>
        <p:spPr>
          <a:xfrm>
            <a:off x="5528131" y="2187310"/>
            <a:ext cx="3451773" cy="998437"/>
          </a:xfrm>
          <a:prstGeom prst="rect">
            <a:avLst/>
          </a:prstGeom>
        </p:spPr>
      </p:pic>
      <p:sp>
        <p:nvSpPr>
          <p:cNvPr id="4" name="标题 1"/>
          <p:cNvSpPr>
            <a:spLocks noGrp="1"/>
          </p:cNvSpPr>
          <p:nvPr>
            <p:ph type="title"/>
          </p:nvPr>
        </p:nvSpPr>
        <p:spPr>
          <a:xfrm>
            <a:off x="622436" y="89615"/>
            <a:ext cx="7886700" cy="679534"/>
          </a:xfrm>
        </p:spPr>
        <p:txBody>
          <a:bodyPr>
            <a:normAutofit fontScale="90000"/>
          </a:bodyPr>
          <a:lstStyle/>
          <a:p>
            <a:pPr algn="ctr"/>
            <a:r>
              <a:rPr lang="en-US" altLang="zh-CN" b="1" dirty="0" smtClean="0">
                <a:solidFill>
                  <a:srgbClr val="C00000"/>
                </a:solidFill>
                <a:latin typeface="Arial" panose="020B0604020202020204" pitchFamily="34" charset="0"/>
                <a:cs typeface="Arial" panose="020B0604020202020204" pitchFamily="34" charset="0"/>
              </a:rPr>
              <a:t>HOM Absorber</a:t>
            </a:r>
            <a:endParaRPr lang="zh-CN" altLang="en-US" b="1" dirty="0">
              <a:solidFill>
                <a:srgbClr val="C00000"/>
              </a:solidFill>
              <a:latin typeface="Arial" panose="020B0604020202020204" pitchFamily="34" charset="0"/>
              <a:cs typeface="Arial" panose="020B0604020202020204" pitchFamily="34" charset="0"/>
            </a:endParaRPr>
          </a:p>
        </p:txBody>
      </p:sp>
      <p:sp>
        <p:nvSpPr>
          <p:cNvPr id="13" name="文本框 12"/>
          <p:cNvSpPr txBox="1"/>
          <p:nvPr/>
        </p:nvSpPr>
        <p:spPr>
          <a:xfrm>
            <a:off x="5651187" y="3185747"/>
            <a:ext cx="3219922"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Mechanical and</a:t>
            </a:r>
            <a:r>
              <a:rPr lang="en-GB" altLang="zh-CN" sz="1600" dirty="0">
                <a:latin typeface="Arial" panose="020B0604020202020204" pitchFamily="34" charset="0"/>
                <a:cs typeface="Arial" panose="020B0604020202020204" pitchFamily="34" charset="0"/>
              </a:rPr>
              <a:t> cooling structure</a:t>
            </a:r>
            <a:endParaRPr lang="zh-CN" altLang="en-US" sz="1600" dirty="0">
              <a:latin typeface="Arial" panose="020B0604020202020204" pitchFamily="34" charset="0"/>
              <a:cs typeface="Arial" panose="020B0604020202020204" pitchFamily="34" charset="0"/>
            </a:endParaRPr>
          </a:p>
        </p:txBody>
      </p:sp>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0" y="3998225"/>
            <a:ext cx="2697783" cy="2273215"/>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4820" y="2187310"/>
            <a:ext cx="2843735" cy="2700594"/>
          </a:xfrm>
          <a:prstGeom prst="rect">
            <a:avLst/>
          </a:prstGeom>
        </p:spPr>
      </p:pic>
      <p:sp>
        <p:nvSpPr>
          <p:cNvPr id="23" name="文本框 22"/>
          <p:cNvSpPr txBox="1"/>
          <p:nvPr/>
        </p:nvSpPr>
        <p:spPr>
          <a:xfrm>
            <a:off x="4260106" y="4909993"/>
            <a:ext cx="1222881" cy="1077218"/>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Microwave absorbing material test system</a:t>
            </a:r>
            <a:endParaRPr lang="zh-CN" altLang="en-US" sz="1600" dirty="0">
              <a:latin typeface="Arial" panose="020B0604020202020204" pitchFamily="34" charset="0"/>
              <a:cs typeface="Arial" panose="020B0604020202020204" pitchFamily="34" charset="0"/>
            </a:endParaRPr>
          </a:p>
        </p:txBody>
      </p:sp>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17019" r="16250" b="10788"/>
          <a:stretch/>
        </p:blipFill>
        <p:spPr>
          <a:xfrm>
            <a:off x="2754005" y="4933624"/>
            <a:ext cx="1525254" cy="1145040"/>
          </a:xfrm>
          <a:prstGeom prst="rect">
            <a:avLst/>
          </a:prstGeom>
        </p:spPr>
      </p:pic>
      <p:pic>
        <p:nvPicPr>
          <p:cNvPr id="19" name="Picture 3" descr="E:\工作文件2017\CEPC 650MHz damper研制\研制照片\微信图片_2018062007494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904" t="10922" r="4987" b="29345"/>
          <a:stretch/>
        </p:blipFill>
        <p:spPr bwMode="auto">
          <a:xfrm>
            <a:off x="5745737" y="3723312"/>
            <a:ext cx="1667945" cy="69838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文本框 12"/>
          <p:cNvSpPr txBox="1"/>
          <p:nvPr/>
        </p:nvSpPr>
        <p:spPr>
          <a:xfrm>
            <a:off x="5626842" y="4490467"/>
            <a:ext cx="2099837" cy="1077218"/>
          </a:xfrm>
          <a:prstGeom prst="rect">
            <a:avLst/>
          </a:prstGeom>
          <a:noFill/>
        </p:spPr>
        <p:txBody>
          <a:bodyPr wrap="square" rtlCol="0">
            <a:spAutoFit/>
          </a:bodyPr>
          <a:lstStyle/>
          <a:p>
            <a:r>
              <a:rPr lang="en-US" altLang="zh-CN" sz="1600" dirty="0" err="1">
                <a:latin typeface="Arial" panose="020B0604020202020204" pitchFamily="34" charset="0"/>
                <a:cs typeface="Arial" panose="020B0604020202020204" pitchFamily="34" charset="0"/>
              </a:rPr>
              <a:t>SiC+AlN</a:t>
            </a:r>
            <a:r>
              <a:rPr lang="en-US" altLang="zh-CN" sz="1600" dirty="0">
                <a:latin typeface="Arial" panose="020B0604020202020204" pitchFamily="34" charset="0"/>
                <a:cs typeface="Arial" panose="020B0604020202020204" pitchFamily="34" charset="0"/>
              </a:rPr>
              <a:t> composite bricks brazed on Molybdenum and then on copper plate</a:t>
            </a:r>
            <a:endParaRPr lang="zh-CN" altLang="en-US" sz="1600" dirty="0">
              <a:latin typeface="Arial" panose="020B0604020202020204" pitchFamily="34" charset="0"/>
              <a:cs typeface="Arial" panose="020B0604020202020204" pitchFamily="34" charset="0"/>
            </a:endParaRPr>
          </a:p>
        </p:txBody>
      </p:sp>
      <p:pic>
        <p:nvPicPr>
          <p:cNvPr id="6" name="图片 5"/>
          <p:cNvPicPr>
            <a:picLocks noChangeAspect="1"/>
          </p:cNvPicPr>
          <p:nvPr/>
        </p:nvPicPr>
        <p:blipFill rotWithShape="1">
          <a:blip r:embed="rId7"/>
          <a:srcRect t="25192" b="15467"/>
          <a:stretch/>
        </p:blipFill>
        <p:spPr>
          <a:xfrm>
            <a:off x="7534657" y="3723311"/>
            <a:ext cx="1395244" cy="1474427"/>
          </a:xfrm>
          <a:prstGeom prst="rect">
            <a:avLst/>
          </a:prstGeom>
        </p:spPr>
      </p:pic>
      <p:sp>
        <p:nvSpPr>
          <p:cNvPr id="7" name="文本框 6"/>
          <p:cNvSpPr txBox="1"/>
          <p:nvPr/>
        </p:nvSpPr>
        <p:spPr>
          <a:xfrm>
            <a:off x="253357" y="1252031"/>
            <a:ext cx="8594248" cy="70788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solidFill>
                  <a:srgbClr val="000099"/>
                </a:solidFill>
                <a:latin typeface="Arial" panose="020B0604020202020204" pitchFamily="34" charset="0"/>
                <a:cs typeface="Arial" panose="020B0604020202020204" pitchFamily="34" charset="0"/>
              </a:rPr>
              <a:t>Due to short bunch length thus wide HOM frequency range, </a:t>
            </a:r>
            <a:r>
              <a:rPr lang="en-US" altLang="zh-CN" sz="2000" b="1" dirty="0" err="1">
                <a:solidFill>
                  <a:srgbClr val="000099"/>
                </a:solidFill>
                <a:latin typeface="Arial" panose="020B0604020202020204" pitchFamily="34" charset="0"/>
                <a:cs typeface="Arial" panose="020B0604020202020204" pitchFamily="34" charset="0"/>
              </a:rPr>
              <a:t>SiC+AlN</a:t>
            </a:r>
            <a:r>
              <a:rPr lang="en-US" altLang="zh-CN" sz="2000" dirty="0">
                <a:solidFill>
                  <a:srgbClr val="000099"/>
                </a:solidFill>
                <a:latin typeface="Arial" panose="020B0604020202020204" pitchFamily="34" charset="0"/>
                <a:cs typeface="Arial" panose="020B0604020202020204" pitchFamily="34" charset="0"/>
              </a:rPr>
              <a:t> composite is chosen for cavity HOM absorbing material.</a:t>
            </a:r>
            <a:endParaRPr lang="zh-CN" altLang="en-US" sz="2000" dirty="0">
              <a:solidFill>
                <a:srgbClr val="000099"/>
              </a:solidFill>
              <a:latin typeface="Arial" panose="020B0604020202020204" pitchFamily="34" charset="0"/>
              <a:cs typeface="Arial" panose="020B0604020202020204" pitchFamily="34" charset="0"/>
            </a:endParaRPr>
          </a:p>
        </p:txBody>
      </p:sp>
      <p:sp>
        <p:nvSpPr>
          <p:cNvPr id="8" name="矩形 7"/>
          <p:cNvSpPr/>
          <p:nvPr/>
        </p:nvSpPr>
        <p:spPr>
          <a:xfrm>
            <a:off x="27369" y="3159816"/>
            <a:ext cx="2558306" cy="830997"/>
          </a:xfrm>
          <a:prstGeom prst="rect">
            <a:avLst/>
          </a:prstGeom>
        </p:spPr>
        <p:txBody>
          <a:bodyPr wrap="square">
            <a:spAutoFit/>
          </a:bodyPr>
          <a:lstStyle/>
          <a:p>
            <a:pPr algn="ctr"/>
            <a:r>
              <a:rPr lang="en-US" altLang="zh-CN" sz="1600" dirty="0">
                <a:latin typeface="Arial" panose="020B0604020202020204" pitchFamily="34" charset="0"/>
                <a:cs typeface="Arial" panose="020B0604020202020204" pitchFamily="34" charset="0"/>
              </a:rPr>
              <a:t>Beam-pipe HOM absorber at room temperature outside the cryomodule</a:t>
            </a:r>
            <a:endParaRPr lang="zh-CN" altLang="en-US" sz="1600" dirty="0"/>
          </a:p>
        </p:txBody>
      </p:sp>
      <p:pic>
        <p:nvPicPr>
          <p:cNvPr id="16"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512" y="2187310"/>
            <a:ext cx="2320020" cy="826992"/>
          </a:xfrm>
          <a:prstGeom prst="rect">
            <a:avLst/>
          </a:prstGeom>
          <a:ln>
            <a:noFill/>
          </a:ln>
        </p:spPr>
        <p:style>
          <a:lnRef idx="2">
            <a:schemeClr val="dk1"/>
          </a:lnRef>
          <a:fillRef idx="1">
            <a:schemeClr val="lt1"/>
          </a:fillRef>
          <a:effectRef idx="0">
            <a:schemeClr val="dk1"/>
          </a:effectRef>
          <a:fontRef idx="minor">
            <a:schemeClr val="dk1"/>
          </a:fontRef>
        </p:style>
      </p:pic>
      <p:sp>
        <p:nvSpPr>
          <p:cNvPr id="17" name="文本框 16"/>
          <p:cNvSpPr txBox="1"/>
          <p:nvPr/>
        </p:nvSpPr>
        <p:spPr>
          <a:xfrm>
            <a:off x="5570852" y="5917602"/>
            <a:ext cx="3182234" cy="646331"/>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1 kW high power test </a:t>
            </a:r>
            <a:r>
              <a:rPr lang="en-US" altLang="zh-CN" dirty="0" smtClean="0">
                <a:solidFill>
                  <a:srgbClr val="C00000"/>
                </a:solidFill>
                <a:latin typeface="Arial" panose="020B0604020202020204" pitchFamily="34" charset="0"/>
                <a:cs typeface="Arial" panose="020B0604020202020204" pitchFamily="34" charset="0"/>
              </a:rPr>
              <a:t>finished</a:t>
            </a:r>
            <a:r>
              <a:rPr lang="en-US" altLang="zh-CN" dirty="0" smtClean="0">
                <a:solidFill>
                  <a:srgbClr val="C00000"/>
                </a:solidFill>
                <a:latin typeface="Arial" panose="020B0604020202020204" pitchFamily="34" charset="0"/>
                <a:cs typeface="Arial" panose="020B0604020202020204" pitchFamily="34" charset="0"/>
              </a:rPr>
              <a:t>. </a:t>
            </a:r>
            <a:r>
              <a:rPr lang="en-US" altLang="zh-CN" dirty="0">
                <a:solidFill>
                  <a:srgbClr val="C00000"/>
                </a:solidFill>
                <a:latin typeface="Arial" panose="020B0604020202020204" pitchFamily="34" charset="0"/>
                <a:cs typeface="Arial" panose="020B0604020202020204" pitchFamily="34" charset="0"/>
              </a:rPr>
              <a:t>5 kW test for the final goal. </a:t>
            </a:r>
            <a:endParaRPr lang="zh-CN" altLang="en-US" dirty="0">
              <a:solidFill>
                <a:srgbClr val="C00000"/>
              </a:solidFill>
              <a:latin typeface="Arial" panose="020B0604020202020204" pitchFamily="34" charset="0"/>
              <a:cs typeface="Arial" panose="020B0604020202020204" pitchFamily="34" charset="0"/>
            </a:endParaRPr>
          </a:p>
        </p:txBody>
      </p:sp>
      <p:pic>
        <p:nvPicPr>
          <p:cNvPr id="18" name="图片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20" name="文本框 19"/>
          <p:cNvSpPr txBox="1"/>
          <p:nvPr/>
        </p:nvSpPr>
        <p:spPr>
          <a:xfrm>
            <a:off x="7400925" y="841005"/>
            <a:ext cx="1743075"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altLang="zh-CN" sz="2000" b="1" dirty="0" err="1" smtClean="0">
                <a:latin typeface="Arial" panose="020B0604020202020204" pitchFamily="34" charset="0"/>
                <a:cs typeface="Arial" panose="020B0604020202020204" pitchFamily="34" charset="0"/>
              </a:rPr>
              <a:t>Fanbo</a:t>
            </a:r>
            <a:r>
              <a:rPr lang="en-US" altLang="zh-CN" sz="2000" b="1" dirty="0" smtClean="0">
                <a:latin typeface="Arial" panose="020B0604020202020204" pitchFamily="34" charset="0"/>
                <a:cs typeface="Arial" panose="020B0604020202020204" pitchFamily="34" charset="0"/>
              </a:rPr>
              <a:t> </a:t>
            </a:r>
            <a:r>
              <a:rPr lang="en-US" altLang="zh-CN" sz="2000" b="1" dirty="0" err="1" smtClean="0">
                <a:latin typeface="Arial" panose="020B0604020202020204" pitchFamily="34" charset="0"/>
                <a:cs typeface="Arial" panose="020B0604020202020204" pitchFamily="34" charset="0"/>
              </a:rPr>
              <a:t>Meng</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8155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 xmlns:a16="http://schemas.microsoft.com/office/drawing/2014/main" id="{39441CF6-1BE2-4C1E-8137-C75363C35CFB}"/>
              </a:ext>
            </a:extLst>
          </p:cNvPr>
          <p:cNvPicPr>
            <a:picLocks noChangeAspect="1"/>
          </p:cNvPicPr>
          <p:nvPr/>
        </p:nvPicPr>
        <p:blipFill rotWithShape="1">
          <a:blip r:embed="rId2">
            <a:extLst>
              <a:ext uri="{28A0092B-C50C-407E-A947-70E740481C1C}">
                <a14:useLocalDpi xmlns:a14="http://schemas.microsoft.com/office/drawing/2010/main" val="0"/>
              </a:ext>
            </a:extLst>
          </a:blip>
          <a:srcRect t="3476" r="14850" b="790"/>
          <a:stretch/>
        </p:blipFill>
        <p:spPr>
          <a:xfrm>
            <a:off x="4005308" y="1961490"/>
            <a:ext cx="5021016" cy="4242102"/>
          </a:xfrm>
          <a:prstGeom prst="rect">
            <a:avLst/>
          </a:prstGeom>
        </p:spPr>
      </p:pic>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3600" b="1" dirty="0" smtClean="0">
                <a:solidFill>
                  <a:srgbClr val="C00000"/>
                </a:solidFill>
                <a:latin typeface="Arial" panose="020B0604020202020204" pitchFamily="34" charset="0"/>
                <a:ea typeface="华文楷体" pitchFamily="2" charset="-122"/>
              </a:rPr>
              <a:t>  Low </a:t>
            </a:r>
            <a:r>
              <a:rPr lang="en-US" altLang="zh-CN" sz="3600" b="1" dirty="0">
                <a:solidFill>
                  <a:srgbClr val="C00000"/>
                </a:solidFill>
                <a:latin typeface="Arial" panose="020B0604020202020204" pitchFamily="34" charset="0"/>
                <a:ea typeface="华文楷体" pitchFamily="2" charset="-122"/>
              </a:rPr>
              <a:t>P</a:t>
            </a:r>
            <a:r>
              <a:rPr lang="en-US" altLang="zh-CN" sz="3600" b="1" dirty="0" smtClean="0">
                <a:solidFill>
                  <a:srgbClr val="C00000"/>
                </a:solidFill>
                <a:latin typeface="Arial" panose="020B0604020202020204" pitchFamily="34" charset="0"/>
                <a:ea typeface="华文楷体" pitchFamily="2" charset="-122"/>
              </a:rPr>
              <a:t>ower Test for HOM </a:t>
            </a:r>
            <a:r>
              <a:rPr lang="en-US" altLang="zh-CN" sz="3600" b="1" dirty="0">
                <a:solidFill>
                  <a:srgbClr val="C00000"/>
                </a:solidFill>
                <a:latin typeface="Arial" panose="020B0604020202020204" pitchFamily="34" charset="0"/>
                <a:ea typeface="华文楷体" pitchFamily="2" charset="-122"/>
              </a:rPr>
              <a:t>A</a:t>
            </a:r>
            <a:r>
              <a:rPr lang="en-US" altLang="zh-CN" sz="3600" b="1" dirty="0" smtClean="0">
                <a:solidFill>
                  <a:srgbClr val="C00000"/>
                </a:solidFill>
                <a:latin typeface="Arial" panose="020B0604020202020204" pitchFamily="34" charset="0"/>
                <a:ea typeface="华文楷体" pitchFamily="2" charset="-122"/>
              </a:rPr>
              <a:t>bsorber</a:t>
            </a:r>
            <a:endParaRPr lang="zh-CN" altLang="en-US" sz="36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19</a:t>
            </a:fld>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pic>
        <p:nvPicPr>
          <p:cNvPr id="16" name="内容占位符 4">
            <a:extLst>
              <a:ext uri="{FF2B5EF4-FFF2-40B4-BE49-F238E27FC236}">
                <a16:creationId xmlns="" xmlns:a16="http://schemas.microsoft.com/office/drawing/2014/main" id="{CF139647-619D-465B-B60C-A892E65AA81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5708" y="3191242"/>
            <a:ext cx="3696811" cy="2075901"/>
          </a:xfrm>
        </p:spPr>
      </p:pic>
      <p:sp>
        <p:nvSpPr>
          <p:cNvPr id="17" name="文本框 16">
            <a:extLst>
              <a:ext uri="{FF2B5EF4-FFF2-40B4-BE49-F238E27FC236}">
                <a16:creationId xmlns="" xmlns:a16="http://schemas.microsoft.com/office/drawing/2014/main" id="{BADD60C9-67AC-4085-BFD0-AAF66D669ED2}"/>
              </a:ext>
            </a:extLst>
          </p:cNvPr>
          <p:cNvSpPr txBox="1"/>
          <p:nvPr/>
        </p:nvSpPr>
        <p:spPr>
          <a:xfrm>
            <a:off x="155708" y="5522852"/>
            <a:ext cx="3696811" cy="1015663"/>
          </a:xfrm>
          <a:prstGeom prst="rect">
            <a:avLst/>
          </a:prstGeom>
          <a:noFill/>
        </p:spPr>
        <p:txBody>
          <a:bodyPr wrap="square" rtlCol="0">
            <a:spAutoFit/>
          </a:bodyPr>
          <a:lstStyle/>
          <a:p>
            <a:r>
              <a:rPr lang="en-US" altLang="zh-CN" sz="2000" dirty="0">
                <a:solidFill>
                  <a:srgbClr val="000099"/>
                </a:solidFill>
                <a:latin typeface="Arial" panose="020B0604020202020204" pitchFamily="34" charset="0"/>
                <a:cs typeface="Arial" panose="020B0604020202020204" pitchFamily="34" charset="0"/>
              </a:rPr>
              <a:t>The S parameter of HOM </a:t>
            </a:r>
            <a:r>
              <a:rPr lang="en-US" altLang="zh-CN" sz="2000" dirty="0">
                <a:solidFill>
                  <a:srgbClr val="000099"/>
                </a:solidFill>
                <a:latin typeface="Arial" panose="020B0604020202020204" pitchFamily="34" charset="0"/>
                <a:cs typeface="Arial" panose="020B0604020202020204" pitchFamily="34" charset="0"/>
              </a:rPr>
              <a:t>absorber </a:t>
            </a:r>
            <a:r>
              <a:rPr lang="en-US" altLang="zh-CN" sz="2000" dirty="0">
                <a:solidFill>
                  <a:srgbClr val="000099"/>
                </a:solidFill>
                <a:latin typeface="Arial" panose="020B0604020202020204" pitchFamily="34" charset="0"/>
                <a:cs typeface="Arial" panose="020B0604020202020204" pitchFamily="34" charset="0"/>
              </a:rPr>
              <a:t>has been tested with VNA from 1GHz</a:t>
            </a:r>
            <a:r>
              <a:rPr lang="zh-CN" altLang="en-US" sz="2000" dirty="0">
                <a:solidFill>
                  <a:srgbClr val="000099"/>
                </a:solidFill>
                <a:latin typeface="Arial" panose="020B0604020202020204" pitchFamily="34" charset="0"/>
                <a:cs typeface="Arial" panose="020B0604020202020204" pitchFamily="34" charset="0"/>
              </a:rPr>
              <a:t> </a:t>
            </a:r>
            <a:r>
              <a:rPr lang="en-US" altLang="zh-CN" sz="2000" dirty="0">
                <a:solidFill>
                  <a:srgbClr val="000099"/>
                </a:solidFill>
                <a:latin typeface="Arial" panose="020B0604020202020204" pitchFamily="34" charset="0"/>
                <a:cs typeface="Arial" panose="020B0604020202020204" pitchFamily="34" charset="0"/>
              </a:rPr>
              <a:t>to</a:t>
            </a:r>
            <a:r>
              <a:rPr lang="zh-CN" altLang="en-US" sz="2000" dirty="0">
                <a:solidFill>
                  <a:srgbClr val="000099"/>
                </a:solidFill>
                <a:latin typeface="Arial" panose="020B0604020202020204" pitchFamily="34" charset="0"/>
                <a:cs typeface="Arial" panose="020B0604020202020204" pitchFamily="34" charset="0"/>
              </a:rPr>
              <a:t> </a:t>
            </a:r>
            <a:r>
              <a:rPr lang="en-US" altLang="zh-CN" sz="2000" dirty="0">
                <a:solidFill>
                  <a:srgbClr val="000099"/>
                </a:solidFill>
                <a:latin typeface="Arial" panose="020B0604020202020204" pitchFamily="34" charset="0"/>
                <a:cs typeface="Arial" panose="020B0604020202020204" pitchFamily="34" charset="0"/>
              </a:rPr>
              <a:t>10GHz.</a:t>
            </a:r>
          </a:p>
        </p:txBody>
      </p:sp>
      <p:pic>
        <p:nvPicPr>
          <p:cNvPr id="18" name="图片 17" descr="E:\工作文件2017\CEPC 650MHz damper研制\研制照片\mmexport1532584582010.jpg">
            <a:extLst>
              <a:ext uri="{FF2B5EF4-FFF2-40B4-BE49-F238E27FC236}">
                <a16:creationId xmlns="" xmlns:a16="http://schemas.microsoft.com/office/drawing/2014/main" id="{FFE54C45-D02D-4F87-B515-9B31EC9578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28" t="24335" r="7692" b="11439"/>
          <a:stretch/>
        </p:blipFill>
        <p:spPr bwMode="auto">
          <a:xfrm>
            <a:off x="325262" y="1480048"/>
            <a:ext cx="1512232" cy="1536198"/>
          </a:xfrm>
          <a:prstGeom prst="rect">
            <a:avLst/>
          </a:prstGeom>
          <a:noFill/>
          <a:ln>
            <a:noFill/>
          </a:ln>
          <a:extLst>
            <a:ext uri="{53640926-AAD7-44D8-BBD7-CCE9431645EC}">
              <a14:shadowObscured xmlns:a14="http://schemas.microsoft.com/office/drawing/2010/main"/>
            </a:ext>
          </a:extLst>
        </p:spPr>
      </p:pic>
      <p:sp>
        <p:nvSpPr>
          <p:cNvPr id="19" name="矩形: 圆角 9">
            <a:extLst>
              <a:ext uri="{FF2B5EF4-FFF2-40B4-BE49-F238E27FC236}">
                <a16:creationId xmlns="" xmlns:a16="http://schemas.microsoft.com/office/drawing/2014/main" id="{C2D9582C-8D2B-4B5A-91FA-7AB78427EFC4}"/>
              </a:ext>
            </a:extLst>
          </p:cNvPr>
          <p:cNvSpPr/>
          <p:nvPr/>
        </p:nvSpPr>
        <p:spPr>
          <a:xfrm>
            <a:off x="1662215" y="3975428"/>
            <a:ext cx="757135" cy="677930"/>
          </a:xfrm>
          <a:prstGeom prst="roundRect">
            <a:avLst/>
          </a:prstGeom>
          <a:noFill/>
          <a:ln w="2857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cxnSp>
        <p:nvCxnSpPr>
          <p:cNvPr id="20" name="直接箭头连接符 19">
            <a:extLst>
              <a:ext uri="{FF2B5EF4-FFF2-40B4-BE49-F238E27FC236}">
                <a16:creationId xmlns="" xmlns:a16="http://schemas.microsoft.com/office/drawing/2014/main" id="{F7AB6A23-7655-42EE-AFB2-AC4B253A9CA9}"/>
              </a:ext>
            </a:extLst>
          </p:cNvPr>
          <p:cNvCxnSpPr>
            <a:stCxn id="19" idx="0"/>
          </p:cNvCxnSpPr>
          <p:nvPr/>
        </p:nvCxnSpPr>
        <p:spPr>
          <a:xfrm flipH="1" flipV="1">
            <a:off x="1390753" y="3016246"/>
            <a:ext cx="650030" cy="959182"/>
          </a:xfrm>
          <a:prstGeom prst="straightConnector1">
            <a:avLst/>
          </a:prstGeom>
          <a:ln w="28575">
            <a:solidFill>
              <a:srgbClr val="00B050"/>
            </a:solidFill>
            <a:tailEnd type="triangle"/>
          </a:ln>
        </p:spPr>
        <p:style>
          <a:lnRef idx="3">
            <a:schemeClr val="accent1"/>
          </a:lnRef>
          <a:fillRef idx="0">
            <a:schemeClr val="accent1"/>
          </a:fillRef>
          <a:effectRef idx="2">
            <a:schemeClr val="accent1"/>
          </a:effectRef>
          <a:fontRef idx="minor">
            <a:schemeClr val="tx1"/>
          </a:fontRef>
        </p:style>
      </p:cxnSp>
      <p:cxnSp>
        <p:nvCxnSpPr>
          <p:cNvPr id="21" name="直接箭头连接符 20">
            <a:extLst>
              <a:ext uri="{FF2B5EF4-FFF2-40B4-BE49-F238E27FC236}">
                <a16:creationId xmlns="" xmlns:a16="http://schemas.microsoft.com/office/drawing/2014/main" id="{89F15AD5-601A-4419-B8A7-51E9064320D1}"/>
              </a:ext>
            </a:extLst>
          </p:cNvPr>
          <p:cNvCxnSpPr>
            <a:cxnSpLocks/>
            <a:endCxn id="22" idx="2"/>
          </p:cNvCxnSpPr>
          <p:nvPr/>
        </p:nvCxnSpPr>
        <p:spPr>
          <a:xfrm flipV="1">
            <a:off x="2705995" y="2956033"/>
            <a:ext cx="215406" cy="1239495"/>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22" name="文本框 21">
            <a:extLst>
              <a:ext uri="{FF2B5EF4-FFF2-40B4-BE49-F238E27FC236}">
                <a16:creationId xmlns="" xmlns:a16="http://schemas.microsoft.com/office/drawing/2014/main" id="{F74CD0C3-E9DC-4699-AC5A-9CC973DB75F5}"/>
              </a:ext>
            </a:extLst>
          </p:cNvPr>
          <p:cNvSpPr txBox="1"/>
          <p:nvPr/>
        </p:nvSpPr>
        <p:spPr>
          <a:xfrm>
            <a:off x="2132758" y="2248147"/>
            <a:ext cx="1577286" cy="707886"/>
          </a:xfrm>
          <a:prstGeom prst="rect">
            <a:avLst/>
          </a:prstGeom>
          <a:noFill/>
          <a:ln>
            <a:solidFill>
              <a:schemeClr val="accent2">
                <a:lumMod val="75000"/>
              </a:schemeClr>
            </a:solidFill>
          </a:ln>
        </p:spPr>
        <p:txBody>
          <a:bodyPr wrap="square" rtlCol="0">
            <a:spAutoFit/>
          </a:bodyPr>
          <a:lstStyle/>
          <a:p>
            <a:pPr algn="ctr"/>
            <a:r>
              <a:rPr lang="en-US" altLang="zh-CN" sz="2000" dirty="0">
                <a:solidFill>
                  <a:srgbClr val="000099"/>
                </a:solidFill>
                <a:latin typeface="Arial" panose="020B0604020202020204" pitchFamily="34" charset="0"/>
                <a:cs typeface="Arial" panose="020B0604020202020204" pitchFamily="34" charset="0"/>
              </a:rPr>
              <a:t>Coaxial test fixture</a:t>
            </a:r>
            <a:endParaRPr lang="zh-CN" altLang="en-US" sz="2000" dirty="0">
              <a:solidFill>
                <a:srgbClr val="000099"/>
              </a:solidFill>
              <a:latin typeface="Arial" panose="020B0604020202020204" pitchFamily="34" charset="0"/>
              <a:cs typeface="Arial" panose="020B0604020202020204" pitchFamily="34" charset="0"/>
            </a:endParaRPr>
          </a:p>
        </p:txBody>
      </p:sp>
      <p:sp>
        <p:nvSpPr>
          <p:cNvPr id="23" name="文本框 22">
            <a:extLst>
              <a:ext uri="{FF2B5EF4-FFF2-40B4-BE49-F238E27FC236}">
                <a16:creationId xmlns="" xmlns:a16="http://schemas.microsoft.com/office/drawing/2014/main" id="{E00BB796-D159-401D-B27E-9E79C7BBF4D0}"/>
              </a:ext>
            </a:extLst>
          </p:cNvPr>
          <p:cNvSpPr txBox="1"/>
          <p:nvPr/>
        </p:nvSpPr>
        <p:spPr>
          <a:xfrm>
            <a:off x="5580029" y="3393048"/>
            <a:ext cx="1210844" cy="400110"/>
          </a:xfrm>
          <a:prstGeom prst="rect">
            <a:avLst/>
          </a:prstGeom>
          <a:noFill/>
        </p:spPr>
        <p:txBody>
          <a:bodyPr wrap="none" rtlCol="0">
            <a:spAutoFit/>
          </a:bodyPr>
          <a:lstStyle/>
          <a:p>
            <a:r>
              <a:rPr lang="en-US" altLang="zh-CN" sz="2000" b="1" dirty="0">
                <a:solidFill>
                  <a:srgbClr val="C00000"/>
                </a:solidFill>
                <a:latin typeface="Arial" panose="020B0604020202020204" pitchFamily="34" charset="0"/>
                <a:cs typeface="Arial" panose="020B0604020202020204" pitchFamily="34" charset="0"/>
              </a:rPr>
              <a:t>S11 (dB)</a:t>
            </a:r>
          </a:p>
        </p:txBody>
      </p:sp>
      <p:sp>
        <p:nvSpPr>
          <p:cNvPr id="24" name="文本框 23">
            <a:extLst>
              <a:ext uri="{FF2B5EF4-FFF2-40B4-BE49-F238E27FC236}">
                <a16:creationId xmlns="" xmlns:a16="http://schemas.microsoft.com/office/drawing/2014/main" id="{D927F4C2-71A2-4F2B-B347-C5F006390F8C}"/>
              </a:ext>
            </a:extLst>
          </p:cNvPr>
          <p:cNvSpPr txBox="1"/>
          <p:nvPr/>
        </p:nvSpPr>
        <p:spPr>
          <a:xfrm>
            <a:off x="5580029" y="5581408"/>
            <a:ext cx="1225015" cy="400110"/>
          </a:xfrm>
          <a:prstGeom prst="rect">
            <a:avLst/>
          </a:prstGeom>
          <a:noFill/>
        </p:spPr>
        <p:txBody>
          <a:bodyPr wrap="none" rtlCol="0">
            <a:spAutoFit/>
          </a:bodyPr>
          <a:lstStyle/>
          <a:p>
            <a:r>
              <a:rPr lang="en-US" altLang="zh-CN" sz="2000" b="1" dirty="0">
                <a:solidFill>
                  <a:srgbClr val="C00000"/>
                </a:solidFill>
                <a:latin typeface="Arial" panose="020B0604020202020204" pitchFamily="34" charset="0"/>
                <a:cs typeface="Arial" panose="020B0604020202020204" pitchFamily="34" charset="0"/>
              </a:rPr>
              <a:t>S21 (dB)</a:t>
            </a:r>
          </a:p>
        </p:txBody>
      </p:sp>
      <p:sp>
        <p:nvSpPr>
          <p:cNvPr id="25" name="文本框 24">
            <a:extLst>
              <a:ext uri="{FF2B5EF4-FFF2-40B4-BE49-F238E27FC236}">
                <a16:creationId xmlns="" xmlns:a16="http://schemas.microsoft.com/office/drawing/2014/main" id="{5E611823-A717-4992-96CF-BD686867396B}"/>
              </a:ext>
            </a:extLst>
          </p:cNvPr>
          <p:cNvSpPr txBox="1"/>
          <p:nvPr/>
        </p:nvSpPr>
        <p:spPr>
          <a:xfrm>
            <a:off x="4430148" y="1404743"/>
            <a:ext cx="4342856" cy="400110"/>
          </a:xfrm>
          <a:prstGeom prst="rect">
            <a:avLst/>
          </a:prstGeom>
          <a:noFill/>
        </p:spPr>
        <p:txBody>
          <a:bodyPr wrap="none" rtlCol="0">
            <a:spAutoFit/>
          </a:bodyPr>
          <a:lstStyle/>
          <a:p>
            <a:r>
              <a:rPr lang="en-US" altLang="zh-CN" sz="2000" b="1" dirty="0">
                <a:solidFill>
                  <a:srgbClr val="000099"/>
                </a:solidFill>
                <a:latin typeface="Arial" panose="020B0604020202020204" pitchFamily="34" charset="0"/>
                <a:cs typeface="Arial" panose="020B0604020202020204" pitchFamily="34" charset="0"/>
              </a:rPr>
              <a:t>The S parameter of HOM </a:t>
            </a:r>
            <a:r>
              <a:rPr lang="en-US" altLang="zh-CN" sz="2000" b="1" dirty="0">
                <a:solidFill>
                  <a:srgbClr val="000099"/>
                </a:solidFill>
                <a:latin typeface="Arial" panose="020B0604020202020204" pitchFamily="34" charset="0"/>
                <a:cs typeface="Arial" panose="020B0604020202020204" pitchFamily="34" charset="0"/>
              </a:rPr>
              <a:t>absorber</a:t>
            </a:r>
            <a:endParaRPr lang="zh-CN" altLang="en-US" sz="2000" b="1" dirty="0">
              <a:solidFill>
                <a:srgbClr val="000099"/>
              </a:solidFill>
              <a:latin typeface="Arial" panose="020B0604020202020204" pitchFamily="34" charset="0"/>
              <a:cs typeface="Arial" panose="020B0604020202020204" pitchFamily="34" charset="0"/>
            </a:endParaRPr>
          </a:p>
        </p:txBody>
      </p:sp>
      <p:sp>
        <p:nvSpPr>
          <p:cNvPr id="36" name="文本框 35"/>
          <p:cNvSpPr txBox="1"/>
          <p:nvPr/>
        </p:nvSpPr>
        <p:spPr>
          <a:xfrm>
            <a:off x="7400925" y="841005"/>
            <a:ext cx="1743075"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altLang="zh-CN" sz="2000" b="1" dirty="0" err="1" smtClean="0">
                <a:latin typeface="Arial" panose="020B0604020202020204" pitchFamily="34" charset="0"/>
                <a:cs typeface="Arial" panose="020B0604020202020204" pitchFamily="34" charset="0"/>
              </a:rPr>
              <a:t>Fanbo</a:t>
            </a:r>
            <a:r>
              <a:rPr lang="en-US" altLang="zh-CN" sz="2000" b="1" dirty="0" smtClean="0">
                <a:latin typeface="Arial" panose="020B0604020202020204" pitchFamily="34" charset="0"/>
                <a:cs typeface="Arial" panose="020B0604020202020204" pitchFamily="34" charset="0"/>
              </a:rPr>
              <a:t> </a:t>
            </a:r>
            <a:r>
              <a:rPr lang="en-US" altLang="zh-CN" sz="2000" b="1" dirty="0" err="1" smtClean="0">
                <a:latin typeface="Arial" panose="020B0604020202020204" pitchFamily="34" charset="0"/>
                <a:cs typeface="Arial" panose="020B0604020202020204" pitchFamily="34" charset="0"/>
              </a:rPr>
              <a:t>Meng</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635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4000" b="1" dirty="0" smtClean="0">
                <a:solidFill>
                  <a:srgbClr val="C00000"/>
                </a:solidFill>
                <a:latin typeface="Arial" panose="020B0604020202020204" pitchFamily="34" charset="0"/>
                <a:ea typeface="华文楷体" pitchFamily="2" charset="-122"/>
              </a:rPr>
              <a:t>Outline</a:t>
            </a:r>
            <a:endParaRPr lang="zh-CN" altLang="en-US" sz="40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2</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6" name="内容占位符 2"/>
          <p:cNvSpPr>
            <a:spLocks noGrp="1"/>
          </p:cNvSpPr>
          <p:nvPr>
            <p:ph idx="1"/>
          </p:nvPr>
        </p:nvSpPr>
        <p:spPr>
          <a:xfrm>
            <a:off x="227075" y="1059768"/>
            <a:ext cx="8654105" cy="5066395"/>
          </a:xfrm>
        </p:spPr>
        <p:txBody>
          <a:bodyPr>
            <a:normAutofit/>
          </a:bodyPr>
          <a:lstStyle/>
          <a:p>
            <a:pPr>
              <a:lnSpc>
                <a:spcPct val="120000"/>
              </a:lnSpc>
            </a:pPr>
            <a:r>
              <a:rPr lang="en-US" altLang="zh-CN" sz="3000" dirty="0" smtClean="0">
                <a:solidFill>
                  <a:srgbClr val="000099"/>
                </a:solidFill>
                <a:latin typeface="Arial" panose="020B0604020202020204" pitchFamily="34" charset="0"/>
                <a:cs typeface="Arial" panose="020B0604020202020204" pitchFamily="34" charset="0"/>
              </a:rPr>
              <a:t>Introduction </a:t>
            </a:r>
          </a:p>
          <a:p>
            <a:pPr>
              <a:lnSpc>
                <a:spcPct val="120000"/>
              </a:lnSpc>
            </a:pPr>
            <a:r>
              <a:rPr lang="en-US" altLang="zh-CN" sz="3000" dirty="0" smtClean="0">
                <a:solidFill>
                  <a:srgbClr val="000099"/>
                </a:solidFill>
                <a:latin typeface="Arial" panose="020B0604020202020204" pitchFamily="34" charset="0"/>
                <a:cs typeface="Arial" panose="020B0604020202020204" pitchFamily="34" charset="0"/>
              </a:rPr>
              <a:t>Brief overview of HOM couplers</a:t>
            </a:r>
          </a:p>
          <a:p>
            <a:pPr>
              <a:lnSpc>
                <a:spcPct val="120000"/>
              </a:lnSpc>
            </a:pPr>
            <a:r>
              <a:rPr lang="en-US" altLang="zh-CN" sz="3000" dirty="0" smtClean="0">
                <a:solidFill>
                  <a:srgbClr val="000099"/>
                </a:solidFill>
                <a:latin typeface="Arial" panose="020B0604020202020204" pitchFamily="34" charset="0"/>
                <a:cs typeface="Arial" panose="020B0604020202020204" pitchFamily="34" charset="0"/>
              </a:rPr>
              <a:t>CEPC HOM coupler R&amp;D status</a:t>
            </a:r>
          </a:p>
          <a:p>
            <a:pPr>
              <a:lnSpc>
                <a:spcPct val="120000"/>
              </a:lnSpc>
            </a:pPr>
            <a:r>
              <a:rPr lang="en-US" altLang="zh-CN" sz="3000" dirty="0" smtClean="0">
                <a:solidFill>
                  <a:srgbClr val="000099"/>
                </a:solidFill>
                <a:latin typeface="Arial" panose="020B0604020202020204" pitchFamily="34" charset="0"/>
                <a:cs typeface="Arial" panose="020B0604020202020204" pitchFamily="34" charset="0"/>
              </a:rPr>
              <a:t>CEPC HOM absorber</a:t>
            </a:r>
          </a:p>
          <a:p>
            <a:pPr>
              <a:lnSpc>
                <a:spcPct val="120000"/>
              </a:lnSpc>
            </a:pPr>
            <a:r>
              <a:rPr lang="en-US" altLang="zh-CN" sz="3000" dirty="0" smtClean="0">
                <a:solidFill>
                  <a:srgbClr val="000099"/>
                </a:solidFill>
                <a:latin typeface="Arial" panose="020B0604020202020204" pitchFamily="34" charset="0"/>
                <a:cs typeface="Arial" panose="020B0604020202020204" pitchFamily="34" charset="0"/>
              </a:rPr>
              <a:t>Summary </a:t>
            </a:r>
            <a:endParaRPr lang="zh-CN" altLang="en-US" sz="3000"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36825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fontScale="90000"/>
          </a:bodyPr>
          <a:lstStyle/>
          <a:p>
            <a:r>
              <a:rPr lang="en-US" altLang="zh-CN" sz="4000" b="1" dirty="0" smtClean="0">
                <a:solidFill>
                  <a:srgbClr val="C00000"/>
                </a:solidFill>
                <a:latin typeface="Arial" panose="020B0604020202020204" pitchFamily="34" charset="0"/>
                <a:ea typeface="华文楷体" pitchFamily="2" charset="-122"/>
              </a:rPr>
              <a:t>      Low </a:t>
            </a:r>
            <a:r>
              <a:rPr lang="en-US" altLang="zh-CN" sz="4000" b="1" dirty="0">
                <a:solidFill>
                  <a:srgbClr val="C00000"/>
                </a:solidFill>
                <a:latin typeface="Arial" panose="020B0604020202020204" pitchFamily="34" charset="0"/>
                <a:ea typeface="华文楷体" pitchFamily="2" charset="-122"/>
              </a:rPr>
              <a:t>Power Test for HOM Absorber</a:t>
            </a:r>
            <a:endParaRPr lang="zh-CN" altLang="en-US" sz="40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20</a:t>
            </a:fld>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 xmlns:a16="http://schemas.microsoft.com/office/drawing/2014/main" id="{C90DC85B-21BD-49DE-B90E-91C71E7232FD}"/>
                  </a:ext>
                </a:extLst>
              </p:cNvPr>
              <p:cNvSpPr txBox="1"/>
              <p:nvPr/>
            </p:nvSpPr>
            <p:spPr>
              <a:xfrm>
                <a:off x="1805344" y="1316105"/>
                <a:ext cx="5874750" cy="470000"/>
              </a:xfrm>
              <a:prstGeom prst="rect">
                <a:avLst/>
              </a:prstGeom>
              <a:noFill/>
            </p:spPr>
            <p:txBody>
              <a:bodyPr wrap="none" rtlCol="0">
                <a:spAutoFit/>
              </a:bodyPr>
              <a:lstStyle/>
              <a:p>
                <a:r>
                  <a:rPr lang="en-US" altLang="zh-CN" sz="2400" b="1" dirty="0" smtClean="0">
                    <a:solidFill>
                      <a:srgbClr val="000099"/>
                    </a:solidFill>
                    <a:latin typeface="Arial" panose="020B0604020202020204" pitchFamily="34" charset="0"/>
                    <a:cs typeface="Arial" panose="020B0604020202020204" pitchFamily="34" charset="0"/>
                  </a:rPr>
                  <a:t>Absorbing efficiency = </a:t>
                </a:r>
                <a14:m>
                  <m:oMath xmlns:m="http://schemas.openxmlformats.org/officeDocument/2006/math">
                    <m:r>
                      <a:rPr lang="en-US" altLang="zh-CN" sz="2400" b="1" i="1" smtClean="0">
                        <a:solidFill>
                          <a:srgbClr val="000099"/>
                        </a:solidFill>
                        <a:latin typeface="Cambria Math" panose="02040503050406030204" pitchFamily="18" charset="0"/>
                      </a:rPr>
                      <m:t>𝟏</m:t>
                    </m:r>
                    <m:r>
                      <a:rPr lang="en-US" altLang="zh-CN" sz="2400" b="1" i="1" smtClean="0">
                        <a:solidFill>
                          <a:srgbClr val="000099"/>
                        </a:solidFill>
                        <a:latin typeface="Cambria Math" panose="02040503050406030204" pitchFamily="18" charset="0"/>
                      </a:rPr>
                      <m:t>−</m:t>
                    </m:r>
                    <m:sSup>
                      <m:sSupPr>
                        <m:ctrlPr>
                          <a:rPr lang="en-US" altLang="zh-CN" sz="2400" b="1" i="1" smtClean="0">
                            <a:solidFill>
                              <a:srgbClr val="000099"/>
                            </a:solidFill>
                            <a:latin typeface="Cambria Math" panose="02040503050406030204" pitchFamily="18" charset="0"/>
                          </a:rPr>
                        </m:ctrlPr>
                      </m:sSupPr>
                      <m:e>
                        <m:r>
                          <a:rPr lang="en-US" altLang="zh-CN" sz="2400" b="1" i="1" smtClean="0">
                            <a:solidFill>
                              <a:srgbClr val="000099"/>
                            </a:solidFill>
                            <a:latin typeface="Cambria Math" panose="02040503050406030204" pitchFamily="18" charset="0"/>
                          </a:rPr>
                          <m:t>𝑺</m:t>
                        </m:r>
                        <m:r>
                          <a:rPr lang="en-US" altLang="zh-CN" sz="2400" b="1" i="1" smtClean="0">
                            <a:solidFill>
                              <a:srgbClr val="000099"/>
                            </a:solidFill>
                            <a:latin typeface="Cambria Math" panose="02040503050406030204" pitchFamily="18" charset="0"/>
                          </a:rPr>
                          <m:t>𝟏𝟏</m:t>
                        </m:r>
                      </m:e>
                      <m:sup>
                        <m:r>
                          <a:rPr lang="en-US" altLang="zh-CN" sz="2400" b="1" i="1" smtClean="0">
                            <a:solidFill>
                              <a:srgbClr val="000099"/>
                            </a:solidFill>
                            <a:latin typeface="Cambria Math" panose="02040503050406030204" pitchFamily="18" charset="0"/>
                          </a:rPr>
                          <m:t>𝟐</m:t>
                        </m:r>
                      </m:sup>
                    </m:sSup>
                    <m:r>
                      <a:rPr lang="en-US" altLang="zh-CN" sz="2400" b="1" i="1" smtClean="0">
                        <a:solidFill>
                          <a:srgbClr val="000099"/>
                        </a:solidFill>
                        <a:latin typeface="Cambria Math" panose="02040503050406030204" pitchFamily="18" charset="0"/>
                      </a:rPr>
                      <m:t>−</m:t>
                    </m:r>
                    <m:sSup>
                      <m:sSupPr>
                        <m:ctrlPr>
                          <a:rPr lang="en-US" altLang="zh-CN" sz="2400" b="1" i="1" smtClean="0">
                            <a:solidFill>
                              <a:srgbClr val="000099"/>
                            </a:solidFill>
                            <a:latin typeface="Cambria Math" panose="02040503050406030204" pitchFamily="18" charset="0"/>
                          </a:rPr>
                        </m:ctrlPr>
                      </m:sSupPr>
                      <m:e>
                        <m:r>
                          <a:rPr lang="en-US" altLang="zh-CN" sz="2400" b="1" i="1" smtClean="0">
                            <a:solidFill>
                              <a:srgbClr val="000099"/>
                            </a:solidFill>
                            <a:latin typeface="Cambria Math" panose="02040503050406030204" pitchFamily="18" charset="0"/>
                          </a:rPr>
                          <m:t>𝑺</m:t>
                        </m:r>
                        <m:r>
                          <a:rPr lang="en-US" altLang="zh-CN" sz="2400" b="1" i="1" smtClean="0">
                            <a:solidFill>
                              <a:srgbClr val="000099"/>
                            </a:solidFill>
                            <a:latin typeface="Cambria Math" panose="02040503050406030204" pitchFamily="18" charset="0"/>
                          </a:rPr>
                          <m:t>𝟐𝟏</m:t>
                        </m:r>
                      </m:e>
                      <m:sup>
                        <m:r>
                          <a:rPr lang="en-US" altLang="zh-CN" sz="2400" b="1" i="1" smtClean="0">
                            <a:solidFill>
                              <a:srgbClr val="000099"/>
                            </a:solidFill>
                            <a:latin typeface="Cambria Math" panose="02040503050406030204" pitchFamily="18" charset="0"/>
                          </a:rPr>
                          <m:t>𝟐</m:t>
                        </m:r>
                      </m:sup>
                    </m:sSup>
                  </m:oMath>
                </a14:m>
                <a:endParaRPr lang="zh-CN" altLang="en-US" sz="2400" b="1" dirty="0">
                  <a:solidFill>
                    <a:srgbClr val="000099"/>
                  </a:solidFill>
                  <a:latin typeface="Arial" panose="020B0604020202020204" pitchFamily="34" charset="0"/>
                  <a:cs typeface="Arial" panose="020B0604020202020204" pitchFamily="34" charset="0"/>
                </a:endParaRPr>
              </a:p>
            </p:txBody>
          </p:sp>
        </mc:Choice>
        <mc:Fallback xmlns="">
          <p:sp>
            <p:nvSpPr>
              <p:cNvPr id="8" name="文本框 7">
                <a:extLst>
                  <a:ext uri="{FF2B5EF4-FFF2-40B4-BE49-F238E27FC236}">
                    <a16:creationId xmlns:a16="http://schemas.microsoft.com/office/drawing/2014/main" xmlns:a14="http://schemas.microsoft.com/office/drawing/2010/main" xmlns="" id="{C90DC85B-21BD-49DE-B90E-91C71E7232FD}"/>
                  </a:ext>
                </a:extLst>
              </p:cNvPr>
              <p:cNvSpPr txBox="1">
                <a:spLocks noRot="1" noChangeAspect="1" noMove="1" noResize="1" noEditPoints="1" noAdjustHandles="1" noChangeArrowheads="1" noChangeShapeType="1" noTextEdit="1"/>
              </p:cNvSpPr>
              <p:nvPr/>
            </p:nvSpPr>
            <p:spPr>
              <a:xfrm>
                <a:off x="1805344" y="1316105"/>
                <a:ext cx="5874750" cy="470000"/>
              </a:xfrm>
              <a:prstGeom prst="rect">
                <a:avLst/>
              </a:prstGeom>
              <a:blipFill rotWithShape="0">
                <a:blip r:embed="rId4"/>
                <a:stretch>
                  <a:fillRect l="-1556" t="-7792" b="-29870"/>
                </a:stretch>
              </a:blipFill>
            </p:spPr>
            <p:txBody>
              <a:bodyPr/>
              <a:lstStyle/>
              <a:p>
                <a:r>
                  <a:rPr lang="zh-CN" altLang="en-US">
                    <a:noFill/>
                  </a:rPr>
                  <a:t> </a:t>
                </a:r>
              </a:p>
            </p:txBody>
          </p:sp>
        </mc:Fallback>
      </mc:AlternateContent>
      <p:sp>
        <p:nvSpPr>
          <p:cNvPr id="9" name="文本框 8">
            <a:extLst>
              <a:ext uri="{FF2B5EF4-FFF2-40B4-BE49-F238E27FC236}">
                <a16:creationId xmlns="" xmlns:a16="http://schemas.microsoft.com/office/drawing/2014/main" id="{3F867F76-7FC4-4B67-B560-18C282EC4BCA}"/>
              </a:ext>
            </a:extLst>
          </p:cNvPr>
          <p:cNvSpPr txBox="1"/>
          <p:nvPr/>
        </p:nvSpPr>
        <p:spPr>
          <a:xfrm>
            <a:off x="814594" y="5973526"/>
            <a:ext cx="7616380" cy="400110"/>
          </a:xfrm>
          <a:prstGeom prst="rect">
            <a:avLst/>
          </a:prstGeom>
          <a:noFill/>
        </p:spPr>
        <p:txBody>
          <a:bodyPr wrap="none" rtlCol="0">
            <a:spAutoFit/>
          </a:bodyPr>
          <a:lstStyle/>
          <a:p>
            <a:pPr marL="342900" indent="-342900">
              <a:buFont typeface="Arial" panose="020B0604020202020204" pitchFamily="34" charset="0"/>
              <a:buChar char="•"/>
            </a:pPr>
            <a:r>
              <a:rPr lang="en-US" altLang="zh-CN" sz="2000" dirty="0">
                <a:solidFill>
                  <a:srgbClr val="000099"/>
                </a:solidFill>
                <a:latin typeface="Arial" panose="020B0604020202020204" pitchFamily="34" charset="0"/>
                <a:cs typeface="Arial" panose="020B0604020202020204" pitchFamily="34" charset="0"/>
              </a:rPr>
              <a:t>The absorbing efficiency of most frequency is larger than 50%.</a:t>
            </a:r>
            <a:endParaRPr lang="zh-CN" altLang="en-US" sz="2000" dirty="0">
              <a:solidFill>
                <a:srgbClr val="000099"/>
              </a:solidFill>
              <a:latin typeface="Arial" panose="020B0604020202020204" pitchFamily="34" charset="0"/>
              <a:cs typeface="Arial" panose="020B0604020202020204" pitchFamily="34" charset="0"/>
            </a:endParaRPr>
          </a:p>
        </p:txBody>
      </p:sp>
      <p:grpSp>
        <p:nvGrpSpPr>
          <p:cNvPr id="5" name="组合 4"/>
          <p:cNvGrpSpPr/>
          <p:nvPr/>
        </p:nvGrpSpPr>
        <p:grpSpPr>
          <a:xfrm>
            <a:off x="455933" y="1796427"/>
            <a:ext cx="8230867" cy="4152587"/>
            <a:chOff x="455933" y="1720227"/>
            <a:chExt cx="8230867" cy="4152587"/>
          </a:xfrm>
        </p:grpSpPr>
        <p:graphicFrame>
          <p:nvGraphicFramePr>
            <p:cNvPr id="7" name="图表 6">
              <a:extLst>
                <a:ext uri="{FF2B5EF4-FFF2-40B4-BE49-F238E27FC236}">
                  <a16:creationId xmlns="" xmlns:a16="http://schemas.microsoft.com/office/drawing/2014/main" id="{5C503072-E2D2-4E8A-8236-C55DCC82E7A2}"/>
                </a:ext>
              </a:extLst>
            </p:cNvPr>
            <p:cNvGraphicFramePr>
              <a:graphicFrameLocks/>
            </p:cNvGraphicFramePr>
            <p:nvPr>
              <p:extLst>
                <p:ext uri="{D42A27DB-BD31-4B8C-83A1-F6EECF244321}">
                  <p14:modId xmlns:p14="http://schemas.microsoft.com/office/powerpoint/2010/main" val="1546644028"/>
                </p:ext>
              </p:extLst>
            </p:nvPr>
          </p:nvGraphicFramePr>
          <p:xfrm>
            <a:off x="455933" y="1720227"/>
            <a:ext cx="8230867" cy="4152587"/>
          </p:xfrm>
          <a:graphic>
            <a:graphicData uri="http://schemas.openxmlformats.org/drawingml/2006/chart">
              <c:chart xmlns:c="http://schemas.openxmlformats.org/drawingml/2006/chart" xmlns:r="http://schemas.openxmlformats.org/officeDocument/2006/relationships" r:id="rId5"/>
            </a:graphicData>
          </a:graphic>
        </p:graphicFrame>
        <p:cxnSp>
          <p:nvCxnSpPr>
            <p:cNvPr id="10" name="直接连接符 9">
              <a:extLst>
                <a:ext uri="{FF2B5EF4-FFF2-40B4-BE49-F238E27FC236}">
                  <a16:creationId xmlns="" xmlns:a16="http://schemas.microsoft.com/office/drawing/2014/main" id="{585147BC-B93A-42E3-960C-7C5FB75B7739}"/>
                </a:ext>
              </a:extLst>
            </p:cNvPr>
            <p:cNvCxnSpPr/>
            <p:nvPr/>
          </p:nvCxnSpPr>
          <p:spPr>
            <a:xfrm>
              <a:off x="1052719" y="3657683"/>
              <a:ext cx="738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7400925" y="841005"/>
            <a:ext cx="1743075"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altLang="zh-CN" sz="2000" b="1" dirty="0" err="1" smtClean="0">
                <a:latin typeface="Arial" panose="020B0604020202020204" pitchFamily="34" charset="0"/>
                <a:cs typeface="Arial" panose="020B0604020202020204" pitchFamily="34" charset="0"/>
              </a:rPr>
              <a:t>Fanbo</a:t>
            </a:r>
            <a:r>
              <a:rPr lang="en-US" altLang="zh-CN" sz="2000" b="1" dirty="0" smtClean="0">
                <a:latin typeface="Arial" panose="020B0604020202020204" pitchFamily="34" charset="0"/>
                <a:cs typeface="Arial" panose="020B0604020202020204" pitchFamily="34" charset="0"/>
              </a:rPr>
              <a:t> </a:t>
            </a:r>
            <a:r>
              <a:rPr lang="en-US" altLang="zh-CN" sz="2000" b="1" dirty="0" err="1" smtClean="0">
                <a:latin typeface="Arial" panose="020B0604020202020204" pitchFamily="34" charset="0"/>
                <a:cs typeface="Arial" panose="020B0604020202020204" pitchFamily="34" charset="0"/>
              </a:rPr>
              <a:t>Meng</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77513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3300C-797F-D148-A78D-320196FBAF04}" type="slidenum">
              <a:rPr lang="en-US" smtClean="0"/>
              <a:pPr/>
              <a:t>21</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7" name="Rectangle 2"/>
          <p:cNvSpPr>
            <a:spLocks noGrp="1" noRot="1" noChangeArrowheads="1"/>
          </p:cNvSpPr>
          <p:nvPr>
            <p:ph type="title" idx="4294967295"/>
          </p:nvPr>
        </p:nvSpPr>
        <p:spPr>
          <a:xfrm>
            <a:off x="0" y="-26988"/>
            <a:ext cx="9144000" cy="863601"/>
          </a:xfrm>
          <a:noFill/>
        </p:spPr>
        <p:txBody>
          <a:bodyPr>
            <a:normAutofit fontScale="90000"/>
          </a:bodyPr>
          <a:lstStyle/>
          <a:p>
            <a:r>
              <a:rPr lang="en-US" altLang="zh-CN" sz="4000" b="1" dirty="0" smtClean="0">
                <a:solidFill>
                  <a:srgbClr val="C00000"/>
                </a:solidFill>
                <a:latin typeface="Arial" panose="020B0604020202020204" pitchFamily="34" charset="0"/>
                <a:ea typeface="华文楷体" pitchFamily="2" charset="-122"/>
              </a:rPr>
              <a:t>      High </a:t>
            </a:r>
            <a:r>
              <a:rPr lang="en-US" altLang="zh-CN" sz="4000" b="1" dirty="0">
                <a:solidFill>
                  <a:srgbClr val="C00000"/>
                </a:solidFill>
                <a:latin typeface="Arial" panose="020B0604020202020204" pitchFamily="34" charset="0"/>
                <a:ea typeface="华文楷体" pitchFamily="2" charset="-122"/>
              </a:rPr>
              <a:t>Power Test for HOM Absorber</a:t>
            </a:r>
            <a:endParaRPr lang="zh-CN" altLang="en-US" sz="4000" b="1" dirty="0" smtClean="0">
              <a:solidFill>
                <a:srgbClr val="C00000"/>
              </a:solidFill>
              <a:latin typeface="Arial" panose="020B0604020202020204" pitchFamily="34" charset="0"/>
              <a:ea typeface="华文楷体" pitchFamily="2" charset="-122"/>
            </a:endParaRPr>
          </a:p>
        </p:txBody>
      </p:sp>
      <p:pic>
        <p:nvPicPr>
          <p:cNvPr id="8" name="内容占位符 11">
            <a:extLst>
              <a:ext uri="{FF2B5EF4-FFF2-40B4-BE49-F238E27FC236}">
                <a16:creationId xmlns="" xmlns:a16="http://schemas.microsoft.com/office/drawing/2014/main" id="{EF65CB58-BCF5-4825-900F-17886EB1759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126" r="11220"/>
          <a:stretch/>
        </p:blipFill>
        <p:spPr>
          <a:xfrm>
            <a:off x="3671092" y="2850006"/>
            <a:ext cx="5354062" cy="3551503"/>
          </a:xfrm>
        </p:spPr>
      </p:pic>
      <p:sp>
        <p:nvSpPr>
          <p:cNvPr id="9" name="矩形: 圆角 13">
            <a:extLst>
              <a:ext uri="{FF2B5EF4-FFF2-40B4-BE49-F238E27FC236}">
                <a16:creationId xmlns="" xmlns:a16="http://schemas.microsoft.com/office/drawing/2014/main" id="{49AE812F-E8C9-459F-BBF4-9FD003921B85}"/>
              </a:ext>
            </a:extLst>
          </p:cNvPr>
          <p:cNvSpPr/>
          <p:nvPr/>
        </p:nvSpPr>
        <p:spPr>
          <a:xfrm>
            <a:off x="6588998" y="3421379"/>
            <a:ext cx="549799" cy="502921"/>
          </a:xfrm>
          <a:prstGeom prst="round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10" name="直接箭头连接符 9">
            <a:extLst>
              <a:ext uri="{FF2B5EF4-FFF2-40B4-BE49-F238E27FC236}">
                <a16:creationId xmlns="" xmlns:a16="http://schemas.microsoft.com/office/drawing/2014/main" id="{8C06D0C3-D8D6-47CB-BC04-B3358EF8BF07}"/>
              </a:ext>
            </a:extLst>
          </p:cNvPr>
          <p:cNvCxnSpPr/>
          <p:nvPr/>
        </p:nvCxnSpPr>
        <p:spPr>
          <a:xfrm flipH="1" flipV="1">
            <a:off x="6357526" y="1844644"/>
            <a:ext cx="506371" cy="157673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1" name="文本框 10">
            <a:extLst>
              <a:ext uri="{FF2B5EF4-FFF2-40B4-BE49-F238E27FC236}">
                <a16:creationId xmlns="" xmlns:a16="http://schemas.microsoft.com/office/drawing/2014/main" id="{631B0A09-8C18-4442-B0A4-32ACCEF0F1DF}"/>
              </a:ext>
            </a:extLst>
          </p:cNvPr>
          <p:cNvSpPr txBox="1"/>
          <p:nvPr/>
        </p:nvSpPr>
        <p:spPr>
          <a:xfrm>
            <a:off x="5496553" y="1400880"/>
            <a:ext cx="1864613" cy="400110"/>
          </a:xfrm>
          <a:prstGeom prst="rect">
            <a:avLst/>
          </a:prstGeom>
          <a:noFill/>
        </p:spPr>
        <p:txBody>
          <a:bodyPr wrap="none" rtlCol="0">
            <a:spAutoFit/>
          </a:bodyPr>
          <a:lstStyle/>
          <a:p>
            <a:r>
              <a:rPr lang="en-US" altLang="zh-CN" sz="2000" dirty="0">
                <a:solidFill>
                  <a:srgbClr val="000099"/>
                </a:solidFill>
                <a:latin typeface="Arial" panose="020B0604020202020204" pitchFamily="34" charset="0"/>
                <a:cs typeface="Arial" panose="020B0604020202020204" pitchFamily="34" charset="0"/>
              </a:rPr>
              <a:t>HOM </a:t>
            </a:r>
            <a:r>
              <a:rPr lang="en-US" altLang="zh-CN" sz="2000" dirty="0">
                <a:solidFill>
                  <a:srgbClr val="000099"/>
                </a:solidFill>
                <a:latin typeface="Arial" panose="020B0604020202020204" pitchFamily="34" charset="0"/>
                <a:cs typeface="Arial" panose="020B0604020202020204" pitchFamily="34" charset="0"/>
              </a:rPr>
              <a:t>absorber</a:t>
            </a:r>
            <a:endParaRPr lang="zh-CN" altLang="en-US" sz="2000" dirty="0">
              <a:solidFill>
                <a:srgbClr val="000099"/>
              </a:solidFill>
              <a:latin typeface="Arial" panose="020B0604020202020204" pitchFamily="34" charset="0"/>
              <a:cs typeface="Arial" panose="020B0604020202020204" pitchFamily="34" charset="0"/>
            </a:endParaRPr>
          </a:p>
        </p:txBody>
      </p:sp>
      <p:cxnSp>
        <p:nvCxnSpPr>
          <p:cNvPr id="12" name="直接箭头连接符 11">
            <a:extLst>
              <a:ext uri="{FF2B5EF4-FFF2-40B4-BE49-F238E27FC236}">
                <a16:creationId xmlns="" xmlns:a16="http://schemas.microsoft.com/office/drawing/2014/main" id="{1E203B8A-FD42-4B4D-8D2C-38FC5BEDBD3F}"/>
              </a:ext>
            </a:extLst>
          </p:cNvPr>
          <p:cNvCxnSpPr>
            <a:endCxn id="13" idx="2"/>
          </p:cNvCxnSpPr>
          <p:nvPr/>
        </p:nvCxnSpPr>
        <p:spPr>
          <a:xfrm flipV="1">
            <a:off x="5033995" y="2585651"/>
            <a:ext cx="28854" cy="1049016"/>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3" name="文本框 12">
            <a:extLst>
              <a:ext uri="{FF2B5EF4-FFF2-40B4-BE49-F238E27FC236}">
                <a16:creationId xmlns="" xmlns:a16="http://schemas.microsoft.com/office/drawing/2014/main" id="{8D545D22-66D3-4B01-82BF-BFA9DB32ADEC}"/>
              </a:ext>
            </a:extLst>
          </p:cNvPr>
          <p:cNvSpPr txBox="1"/>
          <p:nvPr/>
        </p:nvSpPr>
        <p:spPr>
          <a:xfrm>
            <a:off x="3887687" y="2185541"/>
            <a:ext cx="2350323" cy="400110"/>
          </a:xfrm>
          <a:prstGeom prst="rect">
            <a:avLst/>
          </a:prstGeom>
          <a:noFill/>
        </p:spPr>
        <p:txBody>
          <a:bodyPr wrap="none" rtlCol="0">
            <a:spAutoFit/>
          </a:bodyPr>
          <a:lstStyle/>
          <a:p>
            <a:r>
              <a:rPr lang="en-US" altLang="zh-CN" sz="2000" dirty="0">
                <a:solidFill>
                  <a:srgbClr val="000099"/>
                </a:solidFill>
                <a:latin typeface="Arial" panose="020B0604020202020204" pitchFamily="34" charset="0"/>
                <a:cs typeface="Arial" panose="020B0604020202020204" pitchFamily="34" charset="0"/>
              </a:rPr>
              <a:t>Short circuit </a:t>
            </a:r>
            <a:r>
              <a:rPr lang="en-US" altLang="zh-CN" sz="2000" dirty="0" smtClean="0">
                <a:solidFill>
                  <a:srgbClr val="000099"/>
                </a:solidFill>
                <a:latin typeface="Arial" panose="020B0604020202020204" pitchFamily="34" charset="0"/>
                <a:cs typeface="Arial" panose="020B0604020202020204" pitchFamily="34" charset="0"/>
              </a:rPr>
              <a:t>piston</a:t>
            </a:r>
            <a:endParaRPr lang="zh-CN" altLang="en-US" sz="2000" dirty="0">
              <a:solidFill>
                <a:srgbClr val="000099"/>
              </a:solidFill>
              <a:latin typeface="Arial" panose="020B0604020202020204" pitchFamily="34" charset="0"/>
              <a:cs typeface="Arial" panose="020B0604020202020204" pitchFamily="34" charset="0"/>
            </a:endParaRPr>
          </a:p>
        </p:txBody>
      </p:sp>
      <p:cxnSp>
        <p:nvCxnSpPr>
          <p:cNvPr id="14" name="直接箭头连接符 13">
            <a:extLst>
              <a:ext uri="{FF2B5EF4-FFF2-40B4-BE49-F238E27FC236}">
                <a16:creationId xmlns="" xmlns:a16="http://schemas.microsoft.com/office/drawing/2014/main" id="{9AD3C491-1A27-43CD-A452-5EFC07B6228E}"/>
              </a:ext>
            </a:extLst>
          </p:cNvPr>
          <p:cNvCxnSpPr/>
          <p:nvPr/>
        </p:nvCxnSpPr>
        <p:spPr>
          <a:xfrm flipV="1">
            <a:off x="7789321" y="2399377"/>
            <a:ext cx="252409" cy="160616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5" name="文本框 14">
            <a:extLst>
              <a:ext uri="{FF2B5EF4-FFF2-40B4-BE49-F238E27FC236}">
                <a16:creationId xmlns="" xmlns:a16="http://schemas.microsoft.com/office/drawing/2014/main" id="{9460FEFC-1180-447A-8CFD-3AE63B825467}"/>
              </a:ext>
            </a:extLst>
          </p:cNvPr>
          <p:cNvSpPr txBox="1"/>
          <p:nvPr/>
        </p:nvSpPr>
        <p:spPr>
          <a:xfrm>
            <a:off x="7327579" y="1691617"/>
            <a:ext cx="1889765" cy="707886"/>
          </a:xfrm>
          <a:prstGeom prst="rect">
            <a:avLst/>
          </a:prstGeom>
          <a:noFill/>
        </p:spPr>
        <p:txBody>
          <a:bodyPr wrap="square" rtlCol="0">
            <a:spAutoFit/>
          </a:bodyPr>
          <a:lstStyle/>
          <a:p>
            <a:r>
              <a:rPr lang="en-US" altLang="zh-CN" sz="2000" dirty="0" smtClean="0">
                <a:solidFill>
                  <a:srgbClr val="000099"/>
                </a:solidFill>
                <a:latin typeface="Arial" panose="020B0604020202020204" pitchFamily="34" charset="0"/>
                <a:cs typeface="Arial" panose="020B0604020202020204" pitchFamily="34" charset="0"/>
              </a:rPr>
              <a:t>1.3 GHz </a:t>
            </a:r>
            <a:r>
              <a:rPr lang="en-US" altLang="zh-CN" sz="2000" dirty="0">
                <a:solidFill>
                  <a:srgbClr val="000099"/>
                </a:solidFill>
                <a:latin typeface="Arial" panose="020B0604020202020204" pitchFamily="34" charset="0"/>
                <a:cs typeface="Arial" panose="020B0604020202020204" pitchFamily="34" charset="0"/>
              </a:rPr>
              <a:t>Solid Amplifier</a:t>
            </a:r>
            <a:endParaRPr lang="zh-CN" altLang="en-US" sz="2000" dirty="0">
              <a:solidFill>
                <a:srgbClr val="000099"/>
              </a:solidFill>
              <a:latin typeface="Arial" panose="020B0604020202020204" pitchFamily="34" charset="0"/>
              <a:cs typeface="Arial" panose="020B0604020202020204" pitchFamily="34" charset="0"/>
            </a:endParaRPr>
          </a:p>
        </p:txBody>
      </p:sp>
      <p:sp>
        <p:nvSpPr>
          <p:cNvPr id="27" name="文本框 26">
            <a:extLst>
              <a:ext uri="{FF2B5EF4-FFF2-40B4-BE49-F238E27FC236}">
                <a16:creationId xmlns="" xmlns:a16="http://schemas.microsoft.com/office/drawing/2014/main" id="{C0CF8189-C6A5-4F99-8BA0-F4C1F6A9E9CC}"/>
              </a:ext>
            </a:extLst>
          </p:cNvPr>
          <p:cNvSpPr txBox="1"/>
          <p:nvPr/>
        </p:nvSpPr>
        <p:spPr>
          <a:xfrm>
            <a:off x="35665" y="1331003"/>
            <a:ext cx="3604710" cy="3477875"/>
          </a:xfrm>
          <a:prstGeom prst="rect">
            <a:avLst/>
          </a:prstGeom>
          <a:noFill/>
        </p:spPr>
        <p:txBody>
          <a:bodyPr wrap="square" rtlCol="0">
            <a:spAutoFit/>
          </a:bodyPr>
          <a:lstStyle/>
          <a:p>
            <a:pPr marL="342900" indent="-342900" algn="jus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The high power test of HOM </a:t>
            </a:r>
            <a:r>
              <a:rPr lang="en-US" altLang="zh-CN" sz="2000" dirty="0">
                <a:latin typeface="Arial" panose="020B0604020202020204" pitchFamily="34" charset="0"/>
                <a:cs typeface="Arial" panose="020B0604020202020204" pitchFamily="34" charset="0"/>
              </a:rPr>
              <a:t>absorber </a:t>
            </a:r>
            <a:r>
              <a:rPr lang="en-US" altLang="zh-CN" sz="2000" dirty="0">
                <a:latin typeface="Arial" panose="020B0604020202020204" pitchFamily="34" charset="0"/>
                <a:cs typeface="Arial" panose="020B0604020202020204" pitchFamily="34" charset="0"/>
              </a:rPr>
              <a:t>is used </a:t>
            </a:r>
            <a:r>
              <a:rPr lang="en-US" altLang="zh-CN" sz="2000" b="1" dirty="0" smtClean="0">
                <a:latin typeface="Arial" panose="020B0604020202020204" pitchFamily="34" charset="0"/>
                <a:cs typeface="Arial" panose="020B0604020202020204" pitchFamily="34" charset="0"/>
              </a:rPr>
              <a:t>1.3 GHz </a:t>
            </a:r>
            <a:r>
              <a:rPr lang="en-US" altLang="zh-CN" sz="2000" b="1" dirty="0">
                <a:latin typeface="Arial" panose="020B0604020202020204" pitchFamily="34" charset="0"/>
                <a:cs typeface="Arial" panose="020B0604020202020204" pitchFamily="34" charset="0"/>
              </a:rPr>
              <a:t>Solid Amplifier</a:t>
            </a:r>
            <a:r>
              <a:rPr lang="en-US" altLang="zh-CN" sz="2000" dirty="0">
                <a:latin typeface="Arial" panose="020B0604020202020204" pitchFamily="34" charset="0"/>
                <a:cs typeface="Arial" panose="020B0604020202020204" pitchFamily="34" charset="0"/>
              </a:rPr>
              <a:t> in standing wave mode. </a:t>
            </a:r>
            <a:endParaRPr lang="en-US" altLang="zh-CN" sz="2000" dirty="0" smtClean="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altLang="zh-CN" sz="2000" dirty="0" smtClean="0">
                <a:latin typeface="Arial" panose="020B0604020202020204" pitchFamily="34" charset="0"/>
                <a:cs typeface="Arial" panose="020B0604020202020204" pitchFamily="34" charset="0"/>
              </a:rPr>
              <a:t>When </a:t>
            </a:r>
            <a:r>
              <a:rPr lang="en-US" altLang="zh-CN" sz="2000" dirty="0">
                <a:latin typeface="Arial" panose="020B0604020202020204" pitchFamily="34" charset="0"/>
                <a:cs typeface="Arial" panose="020B0604020202020204" pitchFamily="34" charset="0"/>
              </a:rPr>
              <a:t>the input power is  </a:t>
            </a:r>
            <a:r>
              <a:rPr lang="en-US" altLang="zh-CN" sz="2000" b="1" dirty="0" smtClean="0">
                <a:latin typeface="Arial" panose="020B0604020202020204" pitchFamily="34" charset="0"/>
                <a:cs typeface="Arial" panose="020B0604020202020204" pitchFamily="34" charset="0"/>
              </a:rPr>
              <a:t>2 kW</a:t>
            </a:r>
            <a:r>
              <a:rPr lang="en-US" altLang="zh-CN" sz="2000" dirty="0">
                <a:latin typeface="Arial" panose="020B0604020202020204" pitchFamily="34" charset="0"/>
                <a:cs typeface="Arial" panose="020B0604020202020204" pitchFamily="34" charset="0"/>
              </a:rPr>
              <a:t>, the reflect power is </a:t>
            </a:r>
            <a:r>
              <a:rPr lang="en-US" altLang="zh-CN" sz="2000" b="1" dirty="0" smtClean="0">
                <a:latin typeface="Arial" panose="020B0604020202020204" pitchFamily="34" charset="0"/>
                <a:cs typeface="Arial" panose="020B0604020202020204" pitchFamily="34" charset="0"/>
              </a:rPr>
              <a:t>0.94 kW</a:t>
            </a:r>
            <a:r>
              <a:rPr lang="en-US" altLang="zh-CN" sz="2000" dirty="0">
                <a:latin typeface="Arial" panose="020B0604020202020204" pitchFamily="34" charset="0"/>
                <a:cs typeface="Arial" panose="020B0604020202020204" pitchFamily="34" charset="0"/>
              </a:rPr>
              <a:t>, and the  </a:t>
            </a:r>
            <a:r>
              <a:rPr lang="en-US" altLang="zh-CN" sz="2000" dirty="0">
                <a:latin typeface="Arial" panose="020B0604020202020204" pitchFamily="34" charset="0"/>
                <a:cs typeface="Arial" panose="020B0604020202020204" pitchFamily="34" charset="0"/>
              </a:rPr>
              <a:t>absorber </a:t>
            </a:r>
            <a:r>
              <a:rPr lang="en-US" altLang="zh-CN" sz="2000" dirty="0">
                <a:latin typeface="Arial" panose="020B0604020202020204" pitchFamily="34" charset="0"/>
                <a:cs typeface="Arial" panose="020B0604020202020204" pitchFamily="34" charset="0"/>
              </a:rPr>
              <a:t>absorbing power is </a:t>
            </a:r>
            <a:r>
              <a:rPr lang="en-US" altLang="zh-CN" sz="2000" b="1" dirty="0" smtClean="0">
                <a:latin typeface="Arial" panose="020B0604020202020204" pitchFamily="34" charset="0"/>
                <a:cs typeface="Arial" panose="020B0604020202020204" pitchFamily="34" charset="0"/>
              </a:rPr>
              <a:t>1 kW</a:t>
            </a:r>
            <a:r>
              <a:rPr lang="en-US" altLang="zh-CN" sz="2000" b="1"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During the test, the </a:t>
            </a:r>
            <a:r>
              <a:rPr lang="en-US" altLang="zh-CN" sz="2000" dirty="0" smtClean="0">
                <a:latin typeface="Arial" panose="020B0604020202020204" pitchFamily="34" charset="0"/>
                <a:cs typeface="Arial" panose="020B0604020202020204" pitchFamily="34" charset="0"/>
              </a:rPr>
              <a:t>absorber </a:t>
            </a:r>
            <a:r>
              <a:rPr lang="en-US" altLang="zh-CN" sz="2000" dirty="0" smtClean="0">
                <a:latin typeface="Arial" panose="020B0604020202020204" pitchFamily="34" charset="0"/>
                <a:cs typeface="Arial" panose="020B0604020202020204" pitchFamily="34" charset="0"/>
              </a:rPr>
              <a:t>is </a:t>
            </a:r>
            <a:r>
              <a:rPr lang="en-US" altLang="zh-CN" sz="2000" b="1" dirty="0">
                <a:latin typeface="Arial" panose="020B0604020202020204" pitchFamily="34" charset="0"/>
                <a:cs typeface="Arial" panose="020B0604020202020204" pitchFamily="34" charset="0"/>
              </a:rPr>
              <a:t>cooling by water.</a:t>
            </a:r>
            <a:endParaRPr lang="zh-CN" altLang="en-US" sz="2000" b="1" dirty="0">
              <a:latin typeface="Arial" panose="020B0604020202020204" pitchFamily="34" charset="0"/>
              <a:cs typeface="Arial" panose="020B0604020202020204" pitchFamily="34" charset="0"/>
            </a:endParaRPr>
          </a:p>
        </p:txBody>
      </p:sp>
      <p:pic>
        <p:nvPicPr>
          <p:cNvPr id="28" name="图片 27">
            <a:extLst>
              <a:ext uri="{FF2B5EF4-FFF2-40B4-BE49-F238E27FC236}">
                <a16:creationId xmlns="" xmlns:a16="http://schemas.microsoft.com/office/drawing/2014/main" id="{F05C2DB6-FF2A-4001-B411-7B442D44329A}"/>
              </a:ext>
            </a:extLst>
          </p:cNvPr>
          <p:cNvPicPr>
            <a:picLocks noChangeAspect="1"/>
          </p:cNvPicPr>
          <p:nvPr/>
        </p:nvPicPr>
        <p:blipFill rotWithShape="1">
          <a:blip r:embed="rId4">
            <a:extLst>
              <a:ext uri="{28A0092B-C50C-407E-A947-70E740481C1C}">
                <a14:useLocalDpi xmlns:a14="http://schemas.microsoft.com/office/drawing/2010/main" val="0"/>
              </a:ext>
            </a:extLst>
          </a:blip>
          <a:srcRect l="22377" t="23924" r="6924" b="17610"/>
          <a:stretch/>
        </p:blipFill>
        <p:spPr>
          <a:xfrm>
            <a:off x="297661" y="4907268"/>
            <a:ext cx="3209657" cy="1490471"/>
          </a:xfrm>
          <a:prstGeom prst="rect">
            <a:avLst/>
          </a:prstGeom>
        </p:spPr>
      </p:pic>
      <p:sp>
        <p:nvSpPr>
          <p:cNvPr id="32" name="文本框 31"/>
          <p:cNvSpPr txBox="1"/>
          <p:nvPr/>
        </p:nvSpPr>
        <p:spPr>
          <a:xfrm>
            <a:off x="7400925" y="841005"/>
            <a:ext cx="1743075"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altLang="zh-CN" sz="2000" b="1" dirty="0" err="1" smtClean="0">
                <a:latin typeface="Arial" panose="020B0604020202020204" pitchFamily="34" charset="0"/>
                <a:cs typeface="Arial" panose="020B0604020202020204" pitchFamily="34" charset="0"/>
              </a:rPr>
              <a:t>Fanbo</a:t>
            </a:r>
            <a:r>
              <a:rPr lang="en-US" altLang="zh-CN" sz="2000" b="1" dirty="0" smtClean="0">
                <a:latin typeface="Arial" panose="020B0604020202020204" pitchFamily="34" charset="0"/>
                <a:cs typeface="Arial" panose="020B0604020202020204" pitchFamily="34" charset="0"/>
              </a:rPr>
              <a:t> </a:t>
            </a:r>
            <a:r>
              <a:rPr lang="en-US" altLang="zh-CN" sz="2000" b="1" dirty="0" err="1" smtClean="0">
                <a:latin typeface="Arial" panose="020B0604020202020204" pitchFamily="34" charset="0"/>
                <a:cs typeface="Arial" panose="020B0604020202020204" pitchFamily="34" charset="0"/>
              </a:rPr>
              <a:t>Meng</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2151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3300C-797F-D148-A78D-320196FBAF04}" type="slidenum">
              <a:rPr lang="en-US" smtClean="0"/>
              <a:pPr/>
              <a:t>22</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7" name="Rectangle 2"/>
          <p:cNvSpPr>
            <a:spLocks noGrp="1" noRot="1" noChangeArrowheads="1"/>
          </p:cNvSpPr>
          <p:nvPr>
            <p:ph type="title" idx="4294967295"/>
          </p:nvPr>
        </p:nvSpPr>
        <p:spPr>
          <a:xfrm>
            <a:off x="0" y="-26988"/>
            <a:ext cx="9144000" cy="863601"/>
          </a:xfrm>
          <a:noFill/>
        </p:spPr>
        <p:txBody>
          <a:bodyPr>
            <a:normAutofit fontScale="90000"/>
          </a:bodyPr>
          <a:lstStyle/>
          <a:p>
            <a:r>
              <a:rPr lang="en-US" altLang="zh-CN" sz="4000" b="1" dirty="0" smtClean="0">
                <a:solidFill>
                  <a:srgbClr val="C00000"/>
                </a:solidFill>
                <a:latin typeface="Arial" panose="020B0604020202020204" pitchFamily="34" charset="0"/>
                <a:ea typeface="华文楷体" pitchFamily="2" charset="-122"/>
              </a:rPr>
              <a:t>      High </a:t>
            </a:r>
            <a:r>
              <a:rPr lang="en-US" altLang="zh-CN" sz="4000" b="1" dirty="0">
                <a:solidFill>
                  <a:srgbClr val="C00000"/>
                </a:solidFill>
                <a:latin typeface="Arial" panose="020B0604020202020204" pitchFamily="34" charset="0"/>
                <a:ea typeface="华文楷体" pitchFamily="2" charset="-122"/>
              </a:rPr>
              <a:t>Power Test for HOM Absorber</a:t>
            </a:r>
            <a:endParaRPr lang="zh-CN" altLang="en-US" sz="4000" b="1" dirty="0" smtClean="0">
              <a:solidFill>
                <a:srgbClr val="C00000"/>
              </a:solidFill>
              <a:latin typeface="Arial" panose="020B0604020202020204" pitchFamily="34" charset="0"/>
              <a:ea typeface="华文楷体" pitchFamily="2" charset="-122"/>
            </a:endParaRPr>
          </a:p>
        </p:txBody>
      </p:sp>
      <p:graphicFrame>
        <p:nvGraphicFramePr>
          <p:cNvPr id="8" name="内容占位符 5">
            <a:extLst>
              <a:ext uri="{FF2B5EF4-FFF2-40B4-BE49-F238E27FC236}">
                <a16:creationId xmlns="" xmlns:a16="http://schemas.microsoft.com/office/drawing/2014/main" id="{BF511179-B047-4F37-AF3B-B894F8312685}"/>
              </a:ext>
            </a:extLst>
          </p:cNvPr>
          <p:cNvGraphicFramePr>
            <a:graphicFrameLocks noGrp="1"/>
          </p:cNvGraphicFramePr>
          <p:nvPr>
            <p:ph idx="1"/>
            <p:extLst>
              <p:ext uri="{D42A27DB-BD31-4B8C-83A1-F6EECF244321}">
                <p14:modId xmlns:p14="http://schemas.microsoft.com/office/powerpoint/2010/main" val="2293184346"/>
              </p:ext>
            </p:extLst>
          </p:nvPr>
        </p:nvGraphicFramePr>
        <p:xfrm>
          <a:off x="0" y="2428871"/>
          <a:ext cx="9067800" cy="4006852"/>
        </p:xfrm>
        <a:graphic>
          <a:graphicData uri="http://schemas.openxmlformats.org/drawingml/2006/chart">
            <c:chart xmlns:c="http://schemas.openxmlformats.org/drawingml/2006/chart" xmlns:r="http://schemas.openxmlformats.org/officeDocument/2006/relationships" r:id="rId3"/>
          </a:graphicData>
        </a:graphic>
      </p:graphicFrame>
      <p:sp>
        <p:nvSpPr>
          <p:cNvPr id="9" name="文本框 8">
            <a:extLst>
              <a:ext uri="{FF2B5EF4-FFF2-40B4-BE49-F238E27FC236}">
                <a16:creationId xmlns="" xmlns:a16="http://schemas.microsoft.com/office/drawing/2014/main" id="{BC630F48-CEE4-4BDD-9536-2C41E45EAB1E}"/>
              </a:ext>
            </a:extLst>
          </p:cNvPr>
          <p:cNvSpPr txBox="1"/>
          <p:nvPr/>
        </p:nvSpPr>
        <p:spPr>
          <a:xfrm>
            <a:off x="168916" y="1435238"/>
            <a:ext cx="8432159"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solidFill>
                  <a:srgbClr val="000099"/>
                </a:solidFill>
                <a:latin typeface="Arial" panose="020B0604020202020204" pitchFamily="34" charset="0"/>
                <a:cs typeface="Arial" panose="020B0604020202020204" pitchFamily="34" charset="0"/>
              </a:rPr>
              <a:t>The power increasing curve is shown in the diagram. The absorbing efficiency keeps on 50% during the test.</a:t>
            </a:r>
            <a:endParaRPr lang="zh-CN" altLang="en-US" sz="2000" dirty="0">
              <a:solidFill>
                <a:srgbClr val="000099"/>
              </a:solidFill>
              <a:latin typeface="Arial" panose="020B0604020202020204" pitchFamily="34" charset="0"/>
              <a:cs typeface="Arial" panose="020B0604020202020204" pitchFamily="34" charset="0"/>
            </a:endParaRPr>
          </a:p>
        </p:txBody>
      </p:sp>
      <p:sp>
        <p:nvSpPr>
          <p:cNvPr id="10" name="文本框 9"/>
          <p:cNvSpPr txBox="1"/>
          <p:nvPr/>
        </p:nvSpPr>
        <p:spPr>
          <a:xfrm>
            <a:off x="7400925" y="841005"/>
            <a:ext cx="1743075"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altLang="zh-CN" sz="2000" b="1" dirty="0" err="1" smtClean="0">
                <a:latin typeface="Arial" panose="020B0604020202020204" pitchFamily="34" charset="0"/>
                <a:cs typeface="Arial" panose="020B0604020202020204" pitchFamily="34" charset="0"/>
              </a:rPr>
              <a:t>Fanbo</a:t>
            </a:r>
            <a:r>
              <a:rPr lang="en-US" altLang="zh-CN" sz="2000" b="1" dirty="0" smtClean="0">
                <a:latin typeface="Arial" panose="020B0604020202020204" pitchFamily="34" charset="0"/>
                <a:cs typeface="Arial" panose="020B0604020202020204" pitchFamily="34" charset="0"/>
              </a:rPr>
              <a:t> </a:t>
            </a:r>
            <a:r>
              <a:rPr lang="en-US" altLang="zh-CN" sz="2000" b="1" dirty="0" err="1" smtClean="0">
                <a:latin typeface="Arial" panose="020B0604020202020204" pitchFamily="34" charset="0"/>
                <a:cs typeface="Arial" panose="020B0604020202020204" pitchFamily="34" charset="0"/>
              </a:rPr>
              <a:t>Meng</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2679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4000" b="1" dirty="0">
                <a:solidFill>
                  <a:srgbClr val="C00000"/>
                </a:solidFill>
                <a:latin typeface="Arial" panose="020B0604020202020204" pitchFamily="34" charset="0"/>
                <a:ea typeface="华文楷体" pitchFamily="2" charset="-122"/>
              </a:rPr>
              <a:t>Summary</a:t>
            </a:r>
            <a:endParaRPr lang="zh-CN" altLang="en-US" sz="40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23</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6" name="内容占位符 2"/>
          <p:cNvSpPr>
            <a:spLocks noGrp="1"/>
          </p:cNvSpPr>
          <p:nvPr>
            <p:ph idx="1"/>
          </p:nvPr>
        </p:nvSpPr>
        <p:spPr>
          <a:xfrm>
            <a:off x="227075" y="1059768"/>
            <a:ext cx="8654105" cy="5066395"/>
          </a:xfrm>
        </p:spPr>
        <p:txBody>
          <a:bodyPr>
            <a:normAutofit fontScale="92500" lnSpcReduction="20000"/>
          </a:bodyPr>
          <a:lstStyle/>
          <a:p>
            <a:pPr algn="just">
              <a:lnSpc>
                <a:spcPct val="130000"/>
              </a:lnSpc>
            </a:pPr>
            <a:r>
              <a:rPr lang="en-US" altLang="zh-CN" sz="2400" dirty="0" smtClean="0">
                <a:latin typeface="Arial" panose="020B0604020202020204" pitchFamily="34" charset="0"/>
                <a:cs typeface="Arial" panose="020B0604020202020204" pitchFamily="34" charset="0"/>
              </a:rPr>
              <a:t>RF design for CEPC HOM coupler has been finished.</a:t>
            </a:r>
          </a:p>
          <a:p>
            <a:pPr algn="just">
              <a:lnSpc>
                <a:spcPct val="130000"/>
              </a:lnSpc>
            </a:pPr>
            <a:r>
              <a:rPr lang="en-US" altLang="zh-CN" sz="2400" dirty="0" smtClean="0">
                <a:latin typeface="Arial" panose="020B0604020202020204" pitchFamily="34" charset="0"/>
                <a:cs typeface="Arial" panose="020B0604020202020204" pitchFamily="34" charset="0"/>
              </a:rPr>
              <a:t>The prototypes fabrication </a:t>
            </a:r>
            <a:r>
              <a:rPr lang="en-US" altLang="zh-CN" sz="2400" dirty="0" smtClean="0">
                <a:latin typeface="Arial" panose="020B0604020202020204" pitchFamily="34" charset="0"/>
                <a:cs typeface="Arial" panose="020B0604020202020204" pitchFamily="34" charset="0"/>
              </a:rPr>
              <a:t>of coupler and absorber have </a:t>
            </a:r>
            <a:r>
              <a:rPr lang="en-US" altLang="zh-CN" sz="2400" dirty="0" smtClean="0">
                <a:latin typeface="Arial" panose="020B0604020202020204" pitchFamily="34" charset="0"/>
                <a:cs typeface="Arial" panose="020B0604020202020204" pitchFamily="34" charset="0"/>
              </a:rPr>
              <a:t>been finished. </a:t>
            </a:r>
          </a:p>
          <a:p>
            <a:pPr algn="just">
              <a:lnSpc>
                <a:spcPct val="130000"/>
              </a:lnSpc>
            </a:pPr>
            <a:r>
              <a:rPr lang="en-US" altLang="zh-CN" sz="2400" dirty="0" smtClean="0">
                <a:latin typeface="Arial" panose="020B0604020202020204" pitchFamily="34" charset="0"/>
                <a:cs typeface="Arial" panose="020B0604020202020204" pitchFamily="34" charset="0"/>
              </a:rPr>
              <a:t>The low power test show that the characterize of the transmission and reflection properties measured is not much different from the simulation results.</a:t>
            </a:r>
          </a:p>
          <a:p>
            <a:pPr algn="just">
              <a:lnSpc>
                <a:spcPct val="130000"/>
              </a:lnSpc>
            </a:pPr>
            <a:r>
              <a:rPr lang="en-US" altLang="zh-CN" sz="2400" dirty="0" smtClean="0">
                <a:latin typeface="Arial" panose="020B0604020202020204" pitchFamily="34" charset="0"/>
                <a:cs typeface="Arial" panose="020B0604020202020204" pitchFamily="34" charset="0"/>
              </a:rPr>
              <a:t>The high power </a:t>
            </a:r>
            <a:r>
              <a:rPr lang="en-US" altLang="zh-CN" sz="2400" dirty="0" smtClean="0">
                <a:latin typeface="Arial" panose="020B0604020202020204" pitchFamily="34" charset="0"/>
                <a:cs typeface="Arial" panose="020B0604020202020204" pitchFamily="34" charset="0"/>
              </a:rPr>
              <a:t>tests have </a:t>
            </a:r>
            <a:r>
              <a:rPr lang="en-US" altLang="zh-CN" sz="2400" dirty="0" smtClean="0">
                <a:latin typeface="Arial" panose="020B0604020202020204" pitchFamily="34" charset="0"/>
                <a:cs typeface="Arial" panose="020B0604020202020204" pitchFamily="34" charset="0"/>
              </a:rPr>
              <a:t>been successfully carried out for both coupler and absorber. 1 kW test for coupler has been </a:t>
            </a:r>
            <a:r>
              <a:rPr lang="en-US" altLang="zh-CN" sz="2400" dirty="0" smtClean="0">
                <a:latin typeface="Arial" panose="020B0604020202020204" pitchFamily="34" charset="0"/>
                <a:cs typeface="Arial" panose="020B0604020202020204" pitchFamily="34" charset="0"/>
              </a:rPr>
              <a:t>planned </a:t>
            </a:r>
            <a:r>
              <a:rPr lang="en-US" altLang="zh-CN" sz="2400" dirty="0" smtClean="0">
                <a:latin typeface="Arial" panose="020B0604020202020204" pitchFamily="34" charset="0"/>
                <a:cs typeface="Arial" panose="020B0604020202020204" pitchFamily="34" charset="0"/>
              </a:rPr>
              <a:t>with new test bench design</a:t>
            </a:r>
            <a:r>
              <a:rPr lang="en-US" altLang="zh-CN" sz="2400" dirty="0" smtClean="0">
                <a:latin typeface="Arial" panose="020B0604020202020204" pitchFamily="34" charset="0"/>
                <a:cs typeface="Arial" panose="020B0604020202020204" pitchFamily="34" charset="0"/>
              </a:rPr>
              <a:t>. 5 kW </a:t>
            </a:r>
            <a:r>
              <a:rPr lang="en-US" altLang="zh-CN" sz="2400" dirty="0">
                <a:latin typeface="Arial" panose="020B0604020202020204" pitchFamily="34" charset="0"/>
                <a:cs typeface="Arial" panose="020B0604020202020204" pitchFamily="34" charset="0"/>
              </a:rPr>
              <a:t>test for </a:t>
            </a:r>
            <a:r>
              <a:rPr lang="en-US" altLang="zh-CN" sz="2400" dirty="0" smtClean="0">
                <a:latin typeface="Arial" panose="020B0604020202020204" pitchFamily="34" charset="0"/>
                <a:cs typeface="Arial" panose="020B0604020202020204" pitchFamily="34" charset="0"/>
              </a:rPr>
              <a:t>absorber also planned to execute next year.</a:t>
            </a:r>
            <a:endParaRPr lang="en-US" altLang="zh-CN" sz="2400" dirty="0" smtClean="0">
              <a:latin typeface="Arial" panose="020B0604020202020204" pitchFamily="34" charset="0"/>
              <a:cs typeface="Arial" panose="020B0604020202020204" pitchFamily="34" charset="0"/>
            </a:endParaRPr>
          </a:p>
          <a:p>
            <a:pPr algn="just">
              <a:lnSpc>
                <a:spcPct val="130000"/>
              </a:lnSpc>
            </a:pPr>
            <a:r>
              <a:rPr lang="en-US" altLang="zh-CN" sz="2400" dirty="0" smtClean="0">
                <a:latin typeface="Arial" panose="020B0604020202020204" pitchFamily="34" charset="0"/>
                <a:cs typeface="Arial" panose="020B0604020202020204" pitchFamily="34" charset="0"/>
              </a:rPr>
              <a:t>The coupler and absorber will be installed on the PAPS 650 MHz </a:t>
            </a:r>
            <a:r>
              <a:rPr lang="en-US" altLang="zh-CN" sz="2400" dirty="0" err="1" smtClean="0">
                <a:latin typeface="Arial" panose="020B0604020202020204" pitchFamily="34" charset="0"/>
                <a:cs typeface="Arial" panose="020B0604020202020204" pitchFamily="34" charset="0"/>
              </a:rPr>
              <a:t>cryomodule</a:t>
            </a:r>
            <a:r>
              <a:rPr lang="en-US" altLang="zh-CN" sz="2400" dirty="0" smtClean="0">
                <a:latin typeface="Arial" panose="020B0604020202020204" pitchFamily="34" charset="0"/>
                <a:cs typeface="Arial" panose="020B0604020202020204" pitchFamily="34" charset="0"/>
              </a:rPr>
              <a:t> next year</a:t>
            </a:r>
            <a:r>
              <a:rPr lang="en-US" altLang="zh-CN" sz="2400" dirty="0" smtClean="0">
                <a:latin typeface="Arial" panose="020B0604020202020204" pitchFamily="34" charset="0"/>
                <a:cs typeface="Arial" panose="020B0604020202020204" pitchFamily="34" charset="0"/>
              </a:rPr>
              <a:t>.</a:t>
            </a:r>
            <a:endParaRPr lang="en-US" altLang="zh-CN"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906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dirty="0"/>
          </a:p>
        </p:txBody>
      </p:sp>
      <p:sp>
        <p:nvSpPr>
          <p:cNvPr id="3" name="内容占位符 2"/>
          <p:cNvSpPr>
            <a:spLocks noGrp="1"/>
          </p:cNvSpPr>
          <p:nvPr>
            <p:ph idx="1"/>
          </p:nvPr>
        </p:nvSpPr>
        <p:spPr>
          <a:xfrm>
            <a:off x="227075" y="2697480"/>
            <a:ext cx="8654105" cy="3428683"/>
          </a:xfrm>
        </p:spPr>
        <p:txBody>
          <a:bodyPr>
            <a:normAutofit/>
          </a:bodyPr>
          <a:lstStyle/>
          <a:p>
            <a:pPr marL="0" indent="0" algn="ctr">
              <a:buNone/>
            </a:pPr>
            <a:r>
              <a:rPr lang="en-US" altLang="zh-CN" sz="4200" b="1" dirty="0" smtClean="0">
                <a:ln w="0"/>
                <a:solidFill>
                  <a:srgbClr val="C00000"/>
                </a:solidFill>
                <a:effectLst>
                  <a:outerShdw blurRad="50800" dist="38100" dir="13500000" algn="br" rotWithShape="0">
                    <a:prstClr val="black">
                      <a:alpha val="40000"/>
                    </a:prstClr>
                  </a:outerShdw>
                  <a:reflection blurRad="6350" stA="53000" endA="300" endPos="35500" dir="5400000" sy="-90000" algn="bl" rotWithShape="0"/>
                </a:effectLst>
                <a:latin typeface="Tahoma" panose="020B0604030504040204" pitchFamily="34" charset="0"/>
                <a:ea typeface="Tahoma" panose="020B0604030504040204" pitchFamily="34" charset="0"/>
                <a:cs typeface="Tahoma" panose="020B0604030504040204" pitchFamily="34" charset="0"/>
              </a:rPr>
              <a:t>Thank you for your attention!</a:t>
            </a:r>
            <a:endParaRPr lang="zh-CN" altLang="en-US" sz="4200" b="1" dirty="0">
              <a:ln w="0"/>
              <a:solidFill>
                <a:srgbClr val="C00000"/>
              </a:solidFill>
              <a:effectLst>
                <a:outerShdw blurRad="50800" dist="38100" dir="13500000" algn="br" rotWithShape="0">
                  <a:prstClr val="black">
                    <a:alpha val="40000"/>
                  </a:prstClr>
                </a:outerShdw>
                <a:reflection blurRad="6350" stA="53000" endA="300" endPos="35500" dir="5400000" sy="-90000" algn="bl" rotWithShape="0"/>
              </a:effectLst>
              <a:latin typeface="Tahoma" panose="020B0604030504040204" pitchFamily="34" charset="0"/>
              <a:ea typeface="Microsoft JhengHei UI" panose="020B0604030504040204" pitchFamily="34" charset="-120"/>
              <a:cs typeface="Tahoma" panose="020B060403050404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24</a:t>
            </a:fld>
            <a:endParaRPr lang="en-US"/>
          </a:p>
        </p:txBody>
      </p:sp>
    </p:spTree>
    <p:extLst>
      <p:ext uri="{BB962C8B-B14F-4D97-AF65-F5344CB8AC3E}">
        <p14:creationId xmlns:p14="http://schemas.microsoft.com/office/powerpoint/2010/main" val="1127201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sp>
        <p:nvSpPr>
          <p:cNvPr id="3" name="内容占位符 2"/>
          <p:cNvSpPr>
            <a:spLocks noGrp="1"/>
          </p:cNvSpPr>
          <p:nvPr>
            <p:ph idx="1"/>
          </p:nvPr>
        </p:nvSpPr>
        <p:spPr>
          <a:xfrm>
            <a:off x="227075" y="2388637"/>
            <a:ext cx="8654105" cy="3737526"/>
          </a:xfrm>
        </p:spPr>
        <p:txBody>
          <a:bodyPr>
            <a:normAutofit/>
          </a:bodyPr>
          <a:lstStyle/>
          <a:p>
            <a:pPr marL="0" indent="0" algn="ctr">
              <a:buNone/>
            </a:pPr>
            <a:r>
              <a:rPr lang="en-US" altLang="zh-CN" sz="6000" dirty="0" smtClean="0"/>
              <a:t>Back slides</a:t>
            </a:r>
            <a:endParaRPr lang="zh-CN" altLang="en-US" sz="6000" dirty="0"/>
          </a:p>
        </p:txBody>
      </p:sp>
      <p:sp>
        <p:nvSpPr>
          <p:cNvPr id="4" name="灯片编号占位符 3"/>
          <p:cNvSpPr>
            <a:spLocks noGrp="1"/>
          </p:cNvSpPr>
          <p:nvPr>
            <p:ph type="sldNum" sz="quarter" idx="12"/>
          </p:nvPr>
        </p:nvSpPr>
        <p:spPr/>
        <p:txBody>
          <a:bodyPr/>
          <a:lstStyle/>
          <a:p>
            <a:fld id="{C973300C-797F-D148-A78D-320196FBAF04}" type="slidenum">
              <a:rPr lang="en-US" smtClean="0"/>
              <a:pPr/>
              <a:t>25</a:t>
            </a:fld>
            <a:endParaRPr lang="en-US"/>
          </a:p>
        </p:txBody>
      </p:sp>
    </p:spTree>
    <p:extLst>
      <p:ext uri="{BB962C8B-B14F-4D97-AF65-F5344CB8AC3E}">
        <p14:creationId xmlns:p14="http://schemas.microsoft.com/office/powerpoint/2010/main" val="1365222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4634" y="50793"/>
            <a:ext cx="7886700" cy="822520"/>
          </a:xfrm>
        </p:spPr>
        <p:txBody>
          <a:bodyPr vert="horz" lIns="68580" tIns="34290" rIns="68580" bIns="34290" rtlCol="0" anchor="ctr">
            <a:normAutofit/>
          </a:bodyPr>
          <a:lstStyle/>
          <a:p>
            <a:pPr algn="ctr"/>
            <a:r>
              <a:rPr lang="en-US" altLang="zh-CN" sz="3000" dirty="0">
                <a:latin typeface="Arial" panose="020B0604020202020204" pitchFamily="34" charset="0"/>
                <a:cs typeface="Arial" panose="020B0604020202020204" pitchFamily="34" charset="0"/>
              </a:rPr>
              <a:t>Cavity HOM Power </a:t>
            </a:r>
            <a:r>
              <a:rPr lang="en-US" altLang="zh-CN" sz="3000" dirty="0" smtClean="0">
                <a:latin typeface="Arial" panose="020B0604020202020204" pitchFamily="34" charset="0"/>
                <a:cs typeface="Arial" panose="020B0604020202020204" pitchFamily="34" charset="0"/>
              </a:rPr>
              <a:t>of Z (48 </a:t>
            </a:r>
            <a:r>
              <a:rPr lang="en-US" altLang="zh-CN" sz="3000" dirty="0">
                <a:latin typeface="Arial" panose="020B0604020202020204" pitchFamily="34" charset="0"/>
                <a:cs typeface="Arial" panose="020B0604020202020204" pitchFamily="34" charset="0"/>
              </a:rPr>
              <a:t>trains) </a:t>
            </a:r>
            <a:endParaRPr lang="zh-CN" altLang="en-US" sz="3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26</a:t>
            </a:fld>
            <a:endParaRPr lang="zh-CN" altLang="en-US"/>
          </a:p>
        </p:txBody>
      </p:sp>
      <p:sp>
        <p:nvSpPr>
          <p:cNvPr id="20" name="矩形 19"/>
          <p:cNvSpPr/>
          <p:nvPr/>
        </p:nvSpPr>
        <p:spPr>
          <a:xfrm>
            <a:off x="5850161" y="4585660"/>
            <a:ext cx="3084307" cy="987450"/>
          </a:xfrm>
          <a:prstGeom prst="rect">
            <a:avLst/>
          </a:prstGeom>
        </p:spPr>
        <p:txBody>
          <a:bodyPr wrap="square">
            <a:spAutoFit/>
          </a:bodyPr>
          <a:lstStyle/>
          <a:p>
            <a:pPr marL="214313" indent="-214313" algn="just">
              <a:spcBef>
                <a:spcPts val="450"/>
              </a:spcBef>
              <a:buFont typeface="Arial" panose="020B0604020202020204" pitchFamily="34" charset="0"/>
              <a:buChar char="•"/>
            </a:pPr>
            <a:r>
              <a:rPr lang="en-US" altLang="zh-CN" sz="900" dirty="0">
                <a:latin typeface="Arial" panose="020B0604020202020204" pitchFamily="34" charset="0"/>
                <a:cs typeface="Arial" panose="020B0604020202020204" pitchFamily="34" charset="0"/>
              </a:rPr>
              <a:t>Total HOM power lower than single pass assumption: </a:t>
            </a:r>
            <a:r>
              <a:rPr lang="en-US" altLang="zh-CN" sz="900" u="sng" dirty="0">
                <a:solidFill>
                  <a:srgbClr val="FF0000"/>
                </a:solidFill>
                <a:latin typeface="Arial" panose="020B0604020202020204" pitchFamily="34" charset="0"/>
                <a:cs typeface="Arial" panose="020B0604020202020204" pitchFamily="34" charset="0"/>
              </a:rPr>
              <a:t>Safe pattern for the ideal cavity</a:t>
            </a:r>
            <a:r>
              <a:rPr lang="en-US" altLang="zh-CN" sz="900" dirty="0">
                <a:latin typeface="Arial" panose="020B0604020202020204" pitchFamily="34" charset="0"/>
                <a:cs typeface="Arial" panose="020B0604020202020204" pitchFamily="34" charset="0"/>
              </a:rPr>
              <a:t>.</a:t>
            </a:r>
          </a:p>
          <a:p>
            <a:pPr marL="214313" indent="-214313" algn="just">
              <a:spcBef>
                <a:spcPts val="450"/>
              </a:spcBef>
              <a:buFont typeface="Arial" panose="020B0604020202020204" pitchFamily="34" charset="0"/>
              <a:buChar char="•"/>
            </a:pPr>
            <a:r>
              <a:rPr lang="en-US" altLang="zh-CN" sz="900" dirty="0">
                <a:latin typeface="Arial" panose="020B0604020202020204" pitchFamily="34" charset="0"/>
                <a:cs typeface="Arial" panose="020B0604020202020204" pitchFamily="34" charset="0"/>
              </a:rPr>
              <a:t>With HOM frequency spread and fill pattern change, HOM power could  be very large in some cavities. </a:t>
            </a:r>
            <a:r>
              <a:rPr lang="en-US" altLang="zh-CN" sz="900" dirty="0">
                <a:solidFill>
                  <a:srgbClr val="FF0000"/>
                </a:solidFill>
                <a:latin typeface="Arial" panose="020B0604020202020204" pitchFamily="34" charset="0"/>
                <a:cs typeface="Arial" panose="020B0604020202020204" pitchFamily="34" charset="0"/>
              </a:rPr>
              <a:t>Slightly detune the cavity will reduce the HOM power drastically </a:t>
            </a:r>
            <a:r>
              <a:rPr lang="en-US" altLang="zh-CN" sz="900" dirty="0">
                <a:latin typeface="Arial" panose="020B0604020202020204" pitchFamily="34" charset="0"/>
                <a:cs typeface="Arial" panose="020B0604020202020204" pitchFamily="34" charset="0"/>
              </a:rPr>
              <a:t>while not affecting the accelerating mode.</a:t>
            </a:r>
          </a:p>
        </p:txBody>
      </p:sp>
      <p:pic>
        <p:nvPicPr>
          <p:cNvPr id="6" name="图片 5"/>
          <p:cNvPicPr>
            <a:picLocks noChangeAspect="1"/>
          </p:cNvPicPr>
          <p:nvPr/>
        </p:nvPicPr>
        <p:blipFill>
          <a:blip r:embed="rId2"/>
          <a:stretch>
            <a:fillRect/>
          </a:stretch>
        </p:blipFill>
        <p:spPr>
          <a:xfrm>
            <a:off x="356973" y="3651781"/>
            <a:ext cx="2261086" cy="1842463"/>
          </a:xfrm>
          <a:prstGeom prst="rect">
            <a:avLst/>
          </a:prstGeom>
        </p:spPr>
      </p:pic>
      <p:pic>
        <p:nvPicPr>
          <p:cNvPr id="16" name="图片 15"/>
          <p:cNvPicPr>
            <a:picLocks noChangeAspect="1"/>
          </p:cNvPicPr>
          <p:nvPr/>
        </p:nvPicPr>
        <p:blipFill>
          <a:blip r:embed="rId3"/>
          <a:stretch>
            <a:fillRect/>
          </a:stretch>
        </p:blipFill>
        <p:spPr>
          <a:xfrm>
            <a:off x="186574" y="1976430"/>
            <a:ext cx="2431485" cy="1481075"/>
          </a:xfrm>
          <a:prstGeom prst="rect">
            <a:avLst/>
          </a:prstGeom>
        </p:spPr>
      </p:pic>
      <p:sp>
        <p:nvSpPr>
          <p:cNvPr id="17" name="矩形 16"/>
          <p:cNvSpPr/>
          <p:nvPr/>
        </p:nvSpPr>
        <p:spPr>
          <a:xfrm>
            <a:off x="513402" y="3034866"/>
            <a:ext cx="1653017" cy="230832"/>
          </a:xfrm>
          <a:prstGeom prst="rect">
            <a:avLst/>
          </a:prstGeom>
          <a:ln>
            <a:noFill/>
          </a:ln>
        </p:spPr>
        <p:txBody>
          <a:bodyPr wrap="none">
            <a:spAutoFit/>
          </a:bodyPr>
          <a:lstStyle/>
          <a:p>
            <a:r>
              <a:rPr lang="en-US" altLang="zh-CN" sz="900" dirty="0">
                <a:latin typeface="Arial" panose="020B0604020202020204" pitchFamily="34" charset="0"/>
                <a:cs typeface="Arial" panose="020B0604020202020204" pitchFamily="34" charset="0"/>
              </a:rPr>
              <a:t>Cut-off frequency: 1.47 GHz </a:t>
            </a:r>
          </a:p>
        </p:txBody>
      </p:sp>
      <p:graphicFrame>
        <p:nvGraphicFramePr>
          <p:cNvPr id="13" name="表格 12"/>
          <p:cNvGraphicFramePr>
            <a:graphicFrameLocks noGrp="1"/>
          </p:cNvGraphicFramePr>
          <p:nvPr>
            <p:extLst/>
          </p:nvPr>
        </p:nvGraphicFramePr>
        <p:xfrm>
          <a:off x="6153926" y="3658943"/>
          <a:ext cx="2476777" cy="883920"/>
        </p:xfrm>
        <a:graphic>
          <a:graphicData uri="http://schemas.openxmlformats.org/drawingml/2006/table">
            <a:tbl>
              <a:tblPr firstRow="1" bandRow="1">
                <a:tableStyleId>{5940675A-B579-460E-94D1-54222C63F5DA}</a:tableStyleId>
              </a:tblPr>
              <a:tblGrid>
                <a:gridCol w="919793">
                  <a:extLst>
                    <a:ext uri="{9D8B030D-6E8A-4147-A177-3AD203B41FA5}">
                      <a16:colId xmlns:a16="http://schemas.microsoft.com/office/drawing/2014/main" xmlns="" val="1395699795"/>
                    </a:ext>
                  </a:extLst>
                </a:gridCol>
                <a:gridCol w="778492">
                  <a:extLst>
                    <a:ext uri="{9D8B030D-6E8A-4147-A177-3AD203B41FA5}">
                      <a16:colId xmlns:a16="http://schemas.microsoft.com/office/drawing/2014/main" xmlns="" val="221243356"/>
                    </a:ext>
                  </a:extLst>
                </a:gridCol>
                <a:gridCol w="778492">
                  <a:extLst>
                    <a:ext uri="{9D8B030D-6E8A-4147-A177-3AD203B41FA5}">
                      <a16:colId xmlns:a16="http://schemas.microsoft.com/office/drawing/2014/main" xmlns="" val="367035713"/>
                    </a:ext>
                  </a:extLst>
                </a:gridCol>
              </a:tblGrid>
              <a:tr h="297180">
                <a:tc>
                  <a:txBody>
                    <a:bodyPr/>
                    <a:lstStyle/>
                    <a:p>
                      <a:pPr algn="ctr"/>
                      <a:r>
                        <a:rPr lang="en-US" altLang="zh-CN" sz="800" b="1" i="0" dirty="0" smtClean="0">
                          <a:latin typeface="Arial" panose="020B0604020202020204" pitchFamily="34" charset="0"/>
                          <a:cs typeface="Arial" panose="020B0604020202020204" pitchFamily="34" charset="0"/>
                        </a:rPr>
                        <a:t>HOM Power (W)</a:t>
                      </a:r>
                      <a:endParaRPr lang="zh-CN" altLang="en-US" sz="800" b="1" i="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800" b="1" i="0" dirty="0" smtClean="0">
                          <a:latin typeface="Arial" panose="020B0604020202020204" pitchFamily="34" charset="0"/>
                          <a:cs typeface="Arial" panose="020B0604020202020204" pitchFamily="34" charset="0"/>
                        </a:rPr>
                        <a:t>Average</a:t>
                      </a:r>
                    </a:p>
                    <a:p>
                      <a:pPr algn="ctr"/>
                      <a:r>
                        <a:rPr lang="en-US" altLang="zh-CN" sz="800" b="1" i="0" dirty="0" smtClean="0">
                          <a:latin typeface="Arial" panose="020B0604020202020204" pitchFamily="34" charset="0"/>
                          <a:cs typeface="Arial" panose="020B0604020202020204" pitchFamily="34" charset="0"/>
                        </a:rPr>
                        <a:t>calculation</a:t>
                      </a:r>
                      <a:endParaRPr lang="zh-CN" altLang="en-US" sz="800" b="1" i="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800" b="1" i="0" dirty="0" smtClean="0">
                          <a:latin typeface="Arial" panose="020B0604020202020204" pitchFamily="34" charset="0"/>
                          <a:cs typeface="Arial" panose="020B0604020202020204" pitchFamily="34" charset="0"/>
                        </a:rPr>
                        <a:t>Spectrum</a:t>
                      </a:r>
                    </a:p>
                    <a:p>
                      <a:pPr algn="ctr"/>
                      <a:r>
                        <a:rPr lang="en-US" altLang="zh-CN" sz="800" b="1" i="0" dirty="0" smtClean="0">
                          <a:latin typeface="Arial" panose="020B0604020202020204" pitchFamily="34" charset="0"/>
                          <a:cs typeface="Arial" panose="020B0604020202020204" pitchFamily="34" charset="0"/>
                        </a:rPr>
                        <a:t>calculation</a:t>
                      </a:r>
                      <a:endParaRPr lang="zh-CN" altLang="en-US" sz="800" b="1" i="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73723526"/>
                  </a:ext>
                </a:extLst>
              </a:tr>
              <a:tr h="182880">
                <a:tc>
                  <a:txBody>
                    <a:bodyPr/>
                    <a:lstStyle/>
                    <a:p>
                      <a:pPr algn="l"/>
                      <a:r>
                        <a:rPr lang="en-US" altLang="zh-CN" sz="800" dirty="0" smtClean="0">
                          <a:latin typeface="Arial" panose="020B0604020202020204" pitchFamily="34" charset="0"/>
                          <a:cs typeface="Arial" panose="020B0604020202020204" pitchFamily="34" charset="0"/>
                        </a:rPr>
                        <a:t>&lt;</a:t>
                      </a:r>
                      <a:r>
                        <a:rPr lang="en-US" altLang="zh-CN" sz="800" baseline="0" dirty="0" smtClean="0">
                          <a:latin typeface="Arial" panose="020B0604020202020204" pitchFamily="34" charset="0"/>
                          <a:cs typeface="Arial" panose="020B0604020202020204" pitchFamily="34" charset="0"/>
                        </a:rPr>
                        <a:t> 1.85 GHz</a:t>
                      </a:r>
                      <a:endParaRPr lang="zh-CN" altLang="en-US" sz="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800" dirty="0" smtClean="0">
                          <a:latin typeface="Arial" panose="020B0604020202020204" pitchFamily="34" charset="0"/>
                          <a:cs typeface="Arial" panose="020B0604020202020204" pitchFamily="34" charset="0"/>
                        </a:rPr>
                        <a:t>970</a:t>
                      </a:r>
                      <a:endParaRPr lang="zh-CN" altLang="en-US" sz="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800" dirty="0" smtClean="0">
                          <a:latin typeface="Arial" panose="020B0604020202020204" pitchFamily="34" charset="0"/>
                          <a:cs typeface="Arial" panose="020B0604020202020204" pitchFamily="34" charset="0"/>
                        </a:rPr>
                        <a:t>50</a:t>
                      </a:r>
                      <a:endParaRPr lang="zh-CN" altLang="en-US" sz="8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625257733"/>
                  </a:ext>
                </a:extLst>
              </a:tr>
              <a:tr h="182880">
                <a:tc>
                  <a:txBody>
                    <a:bodyPr/>
                    <a:lstStyle/>
                    <a:p>
                      <a:pPr algn="l"/>
                      <a:r>
                        <a:rPr lang="en-US" altLang="zh-CN" sz="800" dirty="0" smtClean="0">
                          <a:latin typeface="Arial" panose="020B0604020202020204" pitchFamily="34" charset="0"/>
                          <a:cs typeface="Arial" panose="020B0604020202020204" pitchFamily="34" charset="0"/>
                        </a:rPr>
                        <a:t>1.85 ~</a:t>
                      </a:r>
                      <a:r>
                        <a:rPr lang="en-US" altLang="zh-CN" sz="800" baseline="0" dirty="0" smtClean="0">
                          <a:latin typeface="Arial" panose="020B0604020202020204" pitchFamily="34" charset="0"/>
                          <a:cs typeface="Arial" panose="020B0604020202020204" pitchFamily="34" charset="0"/>
                        </a:rPr>
                        <a:t> 14 GHz </a:t>
                      </a:r>
                      <a:endParaRPr lang="zh-CN" altLang="en-US" sz="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800" dirty="0" smtClean="0">
                          <a:latin typeface="Arial" panose="020B0604020202020204" pitchFamily="34" charset="0"/>
                          <a:cs typeface="Arial" panose="020B0604020202020204" pitchFamily="34" charset="0"/>
                        </a:rPr>
                        <a:t>966</a:t>
                      </a:r>
                      <a:endParaRPr lang="zh-CN" altLang="en-US" sz="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800" dirty="0" smtClean="0">
                          <a:latin typeface="Arial" panose="020B0604020202020204" pitchFamily="34" charset="0"/>
                          <a:cs typeface="Arial" panose="020B0604020202020204" pitchFamily="34" charset="0"/>
                        </a:rPr>
                        <a:t>976</a:t>
                      </a:r>
                      <a:endParaRPr lang="zh-CN" altLang="en-US" sz="8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895841883"/>
                  </a:ext>
                </a:extLst>
              </a:tr>
              <a:tr h="182880">
                <a:tc>
                  <a:txBody>
                    <a:bodyPr/>
                    <a:lstStyle/>
                    <a:p>
                      <a:pPr algn="l"/>
                      <a:r>
                        <a:rPr lang="en-US" altLang="zh-CN" sz="800" dirty="0" smtClean="0">
                          <a:latin typeface="Arial" panose="020B0604020202020204" pitchFamily="34" charset="0"/>
                          <a:cs typeface="Arial" panose="020B0604020202020204" pitchFamily="34" charset="0"/>
                        </a:rPr>
                        <a:t>Total</a:t>
                      </a:r>
                      <a:endParaRPr lang="zh-CN" altLang="en-US" sz="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800" b="1" dirty="0" smtClean="0">
                          <a:latin typeface="Arial" panose="020B0604020202020204" pitchFamily="34" charset="0"/>
                          <a:cs typeface="Arial" panose="020B0604020202020204" pitchFamily="34" charset="0"/>
                        </a:rPr>
                        <a:t>1936</a:t>
                      </a:r>
                      <a:endParaRPr lang="zh-CN" altLang="en-US" sz="8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800" b="1" dirty="0" smtClean="0">
                          <a:latin typeface="Arial" panose="020B0604020202020204" pitchFamily="34" charset="0"/>
                          <a:cs typeface="Arial" panose="020B0604020202020204" pitchFamily="34" charset="0"/>
                        </a:rPr>
                        <a:t>1026</a:t>
                      </a:r>
                      <a:endParaRPr lang="zh-CN" altLang="en-US" sz="800" b="1"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2380593022"/>
                  </a:ext>
                </a:extLst>
              </a:tr>
            </a:tbl>
          </a:graphicData>
        </a:graphic>
      </p:graphicFrame>
      <p:pic>
        <p:nvPicPr>
          <p:cNvPr id="22" name="图片 21"/>
          <p:cNvPicPr>
            <a:picLocks noChangeAspect="1"/>
          </p:cNvPicPr>
          <p:nvPr/>
        </p:nvPicPr>
        <p:blipFill>
          <a:blip r:embed="rId4"/>
          <a:stretch>
            <a:fillRect/>
          </a:stretch>
        </p:blipFill>
        <p:spPr>
          <a:xfrm>
            <a:off x="6032191" y="1955843"/>
            <a:ext cx="2598512" cy="1501662"/>
          </a:xfrm>
          <a:prstGeom prst="rect">
            <a:avLst/>
          </a:prstGeom>
        </p:spPr>
      </p:pic>
      <p:pic>
        <p:nvPicPr>
          <p:cNvPr id="26" name="图片 25"/>
          <p:cNvPicPr>
            <a:picLocks noChangeAspect="1"/>
          </p:cNvPicPr>
          <p:nvPr/>
        </p:nvPicPr>
        <p:blipFill>
          <a:blip r:embed="rId5"/>
          <a:stretch>
            <a:fillRect/>
          </a:stretch>
        </p:blipFill>
        <p:spPr>
          <a:xfrm>
            <a:off x="2955268" y="1976430"/>
            <a:ext cx="2755170" cy="1481075"/>
          </a:xfrm>
          <a:prstGeom prst="rect">
            <a:avLst/>
          </a:prstGeom>
        </p:spPr>
      </p:pic>
      <p:sp>
        <p:nvSpPr>
          <p:cNvPr id="27" name="矩形 26"/>
          <p:cNvSpPr/>
          <p:nvPr/>
        </p:nvSpPr>
        <p:spPr>
          <a:xfrm>
            <a:off x="3048675" y="2040949"/>
            <a:ext cx="2486578" cy="369332"/>
          </a:xfrm>
          <a:prstGeom prst="rect">
            <a:avLst/>
          </a:prstGeom>
        </p:spPr>
        <p:txBody>
          <a:bodyPr wrap="none">
            <a:spAutoFit/>
          </a:bodyPr>
          <a:lstStyle/>
          <a:p>
            <a:pPr algn="ctr"/>
            <a:r>
              <a:rPr lang="en-US" altLang="zh-CN" sz="900" b="1" dirty="0">
                <a:latin typeface="Arial" panose="020B0604020202020204" pitchFamily="34" charset="0"/>
                <a:cs typeface="Arial" panose="020B0604020202020204" pitchFamily="34" charset="0"/>
              </a:rPr>
              <a:t>Beam spectrum and cavity impedance</a:t>
            </a:r>
          </a:p>
          <a:p>
            <a:pPr algn="ctr"/>
            <a:r>
              <a:rPr lang="en-US" altLang="zh-CN" sz="900" b="1" dirty="0">
                <a:latin typeface="Arial" panose="020B0604020202020204" pitchFamily="34" charset="0"/>
                <a:cs typeface="Arial" panose="020B0604020202020204" pitchFamily="34" charset="0"/>
              </a:rPr>
              <a:t>(bunch repetition rate </a:t>
            </a:r>
            <a:r>
              <a:rPr lang="en-US" altLang="zh-CN" sz="900" b="1" dirty="0">
                <a:solidFill>
                  <a:srgbClr val="FF0000"/>
                </a:solidFill>
                <a:latin typeface="Arial" panose="020B0604020202020204" pitchFamily="34" charset="0"/>
                <a:cs typeface="Arial" panose="020B0604020202020204" pitchFamily="34" charset="0"/>
              </a:rPr>
              <a:t>40 MHz </a:t>
            </a:r>
            <a:r>
              <a:rPr lang="en-US" altLang="zh-CN" sz="900" b="1" dirty="0">
                <a:latin typeface="Arial" panose="020B0604020202020204" pitchFamily="34" charset="0"/>
                <a:cs typeface="Arial" panose="020B0604020202020204" pitchFamily="34" charset="0"/>
              </a:rPr>
              <a:t>dominated) </a:t>
            </a:r>
            <a:endParaRPr lang="zh-CN" altLang="en-US" sz="900" b="1" dirty="0"/>
          </a:p>
        </p:txBody>
      </p:sp>
      <p:sp>
        <p:nvSpPr>
          <p:cNvPr id="28" name="矩形 27"/>
          <p:cNvSpPr/>
          <p:nvPr/>
        </p:nvSpPr>
        <p:spPr>
          <a:xfrm>
            <a:off x="5564865" y="2006324"/>
            <a:ext cx="2348050" cy="230832"/>
          </a:xfrm>
          <a:prstGeom prst="rect">
            <a:avLst/>
          </a:prstGeom>
        </p:spPr>
        <p:txBody>
          <a:bodyPr wrap="square">
            <a:spAutoFit/>
          </a:bodyPr>
          <a:lstStyle/>
          <a:p>
            <a:pPr algn="ctr"/>
            <a:r>
              <a:rPr lang="en-US" altLang="zh-CN" sz="900" dirty="0">
                <a:latin typeface="Arial" panose="020B0604020202020204" pitchFamily="34" charset="0"/>
                <a:cs typeface="Arial" panose="020B0604020202020204" pitchFamily="34" charset="0"/>
              </a:rPr>
              <a:t>Power spectrum </a:t>
            </a:r>
            <a:endParaRPr lang="zh-CN" altLang="en-US" sz="900" dirty="0"/>
          </a:p>
        </p:txBody>
      </p:sp>
      <p:sp>
        <p:nvSpPr>
          <p:cNvPr id="29" name="矩形 28"/>
          <p:cNvSpPr/>
          <p:nvPr/>
        </p:nvSpPr>
        <p:spPr>
          <a:xfrm>
            <a:off x="599098" y="2049993"/>
            <a:ext cx="1601721" cy="230832"/>
          </a:xfrm>
          <a:prstGeom prst="rect">
            <a:avLst/>
          </a:prstGeom>
        </p:spPr>
        <p:txBody>
          <a:bodyPr wrap="none">
            <a:spAutoFit/>
          </a:bodyPr>
          <a:lstStyle/>
          <a:p>
            <a:r>
              <a:rPr lang="en-US" altLang="zh-CN" sz="900" dirty="0">
                <a:latin typeface="Arial" panose="020B0604020202020204" pitchFamily="34" charset="0"/>
                <a:cs typeface="Arial" panose="020B0604020202020204" pitchFamily="34" charset="0"/>
              </a:rPr>
              <a:t>cavity wideband impedance</a:t>
            </a:r>
            <a:endParaRPr lang="zh-CN" altLang="en-US" sz="900" dirty="0"/>
          </a:p>
        </p:txBody>
      </p:sp>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268" y="3593592"/>
            <a:ext cx="2620454" cy="1900652"/>
          </a:xfrm>
          <a:prstGeom prst="rect">
            <a:avLst/>
          </a:prstGeom>
        </p:spPr>
      </p:pic>
      <p:sp>
        <p:nvSpPr>
          <p:cNvPr id="32" name="文本框 31"/>
          <p:cNvSpPr txBox="1"/>
          <p:nvPr/>
        </p:nvSpPr>
        <p:spPr>
          <a:xfrm>
            <a:off x="4556863" y="4679772"/>
            <a:ext cx="1069064" cy="230832"/>
          </a:xfrm>
          <a:prstGeom prst="rect">
            <a:avLst/>
          </a:prstGeom>
          <a:noFill/>
        </p:spPr>
        <p:txBody>
          <a:bodyPr wrap="square" rtlCol="0">
            <a:spAutoFit/>
          </a:bodyPr>
          <a:lstStyle/>
          <a:p>
            <a:r>
              <a:rPr lang="en-US" altLang="zh-CN" sz="900" dirty="0">
                <a:solidFill>
                  <a:srgbClr val="FF0000"/>
                </a:solidFill>
                <a:latin typeface="Arial" panose="020B0604020202020204" pitchFamily="34" charset="0"/>
                <a:cs typeface="Arial" panose="020B0604020202020204" pitchFamily="34" charset="0"/>
              </a:rPr>
              <a:t>~ kHz bandwidth</a:t>
            </a:r>
            <a:endParaRPr lang="zh-CN" altLang="en-US" sz="900" dirty="0">
              <a:solidFill>
                <a:srgbClr val="FF0000"/>
              </a:solidFill>
              <a:latin typeface="Arial" panose="020B0604020202020204" pitchFamily="34" charset="0"/>
              <a:cs typeface="Arial" panose="020B0604020202020204" pitchFamily="34" charset="0"/>
            </a:endParaRPr>
          </a:p>
        </p:txBody>
      </p:sp>
      <p:sp>
        <p:nvSpPr>
          <p:cNvPr id="33" name="矩形 32"/>
          <p:cNvSpPr/>
          <p:nvPr/>
        </p:nvSpPr>
        <p:spPr>
          <a:xfrm>
            <a:off x="3023873" y="5562132"/>
            <a:ext cx="3534869" cy="369332"/>
          </a:xfrm>
          <a:prstGeom prst="rect">
            <a:avLst/>
          </a:prstGeom>
        </p:spPr>
        <p:txBody>
          <a:bodyPr wrap="square">
            <a:spAutoFit/>
          </a:bodyPr>
          <a:lstStyle/>
          <a:p>
            <a:pPr algn="just">
              <a:spcBef>
                <a:spcPts val="450"/>
              </a:spcBef>
            </a:pPr>
            <a:r>
              <a:rPr lang="en-US" altLang="zh-CN" sz="900" dirty="0">
                <a:latin typeface="Arial" panose="020B0604020202020204" pitchFamily="34" charset="0"/>
                <a:cs typeface="Arial" panose="020B0604020202020204" pitchFamily="34" charset="0"/>
              </a:rPr>
              <a:t>Note that the CBI related frequency is revolution frequency 3 kHz, much smaller than HOM power related bunch frequency (~ MHz).</a:t>
            </a:r>
          </a:p>
        </p:txBody>
      </p:sp>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2726"/>
          <a:stretch/>
        </p:blipFill>
        <p:spPr>
          <a:xfrm>
            <a:off x="3474720" y="3723810"/>
            <a:ext cx="1634491" cy="920485"/>
          </a:xfrm>
          <a:prstGeom prst="rect">
            <a:avLst/>
          </a:prstGeom>
        </p:spPr>
      </p:pic>
    </p:spTree>
    <p:extLst>
      <p:ext uri="{BB962C8B-B14F-4D97-AF65-F5344CB8AC3E}">
        <p14:creationId xmlns:p14="http://schemas.microsoft.com/office/powerpoint/2010/main" val="3615756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2F92DF-F3DB-465A-A613-C9F357290411}"/>
              </a:ext>
            </a:extLst>
          </p:cNvPr>
          <p:cNvSpPr>
            <a:spLocks noGrp="1"/>
          </p:cNvSpPr>
          <p:nvPr>
            <p:ph type="title"/>
          </p:nvPr>
        </p:nvSpPr>
        <p:spPr>
          <a:xfrm>
            <a:off x="68291" y="-22388"/>
            <a:ext cx="9144000" cy="994172"/>
          </a:xfrm>
        </p:spPr>
        <p:txBody>
          <a:bodyPr>
            <a:normAutofit/>
          </a:bodyPr>
          <a:lstStyle/>
          <a:p>
            <a:pPr algn="ctr"/>
            <a:r>
              <a:rPr lang="en-US" altLang="zh-CN" sz="3000" dirty="0" smtClean="0">
                <a:latin typeface="Arial" panose="020B0604020202020204" pitchFamily="34" charset="0"/>
                <a:cs typeface="Arial" panose="020B0604020202020204" pitchFamily="34" charset="0"/>
              </a:rPr>
              <a:t>Cavity HOM Power of Higgs (quasi-half-ring fill)</a:t>
            </a:r>
            <a:endParaRPr lang="zh-CN" altLang="en-US" sz="3000" dirty="0"/>
          </a:p>
        </p:txBody>
      </p:sp>
      <p:sp>
        <p:nvSpPr>
          <p:cNvPr id="4" name="灯片编号占位符 3">
            <a:extLst>
              <a:ext uri="{FF2B5EF4-FFF2-40B4-BE49-F238E27FC236}">
                <a16:creationId xmlns:a16="http://schemas.microsoft.com/office/drawing/2014/main" xmlns="" id="{83D23F6D-49BD-463E-8C63-84B19F84345E}"/>
              </a:ext>
            </a:extLst>
          </p:cNvPr>
          <p:cNvSpPr>
            <a:spLocks noGrp="1"/>
          </p:cNvSpPr>
          <p:nvPr>
            <p:ph type="sldNum" sz="quarter" idx="12"/>
          </p:nvPr>
        </p:nvSpPr>
        <p:spPr/>
        <p:txBody>
          <a:bodyPr/>
          <a:lstStyle/>
          <a:p>
            <a:fld id="{672E488A-81DB-4A5F-B4BA-D0957D335647}" type="slidenum">
              <a:rPr lang="zh-CN" altLang="en-US" smtClean="0"/>
              <a:t>27</a:t>
            </a:fld>
            <a:endParaRPr lang="zh-CN" altLang="en-US"/>
          </a:p>
        </p:txBody>
      </p:sp>
      <p:pic>
        <p:nvPicPr>
          <p:cNvPr id="5" name="图片 4">
            <a:extLst>
              <a:ext uri="{FF2B5EF4-FFF2-40B4-BE49-F238E27FC236}">
                <a16:creationId xmlns:a16="http://schemas.microsoft.com/office/drawing/2014/main" xmlns="" id="{B613A2C4-AC63-47C9-8BBC-F739B3593A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28386" y="2269286"/>
            <a:ext cx="3096190" cy="1053165"/>
          </a:xfrm>
          <a:prstGeom prst="rect">
            <a:avLst/>
          </a:prstGeom>
        </p:spPr>
      </p:pic>
      <p:graphicFrame>
        <p:nvGraphicFramePr>
          <p:cNvPr id="11" name="表格 10"/>
          <p:cNvGraphicFramePr>
            <a:graphicFrameLocks noGrp="1"/>
          </p:cNvGraphicFramePr>
          <p:nvPr>
            <p:extLst/>
          </p:nvPr>
        </p:nvGraphicFramePr>
        <p:xfrm>
          <a:off x="6457951" y="2287923"/>
          <a:ext cx="2407188" cy="1177290"/>
        </p:xfrm>
        <a:graphic>
          <a:graphicData uri="http://schemas.openxmlformats.org/drawingml/2006/table">
            <a:tbl>
              <a:tblPr firstRow="1" bandRow="1">
                <a:tableStyleId>{5940675A-B579-460E-94D1-54222C63F5DA}</a:tableStyleId>
              </a:tblPr>
              <a:tblGrid>
                <a:gridCol w="893950">
                  <a:extLst>
                    <a:ext uri="{9D8B030D-6E8A-4147-A177-3AD203B41FA5}">
                      <a16:colId xmlns:a16="http://schemas.microsoft.com/office/drawing/2014/main" xmlns="" val="1395699795"/>
                    </a:ext>
                  </a:extLst>
                </a:gridCol>
                <a:gridCol w="756619">
                  <a:extLst>
                    <a:ext uri="{9D8B030D-6E8A-4147-A177-3AD203B41FA5}">
                      <a16:colId xmlns:a16="http://schemas.microsoft.com/office/drawing/2014/main" xmlns="" val="221243356"/>
                    </a:ext>
                  </a:extLst>
                </a:gridCol>
                <a:gridCol w="756619">
                  <a:extLst>
                    <a:ext uri="{9D8B030D-6E8A-4147-A177-3AD203B41FA5}">
                      <a16:colId xmlns:a16="http://schemas.microsoft.com/office/drawing/2014/main" xmlns="" val="367035713"/>
                    </a:ext>
                  </a:extLst>
                </a:gridCol>
              </a:tblGrid>
              <a:tr h="342900">
                <a:tc>
                  <a:txBody>
                    <a:bodyPr/>
                    <a:lstStyle/>
                    <a:p>
                      <a:pPr algn="ctr"/>
                      <a:r>
                        <a:rPr lang="en-US" altLang="zh-CN" sz="900" b="1" i="0" dirty="0" smtClean="0">
                          <a:latin typeface="Arial" panose="020B0604020202020204" pitchFamily="34" charset="0"/>
                          <a:cs typeface="Arial" panose="020B0604020202020204" pitchFamily="34" charset="0"/>
                        </a:rPr>
                        <a:t>HOM Power (W)</a:t>
                      </a:r>
                      <a:endParaRPr lang="zh-CN" altLang="en-US" sz="900" b="1" i="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900" b="1" i="0" dirty="0" smtClean="0">
                          <a:latin typeface="Arial" panose="020B0604020202020204" pitchFamily="34" charset="0"/>
                          <a:cs typeface="Arial" panose="020B0604020202020204" pitchFamily="34" charset="0"/>
                        </a:rPr>
                        <a:t>Average</a:t>
                      </a:r>
                    </a:p>
                    <a:p>
                      <a:pPr algn="ctr"/>
                      <a:r>
                        <a:rPr lang="en-US" altLang="zh-CN" sz="900" b="1" i="0" dirty="0" smtClean="0">
                          <a:latin typeface="Arial" panose="020B0604020202020204" pitchFamily="34" charset="0"/>
                          <a:cs typeface="Arial" panose="020B0604020202020204" pitchFamily="34" charset="0"/>
                        </a:rPr>
                        <a:t>calculation</a:t>
                      </a:r>
                      <a:endParaRPr lang="zh-CN" altLang="en-US" sz="900" b="1" i="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900" b="1" i="0" dirty="0" smtClean="0">
                          <a:latin typeface="Arial" panose="020B0604020202020204" pitchFamily="34" charset="0"/>
                          <a:cs typeface="Arial" panose="020B0604020202020204" pitchFamily="34" charset="0"/>
                        </a:rPr>
                        <a:t>Spectrum</a:t>
                      </a:r>
                    </a:p>
                    <a:p>
                      <a:pPr algn="ctr"/>
                      <a:r>
                        <a:rPr lang="en-US" altLang="zh-CN" sz="900" b="1" i="0" dirty="0" smtClean="0">
                          <a:latin typeface="Arial" panose="020B0604020202020204" pitchFamily="34" charset="0"/>
                          <a:cs typeface="Arial" panose="020B0604020202020204" pitchFamily="34" charset="0"/>
                        </a:rPr>
                        <a:t>calculation</a:t>
                      </a:r>
                      <a:endParaRPr lang="zh-CN" altLang="en-US" sz="900" b="1" i="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73723526"/>
                  </a:ext>
                </a:extLst>
              </a:tr>
              <a:tr h="278130">
                <a:tc>
                  <a:txBody>
                    <a:bodyPr/>
                    <a:lstStyle/>
                    <a:p>
                      <a:pPr algn="l"/>
                      <a:r>
                        <a:rPr lang="en-US" altLang="zh-CN" sz="900" dirty="0" smtClean="0">
                          <a:latin typeface="Arial" panose="020B0604020202020204" pitchFamily="34" charset="0"/>
                          <a:cs typeface="Arial" panose="020B0604020202020204" pitchFamily="34" charset="0"/>
                        </a:rPr>
                        <a:t>&lt;</a:t>
                      </a:r>
                      <a:r>
                        <a:rPr lang="en-US" altLang="zh-CN" sz="900" baseline="0" dirty="0" smtClean="0">
                          <a:latin typeface="Arial" panose="020B0604020202020204" pitchFamily="34" charset="0"/>
                          <a:cs typeface="Arial" panose="020B0604020202020204" pitchFamily="34" charset="0"/>
                        </a:rPr>
                        <a:t> 1.85 GHz</a:t>
                      </a:r>
                      <a:endParaRPr lang="zh-CN" altLang="en-US" sz="9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900" dirty="0" smtClean="0">
                          <a:latin typeface="Arial" panose="020B0604020202020204" pitchFamily="34" charset="0"/>
                          <a:cs typeface="Arial" panose="020B0604020202020204" pitchFamily="34" charset="0"/>
                        </a:rPr>
                        <a:t>131</a:t>
                      </a:r>
                      <a:endParaRPr lang="zh-CN" altLang="en-US" sz="9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900" dirty="0" smtClean="0">
                          <a:latin typeface="Arial" panose="020B0604020202020204" pitchFamily="34" charset="0"/>
                          <a:cs typeface="Arial" panose="020B0604020202020204" pitchFamily="34" charset="0"/>
                        </a:rPr>
                        <a:t>19</a:t>
                      </a:r>
                      <a:endParaRPr lang="zh-CN" altLang="en-US" sz="9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625257733"/>
                  </a:ext>
                </a:extLst>
              </a:tr>
              <a:tr h="278130">
                <a:tc>
                  <a:txBody>
                    <a:bodyPr/>
                    <a:lstStyle/>
                    <a:p>
                      <a:pPr algn="l"/>
                      <a:r>
                        <a:rPr lang="en-US" altLang="zh-CN" sz="900" dirty="0" smtClean="0">
                          <a:latin typeface="Arial" panose="020B0604020202020204" pitchFamily="34" charset="0"/>
                          <a:cs typeface="Arial" panose="020B0604020202020204" pitchFamily="34" charset="0"/>
                        </a:rPr>
                        <a:t>1.85 ~</a:t>
                      </a:r>
                      <a:r>
                        <a:rPr lang="en-US" altLang="zh-CN" sz="900" baseline="0" dirty="0" smtClean="0">
                          <a:latin typeface="Arial" panose="020B0604020202020204" pitchFamily="34" charset="0"/>
                          <a:cs typeface="Arial" panose="020B0604020202020204" pitchFamily="34" charset="0"/>
                        </a:rPr>
                        <a:t> 14 GHz </a:t>
                      </a:r>
                      <a:endParaRPr lang="zh-CN" altLang="en-US" sz="9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900" dirty="0" smtClean="0">
                          <a:latin typeface="Arial" panose="020B0604020202020204" pitchFamily="34" charset="0"/>
                          <a:cs typeface="Arial" panose="020B0604020202020204" pitchFamily="34" charset="0"/>
                        </a:rPr>
                        <a:t>440</a:t>
                      </a:r>
                      <a:endParaRPr lang="zh-CN" altLang="en-US" sz="9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900" dirty="0" smtClean="0">
                          <a:latin typeface="Arial" panose="020B0604020202020204" pitchFamily="34" charset="0"/>
                          <a:cs typeface="Arial" panose="020B0604020202020204" pitchFamily="34" charset="0"/>
                        </a:rPr>
                        <a:t>440</a:t>
                      </a:r>
                      <a:endParaRPr lang="zh-CN" altLang="en-US" sz="9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895841883"/>
                  </a:ext>
                </a:extLst>
              </a:tr>
              <a:tr h="278130">
                <a:tc>
                  <a:txBody>
                    <a:bodyPr/>
                    <a:lstStyle/>
                    <a:p>
                      <a:pPr algn="l"/>
                      <a:r>
                        <a:rPr lang="en-US" altLang="zh-CN" sz="900" dirty="0" smtClean="0">
                          <a:latin typeface="Arial" panose="020B0604020202020204" pitchFamily="34" charset="0"/>
                          <a:cs typeface="Arial" panose="020B0604020202020204" pitchFamily="34" charset="0"/>
                        </a:rPr>
                        <a:t>Total</a:t>
                      </a:r>
                      <a:endParaRPr lang="zh-CN" altLang="en-US" sz="9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900" dirty="0" smtClean="0">
                          <a:latin typeface="Arial" panose="020B0604020202020204" pitchFamily="34" charset="0"/>
                          <a:cs typeface="Arial" panose="020B0604020202020204" pitchFamily="34" charset="0"/>
                        </a:rPr>
                        <a:t>571</a:t>
                      </a:r>
                      <a:endParaRPr lang="zh-CN" altLang="en-US" sz="9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900" dirty="0" smtClean="0">
                          <a:latin typeface="Arial" panose="020B0604020202020204" pitchFamily="34" charset="0"/>
                          <a:cs typeface="Arial" panose="020B0604020202020204" pitchFamily="34" charset="0"/>
                        </a:rPr>
                        <a:t>459</a:t>
                      </a:r>
                      <a:endParaRPr lang="zh-CN" altLang="en-US" sz="9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2380593022"/>
                  </a:ext>
                </a:extLst>
              </a:tr>
            </a:tbl>
          </a:graphicData>
        </a:graphic>
      </p:graphicFrame>
      <p:pic>
        <p:nvPicPr>
          <p:cNvPr id="12" name="图片 11"/>
          <p:cNvPicPr>
            <a:picLocks noChangeAspect="1"/>
          </p:cNvPicPr>
          <p:nvPr/>
        </p:nvPicPr>
        <p:blipFill>
          <a:blip r:embed="rId3"/>
          <a:stretch>
            <a:fillRect/>
          </a:stretch>
        </p:blipFill>
        <p:spPr>
          <a:xfrm>
            <a:off x="3143250" y="3465213"/>
            <a:ext cx="2981326" cy="1349153"/>
          </a:xfrm>
          <a:prstGeom prst="rect">
            <a:avLst/>
          </a:prstGeom>
        </p:spPr>
      </p:pic>
      <p:sp>
        <p:nvSpPr>
          <p:cNvPr id="3" name="文本框 2"/>
          <p:cNvSpPr txBox="1"/>
          <p:nvPr/>
        </p:nvSpPr>
        <p:spPr>
          <a:xfrm>
            <a:off x="328612" y="2287923"/>
            <a:ext cx="2424113" cy="738664"/>
          </a:xfrm>
          <a:prstGeom prst="rect">
            <a:avLst/>
          </a:prstGeom>
          <a:noFill/>
        </p:spPr>
        <p:txBody>
          <a:bodyPr wrap="square" rtlCol="0">
            <a:spAutoFit/>
          </a:bodyPr>
          <a:lstStyle/>
          <a:p>
            <a:r>
              <a:rPr lang="en-US" altLang="zh-CN" sz="1050" dirty="0">
                <a:latin typeface="Arial" panose="020B0604020202020204" pitchFamily="34" charset="0"/>
                <a:cs typeface="Arial" panose="020B0604020202020204" pitchFamily="34" charset="0"/>
              </a:rPr>
              <a:t>Due to common RF of the two rings, cavities in different location will feel different fill pattern thus different beam spectrum. </a:t>
            </a:r>
            <a:endParaRPr lang="zh-CN" altLang="en-US" sz="1050" dirty="0">
              <a:latin typeface="Arial" panose="020B0604020202020204" pitchFamily="34" charset="0"/>
              <a:cs typeface="Arial" panose="020B0604020202020204" pitchFamily="34" charset="0"/>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130" y="3465214"/>
            <a:ext cx="2806147" cy="1349153"/>
          </a:xfrm>
          <a:prstGeom prst="rect">
            <a:avLst/>
          </a:prstGeom>
        </p:spPr>
      </p:pic>
      <p:sp>
        <p:nvSpPr>
          <p:cNvPr id="14" name="矩形 13"/>
          <p:cNvSpPr/>
          <p:nvPr/>
        </p:nvSpPr>
        <p:spPr>
          <a:xfrm>
            <a:off x="6280548" y="3601451"/>
            <a:ext cx="2609765" cy="1738938"/>
          </a:xfrm>
          <a:prstGeom prst="rect">
            <a:avLst/>
          </a:prstGeom>
        </p:spPr>
        <p:txBody>
          <a:bodyPr wrap="square">
            <a:spAutoFit/>
          </a:bodyPr>
          <a:lstStyle/>
          <a:p>
            <a:pPr marL="214313" indent="-214313" algn="just">
              <a:spcBef>
                <a:spcPts val="450"/>
              </a:spcBef>
              <a:buFont typeface="Arial" panose="020B0604020202020204" pitchFamily="34" charset="0"/>
              <a:buChar char="•"/>
            </a:pPr>
            <a:r>
              <a:rPr lang="en-US" altLang="zh-CN" sz="1050" dirty="0">
                <a:latin typeface="Arial" panose="020B0604020202020204" pitchFamily="34" charset="0"/>
                <a:cs typeface="Arial" panose="020B0604020202020204" pitchFamily="34" charset="0"/>
              </a:rPr>
              <a:t>Beam spectrum spacing 2.69 MHz (Z-pole 40 MHz)</a:t>
            </a:r>
          </a:p>
          <a:p>
            <a:pPr marL="214313" indent="-214313" algn="just">
              <a:spcBef>
                <a:spcPts val="450"/>
              </a:spcBef>
              <a:buFont typeface="Arial" panose="020B0604020202020204" pitchFamily="34" charset="0"/>
              <a:buChar char="•"/>
            </a:pPr>
            <a:r>
              <a:rPr lang="en-US" altLang="zh-CN" sz="1050" dirty="0">
                <a:latin typeface="Arial" panose="020B0604020202020204" pitchFamily="34" charset="0"/>
                <a:cs typeface="Arial" panose="020B0604020202020204" pitchFamily="34" charset="0"/>
              </a:rPr>
              <a:t>Nearest distance between beam line and cavity impedance is 1 </a:t>
            </a:r>
            <a:r>
              <a:rPr lang="en-US" altLang="zh-CN" sz="1050" dirty="0" err="1">
                <a:latin typeface="Arial" panose="020B0604020202020204" pitchFamily="34" charset="0"/>
                <a:cs typeface="Arial" panose="020B0604020202020204" pitchFamily="34" charset="0"/>
              </a:rPr>
              <a:t>MHz.</a:t>
            </a:r>
            <a:endParaRPr lang="en-US" altLang="zh-CN" sz="1050" dirty="0">
              <a:latin typeface="Arial" panose="020B0604020202020204" pitchFamily="34" charset="0"/>
              <a:cs typeface="Arial" panose="020B0604020202020204" pitchFamily="34" charset="0"/>
            </a:endParaRPr>
          </a:p>
          <a:p>
            <a:pPr marL="214313" indent="-214313" algn="just">
              <a:spcBef>
                <a:spcPts val="450"/>
              </a:spcBef>
              <a:buFont typeface="Arial" panose="020B0604020202020204" pitchFamily="34" charset="0"/>
              <a:buChar char="•"/>
            </a:pPr>
            <a:r>
              <a:rPr lang="en-US" altLang="zh-CN" sz="1050" dirty="0">
                <a:latin typeface="Arial" panose="020B0604020202020204" pitchFamily="34" charset="0"/>
                <a:cs typeface="Arial" panose="020B0604020202020204" pitchFamily="34" charset="0"/>
              </a:rPr>
              <a:t>Total HOM power lower than single pass assumption: </a:t>
            </a:r>
            <a:r>
              <a:rPr lang="en-US" altLang="zh-CN" sz="1050" u="sng" dirty="0">
                <a:latin typeface="Arial" panose="020B0604020202020204" pitchFamily="34" charset="0"/>
                <a:cs typeface="Arial" panose="020B0604020202020204" pitchFamily="34" charset="0"/>
              </a:rPr>
              <a:t>Safe pattern for the ideal cavity</a:t>
            </a:r>
            <a:r>
              <a:rPr lang="en-US" altLang="zh-CN" sz="1050" dirty="0">
                <a:latin typeface="Arial" panose="020B0604020202020204" pitchFamily="34" charset="0"/>
                <a:cs typeface="Arial" panose="020B0604020202020204" pitchFamily="34" charset="0"/>
              </a:rPr>
              <a:t>.</a:t>
            </a:r>
          </a:p>
          <a:p>
            <a:pPr marL="214313" indent="-214313" algn="just">
              <a:spcBef>
                <a:spcPts val="450"/>
              </a:spcBef>
              <a:buFont typeface="Arial" panose="020B0604020202020204" pitchFamily="34" charset="0"/>
              <a:buChar char="•"/>
            </a:pPr>
            <a:r>
              <a:rPr lang="en-US" altLang="zh-CN" sz="1050" dirty="0">
                <a:latin typeface="Arial" panose="020B0604020202020204" pitchFamily="34" charset="0"/>
                <a:cs typeface="Arial" panose="020B0604020202020204" pitchFamily="34" charset="0"/>
              </a:rPr>
              <a:t>Same as Z-pole, detune the cavity will reduce the HOM power. </a:t>
            </a:r>
          </a:p>
        </p:txBody>
      </p:sp>
      <p:sp>
        <p:nvSpPr>
          <p:cNvPr id="15" name="矩形 14"/>
          <p:cNvSpPr/>
          <p:nvPr/>
        </p:nvSpPr>
        <p:spPr>
          <a:xfrm>
            <a:off x="576764" y="4951820"/>
            <a:ext cx="2203617" cy="369332"/>
          </a:xfrm>
          <a:prstGeom prst="rect">
            <a:avLst/>
          </a:prstGeom>
        </p:spPr>
        <p:txBody>
          <a:bodyPr wrap="none">
            <a:spAutoFit/>
          </a:bodyPr>
          <a:lstStyle/>
          <a:p>
            <a:r>
              <a:rPr lang="en-US" altLang="zh-CN" sz="900" dirty="0">
                <a:latin typeface="Arial" panose="020B0604020202020204" pitchFamily="34" charset="0"/>
                <a:cs typeface="Arial" panose="020B0604020202020204" pitchFamily="34" charset="0"/>
              </a:rPr>
              <a:t>Beam spectrum and cavity impedance</a:t>
            </a:r>
          </a:p>
          <a:p>
            <a:pPr algn="ctr"/>
            <a:r>
              <a:rPr lang="en-US" altLang="zh-CN" sz="900" dirty="0">
                <a:latin typeface="Arial" panose="020B0604020202020204" pitchFamily="34" charset="0"/>
                <a:cs typeface="Arial" panose="020B0604020202020204" pitchFamily="34" charset="0"/>
              </a:rPr>
              <a:t>(bunch repetition rate dominated) </a:t>
            </a:r>
            <a:endParaRPr lang="zh-CN" altLang="en-US" sz="900" dirty="0"/>
          </a:p>
        </p:txBody>
      </p:sp>
      <p:sp>
        <p:nvSpPr>
          <p:cNvPr id="16" name="矩形 15"/>
          <p:cNvSpPr/>
          <p:nvPr/>
        </p:nvSpPr>
        <p:spPr>
          <a:xfrm>
            <a:off x="3466266" y="4957127"/>
            <a:ext cx="2348050" cy="230832"/>
          </a:xfrm>
          <a:prstGeom prst="rect">
            <a:avLst/>
          </a:prstGeom>
        </p:spPr>
        <p:txBody>
          <a:bodyPr wrap="square">
            <a:spAutoFit/>
          </a:bodyPr>
          <a:lstStyle/>
          <a:p>
            <a:pPr algn="ctr"/>
            <a:r>
              <a:rPr lang="en-US" altLang="zh-CN" sz="900" dirty="0">
                <a:latin typeface="Arial" panose="020B0604020202020204" pitchFamily="34" charset="0"/>
                <a:cs typeface="Arial" panose="020B0604020202020204" pitchFamily="34" charset="0"/>
              </a:rPr>
              <a:t>Power spectrum </a:t>
            </a:r>
            <a:endParaRPr lang="zh-CN" altLang="en-US" sz="900" dirty="0"/>
          </a:p>
        </p:txBody>
      </p:sp>
    </p:spTree>
    <p:extLst>
      <p:ext uri="{BB962C8B-B14F-4D97-AF65-F5344CB8AC3E}">
        <p14:creationId xmlns:p14="http://schemas.microsoft.com/office/powerpoint/2010/main" val="29995555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3A6178-550D-4241-81A8-6C4BF52C0729}"/>
              </a:ext>
            </a:extLst>
          </p:cNvPr>
          <p:cNvSpPr>
            <a:spLocks noGrp="1"/>
          </p:cNvSpPr>
          <p:nvPr>
            <p:ph type="title"/>
          </p:nvPr>
        </p:nvSpPr>
        <p:spPr>
          <a:xfrm>
            <a:off x="684634" y="104831"/>
            <a:ext cx="7886700" cy="807543"/>
          </a:xfrm>
        </p:spPr>
        <p:txBody>
          <a:bodyPr>
            <a:normAutofit/>
          </a:bodyPr>
          <a:lstStyle/>
          <a:p>
            <a:pPr algn="ctr"/>
            <a:r>
              <a:rPr lang="en-US" altLang="zh-CN" sz="3000" dirty="0">
                <a:latin typeface="Arial" panose="020B0604020202020204" pitchFamily="34" charset="0"/>
                <a:cs typeface="Arial" panose="020B0604020202020204" pitchFamily="34" charset="0"/>
              </a:rPr>
              <a:t>HOM Damping Requirement for Z</a:t>
            </a:r>
            <a:endParaRPr lang="zh-CN" altLang="en-US" sz="3000"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xmlns="" id="{82CF76FB-65C9-4374-BADA-BE827AF3458F}"/>
              </a:ext>
            </a:extLst>
          </p:cNvPr>
          <p:cNvSpPr>
            <a:spLocks noGrp="1"/>
          </p:cNvSpPr>
          <p:nvPr>
            <p:ph type="sldNum" sz="quarter" idx="12"/>
          </p:nvPr>
        </p:nvSpPr>
        <p:spPr/>
        <p:txBody>
          <a:bodyPr/>
          <a:lstStyle/>
          <a:p>
            <a:fld id="{672E488A-81DB-4A5F-B4BA-D0957D335647}" type="slidenum">
              <a:rPr lang="zh-CN" altLang="en-US" smtClean="0">
                <a:latin typeface="Arial" panose="020B0604020202020204" pitchFamily="34" charset="0"/>
                <a:cs typeface="Arial" panose="020B0604020202020204" pitchFamily="34" charset="0"/>
              </a:rPr>
              <a:t>28</a:t>
            </a:fld>
            <a:endParaRPr lang="zh-CN" altLang="en-US">
              <a:latin typeface="Arial" panose="020B0604020202020204" pitchFamily="34" charset="0"/>
              <a:cs typeface="Arial" panose="020B0604020202020204" pitchFamily="34" charset="0"/>
            </a:endParaRPr>
          </a:p>
        </p:txBody>
      </p:sp>
      <p:graphicFrame>
        <p:nvGraphicFramePr>
          <p:cNvPr id="5" name="表格 4">
            <a:extLst>
              <a:ext uri="{FF2B5EF4-FFF2-40B4-BE49-F238E27FC236}">
                <a16:creationId xmlns:a16="http://schemas.microsoft.com/office/drawing/2014/main" xmlns="" id="{66FBAADF-E2F3-4643-AF61-93B8DC50BC8E}"/>
              </a:ext>
            </a:extLst>
          </p:cNvPr>
          <p:cNvGraphicFramePr>
            <a:graphicFrameLocks noGrp="1"/>
          </p:cNvGraphicFramePr>
          <p:nvPr>
            <p:extLst>
              <p:ext uri="{D42A27DB-BD31-4B8C-83A1-F6EECF244321}">
                <p14:modId xmlns:p14="http://schemas.microsoft.com/office/powerpoint/2010/main" val="346500343"/>
              </p:ext>
            </p:extLst>
          </p:nvPr>
        </p:nvGraphicFramePr>
        <p:xfrm>
          <a:off x="240475" y="1389984"/>
          <a:ext cx="4967334" cy="4953880"/>
        </p:xfrm>
        <a:graphic>
          <a:graphicData uri="http://schemas.openxmlformats.org/drawingml/2006/table">
            <a:tbl>
              <a:tblPr firstRow="1" bandRow="1">
                <a:tableStyleId>{5940675A-B579-460E-94D1-54222C63F5DA}</a:tableStyleId>
              </a:tblPr>
              <a:tblGrid>
                <a:gridCol w="1134345">
                  <a:extLst>
                    <a:ext uri="{9D8B030D-6E8A-4147-A177-3AD203B41FA5}">
                      <a16:colId xmlns:a16="http://schemas.microsoft.com/office/drawing/2014/main" xmlns="" val="20000"/>
                    </a:ext>
                  </a:extLst>
                </a:gridCol>
                <a:gridCol w="858861">
                  <a:extLst>
                    <a:ext uri="{9D8B030D-6E8A-4147-A177-3AD203B41FA5}">
                      <a16:colId xmlns:a16="http://schemas.microsoft.com/office/drawing/2014/main" xmlns="" val="20001"/>
                    </a:ext>
                  </a:extLst>
                </a:gridCol>
                <a:gridCol w="776714">
                  <a:extLst>
                    <a:ext uri="{9D8B030D-6E8A-4147-A177-3AD203B41FA5}">
                      <a16:colId xmlns:a16="http://schemas.microsoft.com/office/drawing/2014/main" xmlns="" val="20002"/>
                    </a:ext>
                  </a:extLst>
                </a:gridCol>
                <a:gridCol w="1042060">
                  <a:extLst>
                    <a:ext uri="{9D8B030D-6E8A-4147-A177-3AD203B41FA5}">
                      <a16:colId xmlns:a16="http://schemas.microsoft.com/office/drawing/2014/main" xmlns="" val="20003"/>
                    </a:ext>
                  </a:extLst>
                </a:gridCol>
                <a:gridCol w="1155354">
                  <a:extLst>
                    <a:ext uri="{9D8B030D-6E8A-4147-A177-3AD203B41FA5}">
                      <a16:colId xmlns:a16="http://schemas.microsoft.com/office/drawing/2014/main" xmlns="" val="20004"/>
                    </a:ext>
                  </a:extLst>
                </a:gridCol>
              </a:tblGrid>
              <a:tr h="685800">
                <a:tc>
                  <a:txBody>
                    <a:bodyPr/>
                    <a:lstStyle/>
                    <a:p>
                      <a:pPr indent="0" algn="ctr"/>
                      <a:r>
                        <a:rPr lang="en-US" altLang="zh-CN" sz="1400" dirty="0">
                          <a:latin typeface="Arial" panose="020B0604020202020204" pitchFamily="34" charset="0"/>
                          <a:cs typeface="Arial" panose="020B0604020202020204" pitchFamily="34" charset="0"/>
                        </a:rPr>
                        <a:t>Monopole</a:t>
                      </a:r>
                      <a:r>
                        <a:rPr lang="en-US" altLang="zh-CN" sz="1400" baseline="0" dirty="0">
                          <a:latin typeface="Arial" panose="020B0604020202020204" pitchFamily="34" charset="0"/>
                          <a:cs typeface="Arial" panose="020B0604020202020204" pitchFamily="34" charset="0"/>
                        </a:rPr>
                        <a:t> mode</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r>
                        <a:rPr lang="en-US" altLang="zh-CN" sz="1400" i="1" dirty="0">
                          <a:latin typeface="Arial" panose="020B0604020202020204" pitchFamily="34" charset="0"/>
                          <a:cs typeface="Arial" panose="020B0604020202020204" pitchFamily="34" charset="0"/>
                        </a:rPr>
                        <a:t>f</a:t>
                      </a:r>
                      <a:r>
                        <a:rPr lang="en-US" altLang="zh-CN" sz="1400" dirty="0">
                          <a:latin typeface="Arial" panose="020B0604020202020204" pitchFamily="34" charset="0"/>
                          <a:cs typeface="Arial" panose="020B0604020202020204" pitchFamily="34" charset="0"/>
                        </a:rPr>
                        <a:t> (MHz)</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lnSpc>
                          <a:spcPct val="100000"/>
                        </a:lnSpc>
                        <a:spcBef>
                          <a:spcPts val="0"/>
                        </a:spcBef>
                        <a:spcAft>
                          <a:spcPts val="300"/>
                        </a:spcAft>
                      </a:pPr>
                      <a:r>
                        <a:rPr lang="en-US" altLang="zh-CN" sz="1400" i="1" dirty="0">
                          <a:latin typeface="Arial" panose="020B0604020202020204" pitchFamily="34" charset="0"/>
                          <a:cs typeface="Arial" panose="020B0604020202020204" pitchFamily="34" charset="0"/>
                        </a:rPr>
                        <a:t>R</a:t>
                      </a:r>
                      <a:r>
                        <a:rPr lang="en-US" altLang="zh-CN" sz="1400" dirty="0">
                          <a:latin typeface="Arial" panose="020B0604020202020204" pitchFamily="34" charset="0"/>
                          <a:cs typeface="Arial" panose="020B0604020202020204" pitchFamily="34" charset="0"/>
                        </a:rPr>
                        <a:t>/</a:t>
                      </a:r>
                      <a:r>
                        <a:rPr lang="en-US" altLang="zh-CN" sz="1400" i="1" dirty="0">
                          <a:latin typeface="Arial" panose="020B0604020202020204" pitchFamily="34" charset="0"/>
                          <a:cs typeface="Arial" panose="020B0604020202020204" pitchFamily="34" charset="0"/>
                        </a:rPr>
                        <a:t>Q</a:t>
                      </a:r>
                      <a:r>
                        <a:rPr lang="en-US" altLang="zh-CN" sz="1400" dirty="0">
                          <a:latin typeface="Arial" panose="020B0604020202020204" pitchFamily="34" charset="0"/>
                          <a:cs typeface="Arial" panose="020B0604020202020204" pitchFamily="34" charset="0"/>
                        </a:rPr>
                        <a:t> (Ω)</a:t>
                      </a:r>
                    </a:p>
                  </a:txBody>
                  <a:tcPr marL="68580" marR="68580" marT="34290" marB="34290" anchor="ctr"/>
                </a:tc>
                <a:tc>
                  <a:txBody>
                    <a:bodyPr/>
                    <a:lstStyle/>
                    <a:p>
                      <a:pPr indent="0" algn="ctr"/>
                      <a:r>
                        <a:rPr lang="en-US" altLang="zh-CN" sz="1400" i="1" dirty="0" err="1">
                          <a:latin typeface="Arial" panose="020B0604020202020204" pitchFamily="34" charset="0"/>
                          <a:cs typeface="Arial" panose="020B0604020202020204" pitchFamily="34" charset="0"/>
                        </a:rPr>
                        <a:t>Q</a:t>
                      </a:r>
                      <a:r>
                        <a:rPr lang="en-US" altLang="zh-CN" sz="1400" baseline="-25000" dirty="0" err="1">
                          <a:latin typeface="Arial" panose="020B0604020202020204" pitchFamily="34" charset="0"/>
                          <a:cs typeface="Arial" panose="020B0604020202020204" pitchFamily="34" charset="0"/>
                        </a:rPr>
                        <a:t>e</a:t>
                      </a:r>
                      <a:endParaRPr lang="en-US" altLang="zh-CN" sz="1400" baseline="-250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i="0" dirty="0">
                          <a:latin typeface="Arial" panose="020B0604020202020204" pitchFamily="34" charset="0"/>
                          <a:cs typeface="Arial" panose="020B0604020202020204" pitchFamily="34" charset="0"/>
                        </a:rPr>
                        <a:t>(with feedback)</a:t>
                      </a:r>
                      <a:endParaRPr lang="zh-CN" altLang="en-US" sz="1400" b="0" i="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r>
                        <a:rPr lang="en-US" altLang="zh-CN" sz="1400" i="1" dirty="0" err="1">
                          <a:latin typeface="Arial" panose="020B0604020202020204" pitchFamily="34" charset="0"/>
                          <a:cs typeface="Arial" panose="020B0604020202020204" pitchFamily="34" charset="0"/>
                        </a:rPr>
                        <a:t>Q</a:t>
                      </a:r>
                      <a:r>
                        <a:rPr lang="en-US" altLang="zh-CN" sz="1400" baseline="-25000" dirty="0" err="1">
                          <a:latin typeface="Arial" panose="020B0604020202020204" pitchFamily="34" charset="0"/>
                          <a:cs typeface="Arial" panose="020B0604020202020204" pitchFamily="34" charset="0"/>
                        </a:rPr>
                        <a:t>e</a:t>
                      </a:r>
                      <a:endParaRPr lang="en-US" altLang="zh-CN" sz="1400" baseline="-250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i="0" dirty="0">
                          <a:latin typeface="Arial" panose="020B0604020202020204" pitchFamily="34" charset="0"/>
                          <a:cs typeface="Arial" panose="020B0604020202020204" pitchFamily="34" charset="0"/>
                        </a:rPr>
                        <a:t>(without feedback)</a:t>
                      </a:r>
                      <a:endParaRPr lang="zh-CN" altLang="en-US" sz="1400" b="0" i="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0000"/>
                  </a:ext>
                </a:extLst>
              </a:tr>
              <a:tr h="282380">
                <a:tc>
                  <a:txBody>
                    <a:bodyPr/>
                    <a:lstStyle/>
                    <a:p>
                      <a:pPr algn="ctr"/>
                      <a:r>
                        <a:rPr lang="en-US" altLang="zh-CN" sz="1400" dirty="0">
                          <a:latin typeface="Arial" panose="020B0604020202020204" pitchFamily="34" charset="0"/>
                          <a:cs typeface="Arial" panose="020B0604020202020204" pitchFamily="34" charset="0"/>
                        </a:rPr>
                        <a:t>TM011</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latin typeface="Arial" panose="020B0604020202020204" pitchFamily="34" charset="0"/>
                          <a:cs typeface="Arial" panose="020B0604020202020204" pitchFamily="34" charset="0"/>
                        </a:rPr>
                        <a:t>1165.574</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latin typeface="Arial" panose="020B0604020202020204" pitchFamily="34" charset="0"/>
                          <a:cs typeface="Arial" panose="020B0604020202020204" pitchFamily="34" charset="0"/>
                        </a:rPr>
                        <a:t>65.2</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9.2×10</a:t>
                      </a:r>
                      <a:r>
                        <a:rPr lang="en-US" altLang="zh-CN" sz="1400" baseline="30000" dirty="0">
                          <a:solidFill>
                            <a:srgbClr val="FF0000"/>
                          </a:solidFill>
                          <a:latin typeface="Arial" panose="020B0604020202020204" pitchFamily="34" charset="0"/>
                          <a:cs typeface="Arial" panose="020B0604020202020204" pitchFamily="34" charset="0"/>
                        </a:rPr>
                        <a:t>3</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2.6×10</a:t>
                      </a:r>
                      <a:r>
                        <a:rPr lang="en-US" altLang="zh-CN" sz="1400" baseline="30000" dirty="0">
                          <a:solidFill>
                            <a:srgbClr val="FF0000"/>
                          </a:solidFill>
                          <a:latin typeface="Arial" panose="020B0604020202020204" pitchFamily="34" charset="0"/>
                          <a:cs typeface="Arial" panose="020B0604020202020204" pitchFamily="34" charset="0"/>
                        </a:rPr>
                        <a:t>2</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0001"/>
                  </a:ext>
                </a:extLst>
              </a:tr>
              <a:tr h="274320">
                <a:tc>
                  <a:txBody>
                    <a:bodyPr/>
                    <a:lstStyle/>
                    <a:p>
                      <a:pPr algn="ctr"/>
                      <a:r>
                        <a:rPr lang="en-US" altLang="zh-CN" sz="1400" dirty="0">
                          <a:latin typeface="Arial" panose="020B0604020202020204" pitchFamily="34" charset="0"/>
                          <a:cs typeface="Arial" panose="020B0604020202020204" pitchFamily="34" charset="0"/>
                        </a:rPr>
                        <a:t>TM020</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latin typeface="Arial" panose="020B0604020202020204" pitchFamily="34" charset="0"/>
                          <a:cs typeface="Arial" panose="020B0604020202020204" pitchFamily="34" charset="0"/>
                        </a:rPr>
                        <a:t>1383.898</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latin typeface="Arial" panose="020B0604020202020204" pitchFamily="34" charset="0"/>
                          <a:cs typeface="Arial" panose="020B0604020202020204" pitchFamily="34" charset="0"/>
                        </a:rPr>
                        <a:t>1.29</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3.9×10</a:t>
                      </a:r>
                      <a:r>
                        <a:rPr lang="en-US" altLang="zh-CN" sz="1400" baseline="30000" dirty="0">
                          <a:solidFill>
                            <a:srgbClr val="FF0000"/>
                          </a:solidFill>
                          <a:latin typeface="Arial" panose="020B0604020202020204" pitchFamily="34" charset="0"/>
                          <a:cs typeface="Arial" panose="020B0604020202020204" pitchFamily="34" charset="0"/>
                        </a:rPr>
                        <a:t>5</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1.1×10</a:t>
                      </a:r>
                      <a:r>
                        <a:rPr lang="en-US" altLang="zh-CN" sz="1400" baseline="30000" dirty="0">
                          <a:solidFill>
                            <a:srgbClr val="FF0000"/>
                          </a:solidFill>
                          <a:latin typeface="Arial" panose="020B0604020202020204" pitchFamily="34" charset="0"/>
                          <a:cs typeface="Arial" panose="020B0604020202020204" pitchFamily="34" charset="0"/>
                        </a:rPr>
                        <a:t>4</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0002"/>
                  </a:ext>
                </a:extLst>
              </a:tr>
              <a:tr h="274320">
                <a:tc>
                  <a:txBody>
                    <a:bodyPr/>
                    <a:lstStyle/>
                    <a:p>
                      <a:pPr algn="ctr"/>
                      <a:r>
                        <a:rPr lang="en-US" altLang="zh-CN" sz="1400" b="1" dirty="0">
                          <a:latin typeface="Arial" panose="020B0604020202020204" pitchFamily="34" charset="0"/>
                          <a:cs typeface="Arial" panose="020B0604020202020204" pitchFamily="34" charset="0"/>
                        </a:rPr>
                        <a:t>TM021</a:t>
                      </a:r>
                      <a:endParaRPr lang="zh-CN" altLang="en-US" sz="14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b="1" dirty="0">
                          <a:latin typeface="Arial" panose="020B0604020202020204" pitchFamily="34" charset="0"/>
                          <a:cs typeface="Arial" panose="020B0604020202020204" pitchFamily="34" charset="0"/>
                        </a:rPr>
                        <a:t>1717.475</a:t>
                      </a:r>
                      <a:endParaRPr lang="zh-CN" altLang="en-US" sz="14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latin typeface="Arial" panose="020B0604020202020204" pitchFamily="34" charset="0"/>
                          <a:cs typeface="Arial" panose="020B0604020202020204" pitchFamily="34" charset="0"/>
                        </a:rPr>
                        <a:t>19.88</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2.0×10</a:t>
                      </a:r>
                      <a:r>
                        <a:rPr lang="en-US" altLang="zh-CN" sz="1400" baseline="30000" dirty="0">
                          <a:solidFill>
                            <a:srgbClr val="FF0000"/>
                          </a:solidFill>
                          <a:latin typeface="Arial" panose="020B0604020202020204" pitchFamily="34" charset="0"/>
                          <a:cs typeface="Arial" panose="020B0604020202020204" pitchFamily="34" charset="0"/>
                        </a:rPr>
                        <a:t>4</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5.8×10</a:t>
                      </a:r>
                      <a:r>
                        <a:rPr lang="en-US" altLang="zh-CN" sz="1400" baseline="30000" dirty="0">
                          <a:solidFill>
                            <a:srgbClr val="FF0000"/>
                          </a:solidFill>
                          <a:latin typeface="Arial" panose="020B0604020202020204" pitchFamily="34" charset="0"/>
                          <a:cs typeface="Arial" panose="020B0604020202020204" pitchFamily="34" charset="0"/>
                        </a:rPr>
                        <a:t>2</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0003"/>
                  </a:ext>
                </a:extLst>
              </a:tr>
              <a:tr h="274320">
                <a:tc>
                  <a:txBody>
                    <a:bodyPr/>
                    <a:lstStyle/>
                    <a:p>
                      <a:pPr algn="ctr"/>
                      <a:r>
                        <a:rPr lang="en-US" altLang="zh-CN" sz="1400" dirty="0">
                          <a:latin typeface="Arial" panose="020B0604020202020204" pitchFamily="34" charset="0"/>
                          <a:cs typeface="Arial" panose="020B0604020202020204" pitchFamily="34" charset="0"/>
                        </a:rPr>
                        <a:t>TM012</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latin typeface="Arial" panose="020B0604020202020204" pitchFamily="34" charset="0"/>
                          <a:cs typeface="Arial" panose="020B0604020202020204" pitchFamily="34" charset="0"/>
                        </a:rPr>
                        <a:t>1832.801</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latin typeface="Arial" panose="020B0604020202020204" pitchFamily="34" charset="0"/>
                          <a:cs typeface="Arial" panose="020B0604020202020204" pitchFamily="34" charset="0"/>
                        </a:rPr>
                        <a:t>17.26</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2.2×10</a:t>
                      </a:r>
                      <a:r>
                        <a:rPr lang="en-US" altLang="zh-CN" sz="1400" baseline="30000" dirty="0">
                          <a:solidFill>
                            <a:srgbClr val="FF0000"/>
                          </a:solidFill>
                          <a:latin typeface="Arial" panose="020B0604020202020204" pitchFamily="34" charset="0"/>
                          <a:cs typeface="Arial" panose="020B0604020202020204" pitchFamily="34" charset="0"/>
                        </a:rPr>
                        <a:t>4</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6.2×10</a:t>
                      </a:r>
                      <a:r>
                        <a:rPr lang="en-US" altLang="zh-CN" sz="1400" baseline="30000" dirty="0">
                          <a:solidFill>
                            <a:srgbClr val="FF0000"/>
                          </a:solidFill>
                          <a:latin typeface="Arial" panose="020B0604020202020204" pitchFamily="34" charset="0"/>
                          <a:cs typeface="Arial" panose="020B0604020202020204" pitchFamily="34" charset="0"/>
                        </a:rPr>
                        <a:t>2</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0004"/>
                  </a:ext>
                </a:extLst>
              </a:tr>
              <a:tr h="685800">
                <a:tc>
                  <a:txBody>
                    <a:bodyPr/>
                    <a:lstStyle/>
                    <a:p>
                      <a:pPr algn="ctr"/>
                      <a:r>
                        <a:rPr lang="en-US" altLang="zh-CN" sz="1400" dirty="0">
                          <a:latin typeface="Arial" panose="020B0604020202020204" pitchFamily="34" charset="0"/>
                          <a:cs typeface="Arial" panose="020B0604020202020204" pitchFamily="34" charset="0"/>
                        </a:rPr>
                        <a:t>Dipole</a:t>
                      </a:r>
                      <a:r>
                        <a:rPr lang="en-US" altLang="zh-CN" sz="1400" baseline="0" dirty="0">
                          <a:latin typeface="Arial" panose="020B0604020202020204" pitchFamily="34" charset="0"/>
                          <a:cs typeface="Arial" panose="020B0604020202020204" pitchFamily="34" charset="0"/>
                        </a:rPr>
                        <a:t> mode</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r>
                        <a:rPr lang="en-US" altLang="zh-CN" sz="1400" i="1" dirty="0">
                          <a:latin typeface="Arial" panose="020B0604020202020204" pitchFamily="34" charset="0"/>
                          <a:cs typeface="Arial" panose="020B0604020202020204" pitchFamily="34" charset="0"/>
                        </a:rPr>
                        <a:t>f</a:t>
                      </a:r>
                      <a:r>
                        <a:rPr lang="en-US" altLang="zh-CN" sz="1400" dirty="0">
                          <a:latin typeface="Arial" panose="020B0604020202020204" pitchFamily="34" charset="0"/>
                          <a:cs typeface="Arial" panose="020B0604020202020204" pitchFamily="34" charset="0"/>
                        </a:rPr>
                        <a:t> (MHz)</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lnSpc>
                          <a:spcPct val="100000"/>
                        </a:lnSpc>
                        <a:spcBef>
                          <a:spcPts val="0"/>
                        </a:spcBef>
                        <a:spcAft>
                          <a:spcPts val="300"/>
                        </a:spcAft>
                      </a:pPr>
                      <a:r>
                        <a:rPr lang="en-US" altLang="zh-CN" sz="1400" i="1" dirty="0">
                          <a:latin typeface="Arial" panose="020B0604020202020204" pitchFamily="34" charset="0"/>
                          <a:cs typeface="Arial" panose="020B0604020202020204" pitchFamily="34" charset="0"/>
                        </a:rPr>
                        <a:t>R</a:t>
                      </a:r>
                      <a:r>
                        <a:rPr lang="en-US" altLang="zh-CN" sz="1400" dirty="0">
                          <a:latin typeface="Arial" panose="020B0604020202020204" pitchFamily="34" charset="0"/>
                          <a:cs typeface="Arial" panose="020B0604020202020204" pitchFamily="34" charset="0"/>
                        </a:rPr>
                        <a:t>/</a:t>
                      </a:r>
                      <a:r>
                        <a:rPr lang="en-US" altLang="zh-CN" sz="1400" i="1" dirty="0">
                          <a:latin typeface="Arial" panose="020B0604020202020204" pitchFamily="34" charset="0"/>
                          <a:cs typeface="Arial" panose="020B0604020202020204" pitchFamily="34" charset="0"/>
                        </a:rPr>
                        <a:t>Q</a:t>
                      </a:r>
                      <a:r>
                        <a:rPr lang="en-US" altLang="zh-CN" sz="1400" dirty="0">
                          <a:latin typeface="Arial" panose="020B0604020202020204" pitchFamily="34" charset="0"/>
                          <a:cs typeface="Arial" panose="020B0604020202020204" pitchFamily="34" charset="0"/>
                        </a:rPr>
                        <a:t> (Ω/m)</a:t>
                      </a:r>
                    </a:p>
                  </a:txBody>
                  <a:tcPr marL="68580" marR="68580" marT="34290" marB="34290" anchor="ctr"/>
                </a:tc>
                <a:tc>
                  <a:txBody>
                    <a:bodyPr/>
                    <a:lstStyle/>
                    <a:p>
                      <a:pPr indent="0" algn="ctr"/>
                      <a:r>
                        <a:rPr lang="en-US" altLang="zh-CN" sz="1400" i="1" dirty="0" err="1">
                          <a:latin typeface="Arial" panose="020B0604020202020204" pitchFamily="34" charset="0"/>
                          <a:cs typeface="Arial" panose="020B0604020202020204" pitchFamily="34" charset="0"/>
                        </a:rPr>
                        <a:t>Q</a:t>
                      </a:r>
                      <a:r>
                        <a:rPr lang="en-US" altLang="zh-CN" sz="1400" baseline="-25000" dirty="0" err="1">
                          <a:latin typeface="Arial" panose="020B0604020202020204" pitchFamily="34" charset="0"/>
                          <a:cs typeface="Arial" panose="020B0604020202020204" pitchFamily="34" charset="0"/>
                        </a:rPr>
                        <a:t>e</a:t>
                      </a:r>
                      <a:endParaRPr lang="en-US" altLang="zh-CN" sz="1400" baseline="-250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i="0" dirty="0">
                          <a:latin typeface="Arial" panose="020B0604020202020204" pitchFamily="34" charset="0"/>
                          <a:cs typeface="Arial" panose="020B0604020202020204" pitchFamily="34" charset="0"/>
                        </a:rPr>
                        <a:t>(with feedback)</a:t>
                      </a:r>
                      <a:endParaRPr lang="zh-CN" altLang="en-US" sz="1400" b="0" i="0" dirty="0">
                        <a:latin typeface="Arial" panose="020B0604020202020204" pitchFamily="34" charset="0"/>
                        <a:cs typeface="Arial" panose="020B0604020202020204" pitchFamily="34" charset="0"/>
                      </a:endParaRPr>
                    </a:p>
                  </a:txBody>
                  <a:tcPr marL="68580" marR="68580" marT="34290" marB="34290" anchor="ctr"/>
                </a:tc>
                <a:tc>
                  <a:txBody>
                    <a:bodyPr/>
                    <a:lstStyle/>
                    <a:p>
                      <a:pPr indent="0" algn="ctr"/>
                      <a:r>
                        <a:rPr lang="en-US" altLang="zh-CN" sz="1400" i="1" dirty="0" err="1">
                          <a:latin typeface="Arial" panose="020B0604020202020204" pitchFamily="34" charset="0"/>
                          <a:cs typeface="Arial" panose="020B0604020202020204" pitchFamily="34" charset="0"/>
                        </a:rPr>
                        <a:t>Q</a:t>
                      </a:r>
                      <a:r>
                        <a:rPr lang="en-US" altLang="zh-CN" sz="1400" baseline="-25000" dirty="0" err="1">
                          <a:latin typeface="Arial" panose="020B0604020202020204" pitchFamily="34" charset="0"/>
                          <a:cs typeface="Arial" panose="020B0604020202020204" pitchFamily="34" charset="0"/>
                        </a:rPr>
                        <a:t>e</a:t>
                      </a:r>
                      <a:endParaRPr lang="en-US" altLang="zh-CN" sz="1400" baseline="-25000" dirty="0">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0" i="0" dirty="0">
                          <a:latin typeface="Arial" panose="020B0604020202020204" pitchFamily="34" charset="0"/>
                          <a:cs typeface="Arial" panose="020B0604020202020204" pitchFamily="34" charset="0"/>
                        </a:rPr>
                        <a:t>(without feedback)</a:t>
                      </a:r>
                      <a:endParaRPr lang="zh-CN" altLang="en-US" sz="1400" b="0" i="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0005"/>
                  </a:ext>
                </a:extLst>
              </a:tr>
              <a:tr h="282380">
                <a:tc>
                  <a:txBody>
                    <a:bodyPr/>
                    <a:lstStyle/>
                    <a:p>
                      <a:pPr algn="ctr"/>
                      <a:r>
                        <a:rPr lang="en-US" altLang="zh-CN" sz="1400" dirty="0">
                          <a:latin typeface="Arial" panose="020B0604020202020204" pitchFamily="34" charset="0"/>
                          <a:cs typeface="Arial" panose="020B0604020202020204" pitchFamily="34" charset="0"/>
                        </a:rPr>
                        <a:t>TE111</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latin typeface="Arial" panose="020B0604020202020204" pitchFamily="34" charset="0"/>
                          <a:cs typeface="Arial" panose="020B0604020202020204" pitchFamily="34" charset="0"/>
                        </a:rPr>
                        <a:t>844.738</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latin typeface="Arial" panose="020B0604020202020204" pitchFamily="34" charset="0"/>
                          <a:cs typeface="Arial" panose="020B0604020202020204" pitchFamily="34" charset="0"/>
                        </a:rPr>
                        <a:t>279.82</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4.0×10</a:t>
                      </a:r>
                      <a:r>
                        <a:rPr lang="en-US" altLang="zh-CN" sz="1400" baseline="30000" dirty="0">
                          <a:solidFill>
                            <a:srgbClr val="FF0000"/>
                          </a:solidFill>
                          <a:latin typeface="Arial" panose="020B0604020202020204" pitchFamily="34" charset="0"/>
                          <a:cs typeface="Arial" panose="020B0604020202020204" pitchFamily="34" charset="0"/>
                        </a:rPr>
                        <a:t>4</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1.6×10</a:t>
                      </a:r>
                      <a:r>
                        <a:rPr lang="en-US" altLang="zh-CN" sz="1400" baseline="30000" dirty="0">
                          <a:solidFill>
                            <a:srgbClr val="FF0000"/>
                          </a:solidFill>
                          <a:latin typeface="Arial" panose="020B0604020202020204" pitchFamily="34" charset="0"/>
                          <a:cs typeface="Arial" panose="020B0604020202020204" pitchFamily="34" charset="0"/>
                        </a:rPr>
                        <a:t>2</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0006"/>
                  </a:ext>
                </a:extLst>
              </a:tr>
              <a:tr h="282380">
                <a:tc>
                  <a:txBody>
                    <a:bodyPr/>
                    <a:lstStyle/>
                    <a:p>
                      <a:pPr algn="ctr"/>
                      <a:r>
                        <a:rPr lang="en-US" altLang="zh-CN" sz="1400" dirty="0">
                          <a:latin typeface="Arial" panose="020B0604020202020204" pitchFamily="34" charset="0"/>
                          <a:cs typeface="Arial" panose="020B0604020202020204" pitchFamily="34" charset="0"/>
                        </a:rPr>
                        <a:t>TM110</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latin typeface="Arial" panose="020B0604020202020204" pitchFamily="34" charset="0"/>
                          <a:cs typeface="Arial" panose="020B0604020202020204" pitchFamily="34" charset="0"/>
                        </a:rPr>
                        <a:t>907.592</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latin typeface="Arial" panose="020B0604020202020204" pitchFamily="34" charset="0"/>
                          <a:cs typeface="Arial" panose="020B0604020202020204" pitchFamily="34" charset="0"/>
                        </a:rPr>
                        <a:t>420.05</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2.6×10</a:t>
                      </a:r>
                      <a:r>
                        <a:rPr lang="en-US" altLang="zh-CN" sz="1400" baseline="30000" dirty="0">
                          <a:solidFill>
                            <a:srgbClr val="FF0000"/>
                          </a:solidFill>
                          <a:latin typeface="Arial" panose="020B0604020202020204" pitchFamily="34" charset="0"/>
                          <a:cs typeface="Arial" panose="020B0604020202020204" pitchFamily="34" charset="0"/>
                        </a:rPr>
                        <a:t>4</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1.0×10</a:t>
                      </a:r>
                      <a:r>
                        <a:rPr lang="en-US" altLang="zh-CN" sz="1400" baseline="30000" dirty="0">
                          <a:solidFill>
                            <a:srgbClr val="FF0000"/>
                          </a:solidFill>
                          <a:latin typeface="Arial" panose="020B0604020202020204" pitchFamily="34" charset="0"/>
                          <a:cs typeface="Arial" panose="020B0604020202020204" pitchFamily="34" charset="0"/>
                        </a:rPr>
                        <a:t>2</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0007"/>
                  </a:ext>
                </a:extLst>
              </a:tr>
              <a:tr h="338894">
                <a:tc>
                  <a:txBody>
                    <a:bodyPr/>
                    <a:lstStyle/>
                    <a:p>
                      <a:pPr algn="ctr"/>
                      <a:r>
                        <a:rPr lang="en-US" altLang="zh-CN" sz="1400" b="1" dirty="0">
                          <a:latin typeface="Arial" panose="020B0604020202020204" pitchFamily="34" charset="0"/>
                          <a:cs typeface="Arial" panose="020B0604020202020204" pitchFamily="34" charset="0"/>
                        </a:rPr>
                        <a:t>TE121</a:t>
                      </a:r>
                      <a:endParaRPr lang="zh-CN" altLang="en-US" sz="14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b="1" dirty="0">
                          <a:latin typeface="Arial" panose="020B0604020202020204" pitchFamily="34" charset="0"/>
                          <a:cs typeface="Arial" panose="020B0604020202020204" pitchFamily="34" charset="0"/>
                        </a:rPr>
                        <a:t>1475.553</a:t>
                      </a:r>
                      <a:endParaRPr lang="zh-CN" altLang="en-US" sz="14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b="1" dirty="0">
                          <a:latin typeface="Arial" panose="020B0604020202020204" pitchFamily="34" charset="0"/>
                          <a:cs typeface="Arial" panose="020B0604020202020204" pitchFamily="34" charset="0"/>
                        </a:rPr>
                        <a:t>125.79</a:t>
                      </a:r>
                      <a:endParaRPr lang="zh-CN" altLang="en-US" sz="14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8.8×10</a:t>
                      </a:r>
                      <a:r>
                        <a:rPr lang="en-US" altLang="zh-CN" sz="1400" baseline="30000" dirty="0">
                          <a:solidFill>
                            <a:srgbClr val="FF0000"/>
                          </a:solidFill>
                          <a:latin typeface="Arial" panose="020B0604020202020204" pitchFamily="34" charset="0"/>
                          <a:cs typeface="Arial" panose="020B0604020202020204" pitchFamily="34" charset="0"/>
                        </a:rPr>
                        <a:t>4</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3.5×10</a:t>
                      </a:r>
                      <a:r>
                        <a:rPr lang="en-US" altLang="zh-CN" sz="1400" baseline="30000" dirty="0">
                          <a:solidFill>
                            <a:srgbClr val="FF0000"/>
                          </a:solidFill>
                          <a:latin typeface="Arial" panose="020B0604020202020204" pitchFamily="34" charset="0"/>
                          <a:cs typeface="Arial" panose="020B0604020202020204" pitchFamily="34" charset="0"/>
                        </a:rPr>
                        <a:t>2</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0008"/>
                  </a:ext>
                </a:extLst>
              </a:tr>
              <a:tr h="282380">
                <a:tc>
                  <a:txBody>
                    <a:bodyPr/>
                    <a:lstStyle/>
                    <a:p>
                      <a:pPr algn="ctr"/>
                      <a:r>
                        <a:rPr lang="en-US" altLang="zh-CN" sz="1400" dirty="0">
                          <a:latin typeface="Arial" panose="020B0604020202020204" pitchFamily="34" charset="0"/>
                          <a:cs typeface="Arial" panose="020B0604020202020204" pitchFamily="34" charset="0"/>
                        </a:rPr>
                        <a:t>TM120</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latin typeface="Arial" panose="020B0604020202020204" pitchFamily="34" charset="0"/>
                          <a:cs typeface="Arial" panose="020B0604020202020204" pitchFamily="34" charset="0"/>
                        </a:rPr>
                        <a:t>1662.599</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altLang="zh-CN" sz="1400" dirty="0">
                          <a:latin typeface="Arial" panose="020B0604020202020204" pitchFamily="34" charset="0"/>
                          <a:cs typeface="Arial" panose="020B0604020202020204" pitchFamily="34" charset="0"/>
                        </a:rPr>
                        <a:t>18.80</a:t>
                      </a:r>
                      <a:endParaRPr lang="zh-CN" altLang="en-US" sz="1400"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5.9×10</a:t>
                      </a:r>
                      <a:r>
                        <a:rPr lang="en-US" altLang="zh-CN" sz="1400" baseline="30000" dirty="0">
                          <a:solidFill>
                            <a:srgbClr val="FF0000"/>
                          </a:solidFill>
                          <a:latin typeface="Arial" panose="020B0604020202020204" pitchFamily="34" charset="0"/>
                          <a:cs typeface="Arial" panose="020B0604020202020204" pitchFamily="34" charset="0"/>
                        </a:rPr>
                        <a:t>5</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2.3×10</a:t>
                      </a:r>
                      <a:r>
                        <a:rPr lang="en-US" altLang="zh-CN" sz="1400" baseline="30000" dirty="0">
                          <a:solidFill>
                            <a:srgbClr val="FF0000"/>
                          </a:solidFill>
                          <a:latin typeface="Arial" panose="020B0604020202020204" pitchFamily="34" charset="0"/>
                          <a:cs typeface="Arial" panose="020B0604020202020204" pitchFamily="34" charset="0"/>
                        </a:rPr>
                        <a:t>3</a:t>
                      </a:r>
                      <a:endParaRPr lang="zh-CN" altLang="en-US" sz="1400" baseline="30000" dirty="0">
                        <a:solidFill>
                          <a:srgbClr val="FF0000"/>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xmlns="" val="10009"/>
                  </a:ext>
                </a:extLst>
              </a:tr>
            </a:tbl>
          </a:graphicData>
        </a:graphic>
      </p:graphicFrame>
      <p:sp>
        <p:nvSpPr>
          <p:cNvPr id="6" name="TextBox 5">
            <a:extLst>
              <a:ext uri="{FF2B5EF4-FFF2-40B4-BE49-F238E27FC236}">
                <a16:creationId xmlns:a16="http://schemas.microsoft.com/office/drawing/2014/main" xmlns="" id="{F6F4501E-C138-4BE1-BCCD-B8E551E75ACE}"/>
              </a:ext>
            </a:extLst>
          </p:cNvPr>
          <p:cNvSpPr txBox="1"/>
          <p:nvPr/>
        </p:nvSpPr>
        <p:spPr>
          <a:xfrm>
            <a:off x="6215198" y="2027387"/>
            <a:ext cx="2845549" cy="3111621"/>
          </a:xfrm>
          <a:prstGeom prst="rect">
            <a:avLst/>
          </a:prstGeom>
          <a:noFill/>
        </p:spPr>
        <p:txBody>
          <a:bodyPr wrap="square" rtlCol="0">
            <a:spAutoFit/>
          </a:bodyPr>
          <a:lstStyle/>
          <a:p>
            <a:pPr marL="257175" indent="-257175">
              <a:lnSpc>
                <a:spcPct val="120000"/>
              </a:lnSpc>
              <a:buFont typeface="Arial" panose="020B0604020202020204" pitchFamily="34" charset="0"/>
              <a:buChar char="•"/>
            </a:pPr>
            <a:r>
              <a:rPr lang="en-US" altLang="zh-CN" sz="1350" dirty="0">
                <a:solidFill>
                  <a:prstClr val="black"/>
                </a:solidFill>
                <a:latin typeface="Arial" panose="020B0604020202020204" pitchFamily="34" charset="0"/>
                <a:cs typeface="Arial" panose="020B0604020202020204" pitchFamily="34" charset="0"/>
              </a:rPr>
              <a:t>Z: 120 2-cell cavity/beam</a:t>
            </a:r>
          </a:p>
          <a:p>
            <a:pPr marL="257175" indent="-257175">
              <a:lnSpc>
                <a:spcPct val="120000"/>
              </a:lnSpc>
              <a:buFont typeface="Arial" panose="020B0604020202020204" pitchFamily="34" charset="0"/>
              <a:buChar char="•"/>
            </a:pPr>
            <a:r>
              <a:rPr lang="en-US" altLang="zh-CN" sz="135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Average </a:t>
            </a:r>
            <a:r>
              <a:rPr lang="en-US" altLang="zh-CN" sz="1350" dirty="0" err="1">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beta_x,y</a:t>
            </a:r>
            <a:r>
              <a:rPr lang="en-US" altLang="zh-CN" sz="1350" dirty="0">
                <a:solidFill>
                  <a:prstClr val="black"/>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in RF cavity ~ </a:t>
            </a:r>
            <a:r>
              <a:rPr lang="en-US" altLang="zh-CN" sz="1350" b="1"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30 m</a:t>
            </a:r>
            <a:endParaRPr lang="en-US" altLang="zh-CN" sz="1350" dirty="0">
              <a:solidFill>
                <a:srgbClr val="0000FF"/>
              </a:solidFill>
              <a:latin typeface="Arial" panose="020B0604020202020204" pitchFamily="34" charset="0"/>
              <a:cs typeface="Arial" panose="020B0604020202020204" pitchFamily="34" charset="0"/>
              <a:sym typeface="Arial" panose="020B0604020202020204" pitchFamily="34" charset="0"/>
            </a:endParaRPr>
          </a:p>
          <a:p>
            <a:pPr marL="257175" indent="-257175">
              <a:lnSpc>
                <a:spcPct val="120000"/>
              </a:lnSpc>
              <a:buFont typeface="Arial" panose="020B0604020202020204" pitchFamily="34" charset="0"/>
              <a:buChar char="•"/>
            </a:pPr>
            <a:r>
              <a:rPr lang="en-US" altLang="zh-CN" sz="135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No frequency spread included</a:t>
            </a:r>
          </a:p>
          <a:p>
            <a:pPr marL="257175" indent="-257175">
              <a:lnSpc>
                <a:spcPct val="120000"/>
              </a:lnSpc>
              <a:buFont typeface="Arial" panose="020B0604020202020204" pitchFamily="34" charset="0"/>
              <a:buChar char="•"/>
            </a:pPr>
            <a:r>
              <a:rPr lang="en-US" altLang="zh-CN" sz="135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Shortest longitudinal feedback time: 11.9 </a:t>
            </a:r>
            <a:r>
              <a:rPr lang="en-US" altLang="zh-CN" sz="1350"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ms</a:t>
            </a:r>
            <a:r>
              <a:rPr lang="en-US" altLang="zh-CN" sz="135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(synchrotron oscillation period)</a:t>
            </a:r>
          </a:p>
          <a:p>
            <a:pPr marL="257175" indent="-257175">
              <a:lnSpc>
                <a:spcPct val="120000"/>
              </a:lnSpc>
              <a:buFont typeface="Arial" panose="020B0604020202020204" pitchFamily="34" charset="0"/>
              <a:buChar char="•"/>
            </a:pPr>
            <a:r>
              <a:rPr lang="en-US" altLang="zh-CN" sz="135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Feedback time for transverse mode: 3.3 </a:t>
            </a:r>
            <a:r>
              <a:rPr lang="en-US" altLang="zh-CN" sz="1350"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ms</a:t>
            </a:r>
            <a:r>
              <a:rPr lang="en-US" altLang="zh-CN" sz="135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(10 turns), could be shorter.</a:t>
            </a:r>
          </a:p>
          <a:p>
            <a:pPr marL="257175" indent="-257175">
              <a:lnSpc>
                <a:spcPct val="150000"/>
              </a:lnSpc>
              <a:buFont typeface="Arial" panose="020B0604020202020204" pitchFamily="34" charset="0"/>
              <a:buChar char="•"/>
            </a:pPr>
            <a:endParaRPr lang="en-US" altLang="zh-CN" sz="1200" dirty="0">
              <a:solidFill>
                <a:srgbClr val="FF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cxnSp>
        <p:nvCxnSpPr>
          <p:cNvPr id="8" name="直接箭头连接符 7">
            <a:extLst>
              <a:ext uri="{FF2B5EF4-FFF2-40B4-BE49-F238E27FC236}">
                <a16:creationId xmlns:a16="http://schemas.microsoft.com/office/drawing/2014/main" xmlns="" id="{185DADDC-F1F8-43E5-9AFD-A7C19A9349EA}"/>
              </a:ext>
            </a:extLst>
          </p:cNvPr>
          <p:cNvCxnSpPr/>
          <p:nvPr/>
        </p:nvCxnSpPr>
        <p:spPr>
          <a:xfrm flipH="1">
            <a:off x="5279456" y="4427384"/>
            <a:ext cx="43204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xmlns="" id="{ADB1BC08-8049-4836-94CB-A88960D3852E}"/>
              </a:ext>
            </a:extLst>
          </p:cNvPr>
          <p:cNvCxnSpPr/>
          <p:nvPr/>
        </p:nvCxnSpPr>
        <p:spPr>
          <a:xfrm flipH="1">
            <a:off x="5279456" y="2608086"/>
            <a:ext cx="43204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1E58BDC7-2D87-49BE-BB63-E7725D58A681}"/>
              </a:ext>
            </a:extLst>
          </p:cNvPr>
          <p:cNvSpPr txBox="1"/>
          <p:nvPr/>
        </p:nvSpPr>
        <p:spPr>
          <a:xfrm>
            <a:off x="5250121" y="2681989"/>
            <a:ext cx="1147202" cy="646331"/>
          </a:xfrm>
          <a:prstGeom prst="rect">
            <a:avLst/>
          </a:prstGeom>
          <a:noFill/>
        </p:spPr>
        <p:txBody>
          <a:bodyPr wrap="square" rtlCol="0">
            <a:spAutoFit/>
          </a:bodyPr>
          <a:lstStyle/>
          <a:p>
            <a:r>
              <a:rPr lang="en-US" altLang="zh-CN" sz="1200" dirty="0">
                <a:solidFill>
                  <a:prstClr val="black"/>
                </a:solidFill>
                <a:latin typeface="Arial" panose="020B0604020202020204" pitchFamily="34" charset="0"/>
                <a:cs typeface="Arial" panose="020B0604020202020204" pitchFamily="34" charset="0"/>
              </a:rPr>
              <a:t>Cut off frequency: 1471MHz</a:t>
            </a:r>
            <a:endParaRPr lang="zh-CN" altLang="en-US" sz="1200" dirty="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D29AA444-D028-49E0-BFF9-64640B779394}"/>
              </a:ext>
            </a:extLst>
          </p:cNvPr>
          <p:cNvSpPr txBox="1"/>
          <p:nvPr/>
        </p:nvSpPr>
        <p:spPr>
          <a:xfrm>
            <a:off x="5250121" y="4497192"/>
            <a:ext cx="922765" cy="646331"/>
          </a:xfrm>
          <a:prstGeom prst="rect">
            <a:avLst/>
          </a:prstGeom>
          <a:noFill/>
        </p:spPr>
        <p:txBody>
          <a:bodyPr wrap="square" rtlCol="0">
            <a:spAutoFit/>
          </a:bodyPr>
          <a:lstStyle/>
          <a:p>
            <a:r>
              <a:rPr lang="en-US" altLang="zh-CN" sz="1200" dirty="0">
                <a:solidFill>
                  <a:prstClr val="black"/>
                </a:solidFill>
                <a:latin typeface="Arial" panose="020B0604020202020204" pitchFamily="34" charset="0"/>
                <a:cs typeface="Arial" panose="020B0604020202020204" pitchFamily="34" charset="0"/>
              </a:rPr>
              <a:t>Cut off frequency:1126 MHz</a:t>
            </a:r>
            <a:endParaRPr lang="zh-CN" alt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6589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4032"/>
            <a:ext cx="9144000" cy="735440"/>
          </a:xfrm>
        </p:spPr>
        <p:txBody>
          <a:bodyPr>
            <a:noAutofit/>
          </a:bodyPr>
          <a:lstStyle/>
          <a:p>
            <a:pPr algn="ctr">
              <a:lnSpc>
                <a:spcPct val="100000"/>
              </a:lnSpc>
            </a:pPr>
            <a:r>
              <a:rPr lang="en-US" altLang="zh-CN" sz="3000" dirty="0">
                <a:latin typeface="Arial" panose="020B0604020202020204" pitchFamily="34" charset="0"/>
                <a:cs typeface="Arial" panose="020B0604020202020204" pitchFamily="34" charset="0"/>
              </a:rPr>
              <a:t>Collider HOM CBI </a:t>
            </a:r>
            <a:r>
              <a:rPr lang="en-US" altLang="zh-CN" sz="3000" dirty="0" err="1">
                <a:latin typeface="Arial" panose="020B0604020202020204" pitchFamily="34" charset="0"/>
                <a:cs typeface="Arial" panose="020B0604020202020204" pitchFamily="34" charset="0"/>
              </a:rPr>
              <a:t>Q</a:t>
            </a:r>
            <a:r>
              <a:rPr lang="en-US" altLang="zh-CN" sz="3000" baseline="-25000" dirty="0" err="1">
                <a:latin typeface="Arial" panose="020B0604020202020204" pitchFamily="34" charset="0"/>
                <a:cs typeface="Arial" panose="020B0604020202020204" pitchFamily="34" charset="0"/>
              </a:rPr>
              <a:t>ext</a:t>
            </a:r>
            <a:r>
              <a:rPr lang="en-US" altLang="zh-CN" sz="3000" dirty="0">
                <a:latin typeface="Arial" panose="020B0604020202020204" pitchFamily="34" charset="0"/>
                <a:cs typeface="Arial" panose="020B0604020202020204" pitchFamily="34" charset="0"/>
              </a:rPr>
              <a:t> Threshold</a:t>
            </a:r>
            <a:endParaRPr lang="zh-CN" altLang="en-US" sz="3000" dirty="0">
              <a:latin typeface="Arial" panose="020B0604020202020204" pitchFamily="34" charset="0"/>
              <a:cs typeface="Arial" panose="020B0604020202020204" pitchFamily="34" charset="0"/>
            </a:endParaRPr>
          </a:p>
        </p:txBody>
      </p:sp>
      <p:sp>
        <p:nvSpPr>
          <p:cNvPr id="6" name="矩形 5"/>
          <p:cNvSpPr/>
          <p:nvPr/>
        </p:nvSpPr>
        <p:spPr>
          <a:xfrm>
            <a:off x="818308" y="5573246"/>
            <a:ext cx="4037427" cy="286232"/>
          </a:xfrm>
          <a:prstGeom prst="rect">
            <a:avLst/>
          </a:prstGeom>
        </p:spPr>
        <p:txBody>
          <a:bodyPr wrap="square">
            <a:spAutoFit/>
          </a:bodyPr>
          <a:lstStyle/>
          <a:p>
            <a:pPr>
              <a:lnSpc>
                <a:spcPct val="120000"/>
              </a:lnSpc>
              <a:spcBef>
                <a:spcPts val="900"/>
              </a:spcBef>
            </a:pPr>
            <a:r>
              <a:rPr lang="en-US" altLang="zh-CN" sz="1050" dirty="0">
                <a:latin typeface="Arial" panose="020B0604020202020204" pitchFamily="34" charset="0"/>
                <a:ea typeface="微软雅黑" panose="020B0503020204020204" pitchFamily="34" charset="-122"/>
                <a:cs typeface="+mn-ea"/>
                <a:sym typeface="Arial" panose="020B0604020202020204" pitchFamily="34" charset="0"/>
              </a:rPr>
              <a:t>Average </a:t>
            </a:r>
            <a:r>
              <a:rPr lang="en-US" altLang="zh-CN" sz="1050" dirty="0" err="1">
                <a:latin typeface="Arial" panose="020B0604020202020204" pitchFamily="34" charset="0"/>
                <a:ea typeface="微软雅黑" panose="020B0503020204020204" pitchFamily="34" charset="-122"/>
                <a:cs typeface="+mn-ea"/>
                <a:sym typeface="Arial" panose="020B0604020202020204" pitchFamily="34" charset="0"/>
              </a:rPr>
              <a:t>beta_x,y</a:t>
            </a:r>
            <a:r>
              <a:rPr lang="en-US" altLang="zh-CN" sz="1050" dirty="0">
                <a:latin typeface="Arial" panose="020B0604020202020204" pitchFamily="34" charset="0"/>
                <a:ea typeface="微软雅黑" panose="020B0503020204020204" pitchFamily="34" charset="-122"/>
                <a:cs typeface="+mn-ea"/>
                <a:sym typeface="Arial" panose="020B0604020202020204" pitchFamily="34" charset="0"/>
              </a:rPr>
              <a:t> in RF cavity ~ 30 m, without feedback</a:t>
            </a:r>
          </a:p>
        </p:txBody>
      </p:sp>
      <p:sp>
        <p:nvSpPr>
          <p:cNvPr id="3" name="灯片编号占位符 2"/>
          <p:cNvSpPr>
            <a:spLocks noGrp="1"/>
          </p:cNvSpPr>
          <p:nvPr>
            <p:ph type="sldNum" sz="quarter" idx="12"/>
          </p:nvPr>
        </p:nvSpPr>
        <p:spPr/>
        <p:txBody>
          <a:bodyPr/>
          <a:lstStyle/>
          <a:p>
            <a:fld id="{672E488A-81DB-4A5F-B4BA-D0957D335647}" type="slidenum">
              <a:rPr lang="zh-CN" altLang="en-US" smtClean="0"/>
              <a:t>29</a:t>
            </a:fld>
            <a:endParaRPr lang="zh-CN" altLang="en-US"/>
          </a:p>
        </p:txBody>
      </p:sp>
      <p:graphicFrame>
        <p:nvGraphicFramePr>
          <p:cNvPr id="4" name="表格 3"/>
          <p:cNvGraphicFramePr>
            <a:graphicFrameLocks noGrp="1"/>
          </p:cNvGraphicFramePr>
          <p:nvPr>
            <p:extLst/>
          </p:nvPr>
        </p:nvGraphicFramePr>
        <p:xfrm>
          <a:off x="818308" y="2357922"/>
          <a:ext cx="7292290" cy="3213000"/>
        </p:xfrm>
        <a:graphic>
          <a:graphicData uri="http://schemas.openxmlformats.org/drawingml/2006/table">
            <a:tbl>
              <a:tblPr firstRow="1" bandRow="1"/>
              <a:tblGrid>
                <a:gridCol w="730400">
                  <a:extLst>
                    <a:ext uri="{9D8B030D-6E8A-4147-A177-3AD203B41FA5}">
                      <a16:colId xmlns:a16="http://schemas.microsoft.com/office/drawing/2014/main" xmlns="" val="158700589"/>
                    </a:ext>
                  </a:extLst>
                </a:gridCol>
                <a:gridCol w="876479">
                  <a:extLst>
                    <a:ext uri="{9D8B030D-6E8A-4147-A177-3AD203B41FA5}">
                      <a16:colId xmlns:a16="http://schemas.microsoft.com/office/drawing/2014/main" xmlns="" val="3793098415"/>
                    </a:ext>
                  </a:extLst>
                </a:gridCol>
                <a:gridCol w="1071539">
                  <a:extLst>
                    <a:ext uri="{9D8B030D-6E8A-4147-A177-3AD203B41FA5}">
                      <a16:colId xmlns:a16="http://schemas.microsoft.com/office/drawing/2014/main" xmlns="" val="801315232"/>
                    </a:ext>
                  </a:extLst>
                </a:gridCol>
                <a:gridCol w="730400">
                  <a:extLst>
                    <a:ext uri="{9D8B030D-6E8A-4147-A177-3AD203B41FA5}">
                      <a16:colId xmlns:a16="http://schemas.microsoft.com/office/drawing/2014/main" xmlns="" val="2301711243"/>
                    </a:ext>
                  </a:extLst>
                </a:gridCol>
                <a:gridCol w="970868">
                  <a:extLst>
                    <a:ext uri="{9D8B030D-6E8A-4147-A177-3AD203B41FA5}">
                      <a16:colId xmlns:a16="http://schemas.microsoft.com/office/drawing/2014/main" xmlns="" val="121788612"/>
                    </a:ext>
                  </a:extLst>
                </a:gridCol>
                <a:gridCol w="970868">
                  <a:extLst>
                    <a:ext uri="{9D8B030D-6E8A-4147-A177-3AD203B41FA5}">
                      <a16:colId xmlns:a16="http://schemas.microsoft.com/office/drawing/2014/main" xmlns="" val="1594867137"/>
                    </a:ext>
                  </a:extLst>
                </a:gridCol>
                <a:gridCol w="970868">
                  <a:extLst>
                    <a:ext uri="{9D8B030D-6E8A-4147-A177-3AD203B41FA5}">
                      <a16:colId xmlns:a16="http://schemas.microsoft.com/office/drawing/2014/main" xmlns="" val="602840892"/>
                    </a:ext>
                  </a:extLst>
                </a:gridCol>
                <a:gridCol w="970868">
                  <a:extLst>
                    <a:ext uri="{9D8B030D-6E8A-4147-A177-3AD203B41FA5}">
                      <a16:colId xmlns:a16="http://schemas.microsoft.com/office/drawing/2014/main" xmlns="" val="3367372786"/>
                    </a:ext>
                  </a:extLst>
                </a:gridCol>
              </a:tblGrid>
              <a:tr h="621000">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Mode</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i="1" dirty="0">
                          <a:effectLst/>
                          <a:latin typeface="Arial" panose="020B0604020202020204" pitchFamily="34" charset="0"/>
                          <a:ea typeface="MS Mincho" panose="02020609040205080304" pitchFamily="49" charset="-128"/>
                          <a:cs typeface="Arial" panose="020B0604020202020204" pitchFamily="34" charset="0"/>
                        </a:rPr>
                        <a:t>f</a:t>
                      </a:r>
                      <a:r>
                        <a:rPr lang="en-GB" sz="1200" dirty="0">
                          <a:effectLst/>
                          <a:latin typeface="Arial" panose="020B0604020202020204" pitchFamily="34" charset="0"/>
                          <a:ea typeface="MS Mincho" panose="02020609040205080304" pitchFamily="49" charset="-128"/>
                          <a:cs typeface="Arial" panose="020B0604020202020204" pitchFamily="34" charset="0"/>
                        </a:rPr>
                        <a:t> (MHz)</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i="1" dirty="0">
                          <a:effectLst/>
                          <a:latin typeface="Arial" panose="020B0604020202020204" pitchFamily="34" charset="0"/>
                          <a:ea typeface="MS Mincho" panose="02020609040205080304" pitchFamily="49" charset="-128"/>
                          <a:cs typeface="Arial" panose="020B0604020202020204" pitchFamily="34" charset="0"/>
                        </a:rPr>
                        <a:t>R</a:t>
                      </a:r>
                      <a:r>
                        <a:rPr lang="en-GB" sz="1200" dirty="0">
                          <a:effectLst/>
                          <a:latin typeface="Arial" panose="020B0604020202020204" pitchFamily="34" charset="0"/>
                          <a:ea typeface="MS Mincho" panose="02020609040205080304" pitchFamily="49" charset="-128"/>
                          <a:cs typeface="Arial" panose="020B0604020202020204" pitchFamily="34" charset="0"/>
                        </a:rPr>
                        <a:t>/</a:t>
                      </a:r>
                      <a:r>
                        <a:rPr lang="en-GB" sz="1200" i="1" dirty="0">
                          <a:effectLst/>
                          <a:latin typeface="Arial" panose="020B0604020202020204" pitchFamily="34" charset="0"/>
                          <a:ea typeface="MS Mincho" panose="02020609040205080304" pitchFamily="49" charset="-128"/>
                          <a:cs typeface="Arial" panose="020B0604020202020204" pitchFamily="34" charset="0"/>
                        </a:rPr>
                        <a:t>Q</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 </a:t>
                      </a:r>
                      <a:r>
                        <a:rPr lang="en-GB" sz="1200" dirty="0">
                          <a:effectLst/>
                          <a:latin typeface="Arial" panose="020B0604020202020204" pitchFamily="34" charset="0"/>
                          <a:ea typeface="MS Mincho" panose="02020609040205080304" pitchFamily="49" charset="-128"/>
                          <a:cs typeface="Arial" panose="020B0604020202020204" pitchFamily="34" charset="0"/>
                        </a:rPr>
                        <a:t>(monopole Ω, dipole Ω/m)</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i="1" dirty="0" err="1">
                          <a:effectLst/>
                          <a:latin typeface="Arial" panose="020B0604020202020204" pitchFamily="34" charset="0"/>
                          <a:ea typeface="MS Mincho" panose="02020609040205080304" pitchFamily="49" charset="-128"/>
                          <a:cs typeface="Arial" panose="020B0604020202020204" pitchFamily="34" charset="0"/>
                        </a:rPr>
                        <a:t>Q</a:t>
                      </a:r>
                      <a:r>
                        <a:rPr lang="en-GB" sz="1200" baseline="-25000" dirty="0" err="1">
                          <a:effectLst/>
                          <a:latin typeface="Arial" panose="020B0604020202020204" pitchFamily="34" charset="0"/>
                          <a:ea typeface="MS Mincho" panose="02020609040205080304" pitchFamily="49" charset="-128"/>
                          <a:cs typeface="Arial" panose="020B0604020202020204" pitchFamily="34" charset="0"/>
                        </a:rPr>
                        <a:t>e</a:t>
                      </a:r>
                      <a:r>
                        <a:rPr lang="en-GB" sz="1200" dirty="0">
                          <a:effectLst/>
                          <a:latin typeface="Arial" panose="020B0604020202020204" pitchFamily="34" charset="0"/>
                          <a:ea typeface="MS Mincho" panose="02020609040205080304" pitchFamily="49" charset="-128"/>
                          <a:cs typeface="Arial" panose="020B0604020202020204" pitchFamily="34" charset="0"/>
                        </a:rPr>
                        <a:t> (H)</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i="1">
                          <a:effectLst/>
                          <a:latin typeface="Arial" panose="020B0604020202020204" pitchFamily="34" charset="0"/>
                          <a:ea typeface="MS Mincho" panose="02020609040205080304" pitchFamily="49" charset="-128"/>
                          <a:cs typeface="Arial" panose="020B0604020202020204" pitchFamily="34" charset="0"/>
                        </a:rPr>
                        <a:t>Q</a:t>
                      </a:r>
                      <a:r>
                        <a:rPr lang="en-GB" sz="1200" baseline="-25000">
                          <a:effectLst/>
                          <a:latin typeface="Arial" panose="020B0604020202020204" pitchFamily="34" charset="0"/>
                          <a:ea typeface="MS Mincho" panose="02020609040205080304" pitchFamily="49" charset="-128"/>
                          <a:cs typeface="Arial" panose="020B0604020202020204" pitchFamily="34" charset="0"/>
                        </a:rPr>
                        <a:t>e</a:t>
                      </a:r>
                      <a:r>
                        <a:rPr lang="en-GB" sz="1200">
                          <a:effectLst/>
                          <a:latin typeface="Arial" panose="020B0604020202020204" pitchFamily="34" charset="0"/>
                          <a:ea typeface="MS Mincho" panose="02020609040205080304" pitchFamily="49" charset="-128"/>
                          <a:cs typeface="Arial" panose="020B0604020202020204" pitchFamily="34" charset="0"/>
                        </a:rPr>
                        <a:t> (W)</a:t>
                      </a:r>
                      <a:endParaRPr lang="zh-CN" sz="120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idle cavities on-line</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i="1">
                          <a:effectLst/>
                          <a:latin typeface="Arial" panose="020B0604020202020204" pitchFamily="34" charset="0"/>
                          <a:ea typeface="MS Mincho" panose="02020609040205080304" pitchFamily="49" charset="-128"/>
                          <a:cs typeface="Arial" panose="020B0604020202020204" pitchFamily="34" charset="0"/>
                        </a:rPr>
                        <a:t>Q</a:t>
                      </a:r>
                      <a:r>
                        <a:rPr lang="en-GB" sz="1200" baseline="-25000">
                          <a:effectLst/>
                          <a:latin typeface="Arial" panose="020B0604020202020204" pitchFamily="34" charset="0"/>
                          <a:ea typeface="MS Mincho" panose="02020609040205080304" pitchFamily="49" charset="-128"/>
                          <a:cs typeface="Arial" panose="020B0604020202020204" pitchFamily="34" charset="0"/>
                        </a:rPr>
                        <a:t>e</a:t>
                      </a:r>
                      <a:r>
                        <a:rPr lang="en-GB" sz="1200">
                          <a:effectLst/>
                          <a:latin typeface="Arial" panose="020B0604020202020204" pitchFamily="34" charset="0"/>
                          <a:ea typeface="MS Mincho" panose="02020609040205080304" pitchFamily="49" charset="-128"/>
                          <a:cs typeface="Arial" panose="020B0604020202020204" pitchFamily="34" charset="0"/>
                        </a:rPr>
                        <a:t> (W)</a:t>
                      </a:r>
                      <a:endParaRPr lang="zh-CN" sz="120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idle cavities off-line</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i="1" dirty="0" err="1">
                          <a:effectLst/>
                          <a:latin typeface="Arial" panose="020B0604020202020204" pitchFamily="34" charset="0"/>
                          <a:ea typeface="MS Mincho" panose="02020609040205080304" pitchFamily="49" charset="-128"/>
                          <a:cs typeface="Arial" panose="020B0604020202020204" pitchFamily="34" charset="0"/>
                        </a:rPr>
                        <a:t>Q</a:t>
                      </a:r>
                      <a:r>
                        <a:rPr lang="en-GB" sz="1200" baseline="-25000" dirty="0" err="1">
                          <a:effectLst/>
                          <a:latin typeface="Arial" panose="020B0604020202020204" pitchFamily="34" charset="0"/>
                          <a:ea typeface="MS Mincho" panose="02020609040205080304" pitchFamily="49" charset="-128"/>
                          <a:cs typeface="Arial" panose="020B0604020202020204" pitchFamily="34" charset="0"/>
                        </a:rPr>
                        <a:t>e</a:t>
                      </a:r>
                      <a:r>
                        <a:rPr lang="en-GB" sz="1200" dirty="0">
                          <a:effectLst/>
                          <a:latin typeface="Arial" panose="020B0604020202020204" pitchFamily="34" charset="0"/>
                          <a:ea typeface="MS Mincho" panose="02020609040205080304" pitchFamily="49" charset="-128"/>
                          <a:cs typeface="Arial" panose="020B0604020202020204" pitchFamily="34" charset="0"/>
                        </a:rPr>
                        <a:t> (Z)</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idle cavities on-line</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i="1" dirty="0" err="1">
                          <a:effectLst/>
                          <a:latin typeface="Arial" panose="020B0604020202020204" pitchFamily="34" charset="0"/>
                          <a:ea typeface="MS Mincho" panose="02020609040205080304" pitchFamily="49" charset="-128"/>
                          <a:cs typeface="Arial" panose="020B0604020202020204" pitchFamily="34" charset="0"/>
                        </a:rPr>
                        <a:t>Q</a:t>
                      </a:r>
                      <a:r>
                        <a:rPr lang="en-GB" sz="1200" baseline="-25000" dirty="0" err="1">
                          <a:effectLst/>
                          <a:latin typeface="Arial" panose="020B0604020202020204" pitchFamily="34" charset="0"/>
                          <a:ea typeface="MS Mincho" panose="02020609040205080304" pitchFamily="49" charset="-128"/>
                          <a:cs typeface="Arial" panose="020B0604020202020204" pitchFamily="34" charset="0"/>
                        </a:rPr>
                        <a:t>e</a:t>
                      </a:r>
                      <a:r>
                        <a:rPr lang="en-GB" sz="1200" dirty="0">
                          <a:effectLst/>
                          <a:latin typeface="Arial" panose="020B0604020202020204" pitchFamily="34" charset="0"/>
                          <a:ea typeface="MS Mincho" panose="02020609040205080304" pitchFamily="49" charset="-128"/>
                          <a:cs typeface="Arial" panose="020B0604020202020204" pitchFamily="34" charset="0"/>
                        </a:rPr>
                        <a:t> (Z)</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idle cavities off-line</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63149829"/>
                  </a:ext>
                </a:extLst>
              </a:tr>
              <a:tr h="324000">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TM011</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1165.574</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65.2</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1.9×10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1.8×10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2.0×10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2.6×10</a:t>
                      </a:r>
                      <a:r>
                        <a:rPr lang="en-GB" sz="12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2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Arial" panose="020B0604020202020204" pitchFamily="34" charset="0"/>
                          <a:ea typeface="MS Mincho" panose="02020609040205080304" pitchFamily="49" charset="-128"/>
                          <a:cs typeface="Arial" panose="020B0604020202020204" pitchFamily="34" charset="0"/>
                        </a:rPr>
                        <a:t>5.2×10</a:t>
                      </a:r>
                      <a:r>
                        <a:rPr lang="en-GB" sz="1200" b="1" baseline="30000" dirty="0">
                          <a:effectLst/>
                          <a:latin typeface="Arial" panose="020B0604020202020204" pitchFamily="34" charset="0"/>
                          <a:ea typeface="MS Mincho" panose="02020609040205080304" pitchFamily="49" charset="-128"/>
                          <a:cs typeface="Arial" panose="020B0604020202020204" pitchFamily="34" charset="0"/>
                        </a:rPr>
                        <a:t>2</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28647659"/>
                  </a:ext>
                </a:extLst>
              </a:tr>
              <a:tr h="324000">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TM020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1383.898</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1.3</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8.2×10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7.6×10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8.5×10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1.1×10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2.2×10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8308209"/>
                  </a:ext>
                </a:extLst>
              </a:tr>
              <a:tr h="324000">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TM021</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1717.475</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19.9</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4.3×10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4.0×10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4.4×10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5.8×10</a:t>
                      </a:r>
                      <a:r>
                        <a:rPr lang="en-GB" sz="12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2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1.2×10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75138833"/>
                  </a:ext>
                </a:extLst>
              </a:tr>
              <a:tr h="324000">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TM012</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1832.801</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17.26</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4.6×10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4.3×10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4.8×10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6.2×10</a:t>
                      </a:r>
                      <a:r>
                        <a:rPr lang="en-GB" sz="12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2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1.3×10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54661588"/>
                  </a:ext>
                </a:extLst>
              </a:tr>
              <a:tr h="324000">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TE111</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844.738</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279.8</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4.9×10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7.7×10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8.6×10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1.6×10</a:t>
                      </a:r>
                      <a:r>
                        <a:rPr lang="en-GB" sz="12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2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Arial" panose="020B0604020202020204" pitchFamily="34" charset="0"/>
                          <a:ea typeface="MS Mincho" panose="02020609040205080304" pitchFamily="49" charset="-128"/>
                          <a:cs typeface="Arial" panose="020B0604020202020204" pitchFamily="34" charset="0"/>
                        </a:rPr>
                        <a:t>3.1×10</a:t>
                      </a:r>
                      <a:r>
                        <a:rPr lang="en-GB" sz="1200" b="1" baseline="30000" dirty="0">
                          <a:effectLst/>
                          <a:latin typeface="Arial" panose="020B0604020202020204" pitchFamily="34" charset="0"/>
                          <a:ea typeface="MS Mincho" panose="02020609040205080304" pitchFamily="49" charset="-128"/>
                          <a:cs typeface="Arial" panose="020B0604020202020204" pitchFamily="34" charset="0"/>
                        </a:rPr>
                        <a:t>2</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49740677"/>
                  </a:ext>
                </a:extLst>
              </a:tr>
              <a:tr h="324000">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TM110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907.592</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420.1</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3.3×10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5.1×10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5.7×10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1.0×10</a:t>
                      </a:r>
                      <a:r>
                        <a:rPr lang="en-GB" sz="12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2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Arial" panose="020B0604020202020204" pitchFamily="34" charset="0"/>
                          <a:ea typeface="MS Mincho" panose="02020609040205080304" pitchFamily="49" charset="-128"/>
                          <a:cs typeface="Arial" panose="020B0604020202020204" pitchFamily="34" charset="0"/>
                        </a:rPr>
                        <a:t>2.1×10</a:t>
                      </a:r>
                      <a:r>
                        <a:rPr lang="en-GB" sz="1200" b="1" baseline="30000" dirty="0">
                          <a:effectLst/>
                          <a:latin typeface="Arial" panose="020B0604020202020204" pitchFamily="34" charset="0"/>
                          <a:ea typeface="MS Mincho" panose="02020609040205080304" pitchFamily="49" charset="-128"/>
                          <a:cs typeface="Arial" panose="020B0604020202020204" pitchFamily="34" charset="0"/>
                        </a:rPr>
                        <a:t>2</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97231881"/>
                  </a:ext>
                </a:extLst>
              </a:tr>
              <a:tr h="324000">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TE121</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1475.553</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125.8</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1.1×10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1.7×10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a:t>
                      </a:r>
                      <a:r>
                        <a:rPr lang="en-US" sz="1200" dirty="0">
                          <a:effectLst/>
                          <a:latin typeface="Arial" panose="020B0604020202020204" pitchFamily="34" charset="0"/>
                          <a:ea typeface="MS Mincho" panose="02020609040205080304" pitchFamily="49" charset="-128"/>
                          <a:cs typeface="Arial" panose="020B0604020202020204" pitchFamily="34" charset="0"/>
                        </a:rPr>
                        <a:t>.9</a:t>
                      </a:r>
                      <a:r>
                        <a:rPr lang="en-GB" sz="1200" dirty="0">
                          <a:effectLst/>
                          <a:latin typeface="Arial" panose="020B0604020202020204" pitchFamily="34" charset="0"/>
                          <a:ea typeface="MS Mincho" panose="02020609040205080304" pitchFamily="49" charset="-128"/>
                          <a:cs typeface="Arial" panose="020B0604020202020204" pitchFamily="34" charset="0"/>
                        </a:rPr>
                        <a:t>×10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4</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3.5×10</a:t>
                      </a:r>
                      <a:r>
                        <a:rPr lang="en-GB" sz="1200" b="1" baseline="30000"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2</a:t>
                      </a:r>
                      <a:endParaRPr lang="zh-CN" sz="12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b="1" dirty="0">
                          <a:effectLst/>
                          <a:latin typeface="Arial" panose="020B0604020202020204" pitchFamily="34" charset="0"/>
                          <a:ea typeface="MS Mincho" panose="02020609040205080304" pitchFamily="49" charset="-128"/>
                          <a:cs typeface="Arial" panose="020B0604020202020204" pitchFamily="34" charset="0"/>
                        </a:rPr>
                        <a:t>6.9×10</a:t>
                      </a:r>
                      <a:r>
                        <a:rPr lang="en-GB" sz="1200" b="1" baseline="30000" dirty="0">
                          <a:effectLst/>
                          <a:latin typeface="Arial" panose="020B0604020202020204" pitchFamily="34" charset="0"/>
                          <a:ea typeface="MS Mincho" panose="02020609040205080304" pitchFamily="49" charset="-128"/>
                          <a:cs typeface="Arial" panose="020B0604020202020204" pitchFamily="34" charset="0"/>
                        </a:rPr>
                        <a:t>2</a:t>
                      </a:r>
                      <a:endParaRPr lang="zh-CN" sz="1200" b="1"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72253783"/>
                  </a:ext>
                </a:extLst>
              </a:tr>
              <a:tr h="324000">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TM120</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Arial" panose="020B0604020202020204" pitchFamily="34" charset="0"/>
                          <a:ea typeface="MS Mincho" panose="02020609040205080304" pitchFamily="49" charset="-128"/>
                          <a:cs typeface="Arial" panose="020B0604020202020204" pitchFamily="34" charset="0"/>
                        </a:rPr>
                        <a:t>1662.599</a:t>
                      </a:r>
                      <a:endParaRPr lang="zh-CN" sz="120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18.8</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7.4×10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1.2×10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1.3×10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5</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2.3×10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effectLst/>
                          <a:latin typeface="Arial" panose="020B0604020202020204" pitchFamily="34" charset="0"/>
                          <a:ea typeface="MS Mincho" panose="02020609040205080304" pitchFamily="49" charset="-128"/>
                          <a:cs typeface="Arial" panose="020B0604020202020204" pitchFamily="34" charset="0"/>
                        </a:rPr>
                        <a:t>4.6×10</a:t>
                      </a:r>
                      <a:r>
                        <a:rPr lang="en-GB" sz="1200" baseline="30000" dirty="0">
                          <a:effectLst/>
                          <a:latin typeface="Arial" panose="020B0604020202020204" pitchFamily="34" charset="0"/>
                          <a:ea typeface="MS Mincho" panose="02020609040205080304" pitchFamily="49" charset="-128"/>
                          <a:cs typeface="Arial" panose="020B0604020202020204" pitchFamily="34" charset="0"/>
                        </a:rPr>
                        <a:t>3</a:t>
                      </a:r>
                      <a:endParaRPr lang="zh-CN" sz="1200" dirty="0">
                        <a:effectLst/>
                        <a:latin typeface="Arial" panose="020B0604020202020204" pitchFamily="34" charset="0"/>
                        <a:ea typeface="MS Mincho" panose="02020609040205080304" pitchFamily="49" charset="-128"/>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14751187"/>
                  </a:ext>
                </a:extLst>
              </a:tr>
            </a:tbl>
          </a:graphicData>
        </a:graphic>
      </p:graphicFrame>
      <p:sp>
        <p:nvSpPr>
          <p:cNvPr id="5" name="文本框 4"/>
          <p:cNvSpPr txBox="1"/>
          <p:nvPr/>
        </p:nvSpPr>
        <p:spPr>
          <a:xfrm>
            <a:off x="739588" y="1952631"/>
            <a:ext cx="8068235"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3 kHz beam spectrum lines, impossible to detune the HOMs (or just no damping? </a:t>
            </a:r>
            <a:r>
              <a:rPr lang="en-US" altLang="zh-CN" sz="1200" i="1" dirty="0">
                <a:latin typeface="Arial" panose="020B0604020202020204" pitchFamily="34" charset="0"/>
                <a:cs typeface="Arial" panose="020B0604020202020204" pitchFamily="34" charset="0"/>
              </a:rPr>
              <a:t>Q</a:t>
            </a:r>
            <a:r>
              <a:rPr lang="en-US" altLang="zh-CN" sz="1200" baseline="-25000" dirty="0">
                <a:latin typeface="Arial" panose="020B0604020202020204" pitchFamily="34" charset="0"/>
                <a:cs typeface="Arial" panose="020B0604020202020204" pitchFamily="34" charset="0"/>
              </a:rPr>
              <a:t>0</a:t>
            </a:r>
            <a:r>
              <a:rPr lang="en-US" altLang="zh-CN" sz="1200" dirty="0">
                <a:latin typeface="Arial" panose="020B0604020202020204" pitchFamily="34" charset="0"/>
                <a:cs typeface="Arial" panose="020B0604020202020204" pitchFamily="34" charset="0"/>
              </a:rPr>
              <a:t>_</a:t>
            </a:r>
            <a:r>
              <a:rPr lang="en-US" altLang="zh-CN" sz="1200" baseline="-25000" dirty="0">
                <a:latin typeface="Arial" panose="020B0604020202020204" pitchFamily="34" charset="0"/>
                <a:cs typeface="Arial" panose="020B0604020202020204" pitchFamily="34" charset="0"/>
              </a:rPr>
              <a:t>TM0mp</a:t>
            </a:r>
            <a:r>
              <a:rPr lang="en-US" altLang="zh-CN" sz="1200" dirty="0">
                <a:latin typeface="Arial" panose="020B0604020202020204" pitchFamily="34" charset="0"/>
                <a:cs typeface="Arial" panose="020B0604020202020204" pitchFamily="34" charset="0"/>
              </a:rPr>
              <a:t> = Q</a:t>
            </a:r>
            <a:r>
              <a:rPr lang="en-US" altLang="zh-CN" sz="1200" baseline="-25000" dirty="0">
                <a:latin typeface="Arial" panose="020B0604020202020204" pitchFamily="34" charset="0"/>
                <a:cs typeface="Arial" panose="020B0604020202020204" pitchFamily="34" charset="0"/>
              </a:rPr>
              <a:t>0_TM010</a:t>
            </a:r>
            <a:r>
              <a:rPr lang="en-US" altLang="zh-CN" sz="1200" dirty="0">
                <a:latin typeface="Arial" panose="020B0604020202020204" pitchFamily="34" charset="0"/>
                <a:cs typeface="Arial" panose="020B0604020202020204" pitchFamily="34" charset="0"/>
              </a:rPr>
              <a:t>* </a:t>
            </a:r>
            <a:r>
              <a:rPr lang="en-US" altLang="zh-CN" sz="1200" i="1" dirty="0" err="1">
                <a:latin typeface="Arial" panose="020B0604020202020204" pitchFamily="34" charset="0"/>
                <a:cs typeface="Arial" panose="020B0604020202020204" pitchFamily="34" charset="0"/>
              </a:rPr>
              <a:t>f</a:t>
            </a:r>
            <a:r>
              <a:rPr lang="en-US" altLang="zh-CN" sz="1200" baseline="-25000" dirty="0" err="1">
                <a:latin typeface="Arial" panose="020B0604020202020204" pitchFamily="34" charset="0"/>
                <a:cs typeface="Arial" panose="020B0604020202020204" pitchFamily="34" charset="0"/>
              </a:rPr>
              <a:t>rf</a:t>
            </a:r>
            <a:r>
              <a:rPr lang="en-US" altLang="zh-CN" sz="1200" baseline="-250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 </a:t>
            </a:r>
            <a:r>
              <a:rPr lang="en-US" altLang="zh-CN" sz="1200" i="1" dirty="0" err="1">
                <a:latin typeface="Arial" panose="020B0604020202020204" pitchFamily="34" charset="0"/>
                <a:cs typeface="Arial" panose="020B0604020202020204" pitchFamily="34" charset="0"/>
              </a:rPr>
              <a:t>f</a:t>
            </a:r>
            <a:r>
              <a:rPr lang="en-US" altLang="zh-CN" sz="1200" baseline="-25000" dirty="0" err="1">
                <a:latin typeface="Arial" panose="020B0604020202020204" pitchFamily="34" charset="0"/>
                <a:cs typeface="Arial" panose="020B0604020202020204" pitchFamily="34" charset="0"/>
              </a:rPr>
              <a:t>HOM</a:t>
            </a:r>
            <a:r>
              <a:rPr lang="en-US" altLang="zh-CN" sz="1200" dirty="0">
                <a:latin typeface="Arial" panose="020B0604020202020204" pitchFamily="34" charset="0"/>
                <a:cs typeface="Arial" panose="020B0604020202020204" pitchFamily="34" charset="0"/>
              </a:rPr>
              <a:t>)</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0743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7075" y="2624328"/>
            <a:ext cx="8654105" cy="3501835"/>
          </a:xfrm>
        </p:spPr>
        <p:txBody>
          <a:bodyPr>
            <a:normAutofit/>
          </a:bodyPr>
          <a:lstStyle/>
          <a:p>
            <a:pPr marL="0" indent="0" algn="ctr">
              <a:buNone/>
            </a:pPr>
            <a:r>
              <a:rPr lang="en-US" altLang="zh-CN" sz="4000" b="1" dirty="0" smtClean="0">
                <a:solidFill>
                  <a:srgbClr val="C00000"/>
                </a:solidFill>
                <a:latin typeface="Arial" panose="020B0604020202020204" pitchFamily="34" charset="0"/>
                <a:cs typeface="Arial" panose="020B0604020202020204" pitchFamily="34" charset="0"/>
              </a:rPr>
              <a:t>HOM Coupler for CEPC</a:t>
            </a:r>
            <a:endParaRPr lang="zh-CN" altLang="en-US" sz="4000" b="1" dirty="0">
              <a:solidFill>
                <a:srgbClr val="C00000"/>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3</a:t>
            </a:fld>
            <a:endParaRPr 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Tree>
    <p:extLst>
      <p:ext uri="{BB962C8B-B14F-4D97-AF65-F5344CB8AC3E}">
        <p14:creationId xmlns:p14="http://schemas.microsoft.com/office/powerpoint/2010/main" val="22455686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4213" y="61786"/>
            <a:ext cx="8275697" cy="815052"/>
          </a:xfrm>
        </p:spPr>
        <p:txBody>
          <a:bodyPr>
            <a:normAutofit/>
          </a:bodyPr>
          <a:lstStyle/>
          <a:p>
            <a:pPr algn="ctr"/>
            <a:r>
              <a:rPr lang="en-US" altLang="zh-CN" sz="3000" dirty="0">
                <a:latin typeface="Arial" panose="020B0604020202020204" pitchFamily="34" charset="0"/>
                <a:cs typeface="Arial" panose="020B0604020202020204" pitchFamily="34" charset="0"/>
              </a:rPr>
              <a:t>New Cavity Design with Asymmetry End Cell</a:t>
            </a:r>
            <a:endParaRPr lang="zh-CN" altLang="en-US" sz="3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485775" y="1180070"/>
            <a:ext cx="8029576" cy="4309903"/>
          </a:xfrm>
        </p:spPr>
        <p:txBody>
          <a:bodyPr>
            <a:normAutofit/>
          </a:bodyPr>
          <a:lstStyle/>
          <a:p>
            <a:r>
              <a:rPr lang="en-US" altLang="zh-CN" sz="1800" b="1" dirty="0">
                <a:latin typeface="Arial" panose="020B0604020202020204" pitchFamily="34" charset="0"/>
                <a:cs typeface="Arial" panose="020B0604020202020204" pitchFamily="34" charset="0"/>
              </a:rPr>
              <a:t>To </a:t>
            </a:r>
            <a:r>
              <a:rPr lang="en-US" altLang="zh-CN" sz="1800" b="1" dirty="0" err="1">
                <a:latin typeface="Arial" panose="020B0604020202020204" pitchFamily="34" charset="0"/>
                <a:cs typeface="Arial" panose="020B0604020202020204" pitchFamily="34" charset="0"/>
              </a:rPr>
              <a:t>untrap</a:t>
            </a:r>
            <a:r>
              <a:rPr lang="en-US" altLang="zh-CN" sz="1800" b="1" dirty="0">
                <a:latin typeface="Arial" panose="020B0604020202020204" pitchFamily="34" charset="0"/>
                <a:cs typeface="Arial" panose="020B0604020202020204" pitchFamily="34" charset="0"/>
              </a:rPr>
              <a:t> TE121 and TM012 mode,</a:t>
            </a:r>
            <a:r>
              <a:rPr lang="zh-CN" altLang="en-US" sz="1800" b="1" dirty="0">
                <a:latin typeface="Arial" panose="020B0604020202020204" pitchFamily="34" charset="0"/>
                <a:cs typeface="Arial" panose="020B0604020202020204" pitchFamily="34" charset="0"/>
              </a:rPr>
              <a:t> </a:t>
            </a:r>
            <a:r>
              <a:rPr lang="en-US" altLang="zh-CN" sz="1800" b="1" dirty="0">
                <a:latin typeface="Arial" panose="020B0604020202020204" pitchFamily="34" charset="0"/>
                <a:cs typeface="Arial" panose="020B0604020202020204" pitchFamily="34" charset="0"/>
              </a:rPr>
              <a:t>as</a:t>
            </a:r>
            <a:r>
              <a:rPr lang="zh-CN" altLang="en-US" sz="1800" b="1" dirty="0">
                <a:latin typeface="Arial" panose="020B0604020202020204" pitchFamily="34" charset="0"/>
                <a:cs typeface="Arial" panose="020B0604020202020204" pitchFamily="34" charset="0"/>
              </a:rPr>
              <a:t> </a:t>
            </a:r>
            <a:r>
              <a:rPr lang="en-US" altLang="zh-CN" sz="1800" b="1" dirty="0">
                <a:latin typeface="Arial" panose="020B0604020202020204" pitchFamily="34" charset="0"/>
                <a:cs typeface="Arial" panose="020B0604020202020204" pitchFamily="34" charset="0"/>
              </a:rPr>
              <a:t>well</a:t>
            </a:r>
            <a:r>
              <a:rPr lang="zh-CN" altLang="en-US" sz="1800" b="1" dirty="0">
                <a:latin typeface="Arial" panose="020B0604020202020204" pitchFamily="34" charset="0"/>
                <a:cs typeface="Arial" panose="020B0604020202020204" pitchFamily="34" charset="0"/>
              </a:rPr>
              <a:t> </a:t>
            </a:r>
            <a:r>
              <a:rPr lang="en-US" altLang="zh-CN" sz="1800" b="1" dirty="0">
                <a:latin typeface="Arial" panose="020B0604020202020204" pitchFamily="34" charset="0"/>
                <a:cs typeface="Arial" panose="020B0604020202020204" pitchFamily="34" charset="0"/>
              </a:rPr>
              <a:t>as</a:t>
            </a:r>
            <a:r>
              <a:rPr lang="zh-CN" altLang="en-US" sz="1800" b="1" dirty="0">
                <a:latin typeface="Arial" panose="020B0604020202020204" pitchFamily="34" charset="0"/>
                <a:cs typeface="Arial" panose="020B0604020202020204" pitchFamily="34" charset="0"/>
              </a:rPr>
              <a:t> </a:t>
            </a:r>
            <a:r>
              <a:rPr lang="en-US" altLang="zh-CN" sz="1800" b="1" dirty="0">
                <a:latin typeface="Arial" panose="020B0604020202020204" pitchFamily="34" charset="0"/>
                <a:cs typeface="Arial" panose="020B0604020202020204" pitchFamily="34" charset="0"/>
              </a:rPr>
              <a:t>TM011</a:t>
            </a:r>
          </a:p>
          <a:p>
            <a:r>
              <a:rPr lang="en-US" altLang="zh-CN" sz="1800" dirty="0">
                <a:latin typeface="Arial" panose="020B0604020202020204" pitchFamily="34" charset="0"/>
                <a:cs typeface="Arial" panose="020B0604020202020204" pitchFamily="34" charset="0"/>
              </a:rPr>
              <a:t>Larger wall angle for mechanical stability and cleaning</a:t>
            </a:r>
            <a:endParaRPr lang="zh-CN" altLang="en-US" sz="18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30</a:t>
            </a:fld>
            <a:endParaRPr lang="zh-CN" altLang="en-US"/>
          </a:p>
        </p:txBody>
      </p:sp>
      <p:pic>
        <p:nvPicPr>
          <p:cNvPr id="6" name="图片 5">
            <a:extLst>
              <a:ext uri="{FF2B5EF4-FFF2-40B4-BE49-F238E27FC236}">
                <a16:creationId xmlns:a16="http://schemas.microsoft.com/office/drawing/2014/main" xmlns="" id="{45A0F0AE-BBC5-4FD3-8253-FEA949CF94B5}"/>
              </a:ext>
            </a:extLst>
          </p:cNvPr>
          <p:cNvPicPr>
            <a:picLocks noChangeAspect="1"/>
          </p:cNvPicPr>
          <p:nvPr/>
        </p:nvPicPr>
        <p:blipFill rotWithShape="1">
          <a:blip r:embed="rId2"/>
          <a:srcRect l="1630" t="7813" b="668"/>
          <a:stretch/>
        </p:blipFill>
        <p:spPr>
          <a:xfrm>
            <a:off x="5218899" y="2060285"/>
            <a:ext cx="3743330" cy="1995615"/>
          </a:xfrm>
          <a:prstGeom prst="rect">
            <a:avLst/>
          </a:prstGeom>
        </p:spPr>
      </p:pic>
      <p:sp>
        <p:nvSpPr>
          <p:cNvPr id="7" name="文本框 6">
            <a:extLst>
              <a:ext uri="{FF2B5EF4-FFF2-40B4-BE49-F238E27FC236}">
                <a16:creationId xmlns:a16="http://schemas.microsoft.com/office/drawing/2014/main" xmlns="" id="{9D818BA2-4766-4A29-AFCC-80B212FA4E42}"/>
              </a:ext>
            </a:extLst>
          </p:cNvPr>
          <p:cNvSpPr txBox="1"/>
          <p:nvPr/>
        </p:nvSpPr>
        <p:spPr>
          <a:xfrm>
            <a:off x="5979437" y="2080079"/>
            <a:ext cx="2457450" cy="300082"/>
          </a:xfrm>
          <a:prstGeom prst="rect">
            <a:avLst/>
          </a:prstGeom>
          <a:noFill/>
        </p:spPr>
        <p:txBody>
          <a:bodyPr wrap="square" rtlCol="0">
            <a:spAutoFit/>
          </a:bodyPr>
          <a:lstStyle/>
          <a:p>
            <a:r>
              <a:rPr lang="en-US" altLang="zh-CN" sz="1350" dirty="0"/>
              <a:t>TE121 (10</a:t>
            </a:r>
            <a:r>
              <a:rPr lang="zh-CN" altLang="en-US" sz="1350" dirty="0"/>
              <a:t> </a:t>
            </a:r>
            <a:r>
              <a:rPr lang="en-US" altLang="zh-CN" sz="1350" dirty="0"/>
              <a:t>mm</a:t>
            </a:r>
            <a:r>
              <a:rPr lang="zh-CN" altLang="en-US" sz="1350" dirty="0"/>
              <a:t> </a:t>
            </a:r>
            <a:r>
              <a:rPr lang="en-US" altLang="zh-CN" sz="1350" dirty="0"/>
              <a:t>off-axis)</a:t>
            </a:r>
            <a:endParaRPr lang="zh-CN" altLang="en-US" sz="1350" dirty="0"/>
          </a:p>
        </p:txBody>
      </p:sp>
      <p:pic>
        <p:nvPicPr>
          <p:cNvPr id="8" name="图片 7">
            <a:extLst>
              <a:ext uri="{FF2B5EF4-FFF2-40B4-BE49-F238E27FC236}">
                <a16:creationId xmlns:a16="http://schemas.microsoft.com/office/drawing/2014/main" xmlns="" id="{DA6841F2-E4C8-46BB-9D43-50A48C90786A}"/>
              </a:ext>
            </a:extLst>
          </p:cNvPr>
          <p:cNvPicPr>
            <a:picLocks noChangeAspect="1"/>
          </p:cNvPicPr>
          <p:nvPr/>
        </p:nvPicPr>
        <p:blipFill rotWithShape="1">
          <a:blip r:embed="rId3"/>
          <a:srcRect l="2233" t="7904" r="2233" b="1582"/>
          <a:stretch/>
        </p:blipFill>
        <p:spPr>
          <a:xfrm>
            <a:off x="5218899" y="4237912"/>
            <a:ext cx="3756531" cy="2019301"/>
          </a:xfrm>
          <a:prstGeom prst="rect">
            <a:avLst/>
          </a:prstGeom>
        </p:spPr>
      </p:pic>
      <p:sp>
        <p:nvSpPr>
          <p:cNvPr id="9" name="文本框 8">
            <a:extLst>
              <a:ext uri="{FF2B5EF4-FFF2-40B4-BE49-F238E27FC236}">
                <a16:creationId xmlns:a16="http://schemas.microsoft.com/office/drawing/2014/main" xmlns="" id="{76380FAD-9565-4E2A-8D1D-B815A7C22FE5}"/>
              </a:ext>
            </a:extLst>
          </p:cNvPr>
          <p:cNvSpPr txBox="1"/>
          <p:nvPr/>
        </p:nvSpPr>
        <p:spPr>
          <a:xfrm>
            <a:off x="6200775" y="4290983"/>
            <a:ext cx="2457450" cy="300082"/>
          </a:xfrm>
          <a:prstGeom prst="rect">
            <a:avLst/>
          </a:prstGeom>
          <a:noFill/>
        </p:spPr>
        <p:txBody>
          <a:bodyPr wrap="square" rtlCol="0">
            <a:spAutoFit/>
          </a:bodyPr>
          <a:lstStyle/>
          <a:p>
            <a:r>
              <a:rPr lang="en-US" altLang="zh-CN" sz="1350" dirty="0"/>
              <a:t>TM012 (on-axis)</a:t>
            </a:r>
            <a:endParaRPr lang="zh-CN" altLang="en-US" sz="1350" dirty="0"/>
          </a:p>
        </p:txBody>
      </p:sp>
      <p:pic>
        <p:nvPicPr>
          <p:cNvPr id="15" name="图片 14">
            <a:extLst>
              <a:ext uri="{FF2B5EF4-FFF2-40B4-BE49-F238E27FC236}">
                <a16:creationId xmlns:a16="http://schemas.microsoft.com/office/drawing/2014/main" xmlns="" id="{395AEEAC-9540-41B9-A217-9284C2E57BE6}"/>
              </a:ext>
            </a:extLst>
          </p:cNvPr>
          <p:cNvPicPr>
            <a:picLocks noChangeAspect="1"/>
          </p:cNvPicPr>
          <p:nvPr/>
        </p:nvPicPr>
        <p:blipFill>
          <a:blip r:embed="rId4"/>
          <a:stretch>
            <a:fillRect/>
          </a:stretch>
        </p:blipFill>
        <p:spPr>
          <a:xfrm>
            <a:off x="2406046" y="2221317"/>
            <a:ext cx="2669979" cy="3454004"/>
          </a:xfrm>
          <a:prstGeom prst="rect">
            <a:avLst/>
          </a:prstGeom>
        </p:spPr>
      </p:pic>
      <p:pic>
        <p:nvPicPr>
          <p:cNvPr id="20" name="图片 19">
            <a:extLst>
              <a:ext uri="{FF2B5EF4-FFF2-40B4-BE49-F238E27FC236}">
                <a16:creationId xmlns:a16="http://schemas.microsoft.com/office/drawing/2014/main" xmlns="" id="{8CF61127-B766-414E-A31E-90477762A9BA}"/>
              </a:ext>
            </a:extLst>
          </p:cNvPr>
          <p:cNvPicPr>
            <a:picLocks noChangeAspect="1"/>
          </p:cNvPicPr>
          <p:nvPr/>
        </p:nvPicPr>
        <p:blipFill rotWithShape="1">
          <a:blip r:embed="rId5"/>
          <a:srcRect l="12462" r="17417"/>
          <a:stretch/>
        </p:blipFill>
        <p:spPr>
          <a:xfrm>
            <a:off x="342900" y="2463497"/>
            <a:ext cx="1846743" cy="2127568"/>
          </a:xfrm>
          <a:prstGeom prst="rect">
            <a:avLst/>
          </a:prstGeom>
        </p:spPr>
      </p:pic>
    </p:spTree>
    <p:extLst>
      <p:ext uri="{BB962C8B-B14F-4D97-AF65-F5344CB8AC3E}">
        <p14:creationId xmlns:p14="http://schemas.microsoft.com/office/powerpoint/2010/main" val="3267636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03295" y="100845"/>
            <a:ext cx="7886700" cy="628938"/>
          </a:xfrm>
        </p:spPr>
        <p:txBody>
          <a:bodyPr>
            <a:normAutofit/>
          </a:bodyPr>
          <a:lstStyle/>
          <a:p>
            <a:pPr algn="ctr"/>
            <a:r>
              <a:rPr lang="en-US" altLang="zh-CN" sz="3000" dirty="0" smtClean="0">
                <a:latin typeface="Arial" panose="020B0604020202020204" pitchFamily="34" charset="0"/>
                <a:ea typeface="黑体" panose="02010609060101010101" pitchFamily="49" charset="-122"/>
                <a:cs typeface="Arial" panose="020B0604020202020204" pitchFamily="34" charset="0"/>
              </a:rPr>
              <a:t>Measured Results for Different L1 Length</a:t>
            </a:r>
            <a:endParaRPr lang="zh-CN" altLang="en-US" sz="3000" dirty="0">
              <a:latin typeface="Arial" panose="020B0604020202020204" pitchFamily="34" charset="0"/>
              <a:ea typeface="黑体" panose="02010609060101010101" pitchFamily="49" charset="-122"/>
              <a:cs typeface="Arial" panose="020B0604020202020204" pitchFamily="34" charset="0"/>
            </a:endParaRPr>
          </a:p>
        </p:txBody>
      </p:sp>
      <p:grpSp>
        <p:nvGrpSpPr>
          <p:cNvPr id="9" name="组合 8"/>
          <p:cNvGrpSpPr/>
          <p:nvPr/>
        </p:nvGrpSpPr>
        <p:grpSpPr>
          <a:xfrm>
            <a:off x="376014" y="1777219"/>
            <a:ext cx="1154299" cy="2922811"/>
            <a:chOff x="501352" y="1823781"/>
            <a:chExt cx="1539065" cy="3897081"/>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52" y="1823781"/>
              <a:ext cx="1539065" cy="3897081"/>
            </a:xfrm>
            <a:prstGeom prst="rect">
              <a:avLst/>
            </a:prstGeom>
          </p:spPr>
        </p:pic>
        <p:sp>
          <p:nvSpPr>
            <p:cNvPr id="7" name="矩形 6"/>
            <p:cNvSpPr/>
            <p:nvPr/>
          </p:nvSpPr>
          <p:spPr>
            <a:xfrm>
              <a:off x="1119811" y="3118258"/>
              <a:ext cx="200989" cy="5706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p:cNvSpPr txBox="1"/>
            <p:nvPr/>
          </p:nvSpPr>
          <p:spPr>
            <a:xfrm>
              <a:off x="501353" y="3218894"/>
              <a:ext cx="551771" cy="400109"/>
            </a:xfrm>
            <a:prstGeom prst="rect">
              <a:avLst/>
            </a:prstGeom>
            <a:noFill/>
          </p:spPr>
          <p:txBody>
            <a:bodyPr wrap="square" rtlCol="0">
              <a:spAutoFit/>
            </a:bodyPr>
            <a:lstStyle/>
            <a:p>
              <a:r>
                <a:rPr lang="en-US" altLang="zh-CN" sz="1350" dirty="0">
                  <a:solidFill>
                    <a:srgbClr val="FF0000"/>
                  </a:solidFill>
                </a:rPr>
                <a:t>L1</a:t>
              </a:r>
              <a:endParaRPr lang="zh-CN" altLang="en-US" sz="1350" dirty="0">
                <a:solidFill>
                  <a:srgbClr val="FF0000"/>
                </a:solidFill>
              </a:endParaRPr>
            </a:p>
          </p:txBody>
        </p:sp>
      </p:grpSp>
      <p:sp>
        <p:nvSpPr>
          <p:cNvPr id="10" name="文本框 9"/>
          <p:cNvSpPr txBox="1"/>
          <p:nvPr/>
        </p:nvSpPr>
        <p:spPr>
          <a:xfrm>
            <a:off x="290146" y="4846568"/>
            <a:ext cx="1470230" cy="5078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ltLang="zh-CN" sz="1350" dirty="0">
                <a:latin typeface="Arial" panose="020B0604020202020204" pitchFamily="34" charset="0"/>
                <a:cs typeface="Arial" panose="020B0604020202020204" pitchFamily="34" charset="0"/>
              </a:rPr>
              <a:t>L1 design value: 50.66 mm</a:t>
            </a:r>
            <a:endParaRPr lang="zh-CN" altLang="en-US" sz="1350" dirty="0">
              <a:latin typeface="Arial" panose="020B0604020202020204" pitchFamily="34" charset="0"/>
              <a:cs typeface="Arial" panose="020B0604020202020204" pitchFamily="34" charset="0"/>
            </a:endParaRPr>
          </a:p>
        </p:txBody>
      </p:sp>
      <p:pic>
        <p:nvPicPr>
          <p:cNvPr id="11" name="图片 10"/>
          <p:cNvPicPr>
            <a:picLocks noChangeAspect="1"/>
          </p:cNvPicPr>
          <p:nvPr/>
        </p:nvPicPr>
        <p:blipFill>
          <a:blip r:embed="rId3"/>
          <a:stretch>
            <a:fillRect/>
          </a:stretch>
        </p:blipFill>
        <p:spPr>
          <a:xfrm>
            <a:off x="1530313" y="1788275"/>
            <a:ext cx="3869493" cy="2593239"/>
          </a:xfrm>
          <a:prstGeom prst="rect">
            <a:avLst/>
          </a:prstGeom>
        </p:spPr>
      </p:pic>
      <p:pic>
        <p:nvPicPr>
          <p:cNvPr id="12" name="图片 11"/>
          <p:cNvPicPr>
            <a:picLocks noChangeAspect="1"/>
          </p:cNvPicPr>
          <p:nvPr/>
        </p:nvPicPr>
        <p:blipFill>
          <a:blip r:embed="rId4"/>
          <a:stretch>
            <a:fillRect/>
          </a:stretch>
        </p:blipFill>
        <p:spPr>
          <a:xfrm>
            <a:off x="5281247" y="1788275"/>
            <a:ext cx="3862753" cy="2593239"/>
          </a:xfrm>
          <a:prstGeom prst="rect">
            <a:avLst/>
          </a:prstGeom>
        </p:spPr>
      </p:pic>
      <p:sp>
        <p:nvSpPr>
          <p:cNvPr id="13" name="文本框 12"/>
          <p:cNvSpPr txBox="1"/>
          <p:nvPr/>
        </p:nvSpPr>
        <p:spPr>
          <a:xfrm>
            <a:off x="2098432" y="4692679"/>
            <a:ext cx="6865176" cy="307777"/>
          </a:xfrm>
          <a:prstGeom prst="rect">
            <a:avLst/>
          </a:prstGeom>
          <a:noFill/>
        </p:spPr>
        <p:txBody>
          <a:bodyPr wrap="square" rtlCol="0">
            <a:spAutoFit/>
          </a:bodyPr>
          <a:lstStyle/>
          <a:p>
            <a:pPr marL="214313" indent="-214313">
              <a:buFont typeface="Arial" panose="020B0604020202020204" pitchFamily="34" charset="0"/>
              <a:buChar char="•"/>
            </a:pPr>
            <a:r>
              <a:rPr lang="en-US" altLang="zh-CN" sz="1400" dirty="0" smtClean="0">
                <a:latin typeface="Arial" panose="020B0604020202020204" pitchFamily="34" charset="0"/>
                <a:ea typeface="黑体" panose="02010609060101010101" pitchFamily="49" charset="-122"/>
                <a:cs typeface="Arial" panose="020B0604020202020204" pitchFamily="34" charset="0"/>
              </a:rPr>
              <a:t>The measured results </a:t>
            </a:r>
            <a:r>
              <a:rPr lang="en-US" altLang="zh-CN" sz="1400" dirty="0">
                <a:latin typeface="Arial" panose="020B0604020202020204" pitchFamily="34" charset="0"/>
                <a:ea typeface="黑体" panose="02010609060101010101" pitchFamily="49" charset="-122"/>
                <a:cs typeface="Arial" panose="020B0604020202020204" pitchFamily="34" charset="0"/>
              </a:rPr>
              <a:t>for different L1 </a:t>
            </a:r>
            <a:r>
              <a:rPr lang="en-US" altLang="zh-CN" sz="1400" dirty="0" smtClean="0">
                <a:latin typeface="Arial" panose="020B0604020202020204" pitchFamily="34" charset="0"/>
                <a:ea typeface="黑体" panose="02010609060101010101" pitchFamily="49" charset="-122"/>
                <a:cs typeface="Arial" panose="020B0604020202020204" pitchFamily="34" charset="0"/>
              </a:rPr>
              <a:t>lengths agree well with the </a:t>
            </a:r>
            <a:r>
              <a:rPr lang="en-US" altLang="zh-CN" sz="1400" dirty="0">
                <a:latin typeface="Arial" panose="020B0604020202020204" pitchFamily="34" charset="0"/>
                <a:ea typeface="黑体" panose="02010609060101010101" pitchFamily="49" charset="-122"/>
                <a:cs typeface="Arial" panose="020B0604020202020204" pitchFamily="34" charset="0"/>
              </a:rPr>
              <a:t>simulated </a:t>
            </a:r>
            <a:r>
              <a:rPr lang="en-US" altLang="zh-CN" sz="1400" dirty="0" smtClean="0">
                <a:latin typeface="Arial" panose="020B0604020202020204" pitchFamily="34" charset="0"/>
                <a:ea typeface="黑体" panose="02010609060101010101" pitchFamily="49" charset="-122"/>
                <a:cs typeface="Arial" panose="020B0604020202020204" pitchFamily="34" charset="0"/>
              </a:rPr>
              <a:t>results.</a:t>
            </a:r>
          </a:p>
        </p:txBody>
      </p:sp>
    </p:spTree>
    <p:extLst>
      <p:ext uri="{BB962C8B-B14F-4D97-AF65-F5344CB8AC3E}">
        <p14:creationId xmlns:p14="http://schemas.microsoft.com/office/powerpoint/2010/main" val="1557545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76014" y="1547064"/>
            <a:ext cx="1154299" cy="2922811"/>
            <a:chOff x="501352" y="1823781"/>
            <a:chExt cx="1539065" cy="3897081"/>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52" y="1823781"/>
              <a:ext cx="1539065" cy="3897081"/>
            </a:xfrm>
            <a:prstGeom prst="rect">
              <a:avLst/>
            </a:prstGeom>
          </p:spPr>
        </p:pic>
        <p:sp>
          <p:nvSpPr>
            <p:cNvPr id="7" name="矩形 6"/>
            <p:cNvSpPr/>
            <p:nvPr/>
          </p:nvSpPr>
          <p:spPr>
            <a:xfrm>
              <a:off x="1119811" y="3118258"/>
              <a:ext cx="200989" cy="5706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p:cNvSpPr txBox="1"/>
            <p:nvPr/>
          </p:nvSpPr>
          <p:spPr>
            <a:xfrm>
              <a:off x="501353" y="3218894"/>
              <a:ext cx="551771" cy="400109"/>
            </a:xfrm>
            <a:prstGeom prst="rect">
              <a:avLst/>
            </a:prstGeom>
            <a:noFill/>
          </p:spPr>
          <p:txBody>
            <a:bodyPr wrap="square" rtlCol="0">
              <a:spAutoFit/>
            </a:bodyPr>
            <a:lstStyle/>
            <a:p>
              <a:r>
                <a:rPr lang="en-US" altLang="zh-CN" sz="1350" dirty="0">
                  <a:solidFill>
                    <a:srgbClr val="FF0000"/>
                  </a:solidFill>
                </a:rPr>
                <a:t>L1</a:t>
              </a:r>
              <a:endParaRPr lang="zh-CN" altLang="en-US" sz="1350" dirty="0">
                <a:solidFill>
                  <a:srgbClr val="FF0000"/>
                </a:solidFill>
              </a:endParaRPr>
            </a:p>
          </p:txBody>
        </p:sp>
      </p:grpSp>
      <p:sp>
        <p:nvSpPr>
          <p:cNvPr id="10" name="文本框 9"/>
          <p:cNvSpPr txBox="1"/>
          <p:nvPr/>
        </p:nvSpPr>
        <p:spPr>
          <a:xfrm>
            <a:off x="290146" y="4616413"/>
            <a:ext cx="1482670" cy="5078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ltLang="zh-CN" sz="1350" dirty="0">
                <a:latin typeface="Arial" panose="020B0604020202020204" pitchFamily="34" charset="0"/>
                <a:cs typeface="Arial" panose="020B0604020202020204" pitchFamily="34" charset="0"/>
              </a:rPr>
              <a:t>L1 design value: 50.66 mm</a:t>
            </a:r>
            <a:endParaRPr lang="zh-CN" altLang="en-US" sz="1350" dirty="0">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3"/>
          <a:stretch>
            <a:fillRect/>
          </a:stretch>
        </p:blipFill>
        <p:spPr>
          <a:xfrm>
            <a:off x="2541100" y="1447245"/>
            <a:ext cx="4539638" cy="3047663"/>
          </a:xfrm>
          <a:prstGeom prst="rect">
            <a:avLst/>
          </a:prstGeom>
        </p:spPr>
      </p:pic>
      <p:sp>
        <p:nvSpPr>
          <p:cNvPr id="13" name="文本框 12"/>
          <p:cNvSpPr txBox="1"/>
          <p:nvPr/>
        </p:nvSpPr>
        <p:spPr>
          <a:xfrm>
            <a:off x="2385647" y="4616413"/>
            <a:ext cx="6307015" cy="954107"/>
          </a:xfrm>
          <a:prstGeom prst="rect">
            <a:avLst/>
          </a:prstGeom>
          <a:noFill/>
        </p:spPr>
        <p:txBody>
          <a:bodyPr wrap="square" rtlCol="0">
            <a:spAutoFit/>
          </a:bodyPr>
          <a:lstStyle/>
          <a:p>
            <a:pPr marL="214313" indent="-214313">
              <a:buFont typeface="Arial" panose="020B0604020202020204" pitchFamily="34" charset="0"/>
              <a:buChar char="•"/>
            </a:pPr>
            <a:r>
              <a:rPr lang="en-US" altLang="zh-CN" sz="1400" dirty="0" smtClean="0">
                <a:latin typeface="Arial" panose="020B0604020202020204" pitchFamily="34" charset="0"/>
                <a:ea typeface="黑体" panose="02010609060101010101" pitchFamily="49" charset="-122"/>
              </a:rPr>
              <a:t>The measured results for different L1 lengths show that this segment have little effect on the frequency of the fundamental mode, it only effects the damping strength. For high frequency, it mainly affects the frequency of the second peak.</a:t>
            </a:r>
            <a:endParaRPr lang="zh-CN" altLang="en-US" sz="1400" dirty="0">
              <a:latin typeface="Arial" panose="020B0604020202020204" pitchFamily="34" charset="0"/>
              <a:ea typeface="黑体" panose="02010609060101010101" pitchFamily="49" charset="-122"/>
            </a:endParaRPr>
          </a:p>
        </p:txBody>
      </p:sp>
      <p:sp>
        <p:nvSpPr>
          <p:cNvPr id="12" name="标题 1"/>
          <p:cNvSpPr>
            <a:spLocks noGrp="1"/>
          </p:cNvSpPr>
          <p:nvPr>
            <p:ph type="title"/>
          </p:nvPr>
        </p:nvSpPr>
        <p:spPr>
          <a:xfrm>
            <a:off x="703295" y="100845"/>
            <a:ext cx="7886700" cy="628938"/>
          </a:xfrm>
        </p:spPr>
        <p:txBody>
          <a:bodyPr>
            <a:normAutofit/>
          </a:bodyPr>
          <a:lstStyle/>
          <a:p>
            <a:pPr algn="ctr"/>
            <a:r>
              <a:rPr lang="en-US" altLang="zh-CN" sz="3000" dirty="0" smtClean="0">
                <a:latin typeface="Arial" panose="020B0604020202020204" pitchFamily="34" charset="0"/>
                <a:ea typeface="黑体" panose="02010609060101010101" pitchFamily="49" charset="-122"/>
                <a:cs typeface="Arial" panose="020B0604020202020204" pitchFamily="34" charset="0"/>
              </a:rPr>
              <a:t>Measured Results for Different L1 Length</a:t>
            </a:r>
            <a:endParaRPr lang="zh-CN" altLang="en-US" sz="30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272321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76014" y="1640370"/>
            <a:ext cx="1154299" cy="2922811"/>
            <a:chOff x="501352" y="1823781"/>
            <a:chExt cx="1539065" cy="3897081"/>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52" y="1823781"/>
              <a:ext cx="1539065" cy="3897081"/>
            </a:xfrm>
            <a:prstGeom prst="rect">
              <a:avLst/>
            </a:prstGeom>
          </p:spPr>
        </p:pic>
        <p:sp>
          <p:nvSpPr>
            <p:cNvPr id="7" name="矩形 6"/>
            <p:cNvSpPr/>
            <p:nvPr/>
          </p:nvSpPr>
          <p:spPr>
            <a:xfrm>
              <a:off x="1119812" y="3878440"/>
              <a:ext cx="216620" cy="761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p:cNvSpPr txBox="1"/>
            <p:nvPr/>
          </p:nvSpPr>
          <p:spPr>
            <a:xfrm>
              <a:off x="501352" y="3688862"/>
              <a:ext cx="524153" cy="400109"/>
            </a:xfrm>
            <a:prstGeom prst="rect">
              <a:avLst/>
            </a:prstGeom>
            <a:noFill/>
          </p:spPr>
          <p:txBody>
            <a:bodyPr wrap="square" rtlCol="0">
              <a:spAutoFit/>
            </a:bodyPr>
            <a:lstStyle/>
            <a:p>
              <a:r>
                <a:rPr lang="en-US" altLang="zh-CN" sz="1350" dirty="0">
                  <a:solidFill>
                    <a:srgbClr val="FF0000"/>
                  </a:solidFill>
                </a:rPr>
                <a:t>L2</a:t>
              </a:r>
              <a:endParaRPr lang="zh-CN" altLang="en-US" sz="1350" dirty="0">
                <a:solidFill>
                  <a:srgbClr val="FF0000"/>
                </a:solidFill>
              </a:endParaRPr>
            </a:p>
          </p:txBody>
        </p:sp>
      </p:grpSp>
      <p:sp>
        <p:nvSpPr>
          <p:cNvPr id="9" name="文本框 8"/>
          <p:cNvSpPr txBox="1"/>
          <p:nvPr/>
        </p:nvSpPr>
        <p:spPr>
          <a:xfrm>
            <a:off x="290146" y="4709719"/>
            <a:ext cx="1400908" cy="5078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ltLang="zh-CN" sz="1350" dirty="0">
                <a:latin typeface="Arial" panose="020B0604020202020204" pitchFamily="34" charset="0"/>
                <a:cs typeface="Arial" panose="020B0604020202020204" pitchFamily="34" charset="0"/>
              </a:rPr>
              <a:t>L2 design value: 5 mm</a:t>
            </a:r>
            <a:endParaRPr lang="zh-CN" altLang="en-US" sz="1350"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3"/>
          <a:stretch>
            <a:fillRect/>
          </a:stretch>
        </p:blipFill>
        <p:spPr>
          <a:xfrm>
            <a:off x="1601042" y="1640370"/>
            <a:ext cx="3863675" cy="2619983"/>
          </a:xfrm>
          <a:prstGeom prst="rect">
            <a:avLst/>
          </a:prstGeom>
        </p:spPr>
      </p:pic>
      <p:pic>
        <p:nvPicPr>
          <p:cNvPr id="4" name="图片 3"/>
          <p:cNvPicPr>
            <a:picLocks noChangeAspect="1"/>
          </p:cNvPicPr>
          <p:nvPr/>
        </p:nvPicPr>
        <p:blipFill>
          <a:blip r:embed="rId4"/>
          <a:stretch>
            <a:fillRect/>
          </a:stretch>
        </p:blipFill>
        <p:spPr>
          <a:xfrm>
            <a:off x="5280325" y="1635798"/>
            <a:ext cx="3863675" cy="2624555"/>
          </a:xfrm>
          <a:prstGeom prst="rect">
            <a:avLst/>
          </a:prstGeom>
        </p:spPr>
      </p:pic>
      <p:sp>
        <p:nvSpPr>
          <p:cNvPr id="10" name="文本框 9"/>
          <p:cNvSpPr txBox="1"/>
          <p:nvPr/>
        </p:nvSpPr>
        <p:spPr>
          <a:xfrm>
            <a:off x="2098432" y="4563181"/>
            <a:ext cx="6927380" cy="738664"/>
          </a:xfrm>
          <a:prstGeom prst="rect">
            <a:avLst/>
          </a:prstGeom>
          <a:noFill/>
        </p:spPr>
        <p:txBody>
          <a:bodyPr wrap="square" rtlCol="0">
            <a:spAutoFit/>
          </a:bodyPr>
          <a:lstStyle/>
          <a:p>
            <a:pPr marL="214313" indent="-214313">
              <a:buFont typeface="Arial" panose="020B0604020202020204" pitchFamily="34" charset="0"/>
              <a:buChar char="•"/>
            </a:pPr>
            <a:r>
              <a:rPr lang="en-US" altLang="zh-CN" sz="1400" dirty="0">
                <a:latin typeface="Arial" panose="020B0604020202020204" pitchFamily="34" charset="0"/>
                <a:ea typeface="黑体" panose="02010609060101010101" pitchFamily="49" charset="-122"/>
                <a:cs typeface="Arial" panose="020B0604020202020204" pitchFamily="34" charset="0"/>
              </a:rPr>
              <a:t>The measured results for different </a:t>
            </a:r>
            <a:r>
              <a:rPr lang="en-US" altLang="zh-CN" sz="1400" dirty="0" smtClean="0">
                <a:latin typeface="Arial" panose="020B0604020202020204" pitchFamily="34" charset="0"/>
                <a:ea typeface="黑体" panose="02010609060101010101" pitchFamily="49" charset="-122"/>
                <a:cs typeface="Arial" panose="020B0604020202020204" pitchFamily="34" charset="0"/>
              </a:rPr>
              <a:t>L2 </a:t>
            </a:r>
            <a:r>
              <a:rPr lang="en-US" altLang="zh-CN" sz="1400" dirty="0">
                <a:latin typeface="Arial" panose="020B0604020202020204" pitchFamily="34" charset="0"/>
                <a:ea typeface="黑体" panose="02010609060101010101" pitchFamily="49" charset="-122"/>
                <a:cs typeface="Arial" panose="020B0604020202020204" pitchFamily="34" charset="0"/>
              </a:rPr>
              <a:t>lengths agree well with the simulated </a:t>
            </a:r>
            <a:r>
              <a:rPr lang="en-US" altLang="zh-CN" sz="1400" dirty="0" smtClean="0">
                <a:latin typeface="Arial" panose="020B0604020202020204" pitchFamily="34" charset="0"/>
                <a:ea typeface="黑体" panose="02010609060101010101" pitchFamily="49" charset="-122"/>
                <a:cs typeface="Arial" panose="020B0604020202020204" pitchFamily="34" charset="0"/>
              </a:rPr>
              <a:t>results.</a:t>
            </a:r>
            <a:endParaRPr lang="en-US" altLang="zh-CN" sz="1400" dirty="0">
              <a:latin typeface="Arial" panose="020B0604020202020204" pitchFamily="34" charset="0"/>
              <a:ea typeface="黑体" panose="02010609060101010101" pitchFamily="49" charset="-122"/>
              <a:cs typeface="Arial" panose="020B0604020202020204" pitchFamily="34" charset="0"/>
            </a:endParaRPr>
          </a:p>
          <a:p>
            <a:pPr marL="214313" indent="-214313">
              <a:buFont typeface="Arial" panose="020B0604020202020204" pitchFamily="34" charset="0"/>
              <a:buChar char="•"/>
            </a:pPr>
            <a:r>
              <a:rPr lang="en-US" altLang="zh-CN" sz="1400" dirty="0" smtClean="0">
                <a:latin typeface="Arial" panose="020B0604020202020204" pitchFamily="34" charset="0"/>
                <a:ea typeface="黑体" panose="02010609060101010101" pitchFamily="49" charset="-122"/>
              </a:rPr>
              <a:t>The errors are mainly from </a:t>
            </a:r>
            <a:r>
              <a:rPr lang="en-US" altLang="zh-CN" sz="1400" dirty="0">
                <a:latin typeface="Arial" panose="020B0604020202020204" pitchFamily="34" charset="0"/>
                <a:ea typeface="黑体" panose="02010609060101010101" pitchFamily="49" charset="-122"/>
              </a:rPr>
              <a:t>the installation </a:t>
            </a:r>
            <a:r>
              <a:rPr lang="en-US" altLang="zh-CN" sz="1400" dirty="0" smtClean="0">
                <a:latin typeface="Arial" panose="020B0604020202020204" pitchFamily="34" charset="0"/>
                <a:ea typeface="黑体" panose="02010609060101010101" pitchFamily="49" charset="-122"/>
              </a:rPr>
              <a:t>error.</a:t>
            </a:r>
            <a:endParaRPr lang="en-US" altLang="zh-CN" sz="1400" dirty="0">
              <a:latin typeface="Arial" panose="020B0604020202020204" pitchFamily="34" charset="0"/>
              <a:ea typeface="黑体" panose="02010609060101010101" pitchFamily="49" charset="-122"/>
            </a:endParaRPr>
          </a:p>
          <a:p>
            <a:pPr marL="214313" indent="-214313">
              <a:buFont typeface="Arial" panose="020B0604020202020204" pitchFamily="34" charset="0"/>
              <a:buChar char="•"/>
            </a:pPr>
            <a:r>
              <a:rPr lang="en-US" altLang="zh-CN" sz="1400" dirty="0" smtClean="0">
                <a:latin typeface="Arial" panose="020B0604020202020204" pitchFamily="34" charset="0"/>
                <a:ea typeface="黑体" panose="02010609060101010101" pitchFamily="49" charset="-122"/>
              </a:rPr>
              <a:t>Increasing the points for measurement maybe better.</a:t>
            </a:r>
            <a:endParaRPr lang="zh-CN" altLang="en-US" sz="1400" dirty="0">
              <a:latin typeface="Arial" panose="020B0604020202020204" pitchFamily="34" charset="0"/>
              <a:ea typeface="黑体" panose="02010609060101010101" pitchFamily="49" charset="-122"/>
            </a:endParaRPr>
          </a:p>
        </p:txBody>
      </p:sp>
      <p:sp>
        <p:nvSpPr>
          <p:cNvPr id="14" name="标题 1"/>
          <p:cNvSpPr>
            <a:spLocks noGrp="1"/>
          </p:cNvSpPr>
          <p:nvPr>
            <p:ph type="title"/>
          </p:nvPr>
        </p:nvSpPr>
        <p:spPr>
          <a:xfrm>
            <a:off x="703295" y="100845"/>
            <a:ext cx="7886700" cy="628938"/>
          </a:xfrm>
        </p:spPr>
        <p:txBody>
          <a:bodyPr>
            <a:normAutofit/>
          </a:bodyPr>
          <a:lstStyle/>
          <a:p>
            <a:pPr algn="ctr"/>
            <a:r>
              <a:rPr lang="en-US" altLang="zh-CN" sz="3000" dirty="0" smtClean="0">
                <a:latin typeface="Arial" panose="020B0604020202020204" pitchFamily="34" charset="0"/>
                <a:ea typeface="黑体" panose="02010609060101010101" pitchFamily="49" charset="-122"/>
                <a:cs typeface="Arial" panose="020B0604020202020204" pitchFamily="34" charset="0"/>
              </a:rPr>
              <a:t>Measured Results for Different L2 Length</a:t>
            </a:r>
            <a:endParaRPr lang="zh-CN" altLang="en-US" sz="30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578638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76014" y="1671473"/>
            <a:ext cx="1154299" cy="2922811"/>
            <a:chOff x="501352" y="1823781"/>
            <a:chExt cx="1539065" cy="3897081"/>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52" y="1823781"/>
              <a:ext cx="1539065" cy="3897081"/>
            </a:xfrm>
            <a:prstGeom prst="rect">
              <a:avLst/>
            </a:prstGeom>
          </p:spPr>
        </p:pic>
        <p:sp>
          <p:nvSpPr>
            <p:cNvPr id="7" name="矩形 6"/>
            <p:cNvSpPr/>
            <p:nvPr/>
          </p:nvSpPr>
          <p:spPr>
            <a:xfrm>
              <a:off x="1119812" y="3878440"/>
              <a:ext cx="216620" cy="761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p:cNvSpPr txBox="1"/>
            <p:nvPr/>
          </p:nvSpPr>
          <p:spPr>
            <a:xfrm>
              <a:off x="501352" y="3688862"/>
              <a:ext cx="524153" cy="400109"/>
            </a:xfrm>
            <a:prstGeom prst="rect">
              <a:avLst/>
            </a:prstGeom>
            <a:noFill/>
          </p:spPr>
          <p:txBody>
            <a:bodyPr wrap="square" rtlCol="0">
              <a:spAutoFit/>
            </a:bodyPr>
            <a:lstStyle/>
            <a:p>
              <a:r>
                <a:rPr lang="en-US" altLang="zh-CN" sz="1350" dirty="0">
                  <a:solidFill>
                    <a:srgbClr val="FF0000"/>
                  </a:solidFill>
                </a:rPr>
                <a:t>L2</a:t>
              </a:r>
              <a:endParaRPr lang="zh-CN" altLang="en-US" sz="1350" dirty="0">
                <a:solidFill>
                  <a:srgbClr val="FF0000"/>
                </a:solidFill>
              </a:endParaRPr>
            </a:p>
          </p:txBody>
        </p:sp>
      </p:grpSp>
      <p:sp>
        <p:nvSpPr>
          <p:cNvPr id="9" name="文本框 8"/>
          <p:cNvSpPr txBox="1"/>
          <p:nvPr/>
        </p:nvSpPr>
        <p:spPr>
          <a:xfrm>
            <a:off x="290146" y="4740822"/>
            <a:ext cx="1400908" cy="5078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ltLang="zh-CN" sz="1350" dirty="0">
                <a:latin typeface="Arial" panose="020B0604020202020204" pitchFamily="34" charset="0"/>
                <a:cs typeface="Arial" panose="020B0604020202020204" pitchFamily="34" charset="0"/>
              </a:rPr>
              <a:t>L2 design value: 5 mm</a:t>
            </a:r>
            <a:endParaRPr lang="zh-CN" altLang="en-US" sz="1350" dirty="0">
              <a:latin typeface="Arial" panose="020B0604020202020204" pitchFamily="34" charset="0"/>
              <a:cs typeface="Arial" panose="020B0604020202020204" pitchFamily="34" charset="0"/>
            </a:endParaRPr>
          </a:p>
        </p:txBody>
      </p:sp>
      <p:pic>
        <p:nvPicPr>
          <p:cNvPr id="10" name="图片 9"/>
          <p:cNvPicPr>
            <a:picLocks noChangeAspect="1"/>
          </p:cNvPicPr>
          <p:nvPr/>
        </p:nvPicPr>
        <p:blipFill>
          <a:blip r:embed="rId4"/>
          <a:stretch>
            <a:fillRect/>
          </a:stretch>
        </p:blipFill>
        <p:spPr>
          <a:xfrm>
            <a:off x="2412147" y="1571653"/>
            <a:ext cx="4580930" cy="3075384"/>
          </a:xfrm>
          <a:prstGeom prst="rect">
            <a:avLst/>
          </a:prstGeom>
        </p:spPr>
      </p:pic>
      <p:sp>
        <p:nvSpPr>
          <p:cNvPr id="11" name="文本框 10"/>
          <p:cNvSpPr txBox="1"/>
          <p:nvPr/>
        </p:nvSpPr>
        <p:spPr>
          <a:xfrm>
            <a:off x="2385647" y="4740822"/>
            <a:ext cx="6307015" cy="954107"/>
          </a:xfrm>
          <a:prstGeom prst="rect">
            <a:avLst/>
          </a:prstGeom>
          <a:noFill/>
        </p:spPr>
        <p:txBody>
          <a:bodyPr wrap="square" rtlCol="0">
            <a:spAutoFit/>
          </a:bodyPr>
          <a:lstStyle/>
          <a:p>
            <a:pPr marL="214313" indent="-214313">
              <a:buFont typeface="Arial" panose="020B0604020202020204" pitchFamily="34" charset="0"/>
              <a:buChar char="•"/>
            </a:pPr>
            <a:r>
              <a:rPr lang="en-US" altLang="zh-CN" sz="1400" dirty="0">
                <a:latin typeface="Arial" panose="020B0604020202020204" pitchFamily="34" charset="0"/>
                <a:ea typeface="黑体" panose="02010609060101010101" pitchFamily="49" charset="-122"/>
              </a:rPr>
              <a:t>The measured results for different L1 lengths show that </a:t>
            </a:r>
          </a:p>
          <a:p>
            <a:pPr marL="483300" indent="-214313">
              <a:buFont typeface="Wingdings" panose="05000000000000000000" pitchFamily="2" charset="2"/>
              <a:buChar char="ü"/>
            </a:pPr>
            <a:r>
              <a:rPr lang="en-US" altLang="zh-CN" sz="1400" dirty="0" smtClean="0">
                <a:latin typeface="Arial" panose="020B0604020202020204" pitchFamily="34" charset="0"/>
                <a:ea typeface="黑体" panose="02010609060101010101" pitchFamily="49" charset="-122"/>
              </a:rPr>
              <a:t>The longer for L2, the smaller bandwidth for the fundamental mode.</a:t>
            </a:r>
          </a:p>
          <a:p>
            <a:pPr marL="483300" indent="-214313">
              <a:buFont typeface="Wingdings" panose="05000000000000000000" pitchFamily="2" charset="2"/>
              <a:buChar char="ü"/>
            </a:pPr>
            <a:r>
              <a:rPr lang="en-US" altLang="zh-CN" sz="1400" dirty="0">
                <a:latin typeface="Arial" panose="020B0604020202020204" pitchFamily="34" charset="0"/>
                <a:ea typeface="黑体" panose="02010609060101010101" pitchFamily="49" charset="-122"/>
              </a:rPr>
              <a:t>The longer for L2</a:t>
            </a:r>
            <a:r>
              <a:rPr lang="en-US" altLang="zh-CN" sz="1400" dirty="0" smtClean="0">
                <a:latin typeface="Arial" panose="020B0604020202020204" pitchFamily="34" charset="0"/>
                <a:ea typeface="黑体" panose="02010609060101010101" pitchFamily="49" charset="-122"/>
              </a:rPr>
              <a:t>,</a:t>
            </a:r>
            <a:r>
              <a:rPr lang="zh-CN" altLang="en-US" sz="1400" dirty="0">
                <a:latin typeface="Arial" panose="020B0604020202020204" pitchFamily="34" charset="0"/>
                <a:ea typeface="黑体" panose="02010609060101010101" pitchFamily="49" charset="-122"/>
              </a:rPr>
              <a:t> </a:t>
            </a:r>
            <a:r>
              <a:rPr lang="en-US" altLang="zh-CN" sz="1400" dirty="0">
                <a:latin typeface="Arial" panose="020B0604020202020204" pitchFamily="34" charset="0"/>
                <a:ea typeface="黑体" panose="02010609060101010101" pitchFamily="49" charset="-122"/>
              </a:rPr>
              <a:t>the wave crest frequency moves in a smaller </a:t>
            </a:r>
            <a:r>
              <a:rPr lang="en-US" altLang="zh-CN" sz="1400" dirty="0" smtClean="0">
                <a:latin typeface="Arial" panose="020B0604020202020204" pitchFamily="34" charset="0"/>
                <a:ea typeface="黑体" panose="02010609060101010101" pitchFamily="49" charset="-122"/>
              </a:rPr>
              <a:t>direction.</a:t>
            </a:r>
            <a:endParaRPr lang="zh-CN" altLang="en-US" sz="1400" dirty="0">
              <a:latin typeface="Arial" panose="020B0604020202020204" pitchFamily="34" charset="0"/>
              <a:ea typeface="黑体" panose="02010609060101010101" pitchFamily="49" charset="-122"/>
            </a:endParaRPr>
          </a:p>
        </p:txBody>
      </p:sp>
      <p:sp>
        <p:nvSpPr>
          <p:cNvPr id="13" name="标题 1"/>
          <p:cNvSpPr>
            <a:spLocks noGrp="1"/>
          </p:cNvSpPr>
          <p:nvPr>
            <p:ph type="title"/>
          </p:nvPr>
        </p:nvSpPr>
        <p:spPr>
          <a:xfrm>
            <a:off x="703295" y="100845"/>
            <a:ext cx="7886700" cy="628938"/>
          </a:xfrm>
        </p:spPr>
        <p:txBody>
          <a:bodyPr>
            <a:normAutofit/>
          </a:bodyPr>
          <a:lstStyle/>
          <a:p>
            <a:pPr algn="ctr"/>
            <a:r>
              <a:rPr lang="en-US" altLang="zh-CN" sz="3000" dirty="0" smtClean="0">
                <a:latin typeface="Arial" panose="020B0604020202020204" pitchFamily="34" charset="0"/>
                <a:ea typeface="黑体" panose="02010609060101010101" pitchFamily="49" charset="-122"/>
                <a:cs typeface="Arial" panose="020B0604020202020204" pitchFamily="34" charset="0"/>
              </a:rPr>
              <a:t>Measured Results for Different L2 Length</a:t>
            </a:r>
            <a:endParaRPr lang="zh-CN" altLang="en-US" sz="30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670698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76014" y="1547064"/>
            <a:ext cx="1154299" cy="2922811"/>
            <a:chOff x="501352" y="1823781"/>
            <a:chExt cx="1539065" cy="3897081"/>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52" y="1823781"/>
              <a:ext cx="1539065" cy="3897081"/>
            </a:xfrm>
            <a:prstGeom prst="rect">
              <a:avLst/>
            </a:prstGeom>
          </p:spPr>
        </p:pic>
        <p:sp>
          <p:nvSpPr>
            <p:cNvPr id="7" name="矩形 6"/>
            <p:cNvSpPr/>
            <p:nvPr/>
          </p:nvSpPr>
          <p:spPr>
            <a:xfrm>
              <a:off x="1119811" y="4142154"/>
              <a:ext cx="200989" cy="1289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p:cNvSpPr txBox="1"/>
            <p:nvPr/>
          </p:nvSpPr>
          <p:spPr>
            <a:xfrm>
              <a:off x="613747" y="4023878"/>
              <a:ext cx="539279" cy="400109"/>
            </a:xfrm>
            <a:prstGeom prst="rect">
              <a:avLst/>
            </a:prstGeom>
            <a:noFill/>
          </p:spPr>
          <p:txBody>
            <a:bodyPr wrap="square" rtlCol="0">
              <a:spAutoFit/>
            </a:bodyPr>
            <a:lstStyle/>
            <a:p>
              <a:r>
                <a:rPr lang="en-US" altLang="zh-CN" sz="1350" dirty="0">
                  <a:solidFill>
                    <a:srgbClr val="FF0000"/>
                  </a:solidFill>
                </a:rPr>
                <a:t>L3</a:t>
              </a:r>
              <a:endParaRPr lang="zh-CN" altLang="en-US" sz="1350" dirty="0">
                <a:solidFill>
                  <a:srgbClr val="FF0000"/>
                </a:solidFill>
              </a:endParaRPr>
            </a:p>
          </p:txBody>
        </p:sp>
      </p:grpSp>
      <p:sp>
        <p:nvSpPr>
          <p:cNvPr id="9" name="文本框 8"/>
          <p:cNvSpPr txBox="1"/>
          <p:nvPr/>
        </p:nvSpPr>
        <p:spPr>
          <a:xfrm>
            <a:off x="290146" y="4616413"/>
            <a:ext cx="1400908" cy="5078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altLang="zh-CN" sz="1350" dirty="0">
                <a:latin typeface="Arial" panose="020B0604020202020204" pitchFamily="34" charset="0"/>
                <a:cs typeface="Arial" panose="020B0604020202020204" pitchFamily="34" charset="0"/>
              </a:rPr>
              <a:t>L3 design value: 10 mm</a:t>
            </a:r>
            <a:endParaRPr lang="zh-CN" altLang="en-US" sz="1350"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3"/>
          <a:stretch>
            <a:fillRect/>
          </a:stretch>
        </p:blipFill>
        <p:spPr>
          <a:xfrm>
            <a:off x="1450442" y="1547064"/>
            <a:ext cx="3968840" cy="2624555"/>
          </a:xfrm>
          <a:prstGeom prst="rect">
            <a:avLst/>
          </a:prstGeom>
        </p:spPr>
      </p:pic>
      <p:pic>
        <p:nvPicPr>
          <p:cNvPr id="4" name="图片 3"/>
          <p:cNvPicPr>
            <a:picLocks noChangeAspect="1"/>
          </p:cNvPicPr>
          <p:nvPr/>
        </p:nvPicPr>
        <p:blipFill>
          <a:blip r:embed="rId4"/>
          <a:stretch>
            <a:fillRect/>
          </a:stretch>
        </p:blipFill>
        <p:spPr>
          <a:xfrm>
            <a:off x="5234601" y="1547064"/>
            <a:ext cx="3909399" cy="2624555"/>
          </a:xfrm>
          <a:prstGeom prst="rect">
            <a:avLst/>
          </a:prstGeom>
        </p:spPr>
      </p:pic>
      <p:sp>
        <p:nvSpPr>
          <p:cNvPr id="10" name="文本框 9"/>
          <p:cNvSpPr txBox="1"/>
          <p:nvPr/>
        </p:nvSpPr>
        <p:spPr>
          <a:xfrm>
            <a:off x="2332893" y="4344186"/>
            <a:ext cx="6307015" cy="1384995"/>
          </a:xfrm>
          <a:prstGeom prst="rect">
            <a:avLst/>
          </a:prstGeom>
          <a:noFill/>
        </p:spPr>
        <p:txBody>
          <a:bodyPr wrap="square" rtlCol="0">
            <a:spAutoFit/>
          </a:bodyPr>
          <a:lstStyle/>
          <a:p>
            <a:pPr marL="214313" indent="-214313">
              <a:buFont typeface="Arial" panose="020B0604020202020204" pitchFamily="34" charset="0"/>
              <a:buChar char="•"/>
            </a:pPr>
            <a:r>
              <a:rPr lang="en-US" altLang="zh-CN" sz="1400" dirty="0">
                <a:latin typeface="Arial" panose="020B0604020202020204" pitchFamily="34" charset="0"/>
                <a:ea typeface="黑体" panose="02010609060101010101" pitchFamily="49" charset="-122"/>
                <a:cs typeface="Arial" panose="020B0604020202020204" pitchFamily="34" charset="0"/>
              </a:rPr>
              <a:t>The measured results for different </a:t>
            </a:r>
            <a:r>
              <a:rPr lang="en-US" altLang="zh-CN" sz="1400" dirty="0" smtClean="0">
                <a:latin typeface="Arial" panose="020B0604020202020204" pitchFamily="34" charset="0"/>
                <a:ea typeface="黑体" panose="02010609060101010101" pitchFamily="49" charset="-122"/>
                <a:cs typeface="Arial" panose="020B0604020202020204" pitchFamily="34" charset="0"/>
              </a:rPr>
              <a:t>L3 </a:t>
            </a:r>
            <a:r>
              <a:rPr lang="en-US" altLang="zh-CN" sz="1400" dirty="0">
                <a:latin typeface="Arial" panose="020B0604020202020204" pitchFamily="34" charset="0"/>
                <a:ea typeface="黑体" panose="02010609060101010101" pitchFamily="49" charset="-122"/>
                <a:cs typeface="Arial" panose="020B0604020202020204" pitchFamily="34" charset="0"/>
              </a:rPr>
              <a:t>lengths agree well with the simulated results</a:t>
            </a:r>
            <a:r>
              <a:rPr lang="en-US" altLang="zh-CN" sz="1400" dirty="0" smtClean="0">
                <a:latin typeface="Arial" panose="020B0604020202020204" pitchFamily="34" charset="0"/>
                <a:ea typeface="黑体" panose="02010609060101010101" pitchFamily="49" charset="-122"/>
                <a:cs typeface="Arial" panose="020B0604020202020204" pitchFamily="34" charset="0"/>
              </a:rPr>
              <a:t>.</a:t>
            </a:r>
            <a:endParaRPr lang="en-US" altLang="zh-CN" sz="1400" dirty="0">
              <a:latin typeface="Arial" panose="020B0604020202020204" pitchFamily="34" charset="0"/>
              <a:ea typeface="黑体" panose="02010609060101010101" pitchFamily="49" charset="-122"/>
            </a:endParaRPr>
          </a:p>
          <a:p>
            <a:pPr marL="214313" indent="-214313">
              <a:buFont typeface="Arial" panose="020B0604020202020204" pitchFamily="34" charset="0"/>
              <a:buChar char="•"/>
            </a:pPr>
            <a:r>
              <a:rPr lang="en-US" altLang="zh-CN" sz="1400" dirty="0">
                <a:latin typeface="Arial" panose="020B0604020202020204" pitchFamily="34" charset="0"/>
                <a:ea typeface="黑体" panose="02010609060101010101" pitchFamily="49" charset="-122"/>
              </a:rPr>
              <a:t>The measured results for different </a:t>
            </a:r>
            <a:r>
              <a:rPr lang="en-US" altLang="zh-CN" sz="1400" dirty="0" smtClean="0">
                <a:latin typeface="Arial" panose="020B0604020202020204" pitchFamily="34" charset="0"/>
                <a:ea typeface="黑体" panose="02010609060101010101" pitchFamily="49" charset="-122"/>
              </a:rPr>
              <a:t>L3 </a:t>
            </a:r>
            <a:r>
              <a:rPr lang="en-US" altLang="zh-CN" sz="1400" dirty="0">
                <a:latin typeface="Arial" panose="020B0604020202020204" pitchFamily="34" charset="0"/>
                <a:ea typeface="黑体" panose="02010609060101010101" pitchFamily="49" charset="-122"/>
              </a:rPr>
              <a:t>lengths show that </a:t>
            </a:r>
          </a:p>
          <a:p>
            <a:pPr marL="483300" indent="-214313">
              <a:buFont typeface="Wingdings" panose="05000000000000000000" pitchFamily="2" charset="2"/>
              <a:buChar char="ü"/>
            </a:pPr>
            <a:r>
              <a:rPr lang="en-US" altLang="zh-CN" sz="1400" dirty="0" smtClean="0">
                <a:latin typeface="Arial" panose="020B0604020202020204" pitchFamily="34" charset="0"/>
                <a:ea typeface="黑体" panose="02010609060101010101" pitchFamily="49" charset="-122"/>
              </a:rPr>
              <a:t>Different L3 length has little effect on the fundamental mode.</a:t>
            </a:r>
          </a:p>
          <a:p>
            <a:pPr marL="483300" indent="-214313">
              <a:buFont typeface="Wingdings" panose="05000000000000000000" pitchFamily="2" charset="2"/>
              <a:buChar char="ü"/>
            </a:pPr>
            <a:r>
              <a:rPr lang="en-US" altLang="zh-CN" sz="1400" dirty="0">
                <a:latin typeface="Arial" panose="020B0604020202020204" pitchFamily="34" charset="0"/>
                <a:ea typeface="黑体" panose="02010609060101010101" pitchFamily="49" charset="-122"/>
              </a:rPr>
              <a:t>The longer for </a:t>
            </a:r>
            <a:r>
              <a:rPr lang="en-US" altLang="zh-CN" sz="1400" dirty="0" smtClean="0">
                <a:latin typeface="Arial" panose="020B0604020202020204" pitchFamily="34" charset="0"/>
                <a:ea typeface="黑体" panose="02010609060101010101" pitchFamily="49" charset="-122"/>
              </a:rPr>
              <a:t>L3,</a:t>
            </a:r>
            <a:r>
              <a:rPr lang="zh-CN" altLang="en-US" sz="1400" dirty="0" smtClean="0">
                <a:latin typeface="Arial" panose="020B0604020202020204" pitchFamily="34" charset="0"/>
                <a:ea typeface="黑体" panose="02010609060101010101" pitchFamily="49" charset="-122"/>
              </a:rPr>
              <a:t> </a:t>
            </a:r>
            <a:r>
              <a:rPr lang="en-US" altLang="zh-CN" sz="1400" dirty="0">
                <a:latin typeface="Arial" panose="020B0604020202020204" pitchFamily="34" charset="0"/>
                <a:ea typeface="黑体" panose="02010609060101010101" pitchFamily="49" charset="-122"/>
              </a:rPr>
              <a:t>the wave crest frequency moves in a smaller direction.</a:t>
            </a:r>
            <a:endParaRPr lang="zh-CN" altLang="en-US" sz="1400" dirty="0">
              <a:latin typeface="Arial" panose="020B0604020202020204" pitchFamily="34" charset="0"/>
              <a:ea typeface="黑体" panose="02010609060101010101" pitchFamily="49" charset="-122"/>
            </a:endParaRPr>
          </a:p>
        </p:txBody>
      </p:sp>
      <p:sp>
        <p:nvSpPr>
          <p:cNvPr id="13" name="标题 1"/>
          <p:cNvSpPr>
            <a:spLocks noGrp="1"/>
          </p:cNvSpPr>
          <p:nvPr>
            <p:ph type="title"/>
          </p:nvPr>
        </p:nvSpPr>
        <p:spPr>
          <a:xfrm>
            <a:off x="703295" y="100845"/>
            <a:ext cx="7886700" cy="628938"/>
          </a:xfrm>
        </p:spPr>
        <p:txBody>
          <a:bodyPr>
            <a:normAutofit/>
          </a:bodyPr>
          <a:lstStyle/>
          <a:p>
            <a:pPr algn="ctr"/>
            <a:r>
              <a:rPr lang="en-US" altLang="zh-CN" sz="3000" dirty="0" smtClean="0">
                <a:latin typeface="Arial" panose="020B0604020202020204" pitchFamily="34" charset="0"/>
                <a:ea typeface="黑体" panose="02010609060101010101" pitchFamily="49" charset="-122"/>
                <a:cs typeface="Arial" panose="020B0604020202020204" pitchFamily="34" charset="0"/>
              </a:rPr>
              <a:t>Measured Results for Different L3 Length</a:t>
            </a:r>
            <a:endParaRPr lang="zh-CN" altLang="en-US" sz="30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4167112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9961" y="-63261"/>
            <a:ext cx="7886700" cy="994172"/>
          </a:xfrm>
        </p:spPr>
        <p:txBody>
          <a:bodyPr>
            <a:normAutofit/>
          </a:bodyPr>
          <a:lstStyle/>
          <a:p>
            <a:pPr algn="ctr"/>
            <a:r>
              <a:rPr lang="en-US" altLang="zh-CN" sz="4000" dirty="0">
                <a:latin typeface="Arial" panose="020B0604020202020204" pitchFamily="34" charset="0"/>
                <a:ea typeface="+mn-ea"/>
                <a:cs typeface="Arial" panose="020B0604020202020204" pitchFamily="34" charset="0"/>
              </a:rPr>
              <a:t>HOM Absorber</a:t>
            </a:r>
            <a:endParaRPr lang="zh-CN" altLang="en-US" sz="4000" dirty="0">
              <a:latin typeface="Arial" panose="020B0604020202020204" pitchFamily="34" charset="0"/>
              <a:ea typeface="+mn-ea"/>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solidFill>
                  <a:prstClr val="black">
                    <a:tint val="75000"/>
                  </a:prstClr>
                </a:solidFill>
              </a:rPr>
              <a:pPr/>
              <a:t>36</a:t>
            </a:fld>
            <a:endParaRPr lang="en-US">
              <a:solidFill>
                <a:prstClr val="black">
                  <a:tint val="75000"/>
                </a:prstClr>
              </a:solidFill>
            </a:endParaRPr>
          </a:p>
        </p:txBody>
      </p:sp>
      <p:pic>
        <p:nvPicPr>
          <p:cNvPr id="5" name="图片 4"/>
          <p:cNvPicPr/>
          <p:nvPr/>
        </p:nvPicPr>
        <p:blipFill>
          <a:blip r:embed="rId2">
            <a:extLst>
              <a:ext uri="{28A0092B-C50C-407E-A947-70E740481C1C}">
                <a14:useLocalDpi xmlns:a14="http://schemas.microsoft.com/office/drawing/2010/main" val="0"/>
              </a:ext>
            </a:extLst>
          </a:blip>
          <a:srcRect/>
          <a:stretch>
            <a:fillRect/>
          </a:stretch>
        </p:blipFill>
        <p:spPr bwMode="auto">
          <a:xfrm>
            <a:off x="342362" y="2834902"/>
            <a:ext cx="2748477" cy="1744970"/>
          </a:xfrm>
          <a:prstGeom prst="rect">
            <a:avLst/>
          </a:prstGeom>
          <a:noFill/>
        </p:spPr>
      </p:pic>
      <p:grpSp>
        <p:nvGrpSpPr>
          <p:cNvPr id="6" name="组合 5"/>
          <p:cNvGrpSpPr/>
          <p:nvPr/>
        </p:nvGrpSpPr>
        <p:grpSpPr>
          <a:xfrm>
            <a:off x="3392358" y="3006943"/>
            <a:ext cx="2390282" cy="1400888"/>
            <a:chOff x="592531" y="3823526"/>
            <a:chExt cx="4816462" cy="2639598"/>
          </a:xfrm>
        </p:grpSpPr>
        <p:pic>
          <p:nvPicPr>
            <p:cNvPr id="7" name="Picture 2" descr="E:\工作文件2016\CEPC\CEPC damper\材料照片\mmexport14993016298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74" b="17969"/>
            <a:stretch/>
          </p:blipFill>
          <p:spPr bwMode="auto">
            <a:xfrm>
              <a:off x="592531" y="3823526"/>
              <a:ext cx="2523396" cy="2633492"/>
            </a:xfrm>
            <a:prstGeom prst="rect">
              <a:avLst/>
            </a:prstGeom>
          </p:spPr>
          <p:style>
            <a:lnRef idx="2">
              <a:schemeClr val="dk1"/>
            </a:lnRef>
            <a:fillRef idx="1">
              <a:schemeClr val="lt1"/>
            </a:fillRef>
            <a:effectRef idx="0">
              <a:schemeClr val="dk1"/>
            </a:effectRef>
            <a:fontRef idx="minor">
              <a:schemeClr val="dk1"/>
            </a:fontRef>
          </p:style>
        </p:pic>
        <p:pic>
          <p:nvPicPr>
            <p:cNvPr id="8" name="Picture 3" descr="E:\工作文件2016\CEPC\CEPC damper\材料照片\mmexport149930166438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8058" b="28205"/>
            <a:stretch/>
          </p:blipFill>
          <p:spPr bwMode="auto">
            <a:xfrm>
              <a:off x="3149483" y="3823526"/>
              <a:ext cx="2259510" cy="2639598"/>
            </a:xfrm>
            <a:prstGeom prst="rect">
              <a:avLst/>
            </a:prstGeom>
          </p:spPr>
          <p:style>
            <a:lnRef idx="2">
              <a:schemeClr val="dk1"/>
            </a:lnRef>
            <a:fillRef idx="1">
              <a:schemeClr val="lt1"/>
            </a:fillRef>
            <a:effectRef idx="0">
              <a:schemeClr val="dk1"/>
            </a:effectRef>
            <a:fontRef idx="minor">
              <a:schemeClr val="dk1"/>
            </a:fontRef>
          </p:style>
        </p:pic>
      </p:grpSp>
      <p:cxnSp>
        <p:nvCxnSpPr>
          <p:cNvPr id="10" name="直接箭头连接符 9"/>
          <p:cNvCxnSpPr/>
          <p:nvPr/>
        </p:nvCxnSpPr>
        <p:spPr>
          <a:xfrm flipH="1" flipV="1">
            <a:off x="2642707" y="2701533"/>
            <a:ext cx="117341" cy="3616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1684877" y="2447617"/>
            <a:ext cx="1448538"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Water cooling pipe</a:t>
            </a:r>
            <a:endParaRPr lang="zh-CN" altLang="en-US" sz="1200" dirty="0">
              <a:latin typeface="Arial" panose="020B0604020202020204" pitchFamily="34" charset="0"/>
              <a:cs typeface="Arial" panose="020B0604020202020204" pitchFamily="34" charset="0"/>
            </a:endParaRPr>
          </a:p>
        </p:txBody>
      </p:sp>
      <p:sp>
        <p:nvSpPr>
          <p:cNvPr id="12" name="TextBox 11"/>
          <p:cNvSpPr txBox="1"/>
          <p:nvPr/>
        </p:nvSpPr>
        <p:spPr>
          <a:xfrm>
            <a:off x="3327498" y="4831306"/>
            <a:ext cx="2228857" cy="415498"/>
          </a:xfrm>
          <a:prstGeom prst="rect">
            <a:avLst/>
          </a:prstGeom>
          <a:noFill/>
        </p:spPr>
        <p:txBody>
          <a:bodyPr wrap="square" rtlCol="0">
            <a:spAutoFit/>
          </a:bodyPr>
          <a:lstStyle/>
          <a:p>
            <a:r>
              <a:rPr lang="en-US" altLang="zh-CN" sz="1050" dirty="0" err="1">
                <a:latin typeface="Arial" panose="020B0604020202020204" pitchFamily="34" charset="0"/>
                <a:cs typeface="Arial" panose="020B0604020202020204" pitchFamily="34" charset="0"/>
              </a:rPr>
              <a:t>SiC+AlN</a:t>
            </a:r>
            <a:r>
              <a:rPr lang="en-US" altLang="zh-CN" sz="1050" dirty="0">
                <a:latin typeface="Arial" panose="020B0604020202020204" pitchFamily="34" charset="0"/>
                <a:cs typeface="Arial" panose="020B0604020202020204" pitchFamily="34" charset="0"/>
              </a:rPr>
              <a:t> composite for broadband microwave absorbing</a:t>
            </a:r>
            <a:endParaRPr lang="zh-CN" altLang="en-US" sz="1050" dirty="0">
              <a:latin typeface="Arial" panose="020B0604020202020204" pitchFamily="34" charset="0"/>
              <a:cs typeface="Arial" panose="020B0604020202020204" pitchFamily="34" charset="0"/>
            </a:endParaRPr>
          </a:p>
        </p:txBody>
      </p:sp>
      <p:cxnSp>
        <p:nvCxnSpPr>
          <p:cNvPr id="15" name="直接箭头连接符 14"/>
          <p:cNvCxnSpPr/>
          <p:nvPr/>
        </p:nvCxnSpPr>
        <p:spPr>
          <a:xfrm flipH="1">
            <a:off x="769961" y="4261724"/>
            <a:ext cx="316524" cy="5243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342362" y="4831307"/>
            <a:ext cx="2748478" cy="461665"/>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Brick structure to reduce the fabrication cost</a:t>
            </a:r>
            <a:endParaRPr lang="zh-CN" altLang="en-US" sz="1200"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5"/>
          <a:stretch>
            <a:fillRect/>
          </a:stretch>
        </p:blipFill>
        <p:spPr>
          <a:xfrm>
            <a:off x="6113431" y="2259499"/>
            <a:ext cx="2746439" cy="2610326"/>
          </a:xfrm>
          <a:prstGeom prst="rect">
            <a:avLst/>
          </a:prstGeom>
        </p:spPr>
      </p:pic>
      <p:sp>
        <p:nvSpPr>
          <p:cNvPr id="9" name="矩形 8"/>
          <p:cNvSpPr/>
          <p:nvPr/>
        </p:nvSpPr>
        <p:spPr>
          <a:xfrm>
            <a:off x="6184618" y="4912097"/>
            <a:ext cx="2733441" cy="253916"/>
          </a:xfrm>
          <a:prstGeom prst="rect">
            <a:avLst/>
          </a:prstGeom>
        </p:spPr>
        <p:txBody>
          <a:bodyPr wrap="none">
            <a:spAutoFit/>
          </a:bodyPr>
          <a:lstStyle/>
          <a:p>
            <a:r>
              <a:rPr lang="en-US" altLang="zh-CN" sz="1050" dirty="0">
                <a:latin typeface="Arial" panose="020B0604020202020204" pitchFamily="34" charset="0"/>
                <a:cs typeface="Arial" panose="020B0604020202020204" pitchFamily="34" charset="0"/>
              </a:rPr>
              <a:t>Microwave absorbing material test system </a:t>
            </a:r>
            <a:endParaRPr lang="zh-CN" altLang="en-US" sz="1050" dirty="0"/>
          </a:p>
        </p:txBody>
      </p:sp>
    </p:spTree>
    <p:extLst>
      <p:ext uri="{BB962C8B-B14F-4D97-AF65-F5344CB8AC3E}">
        <p14:creationId xmlns:p14="http://schemas.microsoft.com/office/powerpoint/2010/main" val="2481297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en-US" altLang="zh-CN" sz="4000" i="1" dirty="0">
                <a:latin typeface="Arial" panose="020B0604020202020204" pitchFamily="34" charset="0"/>
                <a:cs typeface="Arial" panose="020B0604020202020204" pitchFamily="34" charset="0"/>
              </a:rPr>
              <a:t>ε</a:t>
            </a:r>
            <a:r>
              <a:rPr lang="en-US" altLang="zh-CN" sz="4000" dirty="0">
                <a:latin typeface="Arial" panose="020B0604020202020204" pitchFamily="34" charset="0"/>
                <a:cs typeface="Arial" panose="020B0604020202020204" pitchFamily="34" charset="0"/>
              </a:rPr>
              <a:t> and </a:t>
            </a:r>
            <a:r>
              <a:rPr lang="en-US" altLang="zh-CN" sz="4000" i="1" dirty="0">
                <a:latin typeface="Arial" panose="020B0604020202020204" pitchFamily="34" charset="0"/>
                <a:cs typeface="Arial" panose="020B0604020202020204" pitchFamily="34" charset="0"/>
              </a:rPr>
              <a:t>μ</a:t>
            </a:r>
            <a:r>
              <a:rPr lang="en-US" altLang="zh-CN" sz="4000" dirty="0">
                <a:latin typeface="Arial" panose="020B0604020202020204" pitchFamily="34" charset="0"/>
                <a:cs typeface="Arial" panose="020B0604020202020204" pitchFamily="34" charset="0"/>
              </a:rPr>
              <a:t> Test Result for Ferrite</a:t>
            </a:r>
            <a:endParaRPr lang="zh-CN" altLang="en-US" sz="4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solidFill>
                  <a:prstClr val="black">
                    <a:tint val="75000"/>
                  </a:prstClr>
                </a:solidFill>
              </a:rPr>
              <a:pPr/>
              <a:t>37</a:t>
            </a:fld>
            <a:endParaRPr lang="en-US">
              <a:solidFill>
                <a:prstClr val="black">
                  <a:tint val="75000"/>
                </a:prstClr>
              </a:solidFill>
            </a:endParaRPr>
          </a:p>
        </p:txBody>
      </p:sp>
      <p:graphicFrame>
        <p:nvGraphicFramePr>
          <p:cNvPr id="5" name="图表 4"/>
          <p:cNvGraphicFramePr>
            <a:graphicFrameLocks/>
          </p:cNvGraphicFramePr>
          <p:nvPr>
            <p:extLst/>
          </p:nvPr>
        </p:nvGraphicFramePr>
        <p:xfrm>
          <a:off x="1127389" y="1784867"/>
          <a:ext cx="3456000" cy="1809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图表 5"/>
          <p:cNvGraphicFramePr>
            <a:graphicFrameLocks/>
          </p:cNvGraphicFramePr>
          <p:nvPr>
            <p:extLst/>
          </p:nvPr>
        </p:nvGraphicFramePr>
        <p:xfrm>
          <a:off x="4545000" y="1784867"/>
          <a:ext cx="3456000" cy="1809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图表 6"/>
          <p:cNvGraphicFramePr>
            <a:graphicFrameLocks/>
          </p:cNvGraphicFramePr>
          <p:nvPr>
            <p:extLst/>
          </p:nvPr>
        </p:nvGraphicFramePr>
        <p:xfrm>
          <a:off x="1142773" y="3807042"/>
          <a:ext cx="3456000" cy="1809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图表 7"/>
          <p:cNvGraphicFramePr>
            <a:graphicFrameLocks/>
          </p:cNvGraphicFramePr>
          <p:nvPr>
            <p:extLst/>
          </p:nvPr>
        </p:nvGraphicFramePr>
        <p:xfrm>
          <a:off x="4545000" y="3807042"/>
          <a:ext cx="3456000" cy="1809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506831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23298"/>
            <a:ext cx="7886700" cy="788990"/>
          </a:xfrm>
        </p:spPr>
        <p:txBody>
          <a:bodyPr>
            <a:normAutofit/>
          </a:bodyPr>
          <a:lstStyle/>
          <a:p>
            <a:pPr algn="ctr"/>
            <a:r>
              <a:rPr lang="en-US" altLang="zh-CN" sz="4000" dirty="0">
                <a:latin typeface="Arial" panose="020B0604020202020204" pitchFamily="34" charset="0"/>
                <a:cs typeface="Arial" panose="020B0604020202020204" pitchFamily="34" charset="0"/>
              </a:rPr>
              <a:t>HOM Damping for TM111</a:t>
            </a:r>
            <a:endParaRPr lang="zh-CN" altLang="en-US" sz="40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C973300C-797F-D148-A78D-320196FBAF04}" type="slidenum">
              <a:rPr lang="en-US" smtClean="0">
                <a:solidFill>
                  <a:prstClr val="black">
                    <a:tint val="75000"/>
                  </a:prstClr>
                </a:solidFill>
              </a:rPr>
              <a:pPr/>
              <a:t>38</a:t>
            </a:fld>
            <a:endParaRPr lang="en-US">
              <a:solidFill>
                <a:prstClr val="black">
                  <a:tint val="75000"/>
                </a:prstClr>
              </a:solidFill>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8348" y="3535394"/>
            <a:ext cx="5709244" cy="2035113"/>
          </a:xfrm>
          <a:prstGeom prst="rect">
            <a:avLst/>
          </a:prstGeom>
        </p:spPr>
        <p:style>
          <a:lnRef idx="2">
            <a:schemeClr val="dk1"/>
          </a:lnRef>
          <a:fillRef idx="1">
            <a:schemeClr val="lt1"/>
          </a:fillRef>
          <a:effectRef idx="0">
            <a:schemeClr val="dk1"/>
          </a:effectRef>
          <a:fontRef idx="minor">
            <a:schemeClr val="dk1"/>
          </a:fontRef>
        </p:style>
      </p:pic>
      <p:sp>
        <p:nvSpPr>
          <p:cNvPr id="7" name="TextBox 6"/>
          <p:cNvSpPr txBox="1"/>
          <p:nvPr/>
        </p:nvSpPr>
        <p:spPr>
          <a:xfrm>
            <a:off x="418708" y="2112163"/>
            <a:ext cx="4879862" cy="323165"/>
          </a:xfrm>
          <a:prstGeom prst="rect">
            <a:avLst/>
          </a:prstGeom>
          <a:noFill/>
        </p:spPr>
        <p:txBody>
          <a:bodyPr wrap="none" rtlCol="0">
            <a:spAutoFit/>
          </a:bodyPr>
          <a:lstStyle/>
          <a:p>
            <a:r>
              <a:rPr lang="en-US" altLang="zh-CN" sz="1500" dirty="0">
                <a:latin typeface="Arial" panose="020B0604020202020204" pitchFamily="34" charset="0"/>
                <a:cs typeface="Arial" panose="020B0604020202020204" pitchFamily="34" charset="0"/>
              </a:rPr>
              <a:t>Integral simulation of “cavity + HOM absorber + taper”: </a:t>
            </a:r>
            <a:endParaRPr lang="zh-CN" altLang="en-US" sz="1500" dirty="0">
              <a:latin typeface="Arial" panose="020B0604020202020204" pitchFamily="34" charset="0"/>
              <a:cs typeface="Arial" panose="020B0604020202020204" pitchFamily="34" charset="0"/>
            </a:endParaRPr>
          </a:p>
        </p:txBody>
      </p:sp>
      <p:grpSp>
        <p:nvGrpSpPr>
          <p:cNvPr id="12" name="组合 11"/>
          <p:cNvGrpSpPr/>
          <p:nvPr/>
        </p:nvGrpSpPr>
        <p:grpSpPr>
          <a:xfrm>
            <a:off x="5295631" y="2112163"/>
            <a:ext cx="2943837" cy="1296771"/>
            <a:chOff x="4905933" y="1813048"/>
            <a:chExt cx="3925116" cy="1729027"/>
          </a:xfrm>
        </p:grpSpPr>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43" t="17049" r="20554" b="16769"/>
            <a:stretch/>
          </p:blipFill>
          <p:spPr bwMode="auto">
            <a:xfrm>
              <a:off x="4967881" y="1813048"/>
              <a:ext cx="3863168" cy="1359695"/>
            </a:xfrm>
            <a:prstGeom prst="rect">
              <a:avLst/>
            </a:prstGeom>
            <a:ln/>
            <a:extLst/>
          </p:spPr>
          <p:style>
            <a:lnRef idx="2">
              <a:schemeClr val="dk1"/>
            </a:lnRef>
            <a:fillRef idx="1">
              <a:schemeClr val="lt1"/>
            </a:fillRef>
            <a:effectRef idx="0">
              <a:schemeClr val="dk1"/>
            </a:effectRef>
            <a:fontRef idx="minor">
              <a:schemeClr val="dk1"/>
            </a:fontRef>
          </p:style>
        </p:pic>
        <p:sp>
          <p:nvSpPr>
            <p:cNvPr id="9" name="TextBox 8"/>
            <p:cNvSpPr txBox="1"/>
            <p:nvPr/>
          </p:nvSpPr>
          <p:spPr>
            <a:xfrm>
              <a:off x="4905933" y="3172743"/>
              <a:ext cx="3396144" cy="369332"/>
            </a:xfrm>
            <a:prstGeom prst="rect">
              <a:avLst/>
            </a:prstGeom>
            <a:noFill/>
          </p:spPr>
          <p:txBody>
            <a:bodyPr wrap="none" rtlCol="0">
              <a:spAutoFit/>
            </a:bodyPr>
            <a:lstStyle/>
            <a:p>
              <a:r>
                <a:rPr lang="en-US" altLang="zh-CN" sz="1200" dirty="0"/>
                <a:t>Cavity + HOM absorber + taper model</a:t>
              </a:r>
              <a:endParaRPr lang="zh-CN" altLang="en-US" sz="1200" dirty="0"/>
            </a:p>
          </p:txBody>
        </p:sp>
        <p:sp>
          <p:nvSpPr>
            <p:cNvPr id="10" name="椭圆 9"/>
            <p:cNvSpPr/>
            <p:nvPr/>
          </p:nvSpPr>
          <p:spPr>
            <a:xfrm>
              <a:off x="5878204" y="2380656"/>
              <a:ext cx="576064" cy="72008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1350"/>
            </a:p>
          </p:txBody>
        </p:sp>
        <p:sp>
          <p:nvSpPr>
            <p:cNvPr id="11" name="TextBox 10"/>
            <p:cNvSpPr txBox="1"/>
            <p:nvPr/>
          </p:nvSpPr>
          <p:spPr>
            <a:xfrm>
              <a:off x="5573766" y="1940195"/>
              <a:ext cx="1089359" cy="400109"/>
            </a:xfrm>
            <a:prstGeom prst="rect">
              <a:avLst/>
            </a:prstGeom>
            <a:noFill/>
          </p:spPr>
          <p:txBody>
            <a:bodyPr wrap="none" rtlCol="0">
              <a:spAutoFit/>
            </a:bodyPr>
            <a:lstStyle/>
            <a:p>
              <a:r>
                <a:rPr lang="en-US" altLang="zh-CN" sz="1350" dirty="0">
                  <a:solidFill>
                    <a:srgbClr val="FF0000"/>
                  </a:solidFill>
                </a:rPr>
                <a:t>absorber</a:t>
              </a:r>
              <a:endParaRPr lang="zh-CN" altLang="en-US" sz="1350" dirty="0">
                <a:solidFill>
                  <a:srgbClr val="FF0000"/>
                </a:solidFill>
              </a:endParaRPr>
            </a:p>
          </p:txBody>
        </p:sp>
      </p:grpSp>
      <p:sp>
        <p:nvSpPr>
          <p:cNvPr id="13" name="矩形 12"/>
          <p:cNvSpPr/>
          <p:nvPr/>
        </p:nvSpPr>
        <p:spPr>
          <a:xfrm>
            <a:off x="438608" y="2443649"/>
            <a:ext cx="4270552" cy="715581"/>
          </a:xfrm>
          <a:prstGeom prst="rect">
            <a:avLst/>
          </a:prstGeom>
        </p:spPr>
        <p:txBody>
          <a:bodyPr wrap="square">
            <a:spAutoFit/>
          </a:bodyPr>
          <a:lstStyle/>
          <a:p>
            <a:pPr marL="214313" indent="-214313">
              <a:buFont typeface="Arial" panose="020B0604020202020204" pitchFamily="34" charset="0"/>
              <a:buChar char="•"/>
            </a:pPr>
            <a:r>
              <a:rPr lang="en-US" altLang="zh-CN" sz="1350" dirty="0">
                <a:latin typeface="Arial" panose="020B0604020202020204" pitchFamily="34" charset="0"/>
                <a:cs typeface="Arial" panose="020B0604020202020204" pitchFamily="34" charset="0"/>
              </a:rPr>
              <a:t>Simulate the real HOM absorbing situation</a:t>
            </a:r>
          </a:p>
          <a:p>
            <a:pPr marL="214313" indent="-214313">
              <a:buFont typeface="Arial" panose="020B0604020202020204" pitchFamily="34" charset="0"/>
              <a:buChar char="•"/>
            </a:pPr>
            <a:r>
              <a:rPr lang="en-US" altLang="zh-CN" sz="1350" dirty="0">
                <a:latin typeface="Arial" panose="020B0604020202020204" pitchFamily="34" charset="0"/>
                <a:cs typeface="Arial" panose="020B0604020202020204" pitchFamily="34" charset="0"/>
              </a:rPr>
              <a:t>For example: TM111 mode, frequency=1.456GHz, system QL=56.7</a:t>
            </a:r>
          </a:p>
        </p:txBody>
      </p:sp>
    </p:spTree>
    <p:extLst>
      <p:ext uri="{BB962C8B-B14F-4D97-AF65-F5344CB8AC3E}">
        <p14:creationId xmlns:p14="http://schemas.microsoft.com/office/powerpoint/2010/main" val="37764041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1802" y="-55049"/>
            <a:ext cx="7886700" cy="994172"/>
          </a:xfrm>
        </p:spPr>
        <p:txBody>
          <a:bodyPr>
            <a:normAutofit/>
          </a:bodyPr>
          <a:lstStyle/>
          <a:p>
            <a:pPr algn="ctr"/>
            <a:r>
              <a:rPr lang="en-US" altLang="zh-CN" sz="4000" dirty="0">
                <a:latin typeface="Arial" panose="020B0604020202020204" pitchFamily="34" charset="0"/>
                <a:cs typeface="Arial" panose="020B0604020202020204" pitchFamily="34" charset="0"/>
              </a:rPr>
              <a:t>Broadband Absorbing Efficiency</a:t>
            </a:r>
            <a:endParaRPr lang="zh-CN" altLang="en-US" sz="4000" dirty="0">
              <a:latin typeface="Arial" panose="020B0604020202020204" pitchFamily="34" charset="0"/>
              <a:cs typeface="Arial" panose="020B0604020202020204" pitchFamily="34" charset="0"/>
            </a:endParaRPr>
          </a:p>
        </p:txBody>
      </p:sp>
      <p:sp>
        <p:nvSpPr>
          <p:cNvPr id="6" name="灯片编号占位符 3"/>
          <p:cNvSpPr txBox="1">
            <a:spLocks/>
          </p:cNvSpPr>
          <p:nvPr/>
        </p:nvSpPr>
        <p:spPr>
          <a:xfrm>
            <a:off x="6057900" y="5334378"/>
            <a:ext cx="1600200" cy="273844"/>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73300C-797F-D148-A78D-320196FBAF04}" type="slidenum">
              <a:rPr lang="en-US" sz="900"/>
              <a:pPr/>
              <a:t>39</a:t>
            </a:fld>
            <a:endParaRPr lang="en-US" sz="900"/>
          </a:p>
        </p:txBody>
      </p:sp>
      <p:grpSp>
        <p:nvGrpSpPr>
          <p:cNvPr id="9" name="组合 8"/>
          <p:cNvGrpSpPr/>
          <p:nvPr/>
        </p:nvGrpSpPr>
        <p:grpSpPr>
          <a:xfrm>
            <a:off x="1312031" y="3311533"/>
            <a:ext cx="6519939" cy="2548148"/>
            <a:chOff x="266190" y="3010694"/>
            <a:chExt cx="8693252" cy="3397531"/>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90" y="3010694"/>
              <a:ext cx="8693252" cy="3397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接连接符 6"/>
            <p:cNvCxnSpPr/>
            <p:nvPr/>
          </p:nvCxnSpPr>
          <p:spPr>
            <a:xfrm flipV="1">
              <a:off x="266190" y="4709459"/>
              <a:ext cx="7854353" cy="1"/>
            </a:xfrm>
            <a:prstGeom prst="line">
              <a:avLst/>
            </a:prstGeom>
            <a:ln>
              <a:solidFill>
                <a:srgbClr val="0000CC"/>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181179" y="4509403"/>
              <a:ext cx="630941" cy="430887"/>
            </a:xfrm>
            <a:prstGeom prst="rect">
              <a:avLst/>
            </a:prstGeom>
            <a:noFill/>
          </p:spPr>
          <p:txBody>
            <a:bodyPr wrap="none" rtlCol="0">
              <a:spAutoFit/>
            </a:bodyPr>
            <a:lstStyle/>
            <a:p>
              <a:r>
                <a:rPr lang="en-US" altLang="zh-CN" sz="1500" dirty="0">
                  <a:solidFill>
                    <a:srgbClr val="0000CC"/>
                  </a:solidFill>
                  <a:latin typeface="黑体" panose="02010609060101010101" pitchFamily="49" charset="-122"/>
                  <a:ea typeface="黑体" panose="02010609060101010101" pitchFamily="49" charset="-122"/>
                </a:rPr>
                <a:t>50%</a:t>
              </a:r>
              <a:endParaRPr lang="zh-CN" altLang="en-US" sz="1500" dirty="0">
                <a:solidFill>
                  <a:srgbClr val="0000CC"/>
                </a:solidFill>
                <a:latin typeface="黑体" panose="02010609060101010101" pitchFamily="49" charset="-122"/>
                <a:ea typeface="黑体" panose="02010609060101010101" pitchFamily="49" charset="-122"/>
              </a:endParaRPr>
            </a:p>
          </p:txBody>
        </p:sp>
      </p:grpSp>
      <p:pic>
        <p:nvPicPr>
          <p:cNvPr id="10"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46" t="13498" r="30137" b="16172"/>
          <a:stretch/>
        </p:blipFill>
        <p:spPr bwMode="auto">
          <a:xfrm>
            <a:off x="1549283" y="2132441"/>
            <a:ext cx="2294388" cy="1096988"/>
          </a:xfrm>
          <a:prstGeom prst="rect">
            <a:avLst/>
          </a:prstGeom>
          <a:ln/>
        </p:spPr>
        <p:style>
          <a:lnRef idx="2">
            <a:schemeClr val="dk1"/>
          </a:lnRef>
          <a:fillRef idx="1">
            <a:schemeClr val="lt1"/>
          </a:fillRef>
          <a:effectRef idx="0">
            <a:schemeClr val="dk1"/>
          </a:effectRef>
          <a:fontRef idx="minor">
            <a:schemeClr val="dk1"/>
          </a:fontRef>
        </p:style>
      </p:pic>
      <mc:AlternateContent xmlns:mc="http://schemas.openxmlformats.org/markup-compatibility/2006" xmlns:a14="http://schemas.microsoft.com/office/drawing/2010/main">
        <mc:Choice Requires="a14">
          <p:sp>
            <p:nvSpPr>
              <p:cNvPr id="11" name="TextBox 10"/>
              <p:cNvSpPr txBox="1"/>
              <p:nvPr/>
            </p:nvSpPr>
            <p:spPr>
              <a:xfrm>
                <a:off x="4764304" y="1996876"/>
                <a:ext cx="2435923" cy="6977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500" i="1">
                              <a:latin typeface="Cambria Math" panose="02040503050406030204" pitchFamily="18" charset="0"/>
                            </a:rPr>
                          </m:ctrlPr>
                        </m:sSubPr>
                        <m:e>
                          <m:r>
                            <a:rPr lang="en-US" altLang="zh-CN" sz="1500" i="1">
                              <a:latin typeface="Cambria Math"/>
                            </a:rPr>
                            <m:t>𝑃</m:t>
                          </m:r>
                        </m:e>
                        <m:sub>
                          <m:r>
                            <a:rPr lang="en-US" altLang="zh-CN" sz="1500" i="1">
                              <a:latin typeface="Cambria Math"/>
                            </a:rPr>
                            <m:t>𝑙𝑜𝑠𝑠</m:t>
                          </m:r>
                        </m:sub>
                      </m:sSub>
                      <m:r>
                        <a:rPr lang="en-US" altLang="zh-CN" sz="1500" i="1">
                          <a:latin typeface="Cambria Math"/>
                        </a:rPr>
                        <m:t>=</m:t>
                      </m:r>
                      <m:f>
                        <m:fPr>
                          <m:ctrlPr>
                            <a:rPr lang="en-US" altLang="zh-CN" sz="1500" i="1">
                              <a:latin typeface="Cambria Math" panose="02040503050406030204" pitchFamily="18" charset="0"/>
                            </a:rPr>
                          </m:ctrlPr>
                        </m:fPr>
                        <m:num>
                          <m:r>
                            <a:rPr lang="en-US" altLang="zh-CN" sz="1500" i="1">
                              <a:latin typeface="Cambria Math"/>
                            </a:rPr>
                            <m:t>1</m:t>
                          </m:r>
                        </m:num>
                        <m:den>
                          <m:r>
                            <a:rPr lang="en-US" altLang="zh-CN" sz="1500" i="1">
                              <a:latin typeface="Cambria Math"/>
                            </a:rPr>
                            <m:t>2</m:t>
                          </m:r>
                        </m:den>
                      </m:f>
                      <m:r>
                        <a:rPr lang="zh-CN" altLang="en-US" sz="1500" i="1">
                          <a:latin typeface="Cambria Math"/>
                        </a:rPr>
                        <m:t>𝜔</m:t>
                      </m:r>
                      <m:sSub>
                        <m:sSubPr>
                          <m:ctrlPr>
                            <a:rPr lang="en-US" altLang="zh-CN" sz="1500" i="1">
                              <a:latin typeface="Cambria Math" panose="02040503050406030204" pitchFamily="18" charset="0"/>
                            </a:rPr>
                          </m:ctrlPr>
                        </m:sSubPr>
                        <m:e>
                          <m:r>
                            <a:rPr lang="zh-CN" altLang="en-US" sz="1500" i="1">
                              <a:latin typeface="Cambria Math"/>
                            </a:rPr>
                            <m:t>𝜀</m:t>
                          </m:r>
                        </m:e>
                        <m:sub>
                          <m:r>
                            <a:rPr lang="en-US" altLang="zh-CN" sz="1500" i="1">
                              <a:latin typeface="Cambria Math"/>
                            </a:rPr>
                            <m:t>0</m:t>
                          </m:r>
                        </m:sub>
                      </m:sSub>
                      <m:sSup>
                        <m:sSupPr>
                          <m:ctrlPr>
                            <a:rPr lang="en-US" altLang="zh-CN" sz="1500" i="1">
                              <a:latin typeface="Cambria Math" panose="02040503050406030204" pitchFamily="18" charset="0"/>
                            </a:rPr>
                          </m:ctrlPr>
                        </m:sSupPr>
                        <m:e>
                          <m:r>
                            <a:rPr lang="zh-CN" altLang="en-US" sz="1500" i="1">
                              <a:latin typeface="Cambria Math"/>
                            </a:rPr>
                            <m:t>𝜀</m:t>
                          </m:r>
                        </m:e>
                        <m:sup>
                          <m:r>
                            <a:rPr lang="en-US" altLang="zh-CN" sz="1500" i="1">
                              <a:latin typeface="Cambria Math"/>
                            </a:rPr>
                            <m:t>′′</m:t>
                          </m:r>
                        </m:sup>
                      </m:sSup>
                      <m:nary>
                        <m:naryPr>
                          <m:chr m:val="∭"/>
                          <m:limLoc m:val="undOvr"/>
                          <m:subHide m:val="on"/>
                          <m:supHide m:val="on"/>
                          <m:ctrlPr>
                            <a:rPr lang="en-US" altLang="zh-CN" sz="1500" i="1">
                              <a:latin typeface="Cambria Math" panose="02040503050406030204" pitchFamily="18" charset="0"/>
                            </a:rPr>
                          </m:ctrlPr>
                        </m:naryPr>
                        <m:sub/>
                        <m:sup/>
                        <m:e>
                          <m:sSup>
                            <m:sSupPr>
                              <m:ctrlPr>
                                <a:rPr lang="en-US" altLang="zh-CN" sz="1500" i="1">
                                  <a:latin typeface="Cambria Math" panose="02040503050406030204" pitchFamily="18" charset="0"/>
                                </a:rPr>
                              </m:ctrlPr>
                            </m:sSupPr>
                            <m:e>
                              <m:d>
                                <m:dPr>
                                  <m:begChr m:val="|"/>
                                  <m:endChr m:val="|"/>
                                  <m:ctrlPr>
                                    <a:rPr lang="en-US" altLang="zh-CN" sz="1500" i="1">
                                      <a:latin typeface="Cambria Math" panose="02040503050406030204" pitchFamily="18" charset="0"/>
                                    </a:rPr>
                                  </m:ctrlPr>
                                </m:dPr>
                                <m:e>
                                  <m:acc>
                                    <m:accPr>
                                      <m:chr m:val="⃑"/>
                                      <m:ctrlPr>
                                        <a:rPr lang="en-US" altLang="zh-CN" sz="1500" i="1">
                                          <a:latin typeface="Cambria Math" panose="02040503050406030204" pitchFamily="18" charset="0"/>
                                        </a:rPr>
                                      </m:ctrlPr>
                                    </m:accPr>
                                    <m:e>
                                      <m:r>
                                        <a:rPr lang="en-US" altLang="zh-CN" sz="1500" i="1">
                                          <a:latin typeface="Cambria Math"/>
                                        </a:rPr>
                                        <m:t>𝐸</m:t>
                                      </m:r>
                                    </m:e>
                                  </m:acc>
                                </m:e>
                              </m:d>
                            </m:e>
                            <m:sup>
                              <m:r>
                                <a:rPr lang="en-US" altLang="zh-CN" sz="1500" i="1">
                                  <a:latin typeface="Cambria Math"/>
                                </a:rPr>
                                <m:t>2</m:t>
                              </m:r>
                            </m:sup>
                          </m:sSup>
                          <m:r>
                            <a:rPr lang="en-US" altLang="zh-CN" sz="1500" i="1">
                              <a:latin typeface="Cambria Math"/>
                            </a:rPr>
                            <m:t>𝑑𝑉</m:t>
                          </m:r>
                        </m:e>
                      </m:nary>
                    </m:oMath>
                  </m:oMathPara>
                </a14:m>
                <a:endParaRPr lang="zh-CN" altLang="en-US" sz="1500" dirty="0"/>
              </a:p>
            </p:txBody>
          </p:sp>
        </mc:Choice>
        <mc:Fallback xmlns="">
          <p:sp>
            <p:nvSpPr>
              <p:cNvPr id="11" name="TextBox 10"/>
              <p:cNvSpPr txBox="1">
                <a:spLocks noRot="1" noChangeAspect="1" noMove="1" noResize="1" noEditPoints="1" noAdjustHandles="1" noChangeArrowheads="1" noChangeShapeType="1" noTextEdit="1"/>
              </p:cNvSpPr>
              <p:nvPr/>
            </p:nvSpPr>
            <p:spPr>
              <a:xfrm>
                <a:off x="6352404" y="1519500"/>
                <a:ext cx="3204019" cy="899670"/>
              </a:xfrm>
              <a:prstGeom prst="rect">
                <a:avLst/>
              </a:prstGeom>
              <a:blipFill rotWithShape="0">
                <a:blip r:embed="rId4"/>
                <a:stretch>
                  <a:fillRect/>
                </a:stretch>
              </a:blipFill>
            </p:spPr>
            <p:txBody>
              <a:bodyPr/>
              <a:lstStyle/>
              <a:p>
                <a:r>
                  <a:rPr lang="zh-CN" altLang="en-US">
                    <a:noFill/>
                  </a:rPr>
                  <a:t> </a:t>
                </a:r>
              </a:p>
            </p:txBody>
          </p:sp>
        </mc:Fallback>
      </mc:AlternateContent>
      <p:sp>
        <p:nvSpPr>
          <p:cNvPr id="12" name="TextBox 11"/>
          <p:cNvSpPr txBox="1"/>
          <p:nvPr/>
        </p:nvSpPr>
        <p:spPr>
          <a:xfrm>
            <a:off x="4216048" y="2680935"/>
            <a:ext cx="4045275" cy="300082"/>
          </a:xfrm>
          <a:prstGeom prst="rect">
            <a:avLst/>
          </a:prstGeom>
          <a:noFill/>
        </p:spPr>
        <p:txBody>
          <a:bodyPr wrap="none" rtlCol="0">
            <a:spAutoFit/>
          </a:bodyPr>
          <a:lstStyle/>
          <a:p>
            <a:r>
              <a:rPr lang="en-US" altLang="zh-CN" sz="1350" dirty="0"/>
              <a:t>The broadband absorbing efficiency is larger than 50%.</a:t>
            </a:r>
            <a:endParaRPr lang="zh-CN" altLang="en-US" sz="1350" dirty="0"/>
          </a:p>
        </p:txBody>
      </p:sp>
    </p:spTree>
    <p:extLst>
      <p:ext uri="{BB962C8B-B14F-4D97-AF65-F5344CB8AC3E}">
        <p14:creationId xmlns:p14="http://schemas.microsoft.com/office/powerpoint/2010/main" val="21106370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4000" b="1" dirty="0" smtClean="0">
                <a:solidFill>
                  <a:srgbClr val="C00000"/>
                </a:solidFill>
                <a:latin typeface="Arial" panose="020B0604020202020204" pitchFamily="34" charset="0"/>
                <a:ea typeface="华文楷体" pitchFamily="2" charset="-122"/>
              </a:rPr>
              <a:t> Introduction</a:t>
            </a:r>
            <a:endParaRPr lang="zh-CN" altLang="en-US" sz="40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4</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6" name="内容占位符 2"/>
          <p:cNvSpPr>
            <a:spLocks noGrp="1"/>
          </p:cNvSpPr>
          <p:nvPr>
            <p:ph idx="1"/>
          </p:nvPr>
        </p:nvSpPr>
        <p:spPr>
          <a:xfrm>
            <a:off x="227075" y="1059768"/>
            <a:ext cx="8654105" cy="5066395"/>
          </a:xfrm>
        </p:spPr>
        <p:txBody>
          <a:bodyPr>
            <a:normAutofit lnSpcReduction="10000"/>
          </a:bodyPr>
          <a:lstStyle/>
          <a:p>
            <a:pPr>
              <a:lnSpc>
                <a:spcPct val="120000"/>
              </a:lnSpc>
              <a:buFont typeface="Wingdings" panose="05000000000000000000" pitchFamily="2" charset="2"/>
              <a:buChar char="n"/>
            </a:pPr>
            <a:r>
              <a:rPr lang="en-US" altLang="zh-CN" sz="2000" dirty="0" smtClean="0">
                <a:solidFill>
                  <a:srgbClr val="000099"/>
                </a:solidFill>
                <a:latin typeface="Arial" panose="020B0604020202020204" pitchFamily="34" charset="0"/>
                <a:cs typeface="Arial" panose="020B0604020202020204" pitchFamily="34" charset="0"/>
              </a:rPr>
              <a:t>Higher-order-modes excited by the intense beam bunches must be damped to avoid additional cryogenic loss and beam instabilities. This is accomplished by extracting the stored energy via HOM couplers mounted on beam pipe and HOM absorbers outside the </a:t>
            </a:r>
            <a:r>
              <a:rPr lang="en-US" altLang="zh-CN" sz="2000" dirty="0" err="1" smtClean="0">
                <a:solidFill>
                  <a:srgbClr val="000099"/>
                </a:solidFill>
                <a:latin typeface="Arial" panose="020B0604020202020204" pitchFamily="34" charset="0"/>
                <a:cs typeface="Arial" panose="020B0604020202020204" pitchFamily="34" charset="0"/>
              </a:rPr>
              <a:t>cryomodule</a:t>
            </a:r>
            <a:r>
              <a:rPr lang="en-US" altLang="zh-CN" sz="2000" dirty="0" smtClean="0">
                <a:solidFill>
                  <a:srgbClr val="000099"/>
                </a:solidFill>
                <a:latin typeface="Arial" panose="020B0604020202020204" pitchFamily="34" charset="0"/>
                <a:cs typeface="Arial" panose="020B0604020202020204" pitchFamily="34" charset="0"/>
              </a:rPr>
              <a:t>.</a:t>
            </a:r>
          </a:p>
          <a:p>
            <a:pPr>
              <a:lnSpc>
                <a:spcPct val="120000"/>
              </a:lnSpc>
              <a:buFont typeface="Wingdings" panose="05000000000000000000" pitchFamily="2" charset="2"/>
              <a:buChar char="n"/>
            </a:pPr>
            <a:r>
              <a:rPr lang="en-US" altLang="zh-CN" sz="2000" dirty="0">
                <a:solidFill>
                  <a:srgbClr val="000099"/>
                </a:solidFill>
                <a:latin typeface="Arial" panose="020B0604020202020204" pitchFamily="34" charset="0"/>
                <a:cs typeface="Arial" panose="020B0604020202020204" pitchFamily="34" charset="0"/>
              </a:rPr>
              <a:t>There are three major varieties of HOM </a:t>
            </a:r>
            <a:r>
              <a:rPr lang="en-US" altLang="zh-CN" sz="2000" dirty="0" smtClean="0">
                <a:solidFill>
                  <a:srgbClr val="000099"/>
                </a:solidFill>
                <a:latin typeface="Arial" panose="020B0604020202020204" pitchFamily="34" charset="0"/>
                <a:cs typeface="Arial" panose="020B0604020202020204" pitchFamily="34" charset="0"/>
              </a:rPr>
              <a:t>couplers mainly used</a:t>
            </a:r>
          </a:p>
          <a:p>
            <a:pPr marL="702000">
              <a:lnSpc>
                <a:spcPct val="120000"/>
              </a:lnSpc>
              <a:buFont typeface="Wingdings" panose="05000000000000000000" pitchFamily="2" charset="2"/>
              <a:buChar char="Ø"/>
            </a:pPr>
            <a:r>
              <a:rPr lang="en-US" altLang="zh-CN" sz="1800" dirty="0" smtClean="0">
                <a:latin typeface="Arial" panose="020B0604020202020204" pitchFamily="34" charset="0"/>
                <a:cs typeface="Arial" panose="020B0604020202020204" pitchFamily="34" charset="0"/>
              </a:rPr>
              <a:t>Waveguide</a:t>
            </a:r>
          </a:p>
          <a:p>
            <a:pPr marL="900000">
              <a:lnSpc>
                <a:spcPct val="120000"/>
              </a:lnSpc>
              <a:buFont typeface="Arial" panose="020B0604020202020204" pitchFamily="34" charset="0"/>
              <a:buChar char="•"/>
            </a:pPr>
            <a:r>
              <a:rPr lang="en-US" altLang="zh-CN" sz="1600" dirty="0" smtClean="0">
                <a:solidFill>
                  <a:srgbClr val="00B050"/>
                </a:solidFill>
                <a:latin typeface="Arial" panose="020B0604020202020204" pitchFamily="34" charset="0"/>
                <a:cs typeface="Arial" panose="020B0604020202020204" pitchFamily="34" charset="0"/>
              </a:rPr>
              <a:t>PEPII, CEBAF, </a:t>
            </a:r>
            <a:r>
              <a:rPr lang="en-US" altLang="zh-CN" sz="1600" dirty="0" err="1" smtClean="0">
                <a:solidFill>
                  <a:srgbClr val="00B050"/>
                </a:solidFill>
                <a:latin typeface="Arial" panose="020B0604020202020204" pitchFamily="34" charset="0"/>
                <a:cs typeface="Arial" panose="020B0604020202020204" pitchFamily="34" charset="0"/>
              </a:rPr>
              <a:t>Jlab</a:t>
            </a:r>
            <a:r>
              <a:rPr lang="en-US" altLang="zh-CN" sz="1600" dirty="0" smtClean="0">
                <a:solidFill>
                  <a:srgbClr val="00B050"/>
                </a:solidFill>
                <a:latin typeface="Arial" panose="020B0604020202020204" pitchFamily="34" charset="0"/>
                <a:cs typeface="Arial" panose="020B0604020202020204" pitchFamily="34" charset="0"/>
              </a:rPr>
              <a:t> high current </a:t>
            </a:r>
            <a:r>
              <a:rPr lang="en-US" altLang="zh-CN" sz="1600" dirty="0" err="1" smtClean="0">
                <a:solidFill>
                  <a:srgbClr val="00B050"/>
                </a:solidFill>
                <a:latin typeface="Arial" panose="020B0604020202020204" pitchFamily="34" charset="0"/>
                <a:cs typeface="Arial" panose="020B0604020202020204" pitchFamily="34" charset="0"/>
              </a:rPr>
              <a:t>cryomodule</a:t>
            </a:r>
            <a:endParaRPr lang="en-US" altLang="zh-CN" sz="1600" dirty="0" smtClean="0">
              <a:solidFill>
                <a:srgbClr val="00B050"/>
              </a:solidFill>
              <a:latin typeface="Arial" panose="020B0604020202020204" pitchFamily="34" charset="0"/>
              <a:cs typeface="Arial" panose="020B0604020202020204" pitchFamily="34" charset="0"/>
            </a:endParaRPr>
          </a:p>
          <a:p>
            <a:pPr marL="702000">
              <a:lnSpc>
                <a:spcPct val="120000"/>
              </a:lnSpc>
              <a:buFont typeface="Wingdings" panose="05000000000000000000" pitchFamily="2" charset="2"/>
              <a:buChar char="Ø"/>
            </a:pPr>
            <a:r>
              <a:rPr lang="en-US" altLang="zh-CN" sz="1800" dirty="0" smtClean="0">
                <a:latin typeface="Arial" panose="020B0604020202020204" pitchFamily="34" charset="0"/>
                <a:cs typeface="Arial" panose="020B0604020202020204" pitchFamily="34" charset="0"/>
              </a:rPr>
              <a:t>Coaxial</a:t>
            </a:r>
          </a:p>
          <a:p>
            <a:pPr marL="900000">
              <a:lnSpc>
                <a:spcPct val="120000"/>
              </a:lnSpc>
              <a:buFont typeface="Arial" panose="020B0604020202020204" pitchFamily="34" charset="0"/>
              <a:buChar char="•"/>
            </a:pPr>
            <a:r>
              <a:rPr lang="en-US" altLang="zh-CN" sz="1600" dirty="0" smtClean="0">
                <a:solidFill>
                  <a:srgbClr val="00B050"/>
                </a:solidFill>
                <a:latin typeface="Arial" panose="020B0604020202020204" pitchFamily="34" charset="0"/>
                <a:cs typeface="Arial" panose="020B0604020202020204" pitchFamily="34" charset="0"/>
              </a:rPr>
              <a:t>LEPII, LHC, SOLEIL, HERA, XFEL, ILC, SNS……</a:t>
            </a:r>
          </a:p>
          <a:p>
            <a:pPr marL="702000">
              <a:lnSpc>
                <a:spcPct val="120000"/>
              </a:lnSpc>
              <a:buFont typeface="Wingdings" panose="05000000000000000000" pitchFamily="2" charset="2"/>
              <a:buChar char="Ø"/>
            </a:pPr>
            <a:r>
              <a:rPr lang="en-US" altLang="zh-CN" sz="1800" dirty="0" smtClean="0">
                <a:latin typeface="Arial" panose="020B0604020202020204" pitchFamily="34" charset="0"/>
                <a:cs typeface="Arial" panose="020B0604020202020204" pitchFamily="34" charset="0"/>
              </a:rPr>
              <a:t>Beam pipe</a:t>
            </a:r>
          </a:p>
          <a:p>
            <a:pPr marL="900000">
              <a:lnSpc>
                <a:spcPct val="120000"/>
              </a:lnSpc>
              <a:buFont typeface="Arial" panose="020B0604020202020204" pitchFamily="34" charset="0"/>
              <a:buChar char="•"/>
            </a:pPr>
            <a:r>
              <a:rPr lang="en-US" altLang="zh-CN" sz="1600" dirty="0" smtClean="0">
                <a:solidFill>
                  <a:srgbClr val="00B050"/>
                </a:solidFill>
                <a:latin typeface="Arial" panose="020B0604020202020204" pitchFamily="34" charset="0"/>
                <a:cs typeface="Arial" panose="020B0604020202020204" pitchFamily="34" charset="0"/>
              </a:rPr>
              <a:t>KEK-B, CESR-III, BEPC-II</a:t>
            </a:r>
            <a:endParaRPr lang="en-US" altLang="zh-CN" sz="2000" dirty="0" smtClean="0">
              <a:solidFill>
                <a:srgbClr val="000099"/>
              </a:solidFill>
              <a:latin typeface="Arial" panose="020B0604020202020204" pitchFamily="34" charset="0"/>
              <a:cs typeface="Arial" panose="020B0604020202020204" pitchFamily="34" charset="0"/>
            </a:endParaRPr>
          </a:p>
          <a:p>
            <a:pPr>
              <a:lnSpc>
                <a:spcPct val="120000"/>
              </a:lnSpc>
              <a:buFont typeface="Wingdings" panose="05000000000000000000" pitchFamily="2" charset="2"/>
              <a:buChar char="n"/>
            </a:pPr>
            <a:r>
              <a:rPr lang="en-US" altLang="zh-CN" sz="2000" dirty="0" smtClean="0">
                <a:solidFill>
                  <a:srgbClr val="000099"/>
                </a:solidFill>
                <a:latin typeface="Arial" panose="020B0604020202020204" pitchFamily="34" charset="0"/>
                <a:cs typeface="Arial" panose="020B0604020202020204" pitchFamily="34" charset="0"/>
              </a:rPr>
              <a:t>For CEPC, </a:t>
            </a:r>
            <a:r>
              <a:rPr lang="en-US" altLang="zh-CN" sz="2000" u="sng" dirty="0" smtClean="0">
                <a:latin typeface="Arial" panose="020B0604020202020204" pitchFamily="34" charset="0"/>
                <a:cs typeface="Arial" panose="020B0604020202020204" pitchFamily="34" charset="0"/>
              </a:rPr>
              <a:t>coaxial type with double notch design </a:t>
            </a:r>
            <a:r>
              <a:rPr lang="en-US" altLang="zh-CN" sz="2000" dirty="0" smtClean="0">
                <a:solidFill>
                  <a:srgbClr val="000099"/>
                </a:solidFill>
                <a:latin typeface="Arial" panose="020B0604020202020204" pitchFamily="34" charset="0"/>
                <a:cs typeface="Arial" panose="020B0604020202020204" pitchFamily="34" charset="0"/>
              </a:rPr>
              <a:t>is adopted.</a:t>
            </a:r>
          </a:p>
          <a:p>
            <a:pPr marL="900000" lvl="0">
              <a:lnSpc>
                <a:spcPct val="120000"/>
              </a:lnSpc>
              <a:buFont typeface="Arial" panose="020B0604020202020204" pitchFamily="34" charset="0"/>
              <a:buChar char="•"/>
            </a:pPr>
            <a:r>
              <a:rPr lang="en-US" altLang="zh-CN" sz="1600" dirty="0" smtClean="0">
                <a:solidFill>
                  <a:srgbClr val="00B050"/>
                </a:solidFill>
                <a:latin typeface="Arial" panose="020B0604020202020204" pitchFamily="34" charset="0"/>
                <a:cs typeface="Arial" panose="020B0604020202020204" pitchFamily="34" charset="0"/>
              </a:rPr>
              <a:t>Challenges for coaxial type</a:t>
            </a:r>
            <a:r>
              <a:rPr lang="en-US" altLang="zh-CN" sz="1600" dirty="0">
                <a:solidFill>
                  <a:srgbClr val="00B050"/>
                </a:solidFill>
                <a:latin typeface="Arial" panose="020B0604020202020204" pitchFamily="34" charset="0"/>
                <a:cs typeface="Arial" panose="020B0604020202020204" pitchFamily="34" charset="0"/>
              </a:rPr>
              <a:t>: notch filter BW and tuning, cooling, </a:t>
            </a:r>
            <a:r>
              <a:rPr lang="en-US" altLang="zh-CN" sz="1600" dirty="0" err="1">
                <a:solidFill>
                  <a:srgbClr val="00B050"/>
                </a:solidFill>
                <a:latin typeface="Arial" panose="020B0604020202020204" pitchFamily="34" charset="0"/>
                <a:cs typeface="Arial" panose="020B0604020202020204" pitchFamily="34" charset="0"/>
              </a:rPr>
              <a:t>feedthrough</a:t>
            </a:r>
            <a:r>
              <a:rPr lang="en-US" altLang="zh-CN" sz="1600" dirty="0">
                <a:solidFill>
                  <a:srgbClr val="00B050"/>
                </a:solidFill>
                <a:latin typeface="Arial" panose="020B0604020202020204" pitchFamily="34" charset="0"/>
                <a:cs typeface="Arial" panose="020B0604020202020204" pitchFamily="34" charset="0"/>
              </a:rPr>
              <a:t> antenna heating, RF connection heating, cable heating …</a:t>
            </a:r>
            <a:endParaRPr lang="en-US" altLang="zh-CN" sz="2000" dirty="0">
              <a:solidFill>
                <a:srgbClr val="000099"/>
              </a:solidFill>
              <a:latin typeface="Arial" panose="020B0604020202020204" pitchFamily="34" charset="0"/>
              <a:cs typeface="Arial" panose="020B0604020202020204" pitchFamily="34" charset="0"/>
            </a:endParaRPr>
          </a:p>
          <a:p>
            <a:pPr>
              <a:lnSpc>
                <a:spcPct val="120000"/>
              </a:lnSpc>
              <a:buFont typeface="Wingdings" panose="05000000000000000000" pitchFamily="2" charset="2"/>
              <a:buChar char="n"/>
            </a:pPr>
            <a:endParaRPr lang="en-US" altLang="zh-CN" sz="2000" dirty="0">
              <a:solidFill>
                <a:srgbClr val="000099"/>
              </a:solidFill>
              <a:latin typeface="Arial" panose="020B0604020202020204" pitchFamily="34" charset="0"/>
              <a:cs typeface="Arial" panose="020B0604020202020204" pitchFamily="34" charset="0"/>
            </a:endParaRPr>
          </a:p>
          <a:p>
            <a:pPr>
              <a:lnSpc>
                <a:spcPct val="120000"/>
              </a:lnSpc>
              <a:buFont typeface="Wingdings" panose="05000000000000000000" pitchFamily="2" charset="2"/>
              <a:buChar char="n"/>
            </a:pPr>
            <a:endParaRPr lang="en-US" altLang="zh-CN" sz="2000" dirty="0" smtClean="0">
              <a:solidFill>
                <a:srgbClr val="000099"/>
              </a:solidFill>
              <a:latin typeface="Arial" panose="020B0604020202020204" pitchFamily="34" charset="0"/>
              <a:cs typeface="Arial" panose="020B0604020202020204" pitchFamily="34" charset="0"/>
            </a:endParaRPr>
          </a:p>
          <a:p>
            <a:pPr>
              <a:lnSpc>
                <a:spcPct val="120000"/>
              </a:lnSpc>
              <a:buFont typeface="Wingdings" panose="05000000000000000000" pitchFamily="2" charset="2"/>
              <a:buChar char="n"/>
            </a:pPr>
            <a:endParaRPr lang="zh-CN" altLang="en-US" sz="20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6989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4000" b="1" dirty="0" smtClean="0">
                <a:solidFill>
                  <a:srgbClr val="C00000"/>
                </a:solidFill>
                <a:latin typeface="Arial" panose="020B0604020202020204" pitchFamily="34" charset="0"/>
                <a:ea typeface="华文楷体" pitchFamily="2" charset="-122"/>
              </a:rPr>
              <a:t>Coaxial HOM </a:t>
            </a:r>
            <a:r>
              <a:rPr lang="en-US" altLang="zh-CN" sz="4000" b="1" dirty="0">
                <a:solidFill>
                  <a:srgbClr val="C00000"/>
                </a:solidFill>
                <a:latin typeface="Arial" panose="020B0604020202020204" pitchFamily="34" charset="0"/>
                <a:ea typeface="华文楷体" pitchFamily="2" charset="-122"/>
              </a:rPr>
              <a:t>C</a:t>
            </a:r>
            <a:r>
              <a:rPr lang="en-US" altLang="zh-CN" sz="4000" b="1" dirty="0" smtClean="0">
                <a:solidFill>
                  <a:srgbClr val="C00000"/>
                </a:solidFill>
                <a:latin typeface="Arial" panose="020B0604020202020204" pitchFamily="34" charset="0"/>
                <a:ea typeface="华文楷体" pitchFamily="2" charset="-122"/>
              </a:rPr>
              <a:t>ouplers</a:t>
            </a:r>
            <a:endParaRPr lang="zh-CN" altLang="en-US" sz="40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5</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6" name="内容占位符 2"/>
          <p:cNvSpPr>
            <a:spLocks noGrp="1"/>
          </p:cNvSpPr>
          <p:nvPr>
            <p:ph idx="1"/>
          </p:nvPr>
        </p:nvSpPr>
        <p:spPr>
          <a:xfrm>
            <a:off x="227075" y="1059769"/>
            <a:ext cx="8654105" cy="1288866"/>
          </a:xfrm>
        </p:spPr>
        <p:txBody>
          <a:bodyPr>
            <a:normAutofit lnSpcReduction="10000"/>
          </a:bodyPr>
          <a:lstStyle/>
          <a:p>
            <a:r>
              <a:rPr lang="en-US" altLang="zh-CN" sz="2000" dirty="0">
                <a:solidFill>
                  <a:srgbClr val="000099"/>
                </a:solidFill>
                <a:latin typeface="Arial" panose="020B0604020202020204" pitchFamily="34" charset="0"/>
                <a:cs typeface="Arial" panose="020B0604020202020204" pitchFamily="34" charset="0"/>
              </a:rPr>
              <a:t>When the cavity and </a:t>
            </a:r>
            <a:r>
              <a:rPr lang="en-US" altLang="zh-CN" sz="2000" dirty="0" err="1">
                <a:solidFill>
                  <a:srgbClr val="000099"/>
                </a:solidFill>
                <a:latin typeface="Arial" panose="020B0604020202020204" pitchFamily="34" charset="0"/>
                <a:cs typeface="Arial" panose="020B0604020202020204" pitchFamily="34" charset="0"/>
              </a:rPr>
              <a:t>cryomodule</a:t>
            </a:r>
            <a:r>
              <a:rPr lang="en-US" altLang="zh-CN" sz="2000" dirty="0">
                <a:solidFill>
                  <a:srgbClr val="000099"/>
                </a:solidFill>
                <a:latin typeface="Arial" panose="020B0604020202020204" pitchFamily="34" charset="0"/>
                <a:cs typeface="Arial" panose="020B0604020202020204" pitchFamily="34" charset="0"/>
              </a:rPr>
              <a:t> configuration, HOM power and high frequency modes behavior are determined (which means how much power is to be extracted at the cavity beam pipe), we could choose the damper.</a:t>
            </a:r>
          </a:p>
          <a:p>
            <a:endParaRPr lang="zh-CN" altLang="en-US" sz="2000" dirty="0">
              <a:solidFill>
                <a:srgbClr val="000099"/>
              </a:solidFill>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07694" y="2404570"/>
            <a:ext cx="1460991" cy="144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1873" y="2394156"/>
            <a:ext cx="2029767" cy="1284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409" y="2394156"/>
            <a:ext cx="1718493" cy="144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6955" y="2359372"/>
            <a:ext cx="1434083" cy="135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7"/>
          <p:cNvSpPr txBox="1"/>
          <p:nvPr/>
        </p:nvSpPr>
        <p:spPr>
          <a:xfrm>
            <a:off x="372291" y="3758748"/>
            <a:ext cx="1933303" cy="954107"/>
          </a:xfrm>
          <a:prstGeom prst="rect">
            <a:avLst/>
          </a:prstGeom>
          <a:noFill/>
        </p:spPr>
        <p:txBody>
          <a:bodyPr wrap="square" rtlCol="0">
            <a:spAutoFit/>
          </a:bodyPr>
          <a:lstStyle/>
          <a:p>
            <a:r>
              <a:rPr lang="en-US" altLang="zh-CN" sz="1400" dirty="0" smtClean="0">
                <a:solidFill>
                  <a:srgbClr val="FF0000"/>
                </a:solidFill>
                <a:latin typeface="Arial" panose="020B0604020202020204" pitchFamily="34" charset="0"/>
                <a:cs typeface="Arial" panose="020B0604020202020204" pitchFamily="34" charset="0"/>
              </a:rPr>
              <a:t>LEPII HOM coupler:</a:t>
            </a:r>
          </a:p>
          <a:p>
            <a:pPr marL="180000" indent="-180000">
              <a:buFontTx/>
              <a:buChar char="-"/>
            </a:pPr>
            <a:r>
              <a:rPr lang="en-US" altLang="zh-CN" sz="1400" dirty="0" smtClean="0">
                <a:solidFill>
                  <a:srgbClr val="FF0000"/>
                </a:solidFill>
                <a:latin typeface="Arial" panose="020B0604020202020204" pitchFamily="34" charset="0"/>
                <a:cs typeface="Arial" panose="020B0604020202020204" pitchFamily="34" charset="0"/>
              </a:rPr>
              <a:t>max power ~ 850W</a:t>
            </a:r>
          </a:p>
          <a:p>
            <a:pPr marL="180000" indent="-180000">
              <a:buFontTx/>
              <a:buChar char="-"/>
            </a:pPr>
            <a:r>
              <a:rPr lang="en-US" altLang="zh-CN" sz="1400" dirty="0" smtClean="0">
                <a:solidFill>
                  <a:srgbClr val="FF0000"/>
                </a:solidFill>
                <a:latin typeface="Arial" panose="020B0604020202020204" pitchFamily="34" charset="0"/>
                <a:cs typeface="Arial" panose="020B0604020202020204" pitchFamily="34" charset="0"/>
              </a:rPr>
              <a:t>352 MHz</a:t>
            </a:r>
          </a:p>
          <a:p>
            <a:pPr marL="180000" indent="-180000">
              <a:buFontTx/>
              <a:buChar char="-"/>
            </a:pPr>
            <a:r>
              <a:rPr lang="en-US" altLang="zh-CN" sz="1400" dirty="0" smtClean="0">
                <a:solidFill>
                  <a:srgbClr val="FF0000"/>
                </a:solidFill>
                <a:latin typeface="Arial" panose="020B0604020202020204" pitchFamily="34" charset="0"/>
                <a:cs typeface="Arial" panose="020B0604020202020204" pitchFamily="34" charset="0"/>
              </a:rPr>
              <a:t>2 couplers needed</a:t>
            </a:r>
            <a:endParaRPr lang="zh-CN" altLang="en-US" sz="1400" dirty="0">
              <a:solidFill>
                <a:srgbClr val="FF0000"/>
              </a:solidFill>
              <a:latin typeface="Arial" panose="020B0604020202020204" pitchFamily="34" charset="0"/>
              <a:cs typeface="Arial" panose="020B0604020202020204" pitchFamily="34" charset="0"/>
            </a:endParaRPr>
          </a:p>
        </p:txBody>
      </p:sp>
      <p:sp>
        <p:nvSpPr>
          <p:cNvPr id="12" name="TextBox 8"/>
          <p:cNvSpPr txBox="1"/>
          <p:nvPr/>
        </p:nvSpPr>
        <p:spPr>
          <a:xfrm>
            <a:off x="2479248" y="3758748"/>
            <a:ext cx="1933200" cy="954107"/>
          </a:xfrm>
          <a:prstGeom prst="rect">
            <a:avLst/>
          </a:prstGeom>
          <a:noFill/>
        </p:spPr>
        <p:txBody>
          <a:bodyPr wrap="square" rtlCol="0">
            <a:spAutoFit/>
          </a:bodyPr>
          <a:lstStyle/>
          <a:p>
            <a:r>
              <a:rPr lang="en-US" altLang="zh-CN" sz="1400" dirty="0" smtClean="0">
                <a:solidFill>
                  <a:srgbClr val="FF0000"/>
                </a:solidFill>
                <a:latin typeface="Arial" panose="020B0604020202020204" pitchFamily="34" charset="0"/>
                <a:cs typeface="Arial" panose="020B0604020202020204" pitchFamily="34" charset="0"/>
              </a:rPr>
              <a:t>LHC (narrowband):</a:t>
            </a:r>
          </a:p>
          <a:p>
            <a:pPr marL="180000" lvl="0" indent="-180000">
              <a:buFontTx/>
              <a:buChar char="-"/>
            </a:pPr>
            <a:r>
              <a:rPr lang="en-US" altLang="zh-CN" sz="1400" dirty="0">
                <a:solidFill>
                  <a:srgbClr val="FF0000"/>
                </a:solidFill>
                <a:latin typeface="Arial" panose="020B0604020202020204" pitchFamily="34" charset="0"/>
                <a:cs typeface="Arial" panose="020B0604020202020204" pitchFamily="34" charset="0"/>
              </a:rPr>
              <a:t>max power ~ </a:t>
            </a:r>
            <a:r>
              <a:rPr lang="en-US" altLang="zh-CN" sz="1400" dirty="0" smtClean="0">
                <a:solidFill>
                  <a:srgbClr val="FF0000"/>
                </a:solidFill>
                <a:latin typeface="Arial" panose="020B0604020202020204" pitchFamily="34" charset="0"/>
                <a:cs typeface="Arial" panose="020B0604020202020204" pitchFamily="34" charset="0"/>
              </a:rPr>
              <a:t>600W</a:t>
            </a:r>
            <a:endParaRPr lang="en-US" altLang="zh-CN" sz="1400" dirty="0">
              <a:solidFill>
                <a:srgbClr val="FF0000"/>
              </a:solidFill>
              <a:latin typeface="Arial" panose="020B0604020202020204" pitchFamily="34" charset="0"/>
              <a:cs typeface="Arial" panose="020B0604020202020204" pitchFamily="34" charset="0"/>
            </a:endParaRPr>
          </a:p>
          <a:p>
            <a:pPr marL="180000" lvl="0" indent="-180000">
              <a:buFontTx/>
              <a:buChar char="-"/>
            </a:pPr>
            <a:r>
              <a:rPr lang="en-US" altLang="zh-CN" sz="1400" dirty="0" smtClean="0">
                <a:solidFill>
                  <a:srgbClr val="FF0000"/>
                </a:solidFill>
                <a:latin typeface="Arial" panose="020B0604020202020204" pitchFamily="34" charset="0"/>
                <a:cs typeface="Arial" panose="020B0604020202020204" pitchFamily="34" charset="0"/>
              </a:rPr>
              <a:t>400 </a:t>
            </a:r>
            <a:r>
              <a:rPr lang="en-US" altLang="zh-CN" sz="1400" dirty="0">
                <a:solidFill>
                  <a:srgbClr val="FF0000"/>
                </a:solidFill>
                <a:latin typeface="Arial" panose="020B0604020202020204" pitchFamily="34" charset="0"/>
                <a:cs typeface="Arial" panose="020B0604020202020204" pitchFamily="34" charset="0"/>
              </a:rPr>
              <a:t>MHz</a:t>
            </a:r>
          </a:p>
          <a:p>
            <a:pPr marL="180000" lvl="0" indent="-180000">
              <a:buFontTx/>
              <a:buChar char="-"/>
            </a:pPr>
            <a:r>
              <a:rPr lang="en-US" altLang="zh-CN" sz="1400" dirty="0">
                <a:solidFill>
                  <a:srgbClr val="FF0000"/>
                </a:solidFill>
                <a:latin typeface="Arial" panose="020B0604020202020204" pitchFamily="34" charset="0"/>
                <a:cs typeface="Arial" panose="020B0604020202020204" pitchFamily="34" charset="0"/>
              </a:rPr>
              <a:t>2 couplers </a:t>
            </a:r>
            <a:r>
              <a:rPr lang="en-US" altLang="zh-CN" sz="1400" dirty="0" smtClean="0">
                <a:solidFill>
                  <a:srgbClr val="FF0000"/>
                </a:solidFill>
                <a:latin typeface="Arial" panose="020B0604020202020204" pitchFamily="34" charset="0"/>
                <a:cs typeface="Arial" panose="020B0604020202020204" pitchFamily="34" charset="0"/>
              </a:rPr>
              <a:t>needed</a:t>
            </a:r>
            <a:endParaRPr lang="zh-CN" altLang="en-US" sz="1400" dirty="0">
              <a:solidFill>
                <a:srgbClr val="FF0000"/>
              </a:solidFill>
              <a:latin typeface="Arial" panose="020B0604020202020204" pitchFamily="34" charset="0"/>
              <a:cs typeface="Arial" panose="020B0604020202020204" pitchFamily="34" charset="0"/>
            </a:endParaRPr>
          </a:p>
        </p:txBody>
      </p:sp>
      <p:sp>
        <p:nvSpPr>
          <p:cNvPr id="13" name="TextBox 9"/>
          <p:cNvSpPr txBox="1"/>
          <p:nvPr/>
        </p:nvSpPr>
        <p:spPr>
          <a:xfrm>
            <a:off x="4781657" y="3758748"/>
            <a:ext cx="1933200" cy="954107"/>
          </a:xfrm>
          <a:prstGeom prst="rect">
            <a:avLst/>
          </a:prstGeom>
          <a:noFill/>
        </p:spPr>
        <p:txBody>
          <a:bodyPr wrap="square" rtlCol="0">
            <a:spAutoFit/>
          </a:bodyPr>
          <a:lstStyle/>
          <a:p>
            <a:r>
              <a:rPr lang="en-US" altLang="zh-CN" sz="1400" dirty="0" smtClean="0">
                <a:solidFill>
                  <a:srgbClr val="FF0000"/>
                </a:solidFill>
                <a:latin typeface="Arial" panose="020B0604020202020204" pitchFamily="34" charset="0"/>
                <a:cs typeface="Arial" panose="020B0604020202020204" pitchFamily="34" charset="0"/>
              </a:rPr>
              <a:t>LHC (broadband):</a:t>
            </a:r>
          </a:p>
          <a:p>
            <a:pPr marL="180000" lvl="0" indent="-180000">
              <a:buFontTx/>
              <a:buChar char="-"/>
            </a:pPr>
            <a:r>
              <a:rPr lang="en-US" altLang="zh-CN" sz="1400" dirty="0">
                <a:solidFill>
                  <a:srgbClr val="FF0000"/>
                </a:solidFill>
                <a:latin typeface="Arial" panose="020B0604020202020204" pitchFamily="34" charset="0"/>
                <a:cs typeface="Arial" panose="020B0604020202020204" pitchFamily="34" charset="0"/>
              </a:rPr>
              <a:t>max power ~ 600W</a:t>
            </a:r>
          </a:p>
          <a:p>
            <a:pPr marL="180000" lvl="0" indent="-180000">
              <a:buFontTx/>
              <a:buChar char="-"/>
            </a:pPr>
            <a:r>
              <a:rPr lang="en-US" altLang="zh-CN" sz="1400" dirty="0">
                <a:solidFill>
                  <a:srgbClr val="FF0000"/>
                </a:solidFill>
                <a:latin typeface="Arial" panose="020B0604020202020204" pitchFamily="34" charset="0"/>
                <a:cs typeface="Arial" panose="020B0604020202020204" pitchFamily="34" charset="0"/>
              </a:rPr>
              <a:t>400 MHz</a:t>
            </a:r>
          </a:p>
          <a:p>
            <a:pPr marL="180000" lvl="0" indent="-180000">
              <a:buFontTx/>
              <a:buChar char="-"/>
            </a:pPr>
            <a:r>
              <a:rPr lang="en-US" altLang="zh-CN" sz="1400" dirty="0">
                <a:solidFill>
                  <a:srgbClr val="FF0000"/>
                </a:solidFill>
                <a:latin typeface="Arial" panose="020B0604020202020204" pitchFamily="34" charset="0"/>
                <a:cs typeface="Arial" panose="020B0604020202020204" pitchFamily="34" charset="0"/>
              </a:rPr>
              <a:t>2 couplers </a:t>
            </a:r>
            <a:r>
              <a:rPr lang="en-US" altLang="zh-CN" sz="1400" dirty="0" smtClean="0">
                <a:solidFill>
                  <a:srgbClr val="FF0000"/>
                </a:solidFill>
                <a:latin typeface="Arial" panose="020B0604020202020204" pitchFamily="34" charset="0"/>
                <a:cs typeface="Arial" panose="020B0604020202020204" pitchFamily="34" charset="0"/>
              </a:rPr>
              <a:t>needed</a:t>
            </a:r>
            <a:endParaRPr lang="zh-CN" altLang="en-US" sz="1400" dirty="0">
              <a:solidFill>
                <a:srgbClr val="FF0000"/>
              </a:solidFill>
              <a:latin typeface="Arial" panose="020B0604020202020204" pitchFamily="34" charset="0"/>
              <a:cs typeface="Arial" panose="020B0604020202020204" pitchFamily="34" charset="0"/>
            </a:endParaRPr>
          </a:p>
        </p:txBody>
      </p:sp>
      <p:sp>
        <p:nvSpPr>
          <p:cNvPr id="14" name="TextBox 10"/>
          <p:cNvSpPr txBox="1"/>
          <p:nvPr/>
        </p:nvSpPr>
        <p:spPr>
          <a:xfrm>
            <a:off x="7004076" y="3758748"/>
            <a:ext cx="1933200" cy="954107"/>
          </a:xfrm>
          <a:prstGeom prst="rect">
            <a:avLst/>
          </a:prstGeom>
          <a:noFill/>
        </p:spPr>
        <p:txBody>
          <a:bodyPr wrap="square" rtlCol="0">
            <a:spAutoFit/>
          </a:bodyPr>
          <a:lstStyle/>
          <a:p>
            <a:r>
              <a:rPr lang="en-US" altLang="zh-CN" sz="1400" dirty="0" smtClean="0">
                <a:solidFill>
                  <a:srgbClr val="FF0000"/>
                </a:solidFill>
                <a:latin typeface="Arial" panose="020B0604020202020204" pitchFamily="34" charset="0"/>
                <a:cs typeface="Arial" panose="020B0604020202020204" pitchFamily="34" charset="0"/>
              </a:rPr>
              <a:t>SOLEIL:</a:t>
            </a:r>
          </a:p>
          <a:p>
            <a:pPr marL="180000" lvl="0" indent="-180000">
              <a:buFontTx/>
              <a:buChar char="-"/>
            </a:pPr>
            <a:r>
              <a:rPr lang="en-US" altLang="zh-CN" sz="1400" dirty="0" smtClean="0">
                <a:solidFill>
                  <a:srgbClr val="FF0000"/>
                </a:solidFill>
                <a:latin typeface="Arial" panose="020B0604020202020204" pitchFamily="34" charset="0"/>
                <a:cs typeface="Arial" panose="020B0604020202020204" pitchFamily="34" charset="0"/>
              </a:rPr>
              <a:t>Design value~ 5kW</a:t>
            </a:r>
            <a:endParaRPr lang="en-US" altLang="zh-CN" sz="1400" dirty="0">
              <a:solidFill>
                <a:srgbClr val="FF0000"/>
              </a:solidFill>
              <a:latin typeface="Arial" panose="020B0604020202020204" pitchFamily="34" charset="0"/>
              <a:cs typeface="Arial" panose="020B0604020202020204" pitchFamily="34" charset="0"/>
            </a:endParaRPr>
          </a:p>
          <a:p>
            <a:pPr marL="180000" lvl="0" indent="-180000">
              <a:buFontTx/>
              <a:buChar char="-"/>
            </a:pPr>
            <a:r>
              <a:rPr lang="en-US" altLang="zh-CN" sz="1400" dirty="0" smtClean="0">
                <a:solidFill>
                  <a:srgbClr val="FF0000"/>
                </a:solidFill>
                <a:latin typeface="Arial" panose="020B0604020202020204" pitchFamily="34" charset="0"/>
                <a:cs typeface="Arial" panose="020B0604020202020204" pitchFamily="34" charset="0"/>
              </a:rPr>
              <a:t>325 </a:t>
            </a:r>
            <a:r>
              <a:rPr lang="en-US" altLang="zh-CN" sz="1400" dirty="0">
                <a:solidFill>
                  <a:srgbClr val="FF0000"/>
                </a:solidFill>
                <a:latin typeface="Arial" panose="020B0604020202020204" pitchFamily="34" charset="0"/>
                <a:cs typeface="Arial" panose="020B0604020202020204" pitchFamily="34" charset="0"/>
              </a:rPr>
              <a:t>MHz</a:t>
            </a:r>
          </a:p>
          <a:p>
            <a:pPr marL="180000" lvl="0" indent="-180000">
              <a:buFontTx/>
              <a:buChar char="-"/>
            </a:pPr>
            <a:r>
              <a:rPr lang="en-US" altLang="zh-CN" sz="1400" dirty="0" smtClean="0">
                <a:solidFill>
                  <a:srgbClr val="FF0000"/>
                </a:solidFill>
                <a:latin typeface="Arial" panose="020B0604020202020204" pitchFamily="34" charset="0"/>
                <a:cs typeface="Arial" panose="020B0604020202020204" pitchFamily="34" charset="0"/>
              </a:rPr>
              <a:t>4 </a:t>
            </a:r>
            <a:r>
              <a:rPr lang="en-US" altLang="zh-CN" sz="1400" dirty="0">
                <a:solidFill>
                  <a:srgbClr val="FF0000"/>
                </a:solidFill>
                <a:latin typeface="Arial" panose="020B0604020202020204" pitchFamily="34" charset="0"/>
                <a:cs typeface="Arial" panose="020B0604020202020204" pitchFamily="34" charset="0"/>
              </a:rPr>
              <a:t>couplers </a:t>
            </a:r>
            <a:r>
              <a:rPr lang="en-US" altLang="zh-CN" sz="1400" dirty="0" smtClean="0">
                <a:solidFill>
                  <a:srgbClr val="FF0000"/>
                </a:solidFill>
                <a:latin typeface="Arial" panose="020B0604020202020204" pitchFamily="34" charset="0"/>
                <a:cs typeface="Arial" panose="020B0604020202020204" pitchFamily="34" charset="0"/>
              </a:rPr>
              <a:t>needed</a:t>
            </a:r>
            <a:endParaRPr lang="zh-CN" altLang="en-US" sz="1400" dirty="0">
              <a:solidFill>
                <a:srgbClr val="FF0000"/>
              </a:solidFill>
              <a:latin typeface="Arial" panose="020B0604020202020204" pitchFamily="34" charset="0"/>
              <a:cs typeface="Arial" panose="020B0604020202020204" pitchFamily="34" charset="0"/>
            </a:endParaRPr>
          </a:p>
        </p:txBody>
      </p:sp>
      <p:pic>
        <p:nvPicPr>
          <p:cNvPr id="15" name="Picture 23" descr="\\cernhomet.cern.ch\t\tcapelli\Public\CRAB\BNL\HOM\ASSY ROUND SHAPE\Coupe.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8108" y="4883754"/>
            <a:ext cx="1516641" cy="18377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2" descr="\\cernhomet.cern.ch\t\tcapelli\Public\CRAB\ODU\Images\HOM\RFD - H-HOM(1).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918865" y="4825278"/>
            <a:ext cx="1049413" cy="2032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8"/>
          <p:cNvSpPr txBox="1"/>
          <p:nvPr/>
        </p:nvSpPr>
        <p:spPr>
          <a:xfrm>
            <a:off x="2001688" y="4897244"/>
            <a:ext cx="1995549" cy="1600438"/>
          </a:xfrm>
          <a:prstGeom prst="rect">
            <a:avLst/>
          </a:prstGeom>
          <a:noFill/>
        </p:spPr>
        <p:txBody>
          <a:bodyPr wrap="square" rtlCol="0">
            <a:spAutoFit/>
          </a:bodyPr>
          <a:lstStyle/>
          <a:p>
            <a:r>
              <a:rPr lang="en-US" altLang="zh-CN" sz="1400" dirty="0" smtClean="0">
                <a:solidFill>
                  <a:srgbClr val="0000FF"/>
                </a:solidFill>
                <a:latin typeface="Arial" panose="020B0604020202020204" pitchFamily="34" charset="0"/>
                <a:cs typeface="Arial" panose="020B0604020202020204" pitchFamily="34" charset="0"/>
              </a:rPr>
              <a:t>HL-LHC DQW cavity:</a:t>
            </a:r>
          </a:p>
          <a:p>
            <a:pPr marL="180000" lvl="0" indent="-180000">
              <a:buFontTx/>
              <a:buChar char="-"/>
            </a:pPr>
            <a:r>
              <a:rPr lang="en-US" altLang="zh-CN" sz="1400" dirty="0" smtClean="0">
                <a:solidFill>
                  <a:srgbClr val="0000FF"/>
                </a:solidFill>
                <a:latin typeface="Arial" panose="020B0604020202020204" pitchFamily="34" charset="0"/>
                <a:cs typeface="Arial" panose="020B0604020202020204" pitchFamily="34" charset="0"/>
              </a:rPr>
              <a:t>Design value ~ 1kW</a:t>
            </a:r>
            <a:endParaRPr lang="en-US" altLang="zh-CN" sz="1400" dirty="0">
              <a:solidFill>
                <a:srgbClr val="0000FF"/>
              </a:solidFill>
              <a:latin typeface="Arial" panose="020B0604020202020204" pitchFamily="34" charset="0"/>
              <a:cs typeface="Arial" panose="020B0604020202020204" pitchFamily="34" charset="0"/>
            </a:endParaRPr>
          </a:p>
          <a:p>
            <a:pPr marL="180000" lvl="0" indent="-180000">
              <a:buFontTx/>
              <a:buChar char="-"/>
            </a:pPr>
            <a:r>
              <a:rPr lang="en-US" altLang="zh-CN" sz="1400" dirty="0" smtClean="0">
                <a:solidFill>
                  <a:srgbClr val="0000FF"/>
                </a:solidFill>
                <a:latin typeface="Arial" panose="020B0604020202020204" pitchFamily="34" charset="0"/>
                <a:cs typeface="Arial" panose="020B0604020202020204" pitchFamily="34" charset="0"/>
              </a:rPr>
              <a:t>400 </a:t>
            </a:r>
            <a:r>
              <a:rPr lang="en-US" altLang="zh-CN" sz="1400" dirty="0">
                <a:solidFill>
                  <a:srgbClr val="0000FF"/>
                </a:solidFill>
                <a:latin typeface="Arial" panose="020B0604020202020204" pitchFamily="34" charset="0"/>
                <a:cs typeface="Arial" panose="020B0604020202020204" pitchFamily="34" charset="0"/>
              </a:rPr>
              <a:t>MHz</a:t>
            </a:r>
          </a:p>
          <a:p>
            <a:pPr marL="180000" lvl="0" indent="-180000">
              <a:buFontTx/>
              <a:buChar char="-"/>
            </a:pPr>
            <a:r>
              <a:rPr lang="en-US" altLang="zh-CN" sz="1400" dirty="0">
                <a:solidFill>
                  <a:srgbClr val="0000FF"/>
                </a:solidFill>
                <a:latin typeface="Arial" panose="020B0604020202020204" pitchFamily="34" charset="0"/>
                <a:cs typeface="Arial" panose="020B0604020202020204" pitchFamily="34" charset="0"/>
              </a:rPr>
              <a:t>2 couplers </a:t>
            </a:r>
            <a:r>
              <a:rPr lang="en-US" altLang="zh-CN" sz="1400" dirty="0" smtClean="0">
                <a:solidFill>
                  <a:srgbClr val="0000FF"/>
                </a:solidFill>
                <a:latin typeface="Arial" panose="020B0604020202020204" pitchFamily="34" charset="0"/>
                <a:cs typeface="Arial" panose="020B0604020202020204" pitchFamily="34" charset="0"/>
              </a:rPr>
              <a:t>needed</a:t>
            </a:r>
          </a:p>
          <a:p>
            <a:pPr marL="180000" lvl="0" indent="-180000">
              <a:buFontTx/>
              <a:buChar char="-"/>
            </a:pPr>
            <a:r>
              <a:rPr lang="en-US" altLang="zh-CN" sz="1400" dirty="0" err="1" smtClean="0">
                <a:solidFill>
                  <a:srgbClr val="0000FF"/>
                </a:solidFill>
                <a:latin typeface="Arial" panose="020B0604020202020204" pitchFamily="34" charset="0"/>
                <a:cs typeface="Arial" panose="020B0604020202020204" pitchFamily="34" charset="0"/>
              </a:rPr>
              <a:t>LHe</a:t>
            </a:r>
            <a:r>
              <a:rPr lang="en-US" altLang="zh-CN" sz="1400" dirty="0" smtClean="0">
                <a:solidFill>
                  <a:srgbClr val="0000FF"/>
                </a:solidFill>
                <a:latin typeface="Arial" panose="020B0604020202020204" pitchFamily="34" charset="0"/>
                <a:cs typeface="Arial" panose="020B0604020202020204" pitchFamily="34" charset="0"/>
              </a:rPr>
              <a:t> cooling</a:t>
            </a:r>
          </a:p>
          <a:p>
            <a:pPr marL="180000" lvl="0" indent="-180000">
              <a:buFontTx/>
              <a:buChar char="-"/>
            </a:pPr>
            <a:r>
              <a:rPr lang="en-US" altLang="zh-CN" sz="1400" dirty="0" smtClean="0">
                <a:solidFill>
                  <a:srgbClr val="0000FF"/>
                </a:solidFill>
                <a:latin typeface="Arial" panose="020B0604020202020204" pitchFamily="34" charset="0"/>
                <a:cs typeface="Arial" panose="020B0604020202020204" pitchFamily="34" charset="0"/>
              </a:rPr>
              <a:t>Single notch</a:t>
            </a:r>
          </a:p>
          <a:p>
            <a:pPr marL="180000" lvl="0" indent="-180000">
              <a:buFontTx/>
              <a:buChar char="-"/>
            </a:pPr>
            <a:r>
              <a:rPr lang="en-US" altLang="zh-CN" sz="1400" dirty="0" smtClean="0">
                <a:solidFill>
                  <a:srgbClr val="0000FF"/>
                </a:solidFill>
                <a:latin typeface="Arial" panose="020B0604020202020204" pitchFamily="34" charset="0"/>
                <a:cs typeface="Arial" panose="020B0604020202020204" pitchFamily="34" charset="0"/>
              </a:rPr>
              <a:t>2K</a:t>
            </a:r>
            <a:endParaRPr lang="zh-CN" altLang="en-US" sz="1400" dirty="0">
              <a:solidFill>
                <a:srgbClr val="0000FF"/>
              </a:solidFill>
              <a:latin typeface="Arial" panose="020B0604020202020204" pitchFamily="34" charset="0"/>
              <a:cs typeface="Arial" panose="020B0604020202020204" pitchFamily="34" charset="0"/>
            </a:endParaRPr>
          </a:p>
        </p:txBody>
      </p:sp>
      <p:sp>
        <p:nvSpPr>
          <p:cNvPr id="18" name="TextBox 8"/>
          <p:cNvSpPr txBox="1"/>
          <p:nvPr/>
        </p:nvSpPr>
        <p:spPr>
          <a:xfrm>
            <a:off x="4959043" y="4897244"/>
            <a:ext cx="2003480" cy="1600438"/>
          </a:xfrm>
          <a:prstGeom prst="rect">
            <a:avLst/>
          </a:prstGeom>
          <a:noFill/>
        </p:spPr>
        <p:txBody>
          <a:bodyPr wrap="square" rtlCol="0">
            <a:spAutoFit/>
          </a:bodyPr>
          <a:lstStyle/>
          <a:p>
            <a:r>
              <a:rPr lang="en-US" altLang="zh-CN" sz="1400" dirty="0" smtClean="0">
                <a:solidFill>
                  <a:srgbClr val="0000FF"/>
                </a:solidFill>
                <a:latin typeface="Arial" panose="020B0604020202020204" pitchFamily="34" charset="0"/>
                <a:cs typeface="Arial" panose="020B0604020202020204" pitchFamily="34" charset="0"/>
              </a:rPr>
              <a:t>LHC (narrowband):</a:t>
            </a:r>
          </a:p>
          <a:p>
            <a:pPr marL="180000" lvl="0" indent="-180000">
              <a:buFontTx/>
              <a:buChar char="-"/>
            </a:pPr>
            <a:r>
              <a:rPr lang="en-US" altLang="zh-CN" sz="1400" dirty="0">
                <a:solidFill>
                  <a:srgbClr val="0000FF"/>
                </a:solidFill>
                <a:latin typeface="Arial" panose="020B0604020202020204" pitchFamily="34" charset="0"/>
                <a:cs typeface="Arial" panose="020B0604020202020204" pitchFamily="34" charset="0"/>
              </a:rPr>
              <a:t>Design value ~ 1kW</a:t>
            </a:r>
          </a:p>
          <a:p>
            <a:pPr marL="180000" lvl="0" indent="-180000">
              <a:buFontTx/>
              <a:buChar char="-"/>
            </a:pPr>
            <a:r>
              <a:rPr lang="en-US" altLang="zh-CN" sz="1400" dirty="0" smtClean="0">
                <a:solidFill>
                  <a:srgbClr val="0000FF"/>
                </a:solidFill>
                <a:latin typeface="Arial" panose="020B0604020202020204" pitchFamily="34" charset="0"/>
                <a:cs typeface="Arial" panose="020B0604020202020204" pitchFamily="34" charset="0"/>
              </a:rPr>
              <a:t>400 </a:t>
            </a:r>
            <a:r>
              <a:rPr lang="en-US" altLang="zh-CN" sz="1400" dirty="0">
                <a:solidFill>
                  <a:srgbClr val="0000FF"/>
                </a:solidFill>
                <a:latin typeface="Arial" panose="020B0604020202020204" pitchFamily="34" charset="0"/>
                <a:cs typeface="Arial" panose="020B0604020202020204" pitchFamily="34" charset="0"/>
              </a:rPr>
              <a:t>MHz</a:t>
            </a:r>
          </a:p>
          <a:p>
            <a:pPr marL="180000" lvl="0" indent="-180000">
              <a:buFontTx/>
              <a:buChar char="-"/>
            </a:pPr>
            <a:r>
              <a:rPr lang="en-US" altLang="zh-CN" sz="1400" dirty="0">
                <a:solidFill>
                  <a:srgbClr val="0000FF"/>
                </a:solidFill>
                <a:latin typeface="Arial" panose="020B0604020202020204" pitchFamily="34" charset="0"/>
                <a:cs typeface="Arial" panose="020B0604020202020204" pitchFamily="34" charset="0"/>
              </a:rPr>
              <a:t>2 couplers </a:t>
            </a:r>
            <a:r>
              <a:rPr lang="en-US" altLang="zh-CN" sz="1400" dirty="0" smtClean="0">
                <a:solidFill>
                  <a:srgbClr val="0000FF"/>
                </a:solidFill>
                <a:latin typeface="Arial" panose="020B0604020202020204" pitchFamily="34" charset="0"/>
                <a:cs typeface="Arial" panose="020B0604020202020204" pitchFamily="34" charset="0"/>
              </a:rPr>
              <a:t>needed</a:t>
            </a:r>
          </a:p>
          <a:p>
            <a:pPr marL="180000" indent="-180000">
              <a:buFontTx/>
              <a:buChar char="-"/>
            </a:pPr>
            <a:r>
              <a:rPr lang="en-US" altLang="zh-CN" sz="1400" dirty="0" err="1">
                <a:solidFill>
                  <a:srgbClr val="0000FF"/>
                </a:solidFill>
                <a:latin typeface="Arial" panose="020B0604020202020204" pitchFamily="34" charset="0"/>
                <a:cs typeface="Arial" panose="020B0604020202020204" pitchFamily="34" charset="0"/>
              </a:rPr>
              <a:t>LHe</a:t>
            </a:r>
            <a:r>
              <a:rPr lang="en-US" altLang="zh-CN" sz="1400" dirty="0">
                <a:solidFill>
                  <a:srgbClr val="0000FF"/>
                </a:solidFill>
                <a:latin typeface="Arial" panose="020B0604020202020204" pitchFamily="34" charset="0"/>
                <a:cs typeface="Arial" panose="020B0604020202020204" pitchFamily="34" charset="0"/>
              </a:rPr>
              <a:t> </a:t>
            </a:r>
            <a:r>
              <a:rPr lang="en-US" altLang="zh-CN" sz="1400" dirty="0" smtClean="0">
                <a:solidFill>
                  <a:srgbClr val="0000FF"/>
                </a:solidFill>
                <a:latin typeface="Arial" panose="020B0604020202020204" pitchFamily="34" charset="0"/>
                <a:cs typeface="Arial" panose="020B0604020202020204" pitchFamily="34" charset="0"/>
              </a:rPr>
              <a:t>cooling</a:t>
            </a:r>
          </a:p>
          <a:p>
            <a:pPr marL="180000" indent="-180000">
              <a:buFontTx/>
              <a:buChar char="-"/>
            </a:pPr>
            <a:r>
              <a:rPr lang="en-US" altLang="zh-CN" sz="1400" dirty="0" smtClean="0">
                <a:solidFill>
                  <a:srgbClr val="0000FF"/>
                </a:solidFill>
                <a:latin typeface="Arial" panose="020B0604020202020204" pitchFamily="34" charset="0"/>
                <a:cs typeface="Arial" panose="020B0604020202020204" pitchFamily="34" charset="0"/>
              </a:rPr>
              <a:t>Single notch</a:t>
            </a:r>
          </a:p>
          <a:p>
            <a:pPr marL="180000" indent="-180000">
              <a:buFontTx/>
              <a:buChar char="-"/>
            </a:pPr>
            <a:r>
              <a:rPr lang="en-US" altLang="zh-CN" sz="1400" dirty="0" smtClean="0">
                <a:solidFill>
                  <a:srgbClr val="0000FF"/>
                </a:solidFill>
                <a:latin typeface="Arial" panose="020B0604020202020204" pitchFamily="34" charset="0"/>
                <a:cs typeface="Arial" panose="020B0604020202020204" pitchFamily="34" charset="0"/>
              </a:rPr>
              <a:t>2K</a:t>
            </a:r>
            <a:endParaRPr lang="zh-CN" altLang="en-US" sz="1400" dirty="0">
              <a:solidFill>
                <a:srgbClr val="0000FF"/>
              </a:solidFill>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6068" y="4918347"/>
            <a:ext cx="1835112" cy="876750"/>
          </a:xfrm>
          <a:prstGeom prst="rect">
            <a:avLst/>
          </a:prstGeom>
        </p:spPr>
      </p:pic>
      <p:sp>
        <p:nvSpPr>
          <p:cNvPr id="19" name="TextBox 8"/>
          <p:cNvSpPr txBox="1"/>
          <p:nvPr/>
        </p:nvSpPr>
        <p:spPr>
          <a:xfrm>
            <a:off x="7046067" y="5910351"/>
            <a:ext cx="1999961" cy="523220"/>
          </a:xfrm>
          <a:prstGeom prst="rect">
            <a:avLst/>
          </a:prstGeom>
          <a:noFill/>
        </p:spPr>
        <p:txBody>
          <a:bodyPr wrap="square" rtlCol="0">
            <a:spAutoFit/>
          </a:bodyPr>
          <a:lstStyle/>
          <a:p>
            <a:r>
              <a:rPr lang="en-US" altLang="zh-CN" sz="1400" dirty="0" smtClean="0">
                <a:solidFill>
                  <a:srgbClr val="0000FF"/>
                </a:solidFill>
                <a:latin typeface="Arial" panose="020B0604020202020204" pitchFamily="34" charset="0"/>
                <a:cs typeface="Arial" panose="020B0604020202020204" pitchFamily="34" charset="0"/>
              </a:rPr>
              <a:t>Coupler for ILC, XFEL etc. ~ several watts</a:t>
            </a:r>
          </a:p>
        </p:txBody>
      </p:sp>
    </p:spTree>
    <p:extLst>
      <p:ext uri="{BB962C8B-B14F-4D97-AF65-F5344CB8AC3E}">
        <p14:creationId xmlns:p14="http://schemas.microsoft.com/office/powerpoint/2010/main" val="2370682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4000" b="1" dirty="0">
                <a:solidFill>
                  <a:srgbClr val="C00000"/>
                </a:solidFill>
                <a:latin typeface="Arial" panose="020B0604020202020204" pitchFamily="34" charset="0"/>
                <a:ea typeface="华文楷体" pitchFamily="2" charset="-122"/>
              </a:rPr>
              <a:t>HOM Challenges </a:t>
            </a:r>
            <a:r>
              <a:rPr lang="en-US" altLang="zh-CN" sz="4000" b="1" dirty="0" smtClean="0">
                <a:solidFill>
                  <a:srgbClr val="C00000"/>
                </a:solidFill>
                <a:latin typeface="Arial" panose="020B0604020202020204" pitchFamily="34" charset="0"/>
                <a:ea typeface="华文楷体" pitchFamily="2" charset="-122"/>
              </a:rPr>
              <a:t>for </a:t>
            </a:r>
            <a:r>
              <a:rPr lang="en-US" altLang="zh-CN" sz="4000" b="1" dirty="0">
                <a:solidFill>
                  <a:srgbClr val="C00000"/>
                </a:solidFill>
                <a:latin typeface="Arial" panose="020B0604020202020204" pitchFamily="34" charset="0"/>
                <a:ea typeface="华文楷体" pitchFamily="2" charset="-122"/>
              </a:rPr>
              <a:t>CEPC</a:t>
            </a:r>
            <a:endParaRPr lang="zh-CN" altLang="en-US" sz="40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6</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6" name="内容占位符 2"/>
          <p:cNvSpPr>
            <a:spLocks noGrp="1"/>
          </p:cNvSpPr>
          <p:nvPr>
            <p:ph idx="1"/>
          </p:nvPr>
        </p:nvSpPr>
        <p:spPr>
          <a:xfrm>
            <a:off x="227075" y="1059768"/>
            <a:ext cx="8654105" cy="5066395"/>
          </a:xfrm>
        </p:spPr>
        <p:txBody>
          <a:bodyPr>
            <a:normAutofit/>
          </a:bodyPr>
          <a:lstStyle/>
          <a:p>
            <a:pPr>
              <a:spcBef>
                <a:spcPts val="0"/>
              </a:spcBef>
            </a:pPr>
            <a:r>
              <a:rPr lang="en-US" altLang="zh-CN" sz="2000" dirty="0">
                <a:solidFill>
                  <a:srgbClr val="C00000"/>
                </a:solidFill>
                <a:latin typeface="Arial" panose="020B0604020202020204" pitchFamily="34" charset="0"/>
                <a:cs typeface="Arial" panose="020B0604020202020204" pitchFamily="34" charset="0"/>
              </a:rPr>
              <a:t>Extract large HOM power </a:t>
            </a:r>
            <a:r>
              <a:rPr lang="en-US" altLang="zh-CN" sz="2000" dirty="0" smtClean="0">
                <a:solidFill>
                  <a:srgbClr val="C00000"/>
                </a:solidFill>
                <a:latin typeface="Arial" panose="020B0604020202020204" pitchFamily="34" charset="0"/>
                <a:cs typeface="Arial" panose="020B0604020202020204" pitchFamily="34" charset="0"/>
              </a:rPr>
              <a:t>(~ 1 kW </a:t>
            </a:r>
            <a:r>
              <a:rPr lang="en-US" altLang="zh-CN" sz="2000" dirty="0">
                <a:solidFill>
                  <a:srgbClr val="C00000"/>
                </a:solidFill>
                <a:latin typeface="Arial" panose="020B0604020202020204" pitchFamily="34" charset="0"/>
                <a:cs typeface="Arial" panose="020B0604020202020204" pitchFamily="34" charset="0"/>
              </a:rPr>
              <a:t>per cavity ) with wide spectrum</a:t>
            </a:r>
          </a:p>
          <a:p>
            <a:pPr lvl="1">
              <a:spcBef>
                <a:spcPts val="0"/>
              </a:spcBef>
            </a:pPr>
            <a:r>
              <a:rPr lang="en-US" altLang="zh-CN" sz="1800" dirty="0">
                <a:latin typeface="Arial" panose="020B0604020202020204" pitchFamily="34" charset="0"/>
                <a:cs typeface="Arial" panose="020B0604020202020204" pitchFamily="34" charset="0"/>
              </a:rPr>
              <a:t>Coaxial HOM coupler </a:t>
            </a:r>
            <a:r>
              <a:rPr lang="en-US" altLang="zh-CN" sz="1800" dirty="0" smtClean="0">
                <a:latin typeface="Arial" panose="020B0604020202020204" pitchFamily="34" charset="0"/>
                <a:cs typeface="Arial" panose="020B0604020202020204" pitchFamily="34" charset="0"/>
              </a:rPr>
              <a:t>&amp; </a:t>
            </a:r>
            <a:r>
              <a:rPr lang="en-US" altLang="zh-CN" sz="1800" dirty="0" smtClean="0">
                <a:latin typeface="Arial" panose="020B0604020202020204" pitchFamily="34" charset="0"/>
                <a:cs typeface="Arial" panose="020B0604020202020204" pitchFamily="34" charset="0"/>
              </a:rPr>
              <a:t>absorber</a:t>
            </a:r>
            <a:r>
              <a:rPr lang="en-US" altLang="zh-CN" sz="1800" dirty="0" smtClean="0">
                <a:latin typeface="Arial" panose="020B0604020202020204" pitchFamily="34" charset="0"/>
                <a:cs typeface="Arial" panose="020B0604020202020204" pitchFamily="34" charset="0"/>
              </a:rPr>
              <a:t> </a:t>
            </a:r>
            <a:r>
              <a:rPr lang="en-US" altLang="zh-CN" sz="1800" dirty="0" smtClean="0">
                <a:latin typeface="Arial" panose="020B0604020202020204" pitchFamily="34" charset="0"/>
                <a:cs typeface="Arial" panose="020B0604020202020204" pitchFamily="34" charset="0"/>
              </a:rPr>
              <a:t>mounted out </a:t>
            </a:r>
            <a:r>
              <a:rPr lang="en-US" altLang="zh-CN" sz="1800" dirty="0" err="1" smtClean="0">
                <a:latin typeface="Arial" panose="020B0604020202020204" pitchFamily="34" charset="0"/>
                <a:cs typeface="Arial" panose="020B0604020202020204" pitchFamily="34" charset="0"/>
              </a:rPr>
              <a:t>crymodule</a:t>
            </a:r>
            <a:endParaRPr lang="en-US" altLang="zh-CN" sz="1800" dirty="0">
              <a:latin typeface="Arial" panose="020B0604020202020204" pitchFamily="34" charset="0"/>
              <a:cs typeface="Arial" panose="020B0604020202020204" pitchFamily="34" charset="0"/>
            </a:endParaRPr>
          </a:p>
          <a:p>
            <a:pPr>
              <a:spcBef>
                <a:spcPts val="600"/>
              </a:spcBef>
            </a:pPr>
            <a:r>
              <a:rPr lang="en-US" altLang="zh-CN" sz="2000" dirty="0">
                <a:solidFill>
                  <a:srgbClr val="C00000"/>
                </a:solidFill>
                <a:latin typeface="Arial" panose="020B0604020202020204" pitchFamily="34" charset="0"/>
                <a:cs typeface="Arial" panose="020B0604020202020204" pitchFamily="34" charset="0"/>
              </a:rPr>
              <a:t>HOM issues of bunch train operation</a:t>
            </a:r>
          </a:p>
          <a:p>
            <a:pPr lvl="1">
              <a:spcBef>
                <a:spcPts val="0"/>
              </a:spcBef>
            </a:pPr>
            <a:r>
              <a:rPr lang="en-US" altLang="zh-CN" sz="1800" dirty="0">
                <a:latin typeface="Arial" panose="020B0604020202020204" pitchFamily="34" charset="0"/>
                <a:cs typeface="Arial" panose="020B0604020202020204" pitchFamily="34" charset="0"/>
              </a:rPr>
              <a:t>HOM power spectrum for bunch train scheme</a:t>
            </a:r>
          </a:p>
          <a:p>
            <a:pPr lvl="1">
              <a:spcBef>
                <a:spcPts val="0"/>
              </a:spcBef>
            </a:pPr>
            <a:r>
              <a:rPr lang="en-US" altLang="zh-CN" sz="1800" dirty="0">
                <a:latin typeface="Arial" panose="020B0604020202020204" pitchFamily="34" charset="0"/>
                <a:cs typeface="Arial" panose="020B0604020202020204" pitchFamily="34" charset="0"/>
              </a:rPr>
              <a:t>high pulsed peak power (4~7 kW, RF breakdown, not thermal effect)</a:t>
            </a:r>
          </a:p>
          <a:p>
            <a:pPr lvl="1">
              <a:spcBef>
                <a:spcPts val="0"/>
              </a:spcBef>
            </a:pPr>
            <a:r>
              <a:rPr lang="en-US" altLang="zh-CN" sz="1800" dirty="0">
                <a:latin typeface="Arial" panose="020B0604020202020204" pitchFamily="34" charset="0"/>
                <a:cs typeface="Arial" panose="020B0604020202020204" pitchFamily="34" charset="0"/>
              </a:rPr>
              <a:t>special instabilities </a:t>
            </a:r>
            <a:endParaRPr lang="en-US" altLang="zh-CN" sz="2000" dirty="0" smtClean="0">
              <a:solidFill>
                <a:srgbClr val="C00000"/>
              </a:solidFill>
              <a:latin typeface="Arial" panose="020B0604020202020204" pitchFamily="34" charset="0"/>
              <a:cs typeface="Arial" panose="020B0604020202020204" pitchFamily="34" charset="0"/>
            </a:endParaRPr>
          </a:p>
          <a:p>
            <a:pPr>
              <a:spcBef>
                <a:spcPts val="600"/>
              </a:spcBef>
            </a:pPr>
            <a:r>
              <a:rPr lang="en-US" altLang="zh-CN" sz="2000" dirty="0" smtClean="0">
                <a:solidFill>
                  <a:srgbClr val="C00000"/>
                </a:solidFill>
                <a:latin typeface="Arial" panose="020B0604020202020204" pitchFamily="34" charset="0"/>
                <a:cs typeface="Arial" panose="020B0604020202020204" pitchFamily="34" charset="0"/>
              </a:rPr>
              <a:t>HOM heat load in multi-cavity </a:t>
            </a:r>
            <a:r>
              <a:rPr lang="en-US" altLang="zh-CN" sz="2000" dirty="0" err="1" smtClean="0">
                <a:solidFill>
                  <a:srgbClr val="C00000"/>
                </a:solidFill>
                <a:latin typeface="Arial" panose="020B0604020202020204" pitchFamily="34" charset="0"/>
                <a:cs typeface="Arial" panose="020B0604020202020204" pitchFamily="34" charset="0"/>
              </a:rPr>
              <a:t>cryomodule</a:t>
            </a:r>
            <a:endParaRPr lang="en-US" altLang="zh-CN" sz="2000" dirty="0" smtClean="0">
              <a:latin typeface="Arial" panose="020B0604020202020204" pitchFamily="34" charset="0"/>
              <a:cs typeface="Arial" panose="020B0604020202020204" pitchFamily="34" charset="0"/>
            </a:endParaRPr>
          </a:p>
          <a:p>
            <a:pPr lvl="1">
              <a:spcBef>
                <a:spcPts val="0"/>
              </a:spcBef>
            </a:pPr>
            <a:r>
              <a:rPr lang="en-US" altLang="zh-CN" sz="1800" dirty="0" smtClean="0">
                <a:latin typeface="Arial" panose="020B0604020202020204" pitchFamily="34" charset="0"/>
                <a:cs typeface="Arial" panose="020B0604020202020204" pitchFamily="34" charset="0"/>
              </a:rPr>
              <a:t>high </a:t>
            </a:r>
            <a:r>
              <a:rPr lang="en-US" altLang="zh-CN" sz="1800" i="1" dirty="0">
                <a:latin typeface="Arial" panose="020B0604020202020204" pitchFamily="34" charset="0"/>
                <a:cs typeface="Arial" panose="020B0604020202020204" pitchFamily="34" charset="0"/>
              </a:rPr>
              <a:t>Q</a:t>
            </a:r>
            <a:r>
              <a:rPr lang="en-US" altLang="zh-CN" sz="1800" baseline="-25000" dirty="0">
                <a:latin typeface="Arial" panose="020B0604020202020204" pitchFamily="34" charset="0"/>
                <a:cs typeface="Arial" panose="020B0604020202020204" pitchFamily="34" charset="0"/>
              </a:rPr>
              <a:t>0</a:t>
            </a:r>
            <a:r>
              <a:rPr lang="en-US" altLang="zh-CN" sz="1800" dirty="0">
                <a:latin typeface="Arial" panose="020B0604020202020204" pitchFamily="34" charset="0"/>
                <a:cs typeface="Arial" panose="020B0604020202020204" pitchFamily="34" charset="0"/>
              </a:rPr>
              <a:t> and large machine scale require small HOM heat load</a:t>
            </a:r>
            <a:endParaRPr lang="en-US" altLang="zh-CN" sz="1800" baseline="-25000" dirty="0">
              <a:latin typeface="Arial" panose="020B0604020202020204" pitchFamily="34" charset="0"/>
              <a:cs typeface="Arial" panose="020B0604020202020204" pitchFamily="34" charset="0"/>
            </a:endParaRPr>
          </a:p>
          <a:p>
            <a:pPr lvl="1">
              <a:spcBef>
                <a:spcPts val="0"/>
              </a:spcBef>
            </a:pPr>
            <a:r>
              <a:rPr lang="en-US" altLang="zh-CN" sz="1800" dirty="0">
                <a:latin typeface="Arial" panose="020B0604020202020204" pitchFamily="34" charset="0"/>
                <a:cs typeface="Arial" panose="020B0604020202020204" pitchFamily="34" charset="0"/>
              </a:rPr>
              <a:t>HOM power propagation through cavities </a:t>
            </a:r>
          </a:p>
          <a:p>
            <a:pPr lvl="1">
              <a:spcBef>
                <a:spcPts val="0"/>
              </a:spcBef>
            </a:pPr>
            <a:r>
              <a:rPr lang="en-US" altLang="zh-CN" sz="1800" dirty="0">
                <a:latin typeface="Arial" panose="020B0604020202020204" pitchFamily="34" charset="0"/>
                <a:cs typeface="Arial" panose="020B0604020202020204" pitchFamily="34" charset="0"/>
              </a:rPr>
              <a:t>heat load on the normal-conducting bellows and connections </a:t>
            </a:r>
          </a:p>
          <a:p>
            <a:pPr lvl="1">
              <a:spcBef>
                <a:spcPts val="0"/>
              </a:spcBef>
            </a:pPr>
            <a:r>
              <a:rPr lang="en-US" altLang="zh-CN" sz="1800" dirty="0">
                <a:latin typeface="Arial" panose="020B0604020202020204" pitchFamily="34" charset="0"/>
                <a:cs typeface="Arial" panose="020B0604020202020204" pitchFamily="34" charset="0"/>
              </a:rPr>
              <a:t>cable heat load</a:t>
            </a:r>
          </a:p>
          <a:p>
            <a:pPr>
              <a:spcBef>
                <a:spcPts val="600"/>
              </a:spcBef>
            </a:pPr>
            <a:r>
              <a:rPr lang="en-US" altLang="zh-CN" sz="2000" dirty="0">
                <a:solidFill>
                  <a:srgbClr val="C00000"/>
                </a:solidFill>
                <a:latin typeface="Arial" panose="020B0604020202020204" pitchFamily="34" charset="0"/>
                <a:cs typeface="Arial" panose="020B0604020202020204" pitchFamily="34" charset="0"/>
              </a:rPr>
              <a:t>HOM damping </a:t>
            </a:r>
          </a:p>
          <a:p>
            <a:pPr lvl="1">
              <a:spcBef>
                <a:spcPts val="0"/>
              </a:spcBef>
            </a:pPr>
            <a:r>
              <a:rPr lang="en-US" altLang="zh-CN" sz="1800" dirty="0" smtClean="0">
                <a:latin typeface="Arial" panose="020B0604020202020204" pitchFamily="34" charset="0"/>
                <a:cs typeface="Arial" panose="020B0604020202020204" pitchFamily="34" charset="0"/>
              </a:rPr>
              <a:t>The longitudinal </a:t>
            </a:r>
            <a:r>
              <a:rPr lang="en-US" altLang="zh-CN" sz="1800" dirty="0">
                <a:latin typeface="Arial" panose="020B0604020202020204" pitchFamily="34" charset="0"/>
                <a:cs typeface="Arial" panose="020B0604020202020204" pitchFamily="34" charset="0"/>
              </a:rPr>
              <a:t>coupled-bunch instabilities (CBI) driven by the </a:t>
            </a:r>
            <a:r>
              <a:rPr lang="en-US" altLang="zh-CN" sz="1800" dirty="0" smtClean="0">
                <a:latin typeface="Arial" panose="020B0604020202020204" pitchFamily="34" charset="0"/>
                <a:cs typeface="Arial" panose="020B0604020202020204" pitchFamily="34" charset="0"/>
              </a:rPr>
              <a:t>HOM impedance </a:t>
            </a:r>
            <a:r>
              <a:rPr lang="en-US" altLang="zh-CN" sz="1800" dirty="0">
                <a:latin typeface="Arial" panose="020B0604020202020204" pitchFamily="34" charset="0"/>
                <a:cs typeface="Arial" panose="020B0604020202020204" pitchFamily="34" charset="0"/>
              </a:rPr>
              <a:t>of the RF cavities determine to large extent the highest beam current and luminosity</a:t>
            </a:r>
          </a:p>
        </p:txBody>
      </p:sp>
    </p:spTree>
    <p:extLst>
      <p:ext uri="{BB962C8B-B14F-4D97-AF65-F5344CB8AC3E}">
        <p14:creationId xmlns:p14="http://schemas.microsoft.com/office/powerpoint/2010/main" val="2310272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4000" b="1" dirty="0" smtClean="0">
                <a:solidFill>
                  <a:srgbClr val="C00000"/>
                </a:solidFill>
                <a:latin typeface="Arial" panose="020B0604020202020204" pitchFamily="34" charset="0"/>
                <a:ea typeface="华文楷体" pitchFamily="2" charset="-122"/>
              </a:rPr>
              <a:t>Cavity Spectrum and Power</a:t>
            </a:r>
            <a:endParaRPr lang="zh-CN" altLang="en-US" sz="40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7</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7" name="TextBox 8"/>
          <p:cNvSpPr txBox="1"/>
          <p:nvPr/>
        </p:nvSpPr>
        <p:spPr>
          <a:xfrm>
            <a:off x="168916" y="4769420"/>
            <a:ext cx="3882384" cy="1077218"/>
          </a:xfrm>
          <a:prstGeom prst="rect">
            <a:avLst/>
          </a:prstGeom>
          <a:noFill/>
        </p:spPr>
        <p:txBody>
          <a:bodyPr wrap="square" rtlCol="0">
            <a:spAutoFit/>
          </a:bodyPr>
          <a:lstStyle/>
          <a:p>
            <a:pPr marL="285750" indent="-285750" defTabSz="457200">
              <a:buFont typeface="Arial" panose="020B0604020202020204" pitchFamily="34" charset="0"/>
              <a:buChar char="•"/>
            </a:pPr>
            <a:r>
              <a:rPr lang="en-US" altLang="zh-CN" sz="1600" dirty="0">
                <a:solidFill>
                  <a:srgbClr val="000099"/>
                </a:solidFill>
                <a:latin typeface="Arial" panose="020B0604020202020204" pitchFamily="34" charset="0"/>
                <a:cs typeface="Arial" panose="020B0604020202020204" pitchFamily="34" charset="0"/>
              </a:rPr>
              <a:t>Dangerous monopole: </a:t>
            </a:r>
            <a:r>
              <a:rPr lang="en-US" altLang="zh-CN" sz="1600" dirty="0" err="1">
                <a:solidFill>
                  <a:srgbClr val="000099"/>
                </a:solidFill>
                <a:latin typeface="Arial" panose="020B0604020202020204" pitchFamily="34" charset="0"/>
                <a:cs typeface="Arial" panose="020B0604020202020204" pitchFamily="34" charset="0"/>
              </a:rPr>
              <a:t>aroud</a:t>
            </a:r>
            <a:r>
              <a:rPr lang="en-US" altLang="zh-CN" sz="1600" dirty="0">
                <a:solidFill>
                  <a:srgbClr val="000099"/>
                </a:solidFill>
                <a:latin typeface="Arial" panose="020B0604020202020204" pitchFamily="34" charset="0"/>
                <a:cs typeface="Arial" panose="020B0604020202020204" pitchFamily="34" charset="0"/>
              </a:rPr>
              <a:t> </a:t>
            </a:r>
            <a:r>
              <a:rPr lang="en-US" altLang="zh-CN" sz="1600" dirty="0" smtClean="0">
                <a:solidFill>
                  <a:srgbClr val="000099"/>
                </a:solidFill>
                <a:latin typeface="Arial" panose="020B0604020202020204" pitchFamily="34" charset="0"/>
                <a:cs typeface="Arial" panose="020B0604020202020204" pitchFamily="34" charset="0"/>
              </a:rPr>
              <a:t>1200 MHz</a:t>
            </a:r>
            <a:endParaRPr lang="en-US" altLang="zh-CN" sz="1600" dirty="0">
              <a:solidFill>
                <a:srgbClr val="000099"/>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altLang="zh-CN" sz="1600" dirty="0">
                <a:solidFill>
                  <a:srgbClr val="000099"/>
                </a:solidFill>
                <a:latin typeface="Arial" panose="020B0604020202020204" pitchFamily="34" charset="0"/>
                <a:cs typeface="Arial" panose="020B0604020202020204" pitchFamily="34" charset="0"/>
              </a:rPr>
              <a:t>Dangerous dipole: 800 MHz ~ 900 MHz, 1200 MHz</a:t>
            </a:r>
          </a:p>
        </p:txBody>
      </p:sp>
      <p:sp>
        <p:nvSpPr>
          <p:cNvPr id="8" name="TextBox 15"/>
          <p:cNvSpPr txBox="1"/>
          <p:nvPr/>
        </p:nvSpPr>
        <p:spPr>
          <a:xfrm>
            <a:off x="4394501" y="5707915"/>
            <a:ext cx="4749339" cy="830997"/>
          </a:xfrm>
          <a:prstGeom prst="rect">
            <a:avLst/>
          </a:prstGeom>
          <a:noFill/>
        </p:spPr>
        <p:txBody>
          <a:bodyPr wrap="square" rtlCol="0">
            <a:spAutoFit/>
          </a:bodyPr>
          <a:lstStyle/>
          <a:p>
            <a:pPr defTabSz="457200"/>
            <a:r>
              <a:rPr lang="en-US" altLang="zh-CN" sz="1600" b="1" dirty="0">
                <a:solidFill>
                  <a:srgbClr val="000099"/>
                </a:solidFill>
                <a:latin typeface="Arial" panose="020B0604020202020204" pitchFamily="34" charset="0"/>
                <a:ea typeface="微软雅黑" pitchFamily="34" charset="-122"/>
                <a:cs typeface="Arial" panose="020B0604020202020204" pitchFamily="34" charset="0"/>
              </a:rPr>
              <a:t>HOM</a:t>
            </a:r>
            <a:r>
              <a:rPr lang="zh-CN" altLang="en-US" sz="1600" b="1" dirty="0">
                <a:solidFill>
                  <a:srgbClr val="000099"/>
                </a:solidFill>
                <a:latin typeface="Arial" panose="020B0604020202020204" pitchFamily="34" charset="0"/>
                <a:ea typeface="微软雅黑" pitchFamily="34" charset="-122"/>
                <a:cs typeface="Arial" panose="020B0604020202020204" pitchFamily="34" charset="0"/>
              </a:rPr>
              <a:t> </a:t>
            </a:r>
            <a:r>
              <a:rPr lang="en-US" altLang="zh-CN" sz="1600" b="1" dirty="0">
                <a:solidFill>
                  <a:srgbClr val="000099"/>
                </a:solidFill>
                <a:latin typeface="Arial" panose="020B0604020202020204" pitchFamily="34" charset="0"/>
                <a:ea typeface="微软雅黑" pitchFamily="34" charset="-122"/>
                <a:cs typeface="Arial" panose="020B0604020202020204" pitchFamily="34" charset="0"/>
              </a:rPr>
              <a:t>coupler:  800~1400 MHz</a:t>
            </a:r>
            <a:endParaRPr lang="zh-CN" altLang="en-US" sz="1600" b="1" dirty="0">
              <a:solidFill>
                <a:srgbClr val="000099"/>
              </a:solidFill>
              <a:latin typeface="Arial" panose="020B0604020202020204" pitchFamily="34" charset="0"/>
              <a:ea typeface="微软雅黑" pitchFamily="34" charset="-122"/>
              <a:cs typeface="Arial" panose="020B0604020202020204" pitchFamily="34" charset="0"/>
            </a:endParaRPr>
          </a:p>
          <a:p>
            <a:pPr defTabSz="457200"/>
            <a:r>
              <a:rPr lang="en-US" altLang="zh-CN" sz="1600" b="1" dirty="0">
                <a:solidFill>
                  <a:srgbClr val="000099"/>
                </a:solidFill>
                <a:latin typeface="Arial" panose="020B0604020202020204" pitchFamily="34" charset="0"/>
                <a:ea typeface="微软雅黑" pitchFamily="34" charset="-122"/>
                <a:cs typeface="Arial" panose="020B0604020202020204" pitchFamily="34" charset="0"/>
              </a:rPr>
              <a:t>HOM </a:t>
            </a:r>
            <a:r>
              <a:rPr lang="en-US" altLang="zh-CN" sz="1600" b="1" dirty="0" smtClean="0">
                <a:solidFill>
                  <a:srgbClr val="000099"/>
                </a:solidFill>
                <a:latin typeface="Arial" panose="020B0604020202020204" pitchFamily="34" charset="0"/>
                <a:ea typeface="微软雅黑" pitchFamily="34" charset="-122"/>
                <a:cs typeface="Arial" panose="020B0604020202020204" pitchFamily="34" charset="0"/>
              </a:rPr>
              <a:t>absorber operating frequency: 1.4 </a:t>
            </a:r>
            <a:r>
              <a:rPr lang="en-US" altLang="zh-CN" sz="1600" b="1" dirty="0">
                <a:solidFill>
                  <a:srgbClr val="000099"/>
                </a:solidFill>
                <a:latin typeface="Arial" panose="020B0604020202020204" pitchFamily="34" charset="0"/>
                <a:ea typeface="微软雅黑" pitchFamily="34" charset="-122"/>
                <a:cs typeface="Arial" panose="020B0604020202020204" pitchFamily="34" charset="0"/>
              </a:rPr>
              <a:t>~ 20 GHz</a:t>
            </a:r>
            <a:endParaRPr lang="zh-CN" altLang="en-US" sz="1600" b="1" dirty="0">
              <a:solidFill>
                <a:srgbClr val="000099"/>
              </a:solidFill>
              <a:latin typeface="Arial" panose="020B0604020202020204" pitchFamily="34" charset="0"/>
              <a:ea typeface="微软雅黑" pitchFamily="34" charset="-122"/>
              <a:cs typeface="Arial" panose="020B0604020202020204" pitchFamily="34" charset="0"/>
            </a:endParaRPr>
          </a:p>
        </p:txBody>
      </p:sp>
      <p:pic>
        <p:nvPicPr>
          <p:cNvPr id="9" name="图片 8"/>
          <p:cNvPicPr>
            <a:picLocks noChangeAspect="1"/>
          </p:cNvPicPr>
          <p:nvPr/>
        </p:nvPicPr>
        <p:blipFill>
          <a:blip r:embed="rId3"/>
          <a:stretch>
            <a:fillRect/>
          </a:stretch>
        </p:blipFill>
        <p:spPr>
          <a:xfrm>
            <a:off x="-260574" y="1262743"/>
            <a:ext cx="4733008" cy="3366407"/>
          </a:xfrm>
          <a:prstGeom prst="rect">
            <a:avLst/>
          </a:prstGeom>
        </p:spPr>
      </p:pic>
      <p:pic>
        <p:nvPicPr>
          <p:cNvPr id="10" name="图片 9"/>
          <p:cNvPicPr>
            <a:picLocks noChangeAspect="1"/>
          </p:cNvPicPr>
          <p:nvPr/>
        </p:nvPicPr>
        <p:blipFill>
          <a:blip r:embed="rId4"/>
          <a:stretch>
            <a:fillRect/>
          </a:stretch>
        </p:blipFill>
        <p:spPr>
          <a:xfrm>
            <a:off x="4472434" y="4655120"/>
            <a:ext cx="4593474" cy="876687"/>
          </a:xfrm>
          <a:prstGeom prst="rect">
            <a:avLst/>
          </a:prstGeom>
        </p:spPr>
      </p:pic>
      <p:pic>
        <p:nvPicPr>
          <p:cNvPr id="11" name="图片 10">
            <a:extLst>
              <a:ext uri="{FF2B5EF4-FFF2-40B4-BE49-F238E27FC236}">
                <a16:creationId xmlns:a16="http://schemas.microsoft.com/office/drawing/2014/main" xmlns="" id="{5481DC27-25D5-492F-80BA-2E4D0B405E49}"/>
              </a:ext>
            </a:extLst>
          </p:cNvPr>
          <p:cNvPicPr/>
          <p:nvPr/>
        </p:nvPicPr>
        <p:blipFill rotWithShape="1">
          <a:blip r:embed="rId5">
            <a:extLst>
              <a:ext uri="{28A0092B-C50C-407E-A947-70E740481C1C}">
                <a14:useLocalDpi xmlns:a14="http://schemas.microsoft.com/office/drawing/2010/main" val="0"/>
              </a:ext>
            </a:extLst>
          </a:blip>
          <a:srcRect l="2453" t="2494" r="1837" b="2555"/>
          <a:stretch/>
        </p:blipFill>
        <p:spPr bwMode="auto">
          <a:xfrm>
            <a:off x="4571999" y="1343609"/>
            <a:ext cx="4348065" cy="3082342"/>
          </a:xfrm>
          <a:prstGeom prst="rect">
            <a:avLst/>
          </a:prstGeom>
          <a:noFill/>
        </p:spPr>
      </p:pic>
      <p:sp>
        <p:nvSpPr>
          <p:cNvPr id="5" name="文本框 4"/>
          <p:cNvSpPr txBox="1"/>
          <p:nvPr/>
        </p:nvSpPr>
        <p:spPr>
          <a:xfrm>
            <a:off x="6357552" y="3095368"/>
            <a:ext cx="1785551" cy="523220"/>
          </a:xfrm>
          <a:prstGeom prst="rect">
            <a:avLst/>
          </a:prstGeom>
          <a:noFill/>
        </p:spPr>
        <p:txBody>
          <a:bodyPr wrap="square" rtlCol="0">
            <a:spAutoFit/>
          </a:bodyPr>
          <a:lstStyle/>
          <a:p>
            <a:r>
              <a:rPr lang="en-US" altLang="zh-CN" sz="1400" b="1" dirty="0" smtClean="0">
                <a:solidFill>
                  <a:srgbClr val="C00000"/>
                </a:solidFill>
                <a:latin typeface="Arial" panose="020B0604020202020204" pitchFamily="34" charset="0"/>
                <a:cs typeface="Arial" panose="020B0604020202020204" pitchFamily="34" charset="0"/>
              </a:rPr>
              <a:t>79.4% above the cut off frequency</a:t>
            </a:r>
            <a:endParaRPr lang="zh-CN" altLang="en-US" sz="1400" b="1" dirty="0">
              <a:solidFill>
                <a:srgbClr val="C00000"/>
              </a:solidFill>
              <a:latin typeface="Arial" panose="020B0604020202020204" pitchFamily="34" charset="0"/>
              <a:cs typeface="Arial" panose="020B0604020202020204" pitchFamily="34" charset="0"/>
            </a:endParaRPr>
          </a:p>
        </p:txBody>
      </p:sp>
      <p:sp>
        <p:nvSpPr>
          <p:cNvPr id="12" name="文本框 11"/>
          <p:cNvSpPr txBox="1"/>
          <p:nvPr/>
        </p:nvSpPr>
        <p:spPr>
          <a:xfrm>
            <a:off x="5434196" y="1735254"/>
            <a:ext cx="3530807" cy="307777"/>
          </a:xfrm>
          <a:prstGeom prst="rect">
            <a:avLst/>
          </a:prstGeom>
          <a:noFill/>
        </p:spPr>
        <p:txBody>
          <a:bodyPr wrap="square" rtlCol="0">
            <a:spAutoFit/>
          </a:bodyPr>
          <a:lstStyle/>
          <a:p>
            <a:r>
              <a:rPr lang="en-US" altLang="zh-CN" sz="1400" dirty="0" smtClean="0">
                <a:solidFill>
                  <a:srgbClr val="000099"/>
                </a:solidFill>
                <a:latin typeface="Arial" panose="020B0604020202020204" pitchFamily="34" charset="0"/>
                <a:cs typeface="Arial" panose="020B0604020202020204" pitchFamily="34" charset="0"/>
              </a:rPr>
              <a:t>Average power (single pass assumption)</a:t>
            </a:r>
            <a:endParaRPr lang="zh-CN" altLang="en-US" sz="1400"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7057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4000" b="1" dirty="0" smtClean="0">
                <a:solidFill>
                  <a:srgbClr val="C00000"/>
                </a:solidFill>
                <a:latin typeface="Arial" panose="020B0604020202020204" pitchFamily="34" charset="0"/>
                <a:ea typeface="华文楷体" pitchFamily="2" charset="-122"/>
              </a:rPr>
              <a:t>Design Contents</a:t>
            </a:r>
            <a:endParaRPr lang="zh-CN" altLang="en-US" sz="40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8</a:t>
            </a:fld>
            <a:endParaRPr 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7" name="文本框 6"/>
          <p:cNvSpPr txBox="1"/>
          <p:nvPr/>
        </p:nvSpPr>
        <p:spPr>
          <a:xfrm>
            <a:off x="1591" y="1091682"/>
            <a:ext cx="9167297"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solidFill>
                  <a:srgbClr val="000099"/>
                </a:solidFill>
                <a:latin typeface="Arial" panose="020B0604020202020204" pitchFamily="34" charset="0"/>
                <a:cs typeface="Arial" panose="020B0604020202020204" pitchFamily="34" charset="0"/>
              </a:rPr>
              <a:t>D</a:t>
            </a:r>
            <a:r>
              <a:rPr lang="en-US" altLang="zh-CN" sz="2000" dirty="0" smtClean="0">
                <a:solidFill>
                  <a:srgbClr val="000099"/>
                </a:solidFill>
                <a:latin typeface="Arial" panose="020B0604020202020204" pitchFamily="34" charset="0"/>
                <a:cs typeface="Arial" panose="020B0604020202020204" pitchFamily="34" charset="0"/>
              </a:rPr>
              <a:t>esign contents mainly includes RF design</a:t>
            </a:r>
            <a:r>
              <a:rPr lang="en-US" altLang="zh-CN" sz="2000" dirty="0">
                <a:solidFill>
                  <a:srgbClr val="000099"/>
                </a:solidFill>
                <a:latin typeface="Arial" panose="020B0604020202020204" pitchFamily="34" charset="0"/>
                <a:cs typeface="Arial" panose="020B0604020202020204" pitchFamily="34" charset="0"/>
              </a:rPr>
              <a:t>, power </a:t>
            </a:r>
            <a:r>
              <a:rPr lang="en-US" altLang="zh-CN" sz="2000" dirty="0" smtClean="0">
                <a:solidFill>
                  <a:srgbClr val="000099"/>
                </a:solidFill>
                <a:latin typeface="Arial" panose="020B0604020202020204" pitchFamily="34" charset="0"/>
                <a:cs typeface="Arial" panose="020B0604020202020204" pitchFamily="34" charset="0"/>
              </a:rPr>
              <a:t>dissipation, </a:t>
            </a:r>
            <a:r>
              <a:rPr lang="en-US" altLang="zh-CN" sz="2000" dirty="0" err="1" smtClean="0">
                <a:solidFill>
                  <a:srgbClr val="000099"/>
                </a:solidFill>
                <a:latin typeface="Arial" panose="020B0604020202020204" pitchFamily="34" charset="0"/>
                <a:cs typeface="Arial" panose="020B0604020202020204" pitchFamily="34" charset="0"/>
              </a:rPr>
              <a:t>multipacting</a:t>
            </a:r>
            <a:r>
              <a:rPr lang="en-US" altLang="zh-CN" sz="2000" dirty="0" smtClean="0">
                <a:solidFill>
                  <a:srgbClr val="000099"/>
                </a:solidFill>
                <a:latin typeface="Arial" panose="020B0604020202020204" pitchFamily="34" charset="0"/>
                <a:cs typeface="Arial" panose="020B0604020202020204" pitchFamily="34" charset="0"/>
              </a:rPr>
              <a:t> analysis, heat </a:t>
            </a:r>
            <a:r>
              <a:rPr lang="en-US" altLang="zh-CN" sz="2000" dirty="0">
                <a:solidFill>
                  <a:srgbClr val="000099"/>
                </a:solidFill>
                <a:latin typeface="Arial" panose="020B0604020202020204" pitchFamily="34" charset="0"/>
                <a:cs typeface="Arial" panose="020B0604020202020204" pitchFamily="34" charset="0"/>
              </a:rPr>
              <a:t>loss, mechanical </a:t>
            </a:r>
            <a:r>
              <a:rPr lang="en-US" altLang="zh-CN" sz="2000" dirty="0" smtClean="0">
                <a:solidFill>
                  <a:srgbClr val="000099"/>
                </a:solidFill>
                <a:latin typeface="Arial" panose="020B0604020202020204" pitchFamily="34" charset="0"/>
                <a:cs typeface="Arial" panose="020B0604020202020204" pitchFamily="34" charset="0"/>
              </a:rPr>
              <a:t>designs. The whole design has been finished.  </a:t>
            </a:r>
            <a:endParaRPr lang="zh-CN" altLang="en-US" sz="2000" dirty="0">
              <a:solidFill>
                <a:srgbClr val="000099"/>
              </a:solidFill>
              <a:latin typeface="Arial" panose="020B0604020202020204" pitchFamily="34" charset="0"/>
              <a:cs typeface="Arial" panose="020B0604020202020204" pitchFamily="34" charset="0"/>
            </a:endParaRPr>
          </a:p>
        </p:txBody>
      </p:sp>
      <p:sp>
        <p:nvSpPr>
          <p:cNvPr id="29" name="文本框 28"/>
          <p:cNvSpPr txBox="1"/>
          <p:nvPr/>
        </p:nvSpPr>
        <p:spPr>
          <a:xfrm>
            <a:off x="1893449" y="5236139"/>
            <a:ext cx="2919132" cy="276999"/>
          </a:xfrm>
          <a:prstGeom prst="rect">
            <a:avLst/>
          </a:prstGeom>
          <a:noFill/>
        </p:spPr>
        <p:txBody>
          <a:bodyPr wrap="square" rtlCol="0">
            <a:spAutoFit/>
          </a:bodyPr>
          <a:lstStyle/>
          <a:p>
            <a:pPr algn="ctr"/>
            <a:r>
              <a:rPr lang="en-US" altLang="zh-CN" sz="1200" b="1" dirty="0">
                <a:solidFill>
                  <a:srgbClr val="C00000"/>
                </a:solidFill>
                <a:latin typeface="Arial" panose="020B0604020202020204" pitchFamily="34" charset="0"/>
                <a:cs typeface="Arial" panose="020B0604020202020204" pitchFamily="34" charset="0"/>
              </a:rPr>
              <a:t>~</a:t>
            </a:r>
            <a:r>
              <a:rPr lang="en-US" altLang="zh-CN" sz="1200" b="1" dirty="0" smtClean="0">
                <a:solidFill>
                  <a:srgbClr val="C00000"/>
                </a:solidFill>
                <a:latin typeface="Arial" panose="020B0604020202020204" pitchFamily="34" charset="0"/>
                <a:cs typeface="Arial" panose="020B0604020202020204" pitchFamily="34" charset="0"/>
              </a:rPr>
              <a:t> </a:t>
            </a:r>
            <a:r>
              <a:rPr lang="en-US" altLang="zh-CN" sz="1200" b="1" dirty="0">
                <a:solidFill>
                  <a:srgbClr val="C00000"/>
                </a:solidFill>
                <a:latin typeface="Arial" panose="020B0604020202020204" pitchFamily="34" charset="0"/>
                <a:cs typeface="Arial" panose="020B0604020202020204" pitchFamily="34" charset="0"/>
              </a:rPr>
              <a:t>1 kW power</a:t>
            </a:r>
            <a:endParaRPr lang="zh-CN" altLang="en-US" sz="1200" b="1" dirty="0">
              <a:solidFill>
                <a:srgbClr val="C00000"/>
              </a:solidFill>
              <a:latin typeface="Arial" panose="020B0604020202020204" pitchFamily="34" charset="0"/>
              <a:cs typeface="Arial" panose="020B0604020202020204" pitchFamily="34" charset="0"/>
            </a:endParaRPr>
          </a:p>
        </p:txBody>
      </p:sp>
      <p:sp>
        <p:nvSpPr>
          <p:cNvPr id="30" name="矩形 29"/>
          <p:cNvSpPr/>
          <p:nvPr/>
        </p:nvSpPr>
        <p:spPr>
          <a:xfrm>
            <a:off x="2046312" y="5540541"/>
            <a:ext cx="2766269" cy="830997"/>
          </a:xfrm>
          <a:prstGeom prst="rect">
            <a:avLst/>
          </a:prstGeom>
        </p:spPr>
        <p:txBody>
          <a:bodyPr wrap="square">
            <a:spAutoFit/>
          </a:bodyPr>
          <a:lstStyle/>
          <a:p>
            <a:pPr>
              <a:spcBef>
                <a:spcPts val="600"/>
              </a:spcBef>
            </a:pPr>
            <a:r>
              <a:rPr lang="en-US" altLang="zh-CN" sz="1200" dirty="0">
                <a:solidFill>
                  <a:srgbClr val="000099"/>
                </a:solidFill>
                <a:latin typeface="Arial" panose="020B0604020202020204" pitchFamily="34" charset="0"/>
                <a:cs typeface="Arial" panose="020B0604020202020204" pitchFamily="34" charset="0"/>
              </a:rPr>
              <a:t>2 </a:t>
            </a:r>
            <a:r>
              <a:rPr lang="en-US" altLang="zh-CN" sz="1200" dirty="0" smtClean="0">
                <a:solidFill>
                  <a:srgbClr val="000099"/>
                </a:solidFill>
                <a:latin typeface="Arial" panose="020B0604020202020204" pitchFamily="34" charset="0"/>
                <a:cs typeface="Arial" panose="020B0604020202020204" pitchFamily="34" charset="0"/>
              </a:rPr>
              <a:t>kW power per cavity, </a:t>
            </a:r>
            <a:r>
              <a:rPr lang="en-US" altLang="zh-CN" sz="1200" dirty="0">
                <a:solidFill>
                  <a:srgbClr val="000099"/>
                </a:solidFill>
                <a:latin typeface="Arial" panose="020B0604020202020204" pitchFamily="34" charset="0"/>
                <a:cs typeface="Arial" panose="020B0604020202020204" pitchFamily="34" charset="0"/>
              </a:rPr>
              <a:t>each </a:t>
            </a:r>
            <a:r>
              <a:rPr lang="en-US" altLang="zh-CN" sz="1200" dirty="0" smtClean="0">
                <a:solidFill>
                  <a:srgbClr val="000099"/>
                </a:solidFill>
                <a:latin typeface="Arial" panose="020B0604020202020204" pitchFamily="34" charset="0"/>
                <a:cs typeface="Arial" panose="020B0604020202020204" pitchFamily="34" charset="0"/>
              </a:rPr>
              <a:t>direction 1 </a:t>
            </a:r>
            <a:r>
              <a:rPr lang="en-US" altLang="zh-CN" sz="1200" dirty="0">
                <a:solidFill>
                  <a:srgbClr val="000099"/>
                </a:solidFill>
                <a:latin typeface="Arial" panose="020B0604020202020204" pitchFamily="34" charset="0"/>
                <a:cs typeface="Arial" panose="020B0604020202020204" pitchFamily="34" charset="0"/>
              </a:rPr>
              <a:t>kW, </a:t>
            </a:r>
            <a:r>
              <a:rPr lang="en-US" altLang="zh-CN" sz="1200" dirty="0" smtClean="0">
                <a:solidFill>
                  <a:srgbClr val="000099"/>
                </a:solidFill>
                <a:latin typeface="Arial" panose="020B0604020202020204" pitchFamily="34" charset="0"/>
                <a:cs typeface="Arial" panose="020B0604020202020204" pitchFamily="34" charset="0"/>
              </a:rPr>
              <a:t>assume 50 % coupled by the </a:t>
            </a:r>
            <a:r>
              <a:rPr lang="en-US" altLang="zh-CN" sz="1200" dirty="0">
                <a:solidFill>
                  <a:srgbClr val="000099"/>
                </a:solidFill>
                <a:latin typeface="Arial" panose="020B0604020202020204" pitchFamily="34" charset="0"/>
                <a:cs typeface="Arial" panose="020B0604020202020204" pitchFamily="34" charset="0"/>
              </a:rPr>
              <a:t>HOM coupler (0.5 </a:t>
            </a:r>
            <a:r>
              <a:rPr lang="en-US" altLang="zh-CN" sz="1200" dirty="0" smtClean="0">
                <a:solidFill>
                  <a:srgbClr val="000099"/>
                </a:solidFill>
                <a:latin typeface="Arial" panose="020B0604020202020204" pitchFamily="34" charset="0"/>
                <a:cs typeface="Arial" panose="020B0604020202020204" pitchFamily="34" charset="0"/>
              </a:rPr>
              <a:t>kW). 1 </a:t>
            </a:r>
            <a:r>
              <a:rPr lang="en-US" altLang="zh-CN" sz="1200" dirty="0">
                <a:solidFill>
                  <a:srgbClr val="000099"/>
                </a:solidFill>
                <a:latin typeface="Arial" panose="020B0604020202020204" pitchFamily="34" charset="0"/>
                <a:cs typeface="Arial" panose="020B0604020202020204" pitchFamily="34" charset="0"/>
              </a:rPr>
              <a:t>kW </a:t>
            </a:r>
            <a:r>
              <a:rPr lang="en-US" altLang="zh-CN" sz="1200" dirty="0" smtClean="0">
                <a:solidFill>
                  <a:srgbClr val="000099"/>
                </a:solidFill>
                <a:latin typeface="Arial" panose="020B0604020202020204" pitchFamily="34" charset="0"/>
                <a:cs typeface="Arial" panose="020B0604020202020204" pitchFamily="34" charset="0"/>
              </a:rPr>
              <a:t>power capacity will have enough margin.</a:t>
            </a:r>
            <a:endParaRPr lang="en-US" altLang="zh-CN" sz="1200" dirty="0">
              <a:solidFill>
                <a:srgbClr val="000099"/>
              </a:solidFill>
              <a:latin typeface="Arial" panose="020B0604020202020204" pitchFamily="34" charset="0"/>
              <a:cs typeface="Arial" panose="020B0604020202020204" pitchFamily="34" charset="0"/>
            </a:endParaRPr>
          </a:p>
        </p:txBody>
      </p:sp>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37" y="2045408"/>
            <a:ext cx="1935789" cy="1895355"/>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76" y="4036490"/>
            <a:ext cx="1961536" cy="191032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4319" y="2364958"/>
            <a:ext cx="2291415" cy="2775454"/>
          </a:xfrm>
          <a:prstGeom prst="rect">
            <a:avLst/>
          </a:prstGeom>
        </p:spPr>
      </p:pic>
      <p:pic>
        <p:nvPicPr>
          <p:cNvPr id="35" name="图片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2320" y="2045408"/>
            <a:ext cx="1893168" cy="1917883"/>
          </a:xfrm>
          <a:prstGeom prst="rect">
            <a:avLst/>
          </a:prstGeom>
        </p:spPr>
      </p:pic>
      <p:pic>
        <p:nvPicPr>
          <p:cNvPr id="37" name="图片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2320" y="4036490"/>
            <a:ext cx="1935589" cy="1910321"/>
          </a:xfrm>
          <a:prstGeom prst="rect">
            <a:avLst/>
          </a:prstGeom>
        </p:spPr>
      </p:pic>
      <p:pic>
        <p:nvPicPr>
          <p:cNvPr id="39" name="图片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2074" y="2054637"/>
            <a:ext cx="2224677" cy="2844817"/>
          </a:xfrm>
          <a:prstGeom prst="rect">
            <a:avLst/>
          </a:prstGeom>
        </p:spPr>
      </p:pic>
      <p:sp>
        <p:nvSpPr>
          <p:cNvPr id="40" name="矩形 39"/>
          <p:cNvSpPr/>
          <p:nvPr/>
        </p:nvSpPr>
        <p:spPr>
          <a:xfrm>
            <a:off x="6732073" y="5117205"/>
            <a:ext cx="2294538" cy="1015663"/>
          </a:xfrm>
          <a:prstGeom prst="rect">
            <a:avLst/>
          </a:prstGeom>
        </p:spPr>
        <p:txBody>
          <a:bodyPr wrap="square">
            <a:spAutoFit/>
          </a:bodyPr>
          <a:lstStyle/>
          <a:p>
            <a:r>
              <a:rPr lang="en-US" altLang="zh-CN" sz="1200" dirty="0" smtClean="0">
                <a:solidFill>
                  <a:srgbClr val="000099"/>
                </a:solidFill>
                <a:latin typeface="Arial" panose="020B0604020202020204" pitchFamily="34" charset="0"/>
                <a:cs typeface="Arial" panose="020B0604020202020204" pitchFamily="34" charset="0"/>
              </a:rPr>
              <a:t>Five-pages report from the </a:t>
            </a:r>
            <a:r>
              <a:rPr lang="en-US" altLang="zh-CN" sz="1200" b="1" dirty="0" smtClean="0">
                <a:solidFill>
                  <a:srgbClr val="000099"/>
                </a:solidFill>
                <a:latin typeface="Arial" panose="020B0604020202020204" pitchFamily="34" charset="0"/>
                <a:cs typeface="Arial" panose="020B0604020202020204" pitchFamily="34" charset="0"/>
              </a:rPr>
              <a:t>International</a:t>
            </a:r>
            <a:r>
              <a:rPr lang="en-US" altLang="zh-CN" sz="1200" b="1" dirty="0" smtClean="0">
                <a:solidFill>
                  <a:srgbClr val="000099"/>
                </a:solidFill>
                <a:latin typeface="Arial" panose="020B0604020202020204" pitchFamily="34" charset="0"/>
                <a:ea typeface="MS Mincho" panose="02020609040205080304" pitchFamily="49" charset="-128"/>
                <a:cs typeface="Arial" panose="020B0604020202020204" pitchFamily="34" charset="0"/>
              </a:rPr>
              <a:t> </a:t>
            </a:r>
            <a:r>
              <a:rPr lang="en-US" altLang="zh-CN" sz="1200" b="1" dirty="0">
                <a:solidFill>
                  <a:srgbClr val="000099"/>
                </a:solidFill>
                <a:latin typeface="Arial" panose="020B0604020202020204" pitchFamily="34" charset="0"/>
                <a:ea typeface="MS Mincho" panose="02020609040205080304" pitchFamily="49" charset="-128"/>
                <a:cs typeface="Arial" panose="020B0604020202020204" pitchFamily="34" charset="0"/>
              </a:rPr>
              <a:t>Review </a:t>
            </a:r>
            <a:r>
              <a:rPr lang="en-US" altLang="zh-CN" sz="1200" b="1" dirty="0" smtClean="0">
                <a:solidFill>
                  <a:srgbClr val="000099"/>
                </a:solidFill>
                <a:latin typeface="Arial" panose="020B0604020202020204" pitchFamily="34" charset="0"/>
                <a:ea typeface="MS Mincho" panose="02020609040205080304" pitchFamily="49" charset="-128"/>
                <a:cs typeface="Arial" panose="020B0604020202020204" pitchFamily="34" charset="0"/>
              </a:rPr>
              <a:t>Committee </a:t>
            </a:r>
            <a:r>
              <a:rPr lang="en-US" altLang="zh-CN" sz="1200" dirty="0" smtClean="0">
                <a:solidFill>
                  <a:srgbClr val="000099"/>
                </a:solidFill>
                <a:latin typeface="Arial" panose="020B0604020202020204" pitchFamily="34" charset="0"/>
                <a:ea typeface="MS Mincho" panose="02020609040205080304" pitchFamily="49" charset="-128"/>
                <a:cs typeface="Arial" panose="020B0604020202020204" pitchFamily="34" charset="0"/>
              </a:rPr>
              <a:t>of </a:t>
            </a:r>
            <a:r>
              <a:rPr lang="en-US" altLang="zh-CN" sz="1200" dirty="0">
                <a:solidFill>
                  <a:srgbClr val="000099"/>
                </a:solidFill>
                <a:latin typeface="Arial" panose="020B0604020202020204" pitchFamily="34" charset="0"/>
                <a:ea typeface="MS Mincho" panose="02020609040205080304" pitchFamily="49" charset="-128"/>
                <a:cs typeface="Arial" panose="020B0604020202020204" pitchFamily="34" charset="0"/>
              </a:rPr>
              <a:t>the CEPC HOM Coupler </a:t>
            </a:r>
            <a:r>
              <a:rPr lang="en-US" altLang="zh-CN" sz="1200" dirty="0" smtClean="0">
                <a:solidFill>
                  <a:srgbClr val="000099"/>
                </a:solidFill>
                <a:latin typeface="Arial" panose="020B0604020202020204" pitchFamily="34" charset="0"/>
                <a:ea typeface="MS Mincho" panose="02020609040205080304" pitchFamily="49" charset="-128"/>
                <a:cs typeface="Arial" panose="020B0604020202020204" pitchFamily="34" charset="0"/>
              </a:rPr>
              <a:t>Design chaired by </a:t>
            </a:r>
            <a:r>
              <a:rPr lang="en-US" altLang="zh-CN" sz="1200" u="sng" dirty="0" smtClean="0">
                <a:solidFill>
                  <a:srgbClr val="000099"/>
                </a:solidFill>
                <a:latin typeface="Arial" panose="020B0604020202020204" pitchFamily="34" charset="0"/>
                <a:ea typeface="MS Mincho" panose="02020609040205080304" pitchFamily="49" charset="-128"/>
                <a:cs typeface="Arial" panose="020B0604020202020204" pitchFamily="34" charset="0"/>
              </a:rPr>
              <a:t>Bob </a:t>
            </a:r>
            <a:r>
              <a:rPr lang="en-US" altLang="zh-CN" sz="1200" u="sng" dirty="0" err="1" smtClean="0">
                <a:solidFill>
                  <a:srgbClr val="000099"/>
                </a:solidFill>
                <a:latin typeface="Arial" panose="020B0604020202020204" pitchFamily="34" charset="0"/>
                <a:ea typeface="MS Mincho" panose="02020609040205080304" pitchFamily="49" charset="-128"/>
                <a:cs typeface="Arial" panose="020B0604020202020204" pitchFamily="34" charset="0"/>
              </a:rPr>
              <a:t>Rimmer</a:t>
            </a:r>
            <a:r>
              <a:rPr lang="en-US" altLang="zh-CN" sz="1200" u="sng" dirty="0" smtClean="0">
                <a:solidFill>
                  <a:srgbClr val="000099"/>
                </a:solidFill>
                <a:latin typeface="Arial" panose="020B0604020202020204" pitchFamily="34" charset="0"/>
                <a:ea typeface="MS Mincho" panose="02020609040205080304" pitchFamily="49" charset="-128"/>
                <a:cs typeface="Arial" panose="020B0604020202020204" pitchFamily="34" charset="0"/>
              </a:rPr>
              <a:t> (JLAB)</a:t>
            </a:r>
            <a:r>
              <a:rPr lang="en-US" altLang="zh-CN" sz="1200" dirty="0" smtClean="0">
                <a:solidFill>
                  <a:srgbClr val="000099"/>
                </a:solidFill>
                <a:latin typeface="Arial" panose="020B0604020202020204" pitchFamily="34" charset="0"/>
                <a:ea typeface="MS Mincho" panose="02020609040205080304" pitchFamily="49" charset="-128"/>
                <a:cs typeface="Arial" panose="020B0604020202020204" pitchFamily="34" charset="0"/>
              </a:rPr>
              <a:t>, July 18, 2017.</a:t>
            </a:r>
            <a:endParaRPr lang="zh-CN" altLang="en-US" sz="1200"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3538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Rot="1" noChangeArrowheads="1"/>
          </p:cNvSpPr>
          <p:nvPr>
            <p:ph type="title" idx="4294967295"/>
          </p:nvPr>
        </p:nvSpPr>
        <p:spPr>
          <a:xfrm>
            <a:off x="0" y="-26988"/>
            <a:ext cx="9144000" cy="863601"/>
          </a:xfrm>
          <a:noFill/>
        </p:spPr>
        <p:txBody>
          <a:bodyPr>
            <a:normAutofit/>
          </a:bodyPr>
          <a:lstStyle/>
          <a:p>
            <a:r>
              <a:rPr lang="en-US" altLang="zh-CN" sz="4000" b="1" dirty="0" smtClean="0">
                <a:solidFill>
                  <a:srgbClr val="C00000"/>
                </a:solidFill>
                <a:latin typeface="Arial" panose="020B0604020202020204" pitchFamily="34" charset="0"/>
                <a:ea typeface="华文楷体" pitchFamily="2" charset="-122"/>
              </a:rPr>
              <a:t>HOM Coupler </a:t>
            </a:r>
            <a:r>
              <a:rPr lang="en-US" altLang="zh-CN" sz="4000" b="1" dirty="0">
                <a:solidFill>
                  <a:srgbClr val="C00000"/>
                </a:solidFill>
                <a:latin typeface="Arial" panose="020B0604020202020204" pitchFamily="34" charset="0"/>
                <a:ea typeface="华文楷体" pitchFamily="2" charset="-122"/>
              </a:rPr>
              <a:t>D</a:t>
            </a:r>
            <a:r>
              <a:rPr lang="en-US" altLang="zh-CN" sz="4000" b="1" dirty="0" smtClean="0">
                <a:solidFill>
                  <a:srgbClr val="C00000"/>
                </a:solidFill>
                <a:latin typeface="Arial" panose="020B0604020202020204" pitchFamily="34" charset="0"/>
                <a:ea typeface="华文楷体" pitchFamily="2" charset="-122"/>
              </a:rPr>
              <a:t>esign</a:t>
            </a:r>
            <a:endParaRPr lang="zh-CN" altLang="en-US" sz="4000" b="1" dirty="0" smtClean="0">
              <a:solidFill>
                <a:srgbClr val="C00000"/>
              </a:solidFill>
              <a:latin typeface="Arial" panose="020B0604020202020204" pitchFamily="34" charset="0"/>
              <a:ea typeface="华文楷体" pitchFamily="2" charset="-122"/>
            </a:endParaRPr>
          </a:p>
        </p:txBody>
      </p:sp>
      <p:sp>
        <p:nvSpPr>
          <p:cNvPr id="2" name="Slide Number Placeholder 1"/>
          <p:cNvSpPr>
            <a:spLocks noGrp="1"/>
          </p:cNvSpPr>
          <p:nvPr>
            <p:ph type="sldNum" sz="quarter" idx="12"/>
          </p:nvPr>
        </p:nvSpPr>
        <p:spPr/>
        <p:txBody>
          <a:bodyPr/>
          <a:lstStyle/>
          <a:p>
            <a:fld id="{C973300C-797F-D148-A78D-320196FBAF04}" type="slidenum">
              <a:rPr lang="en-US" smtClean="0"/>
              <a:pPr/>
              <a:t>9</a:t>
            </a:fld>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916" y="166731"/>
            <a:ext cx="745485" cy="494886"/>
          </a:xfrm>
          <a:prstGeom prst="rect">
            <a:avLst/>
          </a:prstGeom>
        </p:spPr>
      </p:pic>
      <p:sp>
        <p:nvSpPr>
          <p:cNvPr id="7" name="TextBox 22"/>
          <p:cNvSpPr txBox="1"/>
          <p:nvPr/>
        </p:nvSpPr>
        <p:spPr>
          <a:xfrm>
            <a:off x="275714" y="1030332"/>
            <a:ext cx="8764458" cy="683264"/>
          </a:xfrm>
          <a:prstGeom prst="rect">
            <a:avLst/>
          </a:prstGeom>
          <a:noFill/>
        </p:spPr>
        <p:txBody>
          <a:bodyPr wrap="square" rtlCol="0">
            <a:spAutoFit/>
          </a:bodyPr>
          <a:lstStyle/>
          <a:p>
            <a:pPr defTabSz="457200">
              <a:lnSpc>
                <a:spcPct val="120000"/>
              </a:lnSpc>
            </a:pPr>
            <a:r>
              <a:rPr lang="en-US" altLang="zh-CN" sz="1600" dirty="0">
                <a:solidFill>
                  <a:srgbClr val="000099"/>
                </a:solidFill>
                <a:latin typeface="Arial" panose="020B0604020202020204" pitchFamily="34" charset="0"/>
                <a:cs typeface="Arial" panose="020B0604020202020204" pitchFamily="34" charset="0"/>
              </a:rPr>
              <a:t>equivalent circuit (transmission line model) </a:t>
            </a:r>
            <a:r>
              <a:rPr lang="en-US" altLang="zh-CN" sz="1600"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en-US" altLang="zh-CN" sz="1600" dirty="0">
                <a:solidFill>
                  <a:srgbClr val="000099"/>
                </a:solidFill>
                <a:latin typeface="Arial" panose="020B0604020202020204" pitchFamily="34" charset="0"/>
                <a:cs typeface="Arial" panose="020B0604020202020204" pitchFamily="34" charset="0"/>
              </a:rPr>
              <a:t>optimize each part according to </a:t>
            </a:r>
            <a:r>
              <a:rPr lang="en-US" altLang="zh-CN" sz="1600" i="1" dirty="0">
                <a:solidFill>
                  <a:srgbClr val="000099"/>
                </a:solidFill>
                <a:latin typeface="Arial" panose="020B0604020202020204" pitchFamily="34" charset="0"/>
                <a:cs typeface="Arial" panose="020B0604020202020204" pitchFamily="34" charset="0"/>
              </a:rPr>
              <a:t>S</a:t>
            </a:r>
            <a:r>
              <a:rPr lang="en-US" altLang="zh-CN" sz="1600" dirty="0">
                <a:solidFill>
                  <a:srgbClr val="000099"/>
                </a:solidFill>
                <a:latin typeface="Arial" panose="020B0604020202020204" pitchFamily="34" charset="0"/>
                <a:cs typeface="Arial" panose="020B0604020202020204" pitchFamily="34" charset="0"/>
              </a:rPr>
              <a:t>21 curve</a:t>
            </a:r>
          </a:p>
          <a:p>
            <a:pPr defTabSz="457200">
              <a:lnSpc>
                <a:spcPct val="120000"/>
              </a:lnSpc>
            </a:pPr>
            <a:r>
              <a:rPr lang="en-US" altLang="zh-CN" sz="1600"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en-US" altLang="zh-CN" sz="1600" dirty="0">
                <a:solidFill>
                  <a:srgbClr val="000099"/>
                </a:solidFill>
                <a:latin typeface="Arial" panose="020B0604020202020204" pitchFamily="34" charset="0"/>
                <a:cs typeface="Arial" panose="020B0604020202020204" pitchFamily="34" charset="0"/>
              </a:rPr>
              <a:t>change to 3D</a:t>
            </a:r>
            <a:r>
              <a:rPr lang="zh-CN" altLang="en-US" sz="1600" dirty="0">
                <a:solidFill>
                  <a:srgbClr val="000099"/>
                </a:solidFill>
                <a:latin typeface="Arial" panose="020B0604020202020204" pitchFamily="34" charset="0"/>
                <a:cs typeface="Arial" panose="020B0604020202020204" pitchFamily="34" charset="0"/>
              </a:rPr>
              <a:t> </a:t>
            </a:r>
            <a:r>
              <a:rPr lang="en-US" altLang="zh-CN" sz="1600" dirty="0">
                <a:solidFill>
                  <a:srgbClr val="000099"/>
                </a:solidFill>
                <a:latin typeface="Arial" panose="020B0604020202020204" pitchFamily="34" charset="0"/>
                <a:cs typeface="Arial" panose="020B0604020202020204" pitchFamily="34" charset="0"/>
              </a:rPr>
              <a:t>model </a:t>
            </a:r>
            <a:r>
              <a:rPr lang="en-US" altLang="zh-CN" sz="1600" dirty="0">
                <a:solidFill>
                  <a:srgbClr val="000099"/>
                </a:solidFill>
                <a:latin typeface="Arial" panose="020B0604020202020204" pitchFamily="34" charset="0"/>
                <a:cs typeface="Arial" panose="020B0604020202020204" pitchFamily="34" charset="0"/>
                <a:sym typeface="Wingdings" panose="05000000000000000000" pitchFamily="2" charset="2"/>
              </a:rPr>
              <a:t> </a:t>
            </a:r>
            <a:r>
              <a:rPr lang="en-US" altLang="zh-CN" sz="1600" dirty="0">
                <a:solidFill>
                  <a:srgbClr val="000099"/>
                </a:solidFill>
                <a:latin typeface="Arial" panose="020B0604020202020204" pitchFamily="34" charset="0"/>
                <a:cs typeface="Arial" panose="020B0604020202020204" pitchFamily="34" charset="0"/>
              </a:rPr>
              <a:t>electromagnetic optimization</a:t>
            </a:r>
            <a:endParaRPr lang="zh-CN" altLang="en-US" sz="1600" dirty="0">
              <a:solidFill>
                <a:srgbClr val="000099"/>
              </a:solidFill>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9776" y="1907316"/>
            <a:ext cx="2433314" cy="1826806"/>
          </a:xfrm>
          <a:prstGeom prst="rect">
            <a:avLst/>
          </a:prstGeom>
        </p:spPr>
      </p:pic>
      <p:pic>
        <p:nvPicPr>
          <p:cNvPr id="9" name="图片 8"/>
          <p:cNvPicPr>
            <a:picLocks noChangeAspect="1"/>
          </p:cNvPicPr>
          <p:nvPr/>
        </p:nvPicPr>
        <p:blipFill>
          <a:blip r:embed="rId6"/>
          <a:stretch>
            <a:fillRect/>
          </a:stretch>
        </p:blipFill>
        <p:spPr>
          <a:xfrm>
            <a:off x="1133361" y="2006200"/>
            <a:ext cx="2621495" cy="1495776"/>
          </a:xfrm>
          <a:prstGeom prst="rect">
            <a:avLst/>
          </a:prstGeom>
        </p:spPr>
      </p:pic>
      <p:pic>
        <p:nvPicPr>
          <p:cNvPr id="10" name="图片 9"/>
          <p:cNvPicPr>
            <a:picLocks noChangeAspect="1"/>
          </p:cNvPicPr>
          <p:nvPr/>
        </p:nvPicPr>
        <p:blipFill>
          <a:blip r:embed="rId7"/>
          <a:stretch>
            <a:fillRect/>
          </a:stretch>
        </p:blipFill>
        <p:spPr>
          <a:xfrm>
            <a:off x="229892" y="1951438"/>
            <a:ext cx="903469" cy="1782684"/>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3232" y="2006200"/>
            <a:ext cx="916628" cy="1609581"/>
          </a:xfrm>
          <a:prstGeom prst="rect">
            <a:avLst/>
          </a:prstGeom>
        </p:spPr>
      </p:pic>
      <p:grpSp>
        <p:nvGrpSpPr>
          <p:cNvPr id="14" name="组合 13"/>
          <p:cNvGrpSpPr/>
          <p:nvPr/>
        </p:nvGrpSpPr>
        <p:grpSpPr>
          <a:xfrm>
            <a:off x="7060229" y="2006200"/>
            <a:ext cx="2083771" cy="1609581"/>
            <a:chOff x="5618376" y="5016933"/>
            <a:chExt cx="2167699" cy="1719216"/>
          </a:xfrm>
        </p:grpSpPr>
        <p:pic>
          <p:nvPicPr>
            <p:cNvPr id="15" name="图片 14"/>
            <p:cNvPicPr>
              <a:picLocks noChangeAspect="1"/>
            </p:cNvPicPr>
            <p:nvPr/>
          </p:nvPicPr>
          <p:blipFill rotWithShape="1">
            <a:blip r:embed="rId9" cstate="print">
              <a:extLst>
                <a:ext uri="{28A0092B-C50C-407E-A947-70E740481C1C}">
                  <a14:useLocalDpi xmlns:a14="http://schemas.microsoft.com/office/drawing/2010/main" val="0"/>
                </a:ext>
              </a:extLst>
            </a:blip>
            <a:srcRect l="12312" r="18057"/>
            <a:stretch/>
          </p:blipFill>
          <p:spPr>
            <a:xfrm>
              <a:off x="5690599" y="5016933"/>
              <a:ext cx="1903898" cy="1719216"/>
            </a:xfrm>
            <a:prstGeom prst="rect">
              <a:avLst/>
            </a:prstGeom>
          </p:spPr>
        </p:pic>
        <p:sp>
          <p:nvSpPr>
            <p:cNvPr id="16" name="文本框 15"/>
            <p:cNvSpPr txBox="1"/>
            <p:nvPr/>
          </p:nvSpPr>
          <p:spPr>
            <a:xfrm>
              <a:off x="5618376" y="6146276"/>
              <a:ext cx="688157" cy="338554"/>
            </a:xfrm>
            <a:prstGeom prst="rect">
              <a:avLst/>
            </a:prstGeom>
            <a:noFill/>
          </p:spPr>
          <p:txBody>
            <a:bodyPr wrap="square" rtlCol="0">
              <a:spAutoFit/>
            </a:bodyPr>
            <a:lstStyle/>
            <a:p>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Port1</a:t>
              </a:r>
              <a:endParaRPr lang="zh-CN" altLang="en-US" sz="1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7" name="文本框 16"/>
            <p:cNvSpPr txBox="1"/>
            <p:nvPr/>
          </p:nvSpPr>
          <p:spPr>
            <a:xfrm>
              <a:off x="7097918" y="6146276"/>
              <a:ext cx="688157" cy="338554"/>
            </a:xfrm>
            <a:prstGeom prst="rect">
              <a:avLst/>
            </a:prstGeom>
            <a:noFill/>
          </p:spPr>
          <p:txBody>
            <a:bodyPr wrap="square" rtlCol="0">
              <a:spAutoFit/>
            </a:bodyPr>
            <a:lstStyle/>
            <a:p>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Port3</a:t>
              </a:r>
              <a:endParaRPr lang="zh-CN" altLang="en-US" sz="1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8" name="文本框 17"/>
            <p:cNvSpPr txBox="1"/>
            <p:nvPr/>
          </p:nvSpPr>
          <p:spPr>
            <a:xfrm>
              <a:off x="6863819" y="5016933"/>
              <a:ext cx="688157" cy="338554"/>
            </a:xfrm>
            <a:prstGeom prst="rect">
              <a:avLst/>
            </a:prstGeom>
            <a:noFill/>
          </p:spPr>
          <p:txBody>
            <a:bodyPr wrap="square" rtlCol="0">
              <a:spAutoFit/>
            </a:bodyPr>
            <a:lstStyle/>
            <a:p>
              <a:r>
                <a:rPr lang="en-US" altLang="zh-CN" sz="1400" dirty="0">
                  <a:latin typeface="Arial Unicode MS" panose="020B0604020202020204" pitchFamily="34" charset="-122"/>
                  <a:ea typeface="Arial Unicode MS" panose="020B0604020202020204" pitchFamily="34" charset="-122"/>
                  <a:cs typeface="Arial Unicode MS" panose="020B0604020202020204" pitchFamily="34" charset="-122"/>
                </a:rPr>
                <a:t>Port2</a:t>
              </a:r>
              <a:endParaRPr lang="zh-CN" altLang="en-US" sz="14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aphicFrame>
        <p:nvGraphicFramePr>
          <p:cNvPr id="19" name="表格 18"/>
          <p:cNvGraphicFramePr>
            <a:graphicFrameLocks noGrp="1"/>
          </p:cNvGraphicFramePr>
          <p:nvPr>
            <p:extLst>
              <p:ext uri="{D42A27DB-BD31-4B8C-83A1-F6EECF244321}">
                <p14:modId xmlns:p14="http://schemas.microsoft.com/office/powerpoint/2010/main" val="2235336700"/>
              </p:ext>
            </p:extLst>
          </p:nvPr>
        </p:nvGraphicFramePr>
        <p:xfrm>
          <a:off x="4065798" y="4120848"/>
          <a:ext cx="4621002" cy="2044753"/>
        </p:xfrm>
        <a:graphic>
          <a:graphicData uri="http://schemas.openxmlformats.org/drawingml/2006/table">
            <a:tbl>
              <a:tblPr>
                <a:tableStyleId>{5C22544A-7EE6-4342-B048-85BDC9FD1C3A}</a:tableStyleId>
              </a:tblPr>
              <a:tblGrid>
                <a:gridCol w="879454">
                  <a:extLst>
                    <a:ext uri="{9D8B030D-6E8A-4147-A177-3AD203B41FA5}">
                      <a16:colId xmlns:a16="http://schemas.microsoft.com/office/drawing/2014/main" xmlns="" val="3924196679"/>
                    </a:ext>
                  </a:extLst>
                </a:gridCol>
                <a:gridCol w="1097500">
                  <a:extLst>
                    <a:ext uri="{9D8B030D-6E8A-4147-A177-3AD203B41FA5}">
                      <a16:colId xmlns:a16="http://schemas.microsoft.com/office/drawing/2014/main" xmlns="" val="1219257444"/>
                    </a:ext>
                  </a:extLst>
                </a:gridCol>
                <a:gridCol w="1415721">
                  <a:extLst>
                    <a:ext uri="{9D8B030D-6E8A-4147-A177-3AD203B41FA5}">
                      <a16:colId xmlns:a16="http://schemas.microsoft.com/office/drawing/2014/main" xmlns="" val="1222034429"/>
                    </a:ext>
                  </a:extLst>
                </a:gridCol>
                <a:gridCol w="1228327">
                  <a:extLst>
                    <a:ext uri="{9D8B030D-6E8A-4147-A177-3AD203B41FA5}">
                      <a16:colId xmlns:a16="http://schemas.microsoft.com/office/drawing/2014/main" xmlns="" val="3621267847"/>
                    </a:ext>
                  </a:extLst>
                </a:gridCol>
              </a:tblGrid>
              <a:tr h="846053">
                <a:tc>
                  <a:txBody>
                    <a:bodyPr/>
                    <a:lstStyle/>
                    <a:p>
                      <a:pPr algn="ctr">
                        <a:spcAft>
                          <a:spcPts val="0"/>
                        </a:spcAft>
                      </a:pPr>
                      <a:r>
                        <a:rPr lang="en-GB" sz="1400" dirty="0">
                          <a:effectLst/>
                          <a:latin typeface="Arial" panose="020B0604020202020204" pitchFamily="34" charset="0"/>
                          <a:cs typeface="Arial" panose="020B0604020202020204" pitchFamily="34" charset="0"/>
                        </a:rPr>
                        <a:t>Modes</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f (GHz)</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R/Q</a:t>
                      </a:r>
                      <a:endParaRPr lang="zh-CN" sz="1400" dirty="0">
                        <a:effectLst/>
                        <a:latin typeface="Arial" panose="020B0604020202020204" pitchFamily="34" charset="0"/>
                        <a:cs typeface="Arial" panose="020B0604020202020204" pitchFamily="34" charset="0"/>
                      </a:endParaRPr>
                    </a:p>
                    <a:p>
                      <a:pPr algn="ctr">
                        <a:spcAft>
                          <a:spcPts val="0"/>
                        </a:spcAft>
                      </a:pPr>
                      <a:r>
                        <a:rPr lang="en-GB" sz="1400" dirty="0">
                          <a:effectLst/>
                          <a:latin typeface="Arial" panose="020B0604020202020204" pitchFamily="34" charset="0"/>
                          <a:cs typeface="Arial" panose="020B0604020202020204" pitchFamily="34" charset="0"/>
                        </a:rPr>
                        <a:t> (monopole Ω, </a:t>
                      </a:r>
                      <a:endParaRPr lang="zh-CN" sz="1400" dirty="0">
                        <a:effectLst/>
                        <a:latin typeface="Arial" panose="020B0604020202020204" pitchFamily="34" charset="0"/>
                        <a:cs typeface="Arial" panose="020B0604020202020204" pitchFamily="34" charset="0"/>
                      </a:endParaRPr>
                    </a:p>
                    <a:p>
                      <a:pPr algn="ctr">
                        <a:spcAft>
                          <a:spcPts val="0"/>
                        </a:spcAft>
                      </a:pPr>
                      <a:r>
                        <a:rPr lang="en-GB" sz="1400" dirty="0">
                          <a:effectLst/>
                          <a:latin typeface="Arial" panose="020B0604020202020204" pitchFamily="34" charset="0"/>
                          <a:cs typeface="Arial" panose="020B0604020202020204" pitchFamily="34" charset="0"/>
                        </a:rPr>
                        <a:t>dipole Ω/m)</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err="1">
                          <a:effectLst/>
                          <a:latin typeface="Arial" panose="020B0604020202020204" pitchFamily="34" charset="0"/>
                          <a:cs typeface="Arial" panose="020B0604020202020204" pitchFamily="34" charset="0"/>
                        </a:rPr>
                        <a:t>Q</a:t>
                      </a:r>
                      <a:r>
                        <a:rPr lang="en-GB" sz="1400" baseline="-25000" dirty="0" err="1">
                          <a:effectLst/>
                          <a:latin typeface="Arial" panose="020B0604020202020204" pitchFamily="34" charset="0"/>
                          <a:cs typeface="Arial" panose="020B0604020202020204" pitchFamily="34" charset="0"/>
                        </a:rPr>
                        <a:t>e</a:t>
                      </a:r>
                      <a:r>
                        <a:rPr lang="en-GB" sz="1400" dirty="0">
                          <a:effectLst/>
                          <a:latin typeface="Arial" panose="020B0604020202020204" pitchFamily="34" charset="0"/>
                          <a:cs typeface="Arial" panose="020B0604020202020204" pitchFamily="34" charset="0"/>
                        </a:rPr>
                        <a:t> </a:t>
                      </a:r>
                      <a:endParaRPr lang="zh-CN" sz="1400" dirty="0">
                        <a:effectLst/>
                        <a:latin typeface="Arial" panose="020B0604020202020204" pitchFamily="34" charset="0"/>
                        <a:cs typeface="Arial" panose="020B0604020202020204" pitchFamily="34" charset="0"/>
                      </a:endParaRPr>
                    </a:p>
                    <a:p>
                      <a:pPr algn="ctr">
                        <a:spcAft>
                          <a:spcPts val="0"/>
                        </a:spcAft>
                      </a:pPr>
                      <a:r>
                        <a:rPr lang="en-GB" sz="1400" dirty="0">
                          <a:effectLst/>
                          <a:latin typeface="Arial" panose="020B0604020202020204" pitchFamily="34" charset="0"/>
                          <a:cs typeface="Arial" panose="020B0604020202020204" pitchFamily="34" charset="0"/>
                        </a:rPr>
                        <a:t>simulation</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xmlns="" val="1071215132"/>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rPr>
                        <a:t>TM011</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rPr>
                        <a:t>1165.574</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65.2</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solidFill>
                            <a:srgbClr val="FF0000"/>
                          </a:solidFill>
                          <a:effectLst/>
                          <a:latin typeface="Arial" panose="020B0604020202020204" pitchFamily="34" charset="0"/>
                          <a:cs typeface="Arial" panose="020B0604020202020204" pitchFamily="34" charset="0"/>
                        </a:rPr>
                        <a:t>2.46E+05</a:t>
                      </a:r>
                      <a:endParaRPr lang="zh-CN" sz="1400"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xmlns="" val="3762153865"/>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rPr>
                        <a:t>TM020</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rPr>
                        <a:t>1383.898</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1.3</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1.55E+05</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xmlns="" val="3960535979"/>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rPr>
                        <a:t>TE111</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a:effectLst/>
                          <a:latin typeface="Arial" panose="020B0604020202020204" pitchFamily="34" charset="0"/>
                          <a:cs typeface="Arial" panose="020B0604020202020204" pitchFamily="34" charset="0"/>
                        </a:rPr>
                        <a:t>844.738</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279.8</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1.50E+04</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xmlns="" val="2642321809"/>
                  </a:ext>
                </a:extLst>
              </a:tr>
              <a:tr h="299675">
                <a:tc>
                  <a:txBody>
                    <a:bodyPr/>
                    <a:lstStyle/>
                    <a:p>
                      <a:pPr algn="ctr">
                        <a:spcAft>
                          <a:spcPts val="0"/>
                        </a:spcAft>
                      </a:pPr>
                      <a:r>
                        <a:rPr lang="en-GB" sz="1400">
                          <a:effectLst/>
                          <a:latin typeface="Arial" panose="020B0604020202020204" pitchFamily="34" charset="0"/>
                          <a:cs typeface="Arial" panose="020B0604020202020204" pitchFamily="34" charset="0"/>
                        </a:rPr>
                        <a:t>TM110</a:t>
                      </a:r>
                      <a:endParaRPr lang="zh-CN" sz="14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907.592</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420.1</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tc>
                  <a:txBody>
                    <a:bodyPr/>
                    <a:lstStyle/>
                    <a:p>
                      <a:pPr algn="ctr">
                        <a:spcAft>
                          <a:spcPts val="0"/>
                        </a:spcAft>
                      </a:pPr>
                      <a:r>
                        <a:rPr lang="en-GB" sz="1400" dirty="0">
                          <a:effectLst/>
                          <a:latin typeface="Arial" panose="020B0604020202020204" pitchFamily="34" charset="0"/>
                          <a:cs typeface="Arial" panose="020B0604020202020204" pitchFamily="34" charset="0"/>
                        </a:rPr>
                        <a:t>4.58E+02</a:t>
                      </a:r>
                      <a:endParaRPr lang="zh-CN" sz="14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xmlns="" val="877871528"/>
                  </a:ext>
                </a:extLst>
              </a:tr>
            </a:tbl>
          </a:graphicData>
        </a:graphic>
      </p:graphicFrame>
      <p:graphicFrame>
        <p:nvGraphicFramePr>
          <p:cNvPr id="13" name="对象 12"/>
          <p:cNvGraphicFramePr>
            <a:graphicFrameLocks noChangeAspect="1"/>
          </p:cNvGraphicFramePr>
          <p:nvPr>
            <p:extLst>
              <p:ext uri="{D42A27DB-BD31-4B8C-83A1-F6EECF244321}">
                <p14:modId xmlns:p14="http://schemas.microsoft.com/office/powerpoint/2010/main" val="1274382150"/>
              </p:ext>
            </p:extLst>
          </p:nvPr>
        </p:nvGraphicFramePr>
        <p:xfrm>
          <a:off x="327248" y="3971964"/>
          <a:ext cx="3184458" cy="2441894"/>
        </p:xfrm>
        <a:graphic>
          <a:graphicData uri="http://schemas.openxmlformats.org/presentationml/2006/ole">
            <mc:AlternateContent xmlns:mc="http://schemas.openxmlformats.org/markup-compatibility/2006">
              <mc:Choice xmlns:v="urn:schemas-microsoft-com:vml" Requires="v">
                <p:oleObj spid="_x0000_s44219" name="Graph" r:id="rId10" imgW="2938917" imgH="2253255" progId="Origin50.Graph">
                  <p:embed/>
                </p:oleObj>
              </mc:Choice>
              <mc:Fallback>
                <p:oleObj name="Graph" r:id="rId10" imgW="2938917" imgH="2253255"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248" y="3971964"/>
                        <a:ext cx="3184458" cy="2441894"/>
                      </a:xfrm>
                      <a:prstGeom prst="rect">
                        <a:avLst/>
                      </a:prstGeom>
                      <a:noFill/>
                    </p:spPr>
                  </p:pic>
                </p:oleObj>
              </mc:Fallback>
            </mc:AlternateContent>
          </a:graphicData>
        </a:graphic>
      </p:graphicFrame>
      <p:pic>
        <p:nvPicPr>
          <p:cNvPr id="11" name="图片 10" descr="QQ截图20170506125802"/>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23980" y="5192911"/>
            <a:ext cx="1310978" cy="795738"/>
          </a:xfrm>
          <a:prstGeom prst="rect">
            <a:avLst/>
          </a:prstGeom>
          <a:noFill/>
          <a:ln>
            <a:noFill/>
          </a:ln>
        </p:spPr>
      </p:pic>
    </p:spTree>
    <p:extLst>
      <p:ext uri="{BB962C8B-B14F-4D97-AF65-F5344CB8AC3E}">
        <p14:creationId xmlns:p14="http://schemas.microsoft.com/office/powerpoint/2010/main" val="38092313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44234</TotalTime>
  <Words>2317</Words>
  <Application>Microsoft Office PowerPoint</Application>
  <PresentationFormat>全屏显示(4:3)</PresentationFormat>
  <Paragraphs>479</Paragraphs>
  <Slides>39</Slides>
  <Notes>4</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39</vt:i4>
      </vt:variant>
    </vt:vector>
  </HeadingPairs>
  <TitlesOfParts>
    <vt:vector size="54" baseType="lpstr">
      <vt:lpstr>Adobe 黑体 Std R</vt:lpstr>
      <vt:lpstr>Arial Unicode MS</vt:lpstr>
      <vt:lpstr>Microsoft JhengHei UI</vt:lpstr>
      <vt:lpstr>MS Mincho</vt:lpstr>
      <vt:lpstr>黑体</vt:lpstr>
      <vt:lpstr>华文楷体</vt:lpstr>
      <vt:lpstr>宋体</vt:lpstr>
      <vt:lpstr>微软雅黑</vt:lpstr>
      <vt:lpstr>Arial</vt:lpstr>
      <vt:lpstr>Calibri</vt:lpstr>
      <vt:lpstr>Cambria Math</vt:lpstr>
      <vt:lpstr>Tahoma</vt:lpstr>
      <vt:lpstr>Wingdings</vt:lpstr>
      <vt:lpstr>Office Theme</vt:lpstr>
      <vt:lpstr>Graph</vt:lpstr>
      <vt:lpstr>PowerPoint 演示文稿</vt:lpstr>
      <vt:lpstr>Outline</vt:lpstr>
      <vt:lpstr>PowerPoint 演示文稿</vt:lpstr>
      <vt:lpstr> Introduction</vt:lpstr>
      <vt:lpstr>Coaxial HOM Couplers</vt:lpstr>
      <vt:lpstr>HOM Challenges for CEPC</vt:lpstr>
      <vt:lpstr>Cavity Spectrum and Power</vt:lpstr>
      <vt:lpstr>Design Contents</vt:lpstr>
      <vt:lpstr>HOM Coupler Design</vt:lpstr>
      <vt:lpstr>HOM Damping Results</vt:lpstr>
      <vt:lpstr>       Thermal Analysis and Mechanical Structure</vt:lpstr>
      <vt:lpstr>       Test Bench and HOM Coupler Fabrication</vt:lpstr>
      <vt:lpstr>       Test Bench and HOM Coupler Fabrication</vt:lpstr>
      <vt:lpstr>HOM Coupler Low Power Test</vt:lpstr>
      <vt:lpstr>HOM Coupler High Power Test</vt:lpstr>
      <vt:lpstr>    HOM Coupler 1 kW Power Test Plan</vt:lpstr>
      <vt:lpstr>PowerPoint 演示文稿</vt:lpstr>
      <vt:lpstr>HOM Absorber</vt:lpstr>
      <vt:lpstr>  Low Power Test for HOM Absorber</vt:lpstr>
      <vt:lpstr>      Low Power Test for HOM Absorber</vt:lpstr>
      <vt:lpstr>      High Power Test for HOM Absorber</vt:lpstr>
      <vt:lpstr>      High Power Test for HOM Absorber</vt:lpstr>
      <vt:lpstr>Summary</vt:lpstr>
      <vt:lpstr>PowerPoint 演示文稿</vt:lpstr>
      <vt:lpstr>PowerPoint 演示文稿</vt:lpstr>
      <vt:lpstr>Cavity HOM Power of Z (48 trains) </vt:lpstr>
      <vt:lpstr>Cavity HOM Power of Higgs (quasi-half-ring fill)</vt:lpstr>
      <vt:lpstr>HOM Damping Requirement for Z</vt:lpstr>
      <vt:lpstr>Collider HOM CBI Qext Threshold</vt:lpstr>
      <vt:lpstr>New Cavity Design with Asymmetry End Cell</vt:lpstr>
      <vt:lpstr>Measured Results for Different L1 Length</vt:lpstr>
      <vt:lpstr>Measured Results for Different L1 Length</vt:lpstr>
      <vt:lpstr>Measured Results for Different L2 Length</vt:lpstr>
      <vt:lpstr>Measured Results for Different L2 Length</vt:lpstr>
      <vt:lpstr>Measured Results for Different L3 Length</vt:lpstr>
      <vt:lpstr>HOM Absorber</vt:lpstr>
      <vt:lpstr>ε and μ Test Result for Ferrite</vt:lpstr>
      <vt:lpstr>HOM Damping for TM111</vt:lpstr>
      <vt:lpstr>Broadband Absorbing Efficiency</vt:lpstr>
    </vt:vector>
  </TitlesOfParts>
  <Company>ustc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zhaozg</dc:creator>
  <cp:lastModifiedBy>Windows 用户</cp:lastModifiedBy>
  <cp:revision>1851</cp:revision>
  <cp:lastPrinted>2017-07-14T12:49:22Z</cp:lastPrinted>
  <dcterms:created xsi:type="dcterms:W3CDTF">2012-07-20T12:09:59Z</dcterms:created>
  <dcterms:modified xsi:type="dcterms:W3CDTF">2018-09-22T06:07:31Z</dcterms:modified>
</cp:coreProperties>
</file>