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63" r:id="rId4"/>
    <p:sldId id="264" r:id="rId5"/>
    <p:sldId id="257" r:id="rId6"/>
    <p:sldId id="258" r:id="rId7"/>
    <p:sldId id="259" r:id="rId8"/>
    <p:sldId id="260" r:id="rId9"/>
    <p:sldId id="265" r:id="rId10"/>
    <p:sldId id="261" r:id="rId11"/>
    <p:sldId id="262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CAE64-F918-4883-A9B0-97FB50C851D8}" type="datetimeFigureOut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1308C-3F58-4F40-8F42-0ECC9A17FE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6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1308C-3F58-4F40-8F42-0ECC9A17FE6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14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6ADF-B6F0-4550-ADA1-934CB0012DB8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2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0CBF-0C26-4F90-9F0E-809ECC482102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2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6900-5E65-4B6C-9A07-0A5B639D6155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5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4A99-530C-4410-A0A8-7AD961501A27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5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A47A-9342-42FB-AAAD-672ED323B46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64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62D3-ABE2-4CD2-94A3-30ACC423BED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8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7548-0253-4DE7-A32E-FA476473C71C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23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20DF-8EBA-4480-9AC3-8AB851815A56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50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EB0-FBF0-423B-A15D-6E9605F6007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7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07E-0B17-47BC-B17C-F017B55C029A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59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D3F0-675A-4A0D-A458-0842C7AA8B41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6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A2EA-6FBD-4192-BBE4-38A6E4B190FB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49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C15-8C15-4363-8C3A-CD29A2A161AF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78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4CD-BA26-43CA-846C-3FF40CA8D99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93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F7A7-3C10-453A-88C7-D8E39828B8A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5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29B0-D746-4B4A-9E12-9AC4AF6C910F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98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0537-4108-4442-BA34-15B25D33274A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35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1083-B518-4538-8739-85FDA5254028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75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382F-66E8-4FB9-A914-440A60DD3EF9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003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241BB-4FFF-4750-8CB9-12FC98B77F40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AA16-6499-4D3B-A5EB-D0435E48DAEF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27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D8A-FAA3-4FE8-A08C-3762FB4AAA2B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53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3908-1FD0-40C5-BF3A-28DDB69B7B96}" type="datetime1">
              <a:rPr lang="zh-CN" altLang="en-US" smtClean="0"/>
              <a:t>2018-9-26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C9DE5-9DB0-4051-9BF9-801A961982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46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8B7B-DA89-4D90-86EC-C7100DFBF26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2018-9-26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3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中微子散射</a:t>
            </a:r>
            <a:r>
              <a:rPr lang="zh-CN" altLang="en-US" dirty="0" smtClean="0"/>
              <a:t>信号</a:t>
            </a:r>
            <a:r>
              <a:rPr lang="zh-CN" altLang="en-US" dirty="0"/>
              <a:t>模拟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刘金</a:t>
            </a:r>
            <a:r>
              <a:rPr lang="zh-CN" altLang="en-US" dirty="0" smtClean="0"/>
              <a:t>昌 魏玉婷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675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 factor for Drift V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398" y="1690688"/>
            <a:ext cx="8448675" cy="54483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788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6827" y="97706"/>
            <a:ext cx="10515600" cy="746963"/>
          </a:xfrm>
        </p:spPr>
        <p:txBody>
          <a:bodyPr/>
          <a:lstStyle/>
          <a:p>
            <a:r>
              <a:rPr lang="en-US" altLang="zh-CN" dirty="0" smtClean="0"/>
              <a:t>Energy lower limit to 0.02keV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088" y="715274"/>
            <a:ext cx="4382824" cy="300271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334" y="637636"/>
            <a:ext cx="4618186" cy="301996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823" y="3717986"/>
            <a:ext cx="4346089" cy="330077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546785" y="3881887"/>
            <a:ext cx="3571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P(0,0,0)</a:t>
            </a:r>
          </a:p>
          <a:p>
            <a:r>
              <a:rPr lang="en-US" altLang="zh-CN" dirty="0" smtClean="0"/>
              <a:t>Electron life :5ms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953555" y="3717986"/>
            <a:ext cx="2078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After drift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5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Worse </a:t>
            </a:r>
            <a:r>
              <a:rPr lang="en-US" altLang="zh-CN" dirty="0" smtClean="0"/>
              <a:t>conditions:  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2813"/>
            <a:ext cx="4279395" cy="3123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828" y="2182812"/>
            <a:ext cx="4513007" cy="31237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658928" y="843240"/>
            <a:ext cx="3088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Electron life:  1ms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777042" y="5426015"/>
            <a:ext cx="183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Before drift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543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Drift </a:t>
            </a:r>
            <a:r>
              <a:rPr lang="en-US" altLang="zh-CN" dirty="0" err="1" smtClean="0"/>
              <a:t>V_min</a:t>
            </a:r>
            <a:r>
              <a:rPr lang="en-US" altLang="zh-CN" dirty="0" smtClean="0"/>
              <a:t>  =Drift V(E=1500)/5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261" y="1923057"/>
            <a:ext cx="5580606" cy="409818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24" y="1899650"/>
            <a:ext cx="5634576" cy="414499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00664" y="6044644"/>
            <a:ext cx="483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Before drift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89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Drift </a:t>
            </a:r>
            <a:r>
              <a:rPr lang="en-US" altLang="zh-CN" dirty="0" err="1" smtClean="0"/>
              <a:t>V_min</a:t>
            </a:r>
            <a:r>
              <a:rPr lang="en-US" altLang="zh-CN" dirty="0" smtClean="0"/>
              <a:t>  </a:t>
            </a:r>
            <a:r>
              <a:rPr lang="en-US" altLang="zh-CN" dirty="0" smtClean="0"/>
              <a:t>+      </a:t>
            </a:r>
            <a:r>
              <a:rPr lang="en-US" altLang="zh-CN" dirty="0" smtClean="0"/>
              <a:t>electron life : 1ms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31" y="2199735"/>
            <a:ext cx="4592708" cy="351095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426" y="2118684"/>
            <a:ext cx="5083809" cy="359200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38687" y="5883215"/>
            <a:ext cx="339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Before drift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151298" y="5883215"/>
            <a:ext cx="204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After drift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602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P(0,0,0) default parameters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801" y="2381505"/>
            <a:ext cx="5496671" cy="395260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206" y="2381505"/>
            <a:ext cx="5291072" cy="388539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77245" y="6082238"/>
            <a:ext cx="100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889185" y="6266904"/>
            <a:ext cx="152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e- number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8584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Uniform position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92" y="1552125"/>
            <a:ext cx="4617342" cy="326141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5359" y="1457864"/>
            <a:ext cx="4882551" cy="3260785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24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  baseline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Neutrino flux </a:t>
            </a:r>
            <a:r>
              <a:rPr lang="en-US" altLang="zh-CN" dirty="0" smtClean="0">
                <a:sym typeface="Wingdings" panose="05000000000000000000" pitchFamily="2" charset="2"/>
              </a:rPr>
              <a:t> neutrino scatting spectrum with </a:t>
            </a:r>
            <a:r>
              <a:rPr lang="en-US" altLang="zh-CN" dirty="0" err="1" smtClean="0">
                <a:sym typeface="Wingdings" panose="05000000000000000000" pitchFamily="2" charset="2"/>
              </a:rPr>
              <a:t>Ar</a:t>
            </a:r>
            <a:r>
              <a:rPr lang="en-US" altLang="zh-CN" dirty="0" smtClean="0">
                <a:sym typeface="Wingdings" panose="05000000000000000000" pitchFamily="2" charset="2"/>
              </a:rPr>
              <a:t>  </a:t>
            </a:r>
            <a:r>
              <a:rPr lang="en-US" altLang="zh-CN" dirty="0" err="1" smtClean="0">
                <a:sym typeface="Wingdings" panose="05000000000000000000" pitchFamily="2" charset="2"/>
              </a:rPr>
              <a:t>ee</a:t>
            </a:r>
            <a:r>
              <a:rPr lang="en-US" altLang="zh-CN" dirty="0" smtClean="0">
                <a:sym typeface="Wingdings" panose="05000000000000000000" pitchFamily="2" charset="2"/>
              </a:rPr>
              <a:t> spectrum</a:t>
            </a: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put it into detector dual phase e- spectrum</a:t>
            </a:r>
          </a:p>
          <a:p>
            <a:pPr marL="0" indent="0">
              <a:buNone/>
            </a:pP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Detector: 200kg Active </a:t>
            </a:r>
            <a:r>
              <a:rPr lang="en-US" altLang="zh-CN" dirty="0" err="1" smtClean="0">
                <a:sym typeface="Wingdings" panose="05000000000000000000" pitchFamily="2" charset="2"/>
              </a:rPr>
              <a:t>LAr</a:t>
            </a:r>
            <a:r>
              <a:rPr lang="en-US" altLang="zh-CN" dirty="0" smtClean="0">
                <a:sym typeface="Wingdings" panose="05000000000000000000" pitchFamily="2" charset="2"/>
              </a:rPr>
              <a:t>( D=56cm, H= 56cm)</a:t>
            </a:r>
          </a:p>
          <a:p>
            <a:pPr marL="0" indent="0">
              <a:buNone/>
            </a:pPr>
            <a:r>
              <a:rPr lang="zh-CN" altLang="en-US" dirty="0" smtClean="0">
                <a:sym typeface="Wingdings" panose="05000000000000000000" pitchFamily="2" charset="2"/>
              </a:rPr>
              <a:t>探测器几何以及一些参数检验魏玉婷上周已经做过</a:t>
            </a:r>
            <a:r>
              <a:rPr lang="zh-CN" altLang="en-US" dirty="0" smtClean="0">
                <a:sym typeface="Wingdings" panose="05000000000000000000" pitchFamily="2" charset="2"/>
              </a:rPr>
              <a:t>报告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Based on DS </a:t>
            </a:r>
            <a:r>
              <a:rPr lang="en-US" altLang="zh-CN" dirty="0" err="1" smtClean="0">
                <a:sym typeface="Wingdings" panose="05000000000000000000" pitchFamily="2" charset="2"/>
              </a:rPr>
              <a:t>programme</a:t>
            </a:r>
            <a:endParaRPr lang="en-US" altLang="zh-CN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CN" dirty="0" smtClean="0">
              <a:sym typeface="Wingdings" panose="05000000000000000000" pitchFamily="2" charset="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11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能谱与截面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83" y="1855810"/>
            <a:ext cx="4270230" cy="2964385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55810"/>
            <a:ext cx="4374994" cy="296438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945645" y="4820194"/>
            <a:ext cx="240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solidFill>
                  <a:prstClr val="black"/>
                </a:solidFill>
              </a:rPr>
              <a:t>Es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zh-CN" altLang="en-US" dirty="0">
                <a:solidFill>
                  <a:prstClr val="black"/>
                </a:solidFill>
              </a:rPr>
              <a:t>1.76652 </a:t>
            </a:r>
            <a:r>
              <a:rPr lang="en-US" altLang="zh-CN" dirty="0">
                <a:solidFill>
                  <a:prstClr val="black"/>
                </a:solidFill>
              </a:rPr>
              <a:t>/day</a:t>
            </a:r>
            <a:r>
              <a:rPr lang="zh-CN" altLang="en-US" dirty="0">
                <a:solidFill>
                  <a:prstClr val="black"/>
                </a:solidFill>
              </a:rPr>
              <a:t> </a:t>
            </a:r>
            <a:endParaRPr lang="en-US" altLang="zh-CN" dirty="0">
              <a:solidFill>
                <a:prstClr val="black"/>
              </a:solidFill>
            </a:endParaRPr>
          </a:p>
          <a:p>
            <a:r>
              <a:rPr lang="en-US" altLang="zh-CN" dirty="0">
                <a:solidFill>
                  <a:prstClr val="black"/>
                </a:solidFill>
              </a:rPr>
              <a:t>Coherent: </a:t>
            </a:r>
            <a:r>
              <a:rPr lang="zh-CN" altLang="en-US" dirty="0">
                <a:solidFill>
                  <a:prstClr val="black"/>
                </a:solidFill>
              </a:rPr>
              <a:t>302.929 </a:t>
            </a:r>
            <a:r>
              <a:rPr lang="en-US" altLang="zh-CN" dirty="0">
                <a:solidFill>
                  <a:prstClr val="black"/>
                </a:solidFill>
              </a:rPr>
              <a:t>/day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BG: </a:t>
            </a:r>
            <a:r>
              <a:rPr lang="zh-CN" altLang="en-US" dirty="0">
                <a:solidFill>
                  <a:prstClr val="black"/>
                </a:solidFill>
              </a:rPr>
              <a:t>290 </a:t>
            </a:r>
            <a:r>
              <a:rPr lang="en-US" altLang="zh-CN" dirty="0">
                <a:solidFill>
                  <a:prstClr val="black"/>
                </a:solidFill>
              </a:rPr>
              <a:t>/day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B55E-660F-435F-8123-9DD2F3E090F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0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Neutrino scatting spectrum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11" y="1846051"/>
            <a:ext cx="5536004" cy="39767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838" y="1846051"/>
            <a:ext cx="5597196" cy="397677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49238" y="5638164"/>
            <a:ext cx="316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Nr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347821" y="5582894"/>
            <a:ext cx="103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ee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380226" y="6176513"/>
            <a:ext cx="383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Qf</a:t>
            </a:r>
            <a:r>
              <a:rPr lang="en-US" altLang="zh-CN" dirty="0" smtClean="0"/>
              <a:t>=1/5.6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55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2706" y="-19981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electrons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17" y="1302588"/>
            <a:ext cx="4374760" cy="346781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433" y="131553"/>
            <a:ext cx="4643887" cy="33211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048445" y="2458528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15.8ms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5433" y="3452723"/>
            <a:ext cx="4637928" cy="303511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359660" y="4477109"/>
            <a:ext cx="115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5ms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768304" y="266866"/>
            <a:ext cx="239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V=1500V</a:t>
            </a:r>
          </a:p>
          <a:p>
            <a:r>
              <a:rPr lang="en-US" altLang="zh-CN" dirty="0" smtClean="0"/>
              <a:t>P(0,0,0)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872706" y="5124091"/>
            <a:ext cx="270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Before drift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141343" y="2827860"/>
            <a:ext cx="1483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After drift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64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Position (1cm to top)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819" y="2283242"/>
            <a:ext cx="5599980" cy="41062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3242"/>
            <a:ext cx="5497645" cy="402266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50830" y="6211019"/>
            <a:ext cx="194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Before drift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95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Position (55cm to top)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9811" y="1997164"/>
            <a:ext cx="5190136" cy="36617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97164"/>
            <a:ext cx="4885607" cy="388605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811547" y="5883215"/>
            <a:ext cx="2087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Before drift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61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Parameters: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95555" y="1690688"/>
            <a:ext cx="6202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Electrons number -- drift time( e- life , drift distance, drift V )</a:t>
            </a:r>
          </a:p>
          <a:p>
            <a:endParaRPr lang="en-US" altLang="zh-CN" dirty="0"/>
          </a:p>
          <a:p>
            <a:r>
              <a:rPr lang="en-US" altLang="zh-CN" dirty="0" smtClean="0"/>
              <a:t>Drift V (temperature, E)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034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 Temperature factor for drift V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96" y="2536166"/>
            <a:ext cx="4922640" cy="342468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426" y="2441275"/>
            <a:ext cx="5126965" cy="36827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92702" y="3114136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V=200V/cm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599872" y="2794958"/>
            <a:ext cx="152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V=1200V/cm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C9DE5-9DB0-4051-9BF9-801A961982A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2493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217</Words>
  <Application>Microsoft Office PowerPoint</Application>
  <PresentationFormat>宽屏</PresentationFormat>
  <Paragraphs>70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Wingdings</vt:lpstr>
      <vt:lpstr>Office 主题</vt:lpstr>
      <vt:lpstr>1_Office 主题</vt:lpstr>
      <vt:lpstr>中微子散射信号模拟</vt:lpstr>
      <vt:lpstr>    baseline</vt:lpstr>
      <vt:lpstr>能谱与截面</vt:lpstr>
      <vt:lpstr>Neutrino scatting spectrum</vt:lpstr>
      <vt:lpstr>electrons</vt:lpstr>
      <vt:lpstr>Position (1cm to top)</vt:lpstr>
      <vt:lpstr>Position (55cm to top)</vt:lpstr>
      <vt:lpstr>Parameters:</vt:lpstr>
      <vt:lpstr>   Temperature factor for drift V</vt:lpstr>
      <vt:lpstr>E factor for Drift V</vt:lpstr>
      <vt:lpstr>Energy lower limit to 0.02keV</vt:lpstr>
      <vt:lpstr>Worse conditions:  </vt:lpstr>
      <vt:lpstr>Drift V_min  =Drift V(E=1500)/5</vt:lpstr>
      <vt:lpstr>Drift V_min  +      electron life : 1ms</vt:lpstr>
      <vt:lpstr>P(0,0,0) default parameters</vt:lpstr>
      <vt:lpstr>Uniform position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中微子散射信号</dc:title>
  <dc:creator>unknown</dc:creator>
  <cp:lastModifiedBy>unknown</cp:lastModifiedBy>
  <cp:revision>57</cp:revision>
  <dcterms:created xsi:type="dcterms:W3CDTF">2018-09-18T02:38:48Z</dcterms:created>
  <dcterms:modified xsi:type="dcterms:W3CDTF">2018-09-26T01:38:13Z</dcterms:modified>
</cp:coreProperties>
</file>