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0" r:id="rId5"/>
    <p:sldId id="257" r:id="rId6"/>
    <p:sldId id="270" r:id="rId7"/>
    <p:sldId id="261" r:id="rId8"/>
    <p:sldId id="263" r:id="rId9"/>
    <p:sldId id="264" r:id="rId10"/>
    <p:sldId id="265" r:id="rId11"/>
    <p:sldId id="267" r:id="rId12"/>
    <p:sldId id="272" r:id="rId13"/>
    <p:sldId id="268" r:id="rId14"/>
    <p:sldId id="269" r:id="rId15"/>
    <p:sldId id="266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95" d="100"/>
          <a:sy n="95" d="100"/>
        </p:scale>
        <p:origin x="57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DEA890-F7CE-4750-BB0C-C75C7BF75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0A289D-45D8-48CE-8C46-25932DB18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F3B530-4016-4427-AEFA-D02D113A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49E2-C3FB-41EC-B219-DEFB8228923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05DC4E-0BE6-4FBD-89FD-63A055CE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F3380F-864D-49B6-A69C-D5428CCF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D85B-E80D-42ED-A8A9-7CBEEFA3A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5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424492-4232-4E02-BF0A-0188EB56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DE2A72-3B7C-479D-948F-B843FA17D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DC7F5A-09EB-45F9-BCE0-1FFFE7A6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49E2-C3FB-41EC-B219-DEFB8228923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58E59E-E3E0-4E02-B2CC-498F2D1F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D74150-BADC-4601-A4EC-042C16A2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D85B-E80D-42ED-A8A9-7CBEEFA3A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3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EA104F-E16B-4A6F-9699-E39476CED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F2E2BC-0835-4A2E-9116-ED89CFAC7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A95161-7B92-4515-B106-03753F0C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49E2-C3FB-41EC-B219-DEFB8228923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097199-05B9-47AF-AF94-483DE1D1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84B68D-E376-4039-B09F-C460943D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D85B-E80D-42ED-A8A9-7CBEEFA3A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07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07135-E8DD-4EB1-90B3-7E060B34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922026-A693-4BDD-A72B-BC31F0C1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7F5CE8-9F78-4BFF-A7B4-E5646335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49E2-C3FB-41EC-B219-DEFB8228923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A9BA73-9A32-4DAC-9A5A-C4F487BB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0CB79B-C777-47B4-912F-B62A04A5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D85B-E80D-42ED-A8A9-7CBEEFA3A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17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D30D90-A796-4265-8E8F-B10B1AEA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9ACCEA-9ED2-4BB9-B871-5C54D3E25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E473D1-B7D1-4ABA-886A-07C166E2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49E2-C3FB-41EC-B219-DEFB8228923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6248D9-ABA8-492A-B284-C3EABEA3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C3C60C-07F0-4B2F-8129-54B716A9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D85B-E80D-42ED-A8A9-7CBEEFA3A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22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0816A-5FFD-484E-BB3A-84448A42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D7F1D6-4830-4567-8739-9AF193834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2E427B-6D22-4F75-BB1C-D899656A7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091EC0-0556-41B5-93AB-2A72F7A4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49E2-C3FB-41EC-B219-DEFB8228923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2790E5-7097-4E32-90F3-CD2DAAE4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F67B80-28A2-4FD7-83C7-FC6F2CD3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D85B-E80D-42ED-A8A9-7CBEEFA3A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24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0CFA80-FF7D-417B-B65B-EBBC4E9A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75008A-970F-46A8-AA59-C22E4939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C3D21E-5055-4677-9A05-1D9D029E5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E9BA729-EA21-4EBC-B46A-D3651D453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2B08F4-387A-4F73-90B7-129D6DFC3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CC20F7-4A01-4779-AA6E-026F6A1B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49E2-C3FB-41EC-B219-DEFB8228923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399B02-C64C-422C-B7DD-62411F63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784394-57A8-40D7-8132-1F12BF93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D85B-E80D-42ED-A8A9-7CBEEFA3A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7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B360A7-3E6A-4E49-AFFA-A93F86EC8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507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5EE136-DA17-4E70-8E34-8F20EFDD8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49E2-C3FB-41EC-B219-DEFB8228923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FBB7E2-AC31-4E76-ADB6-50E619C5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920AE1-FA05-4ED0-AF79-F88EDA7D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D85B-E80D-42ED-A8A9-7CBEEFA3A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7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1A2C93-7C08-4A6D-960D-F118F521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49E2-C3FB-41EC-B219-DEFB8228923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188BB4-E0CE-4BC2-B8C9-F198CF32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740AC3-3360-4315-97D4-E6205698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D85B-E80D-42ED-A8A9-7CBEEFA3A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808214-29D5-4F0C-984B-87D256A4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856F05-47FB-43DE-B640-C4ADD6AC7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64F105-2356-41D0-A7ED-61A836390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362DFE-60C8-40E4-B5A6-6E55C4F7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49E2-C3FB-41EC-B219-DEFB8228923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95B24F-1D89-4CB5-A1BD-7672BB96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E82FE9-0F34-496B-A28B-DA7BA8AA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D85B-E80D-42ED-A8A9-7CBEEFA3A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3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61D8BF-D9C7-4256-8FC9-0589D256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DBC6C9-4705-43AE-8075-DEDD13C51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CFBB3C-383F-4768-8536-704221D6F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0C4F39-9644-4823-887B-36266A49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49E2-C3FB-41EC-B219-DEFB8228923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C01FA-E532-4029-923F-E44DCE7D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CAEE53-1786-42AD-862A-B5BDF08E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D85B-E80D-42ED-A8A9-7CBEEFA3A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3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3B0ADE-6907-4885-8D46-2D7E07B5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A1BD62-98B9-4D7F-9BEC-2CBA35FB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FAEE6-1E3D-4BA0-A510-A75B5576E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949E2-C3FB-41EC-B219-DEFB8228923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ACAAA1-2600-4119-B6DF-7CE7897AD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7FE638-4C3C-4B41-A725-2E5D60272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5D85B-E80D-42ED-A8A9-7CBEEFA3A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51BC01-3FCE-4C11-85DA-71A3B529A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Distinguish signal and background</a:t>
            </a:r>
            <a:br>
              <a:rPr lang="en-US" altLang="zh-CN" sz="3200" dirty="0"/>
            </a:br>
            <a:r>
              <a:rPr lang="en-US" altLang="zh-CN" sz="3200" dirty="0"/>
              <a:t>using simple features</a:t>
            </a:r>
            <a:endParaRPr lang="zh-CN" altLang="en-US" sz="32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16183A-D7E0-4249-818D-FCF38C273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69098"/>
            <a:ext cx="6858000" cy="128870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Long </a:t>
            </a:r>
            <a:r>
              <a:rPr lang="en-US" altLang="zh-CN" sz="2000" dirty="0" err="1"/>
              <a:t>Peixun</a:t>
            </a:r>
            <a:endParaRPr lang="en-US" altLang="zh-CN" sz="2000" dirty="0"/>
          </a:p>
          <a:p>
            <a:r>
              <a:rPr lang="en-US" altLang="zh-CN" sz="2000" dirty="0"/>
              <a:t>2018.9.20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66415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1399CD-3DE9-4474-8A13-31621CDB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22A44-8F45-4EA4-A704-039A668F0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Require signal reserve rate (Recall) &gt; 99%</a:t>
            </a:r>
          </a:p>
          <a:p>
            <a:r>
              <a:rPr lang="en-US" altLang="zh-CN" dirty="0"/>
              <a:t>Threshold = 0.25</a:t>
            </a:r>
          </a:p>
          <a:p>
            <a:r>
              <a:rPr lang="en-US" altLang="zh-CN" dirty="0"/>
              <a:t>Test result:</a:t>
            </a:r>
          </a:p>
          <a:p>
            <a:pPr marL="342900" lvl="1" indent="0">
              <a:buNone/>
            </a:pPr>
            <a:r>
              <a:rPr lang="en-US" altLang="zh-CN" dirty="0"/>
              <a:t>Test 1127273 samples, 822229 correct, 72.93965170814877 %</a:t>
            </a:r>
          </a:p>
          <a:p>
            <a:pPr marL="342900" lvl="1" indent="0">
              <a:buNone/>
            </a:pPr>
            <a:r>
              <a:rPr lang="en-US" altLang="zh-CN" dirty="0"/>
              <a:t>label signal: 704403   true signal: 698026</a:t>
            </a:r>
          </a:p>
          <a:p>
            <a:pPr marL="342900" lvl="1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Signal reserve: 99.09469437239761 %</a:t>
            </a:r>
          </a:p>
          <a:p>
            <a:pPr marL="342900" lvl="1" indent="0">
              <a:buNone/>
            </a:pPr>
            <a:r>
              <a:rPr lang="en-US" altLang="zh-CN" dirty="0"/>
              <a:t>label background: 422870   true background: 124203</a:t>
            </a:r>
          </a:p>
          <a:p>
            <a:pPr marL="342900" lvl="1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Background removal: 29.371438030600423 %</a:t>
            </a:r>
          </a:p>
          <a:p>
            <a:pPr marL="342900" lvl="1" indent="0">
              <a:buNone/>
            </a:pPr>
            <a:r>
              <a:rPr lang="en-US" altLang="zh-CN" dirty="0"/>
              <a:t>TP: 698026          FN: 6377</a:t>
            </a:r>
          </a:p>
          <a:p>
            <a:pPr marL="342900" lvl="1" indent="0">
              <a:buNone/>
            </a:pPr>
            <a:r>
              <a:rPr lang="en-US" altLang="zh-CN" dirty="0"/>
              <a:t>FP: 298667          TN: 124203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649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0A65E-CCEF-4E7B-A1A3-E5AF0795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P-R curve and ROC curve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9836648C-1BA2-45D7-AE60-0B9D1959A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449088"/>
          </a:xfrm>
        </p:spPr>
        <p:txBody>
          <a:bodyPr/>
          <a:lstStyle/>
          <a:p>
            <a:pPr algn="ctr"/>
            <a:r>
              <a:rPr lang="en-US" altLang="zh-CN" dirty="0"/>
              <a:t>P-R curve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C7CAACF-A583-4BB3-AA0B-8A8B4E542E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0" y="2351315"/>
            <a:ext cx="3684588" cy="3684588"/>
          </a:xfrm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5A07FE6D-6819-4F9D-800D-6E4406EAB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449088"/>
          </a:xfrm>
        </p:spPr>
        <p:txBody>
          <a:bodyPr/>
          <a:lstStyle/>
          <a:p>
            <a:pPr algn="ctr"/>
            <a:r>
              <a:rPr lang="en-US" altLang="zh-CN" dirty="0"/>
              <a:t>ROC curve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EBAD8F43-4D49-4A76-9B9D-146C4A002A7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78" y="235131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5977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BBF3F-88AC-4447-BE5A-2786EA0D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Removal – Signal Reserve</a:t>
            </a:r>
            <a:endParaRPr lang="zh-CN" altLang="en-US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0C93FC20-4A69-4BDD-9341-7D1F33A6C8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07469"/>
            <a:ext cx="3475392" cy="3475392"/>
          </a:xfrm>
        </p:spPr>
      </p:pic>
      <p:pic>
        <p:nvPicPr>
          <p:cNvPr id="8" name="内容占位符 4">
            <a:extLst>
              <a:ext uri="{FF2B5EF4-FFF2-40B4-BE49-F238E27FC236}">
                <a16:creationId xmlns:a16="http://schemas.microsoft.com/office/drawing/2014/main" id="{5F56EC27-9B09-40A1-80BB-5BD655ADA4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58" y="1907469"/>
            <a:ext cx="4514850" cy="4514850"/>
          </a:xfr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A00CC53-FACE-4762-B855-E7FAED3D15C0}"/>
              </a:ext>
            </a:extLst>
          </p:cNvPr>
          <p:cNvSpPr/>
          <p:nvPr/>
        </p:nvSpPr>
        <p:spPr>
          <a:xfrm>
            <a:off x="3466681" y="2220686"/>
            <a:ext cx="386862" cy="287885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5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0BD2A8-8663-4F41-9123-252BA7547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removal display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EB1A73E-E096-4857-8CED-11F64379B0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194"/>
            <a:ext cx="4514850" cy="4514850"/>
          </a:xfr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F304848-FD3C-47B9-BB0C-F5D9FBE032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2058193"/>
            <a:ext cx="4514850" cy="4514850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E09E1ED-2C49-49AD-8EF5-EFEF13AA17B3}"/>
              </a:ext>
            </a:extLst>
          </p:cNvPr>
          <p:cNvSpPr txBox="1"/>
          <p:nvPr/>
        </p:nvSpPr>
        <p:spPr>
          <a:xfrm>
            <a:off x="628650" y="1690689"/>
            <a:ext cx="2947595" cy="36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Evend</a:t>
            </a:r>
            <a:r>
              <a:rPr lang="en-US" altLang="zh-CN" dirty="0"/>
              <a:t> ID = 31213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472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759468-D9EC-4F01-8848-E5FCBC62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removal display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05B085B-0FDB-4943-A861-DB7BB02A48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194"/>
            <a:ext cx="4514850" cy="4514850"/>
          </a:xfr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1E5B99F6-5DA4-467F-B2CF-C48840E4AD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2058193"/>
            <a:ext cx="4514849" cy="4514849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4FDE937-4E5A-4C77-81CA-BAC69218AD48}"/>
              </a:ext>
            </a:extLst>
          </p:cNvPr>
          <p:cNvSpPr txBox="1"/>
          <p:nvPr/>
        </p:nvSpPr>
        <p:spPr>
          <a:xfrm>
            <a:off x="628650" y="1690689"/>
            <a:ext cx="2947595" cy="36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Evend</a:t>
            </a:r>
            <a:r>
              <a:rPr lang="en-US" altLang="zh-CN" dirty="0"/>
              <a:t> ID = 40525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2916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4BAFB-C756-4CA1-8CBB-70709928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removal display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421DF72-FAED-4597-AA7C-AF4CC61E23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194"/>
            <a:ext cx="4514850" cy="4514850"/>
          </a:xfrm>
        </p:spPr>
      </p:pic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0ED06538-9EF2-4400-A0A5-F33FBC3AD7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55765"/>
            <a:ext cx="4514850" cy="4520493"/>
          </a:xfr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EE1E34B-EFF8-49C4-98AE-0F501FCD25F7}"/>
              </a:ext>
            </a:extLst>
          </p:cNvPr>
          <p:cNvSpPr txBox="1"/>
          <p:nvPr/>
        </p:nvSpPr>
        <p:spPr>
          <a:xfrm>
            <a:off x="628650" y="1689475"/>
            <a:ext cx="2947595" cy="36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Evend</a:t>
            </a:r>
            <a:r>
              <a:rPr lang="en-US" altLang="zh-CN" dirty="0"/>
              <a:t> ID = 218346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382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0F540-A423-4DEC-8A73-A169E923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2724C5-AC07-4F3B-B7B1-DB97A6CC8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Just using simple features, the background removal effect is not good (~30%).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Next plan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Use “clearer” training data.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Consider more features, for example, neighbors’ features.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Use “clustering” to get overall structure of each event.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Cross validation.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474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3E5CD-61F7-4BF7-8E51-66319550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CCF1BA-52BD-4172-BF3D-DA540414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95272"/>
          </a:xfrm>
        </p:spPr>
        <p:txBody>
          <a:bodyPr/>
          <a:lstStyle/>
          <a:p>
            <a:r>
              <a:rPr lang="en-US" altLang="zh-CN" dirty="0"/>
              <a:t>Data used for machine learning</a:t>
            </a:r>
          </a:p>
          <a:p>
            <a:pPr lvl="1"/>
            <a:r>
              <a:rPr lang="en-US" altLang="zh-CN" dirty="0"/>
              <a:t>Data for training</a:t>
            </a:r>
          </a:p>
          <a:p>
            <a:pPr lvl="1"/>
            <a:r>
              <a:rPr lang="en-US" altLang="zh-CN" dirty="0"/>
              <a:t>Data for test</a:t>
            </a:r>
          </a:p>
          <a:p>
            <a:r>
              <a:rPr lang="en-US" altLang="zh-CN" dirty="0"/>
              <a:t>Data distribution analyze</a:t>
            </a:r>
          </a:p>
          <a:p>
            <a:pPr lvl="1"/>
            <a:r>
              <a:rPr lang="en-US" altLang="zh-CN" dirty="0"/>
              <a:t>Distribution display</a:t>
            </a:r>
          </a:p>
          <a:p>
            <a:pPr lvl="1"/>
            <a:r>
              <a:rPr lang="en-US" altLang="zh-CN" dirty="0"/>
              <a:t>Features will be used in machine learning</a:t>
            </a:r>
          </a:p>
          <a:p>
            <a:pPr lvl="1"/>
            <a:r>
              <a:rPr lang="en-US" altLang="zh-CN" dirty="0"/>
              <a:t>Some abnormal events</a:t>
            </a:r>
          </a:p>
          <a:p>
            <a:r>
              <a:rPr lang="en-US" altLang="zh-CN" dirty="0"/>
              <a:t>Machine learning model</a:t>
            </a:r>
          </a:p>
          <a:p>
            <a:r>
              <a:rPr lang="en-US" altLang="zh-CN" dirty="0"/>
              <a:t>Result</a:t>
            </a:r>
          </a:p>
          <a:p>
            <a:pPr lvl="1"/>
            <a:r>
              <a:rPr lang="en-US" altLang="zh-CN" dirty="0"/>
              <a:t>Test result</a:t>
            </a:r>
          </a:p>
          <a:p>
            <a:pPr lvl="1"/>
            <a:r>
              <a:rPr lang="en-US" altLang="zh-CN" dirty="0"/>
              <a:t>Curves</a:t>
            </a:r>
          </a:p>
          <a:p>
            <a:pPr lvl="1"/>
            <a:r>
              <a:rPr lang="en-US" altLang="zh-CN" dirty="0"/>
              <a:t>Background removal display</a:t>
            </a:r>
          </a:p>
          <a:p>
            <a:r>
              <a:rPr lang="en-US" altLang="zh-CN" dirty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233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CA0DE-F433-4ED9-B384-E186B6A5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used for training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46F4641-D38C-4362-83A8-DDBEBB0DBD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37169 events,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4.9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/>
                  <a:t> hits.</a:t>
                </a:r>
              </a:p>
              <a:p>
                <a:r>
                  <a:rPr lang="en-US" altLang="zh-CN" dirty="0"/>
                  <a:t>Signal</a:t>
                </a:r>
              </a:p>
              <a:p>
                <a:pPr lvl="1"/>
                <a:r>
                  <a:rPr lang="en-US" altLang="zh-CN" dirty="0"/>
                  <a:t>round11, </a:t>
                </a:r>
                <a:r>
                  <a:rPr lang="en-US" altLang="zh-CN" dirty="0" err="1"/>
                  <a:t>BBhabha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171208, 171209, 171210, 171211</a:t>
                </a:r>
              </a:p>
              <a:p>
                <a:r>
                  <a:rPr lang="en-US" altLang="zh-CN" dirty="0"/>
                  <a:t>Background</a:t>
                </a:r>
              </a:p>
              <a:p>
                <a:pPr lvl="1"/>
                <a:r>
                  <a:rPr lang="en-US" altLang="zh-CN" dirty="0"/>
                  <a:t>Random trigger</a:t>
                </a:r>
              </a:p>
              <a:p>
                <a:pPr lvl="1"/>
                <a:r>
                  <a:rPr lang="en-US" altLang="zh-CN" dirty="0" err="1"/>
                  <a:t>Runno</a:t>
                </a:r>
                <a:r>
                  <a:rPr lang="en-US" altLang="zh-CN" dirty="0"/>
                  <a:t> = 52944</a:t>
                </a:r>
              </a:p>
              <a:p>
                <a:r>
                  <a:rPr lang="en-US" altLang="zh-CN" dirty="0"/>
                  <a:t>Mix signal and background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46F4641-D38C-4362-83A8-DDBEBB0DBD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858260D-AE45-41A7-93D0-9963D77B3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13" y="2210696"/>
            <a:ext cx="4580087" cy="458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0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A85D3-A50A-4205-B6C4-296DE3C9F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used for test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01C8DCD-AD10-48F5-A79A-63E314A1C7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9276 events,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4.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dirty="0"/>
                  <a:t> hits.</a:t>
                </a:r>
              </a:p>
              <a:p>
                <a:r>
                  <a:rPr lang="en-US" altLang="zh-CN" dirty="0"/>
                  <a:t>Signal</a:t>
                </a:r>
              </a:p>
              <a:p>
                <a:pPr lvl="1"/>
                <a:r>
                  <a:rPr lang="en-US" altLang="zh-CN" dirty="0"/>
                  <a:t>round11, </a:t>
                </a:r>
                <a:r>
                  <a:rPr lang="en-US" altLang="zh-CN" dirty="0" err="1"/>
                  <a:t>BBhabha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171212</a:t>
                </a:r>
              </a:p>
              <a:p>
                <a:r>
                  <a:rPr lang="en-US" altLang="zh-CN" dirty="0"/>
                  <a:t>Background</a:t>
                </a:r>
              </a:p>
              <a:p>
                <a:pPr lvl="1"/>
                <a:r>
                  <a:rPr lang="en-US" altLang="zh-CN" dirty="0"/>
                  <a:t>Random trigger</a:t>
                </a:r>
              </a:p>
              <a:p>
                <a:pPr lvl="1"/>
                <a:r>
                  <a:rPr lang="en-US" altLang="zh-CN" dirty="0" err="1"/>
                  <a:t>Runno</a:t>
                </a:r>
                <a:r>
                  <a:rPr lang="en-US" altLang="zh-CN" dirty="0"/>
                  <a:t> = 52944</a:t>
                </a:r>
              </a:p>
              <a:p>
                <a:r>
                  <a:rPr lang="en-US" altLang="zh-CN" dirty="0"/>
                  <a:t>Mix signal and background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01C8DCD-AD10-48F5-A79A-63E314A1C7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19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3440F1-AB55-446C-921D-68957472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90" y="391885"/>
            <a:ext cx="1512277" cy="127614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Overall distribution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35A33C-F254-4F18-95D1-28D21B276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7" y="3571865"/>
            <a:ext cx="3286137" cy="32861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D09BD5E-49CB-40EA-9250-681112B3D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8" y="391885"/>
            <a:ext cx="3286137" cy="32861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BA22484-9C88-497D-B629-63121F78A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04" y="391885"/>
            <a:ext cx="3286137" cy="32861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C972659-AAFE-4819-9FDA-C199BB507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05" y="3571864"/>
            <a:ext cx="3286136" cy="32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8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>
            <a:extLst>
              <a:ext uri="{FF2B5EF4-FFF2-40B4-BE49-F238E27FC236}">
                <a16:creationId xmlns:a16="http://schemas.microsoft.com/office/drawing/2014/main" id="{1275AFA6-893E-4C4A-8D54-B94A71B7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2556677" cy="986376"/>
          </a:xfrm>
        </p:spPr>
        <p:txBody>
          <a:bodyPr>
            <a:normAutofit/>
          </a:bodyPr>
          <a:lstStyle/>
          <a:p>
            <a:r>
              <a:rPr lang="en-US" altLang="zh-CN" sz="2400" dirty="0" err="1"/>
              <a:t>Rawtime</a:t>
            </a:r>
            <a:r>
              <a:rPr lang="en-US" altLang="zh-CN" sz="2400" dirty="0"/>
              <a:t> and ADC in an event</a:t>
            </a:r>
            <a:endParaRPr lang="zh-CN" altLang="en-US" sz="2400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E12A40AA-8D50-4D3E-820F-67B04F0308E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050"/>
            <a:ext cx="4895850" cy="3917950"/>
          </a:xfrm>
        </p:spPr>
      </p:pic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26ED7BF5-9D67-4536-9586-7B4F18578D2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2940050"/>
            <a:ext cx="4895850" cy="3917950"/>
          </a:xfr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65FF6C9-8524-4E7D-BD71-AA77A02B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33" y="0"/>
            <a:ext cx="3189642" cy="318964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193B46E-C634-4A98-9010-1395BD06D994}"/>
              </a:ext>
            </a:extLst>
          </p:cNvPr>
          <p:cNvSpPr txBox="1"/>
          <p:nvPr/>
        </p:nvSpPr>
        <p:spPr>
          <a:xfrm>
            <a:off x="628650" y="2283543"/>
            <a:ext cx="246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Event ID = 38238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425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73C5F9-1CD5-4E79-AAFB-F9620B0D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Simple features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FBBB30-2F3F-46C8-9C29-F30B70AAE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/>
              <a:t>Features will be used in machine learning</a:t>
            </a:r>
          </a:p>
          <a:p>
            <a:pPr marL="8001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/>
              <a:t>Layer</a:t>
            </a:r>
          </a:p>
          <a:p>
            <a:pPr marL="8001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 err="1"/>
              <a:t>Rawtime</a:t>
            </a:r>
            <a:endParaRPr lang="en-US" altLang="zh-CN" sz="2000" dirty="0"/>
          </a:p>
          <a:p>
            <a:pPr marL="8001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/>
              <a:t>ADC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Only 3 features?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Use simple features as a reference for further research.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5896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4B9AA-547E-4827-AC8D-CBB87C14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0372"/>
            <a:ext cx="7886700" cy="715072"/>
          </a:xfrm>
        </p:spPr>
        <p:txBody>
          <a:bodyPr/>
          <a:lstStyle/>
          <a:p>
            <a:r>
              <a:rPr lang="en-US" altLang="zh-CN" dirty="0"/>
              <a:t>Some abnormal events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03E725-6F28-4A8F-83D8-0EF0A036B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185445"/>
            <a:ext cx="2612055" cy="26120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FF1B26-C77E-48FC-96F9-22F4536EB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06" y="1185445"/>
            <a:ext cx="2612054" cy="26120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341B28-CB69-43D9-8178-4CF1C64C9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60" y="1185445"/>
            <a:ext cx="2612054" cy="26120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479923-C29B-49B4-8A87-1696E0AF1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97498"/>
            <a:ext cx="2612053" cy="26120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C40318A-AD77-43F1-A1BF-DAFA1D9AC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03" y="3797498"/>
            <a:ext cx="2612053" cy="261205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21AF55-7420-41A6-A419-B91829D11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55" y="3797498"/>
            <a:ext cx="2612053" cy="26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1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11986-FD67-41F5-9F2B-50107A56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Machine learning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DE0535-55BF-4E06-8A32-65C620EF8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Neural network</a:t>
            </a:r>
          </a:p>
          <a:p>
            <a:r>
              <a:rPr lang="en-US" altLang="zh-CN" dirty="0"/>
              <a:t>2 inner layers, 32 nodes per layer.</a:t>
            </a:r>
          </a:p>
          <a:p>
            <a:r>
              <a:rPr lang="en-US" altLang="zh-CN" dirty="0"/>
              <a:t>Input: 3 features (layer, </a:t>
            </a:r>
            <a:r>
              <a:rPr lang="en-US" altLang="zh-CN" dirty="0" err="1"/>
              <a:t>rawtime</a:t>
            </a:r>
            <a:r>
              <a:rPr lang="en-US" altLang="zh-CN" dirty="0"/>
              <a:t>, ADC)</a:t>
            </a:r>
          </a:p>
          <a:p>
            <a:r>
              <a:rPr lang="en-US" altLang="zh-CN" dirty="0"/>
              <a:t>Output: [0, 1]</a:t>
            </a:r>
          </a:p>
          <a:p>
            <a:r>
              <a:rPr lang="en-US" altLang="zh-CN" dirty="0"/>
              <a:t>Epoch = 1, </a:t>
            </a:r>
            <a:r>
              <a:rPr lang="en-US" altLang="zh-CN" dirty="0" err="1"/>
              <a:t>batchsize</a:t>
            </a:r>
            <a:r>
              <a:rPr lang="en-US" altLang="zh-CN" dirty="0"/>
              <a:t> = 128</a:t>
            </a:r>
          </a:p>
        </p:txBody>
      </p:sp>
    </p:spTree>
    <p:extLst>
      <p:ext uri="{BB962C8B-B14F-4D97-AF65-F5344CB8AC3E}">
        <p14:creationId xmlns:p14="http://schemas.microsoft.com/office/powerpoint/2010/main" val="3876198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338</Words>
  <Application>Microsoft Office PowerPoint</Application>
  <PresentationFormat>全屏显示(4:3)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Office 主题​​</vt:lpstr>
      <vt:lpstr>Distinguish signal and background using simple features</vt:lpstr>
      <vt:lpstr>Outline</vt:lpstr>
      <vt:lpstr>Data used for training</vt:lpstr>
      <vt:lpstr>Data used for test</vt:lpstr>
      <vt:lpstr>Overall distribution</vt:lpstr>
      <vt:lpstr>Rawtime and ADC in an event</vt:lpstr>
      <vt:lpstr>Simple features</vt:lpstr>
      <vt:lpstr>Some abnormal events</vt:lpstr>
      <vt:lpstr>Machine learning model</vt:lpstr>
      <vt:lpstr>Test Result</vt:lpstr>
      <vt:lpstr>P-R curve and ROC curve</vt:lpstr>
      <vt:lpstr>Background Removal – Signal Reserve</vt:lpstr>
      <vt:lpstr>Background removal display</vt:lpstr>
      <vt:lpstr>Background removal display</vt:lpstr>
      <vt:lpstr>Background removal display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distribution analyzing</dc:title>
  <dc:creator>Long MgcosA</dc:creator>
  <cp:lastModifiedBy>Long MgcosA</cp:lastModifiedBy>
  <cp:revision>48</cp:revision>
  <dcterms:created xsi:type="dcterms:W3CDTF">2018-09-13T08:25:48Z</dcterms:created>
  <dcterms:modified xsi:type="dcterms:W3CDTF">2018-09-20T05:33:21Z</dcterms:modified>
</cp:coreProperties>
</file>