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7CBF-1910-42F3-ACEE-DE46B5B8575E}" type="datetimeFigureOut">
              <a:rPr lang="zh-CN" altLang="en-US" smtClean="0"/>
              <a:t>2018/11/30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4EE1-C759-4318-B397-4DDE7DC648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7275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7CBF-1910-42F3-ACEE-DE46B5B8575E}" type="datetimeFigureOut">
              <a:rPr lang="zh-CN" altLang="en-US" smtClean="0"/>
              <a:t>2018/11/30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4EE1-C759-4318-B397-4DDE7DC648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696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7CBF-1910-42F3-ACEE-DE46B5B8575E}" type="datetimeFigureOut">
              <a:rPr lang="zh-CN" altLang="en-US" smtClean="0"/>
              <a:t>2018/11/30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4EE1-C759-4318-B397-4DDE7DC648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1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7CBF-1910-42F3-ACEE-DE46B5B8575E}" type="datetimeFigureOut">
              <a:rPr lang="zh-CN" altLang="en-US" smtClean="0"/>
              <a:t>2018/11/30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4EE1-C759-4318-B397-4DDE7DC648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5286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7CBF-1910-42F3-ACEE-DE46B5B8575E}" type="datetimeFigureOut">
              <a:rPr lang="zh-CN" altLang="en-US" smtClean="0"/>
              <a:t>2018/11/30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4EE1-C759-4318-B397-4DDE7DC648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9088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7CBF-1910-42F3-ACEE-DE46B5B8575E}" type="datetimeFigureOut">
              <a:rPr lang="zh-CN" altLang="en-US" smtClean="0"/>
              <a:t>2018/11/30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4EE1-C759-4318-B397-4DDE7DC648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2887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7CBF-1910-42F3-ACEE-DE46B5B8575E}" type="datetimeFigureOut">
              <a:rPr lang="zh-CN" altLang="en-US" smtClean="0"/>
              <a:t>2018/11/30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4EE1-C759-4318-B397-4DDE7DC648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5005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7CBF-1910-42F3-ACEE-DE46B5B8575E}" type="datetimeFigureOut">
              <a:rPr lang="zh-CN" altLang="en-US" smtClean="0"/>
              <a:t>2018/11/30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4EE1-C759-4318-B397-4DDE7DC648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6015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7CBF-1910-42F3-ACEE-DE46B5B8575E}" type="datetimeFigureOut">
              <a:rPr lang="zh-CN" altLang="en-US" smtClean="0"/>
              <a:t>2018/11/30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4EE1-C759-4318-B397-4DDE7DC648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4285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7CBF-1910-42F3-ACEE-DE46B5B8575E}" type="datetimeFigureOut">
              <a:rPr lang="zh-CN" altLang="en-US" smtClean="0"/>
              <a:t>2018/11/30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4EE1-C759-4318-B397-4DDE7DC648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4796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B7CBF-1910-42F3-ACEE-DE46B5B8575E}" type="datetimeFigureOut">
              <a:rPr lang="zh-CN" altLang="en-US" smtClean="0"/>
              <a:t>2018/11/30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74EE1-C759-4318-B397-4DDE7DC648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5534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B7CBF-1910-42F3-ACEE-DE46B5B8575E}" type="datetimeFigureOut">
              <a:rPr lang="zh-CN" altLang="en-US" smtClean="0"/>
              <a:t>2018/11/30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74EE1-C759-4318-B397-4DDE7DC648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282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408" y="1340983"/>
            <a:ext cx="8820422" cy="374117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621280" y="330926"/>
            <a:ext cx="4110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LEP</a:t>
            </a:r>
            <a:r>
              <a:rPr lang="zh-CN" altLang="en-US" dirty="0" smtClean="0"/>
              <a:t>上</a:t>
            </a:r>
            <a:r>
              <a:rPr lang="en-US" altLang="zh-CN" dirty="0" smtClean="0"/>
              <a:t>tau decay branching ratio</a:t>
            </a:r>
            <a:r>
              <a:rPr lang="zh-CN" altLang="en-US" dirty="0" smtClean="0"/>
              <a:t>的结果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97073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231871"/>
              </p:ext>
            </p:extLst>
          </p:nvPr>
        </p:nvGraphicFramePr>
        <p:xfrm>
          <a:off x="45181" y="2577729"/>
          <a:ext cx="9063983" cy="28738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7711"/>
                <a:gridCol w="604266"/>
                <a:gridCol w="572462"/>
                <a:gridCol w="572462"/>
                <a:gridCol w="572462"/>
                <a:gridCol w="572462"/>
                <a:gridCol w="572462"/>
                <a:gridCol w="572462"/>
                <a:gridCol w="572462"/>
                <a:gridCol w="572462"/>
                <a:gridCol w="572462"/>
                <a:gridCol w="572462"/>
                <a:gridCol w="572462"/>
                <a:gridCol w="572462"/>
                <a:gridCol w="572462"/>
              </a:tblGrid>
              <a:tr h="25451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 err="1">
                          <a:effectLst/>
                        </a:rPr>
                        <a:t>mis</a:t>
                      </a:r>
                      <a:r>
                        <a:rPr lang="en-US" sz="800" u="none" strike="noStrike" dirty="0">
                          <a:effectLst/>
                        </a:rPr>
                        <a:t>-id NUM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e(MC)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hpi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h2pi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h3pi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h4pi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3h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3hpi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3h2pi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3h3pi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5h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5hpi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others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</a:tr>
              <a:tr h="18709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e(RECO)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15357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9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198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559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162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20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6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2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</a:tr>
              <a:tr h="18709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1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15920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175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450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164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9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1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1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</a:tr>
              <a:tr h="18709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293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874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11283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1159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43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28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</a:tr>
              <a:tr h="18709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hpi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64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26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245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15242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1352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24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4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6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</a:tr>
              <a:tr h="18709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h2pi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4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1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6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5677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3972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240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6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</a:tr>
              <a:tr h="18709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h3pi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2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227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1532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321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11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</a:tr>
              <a:tr h="18709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h4pi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1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115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50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1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</a:tr>
              <a:tr h="18709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3h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8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1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1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169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9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1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8828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234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2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2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</a:tr>
              <a:tr h="18709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3hpi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1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5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731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177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5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211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2614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96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1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</a:tr>
              <a:tr h="18709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3h2pi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4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35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236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21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2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736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238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14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</a:tr>
              <a:tr h="18709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3h3pi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1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1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30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4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 dirty="0">
                          <a:effectLst/>
                        </a:rPr>
                        <a:t>1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14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53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11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</a:tr>
              <a:tr h="18709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5h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8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1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3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13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1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61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</a:tr>
              <a:tr h="18709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5hpi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2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3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1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34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3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1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3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</a:tr>
              <a:tr h="187094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others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51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4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33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801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518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60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 dirty="0">
                          <a:effectLst/>
                        </a:rPr>
                        <a:t>2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328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268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 dirty="0">
                          <a:effectLst/>
                        </a:rPr>
                        <a:t>31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3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5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>
                          <a:effectLst/>
                        </a:rPr>
                        <a:t>3</a:t>
                      </a:r>
                      <a:endParaRPr lang="en-US" altLang="zh-CN" sz="800" b="0" i="0" u="none" strike="noStrike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800" u="none" strike="noStrike" dirty="0">
                          <a:effectLst/>
                        </a:rPr>
                        <a:t>0</a:t>
                      </a:r>
                      <a:endParaRPr lang="en-US" altLang="zh-CN" sz="8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6918" marR="6918" marT="6918" marB="0" anchor="b"/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775063" y="287383"/>
            <a:ext cx="733261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利用</a:t>
            </a:r>
            <a:r>
              <a:rPr lang="en-US" altLang="zh-CN" dirty="0" smtClean="0"/>
              <a:t>Arbor</a:t>
            </a:r>
            <a:r>
              <a:rPr lang="zh-CN" altLang="en-US" dirty="0" smtClean="0"/>
              <a:t>的</a:t>
            </a:r>
            <a:r>
              <a:rPr lang="en-US" altLang="zh-CN" dirty="0" smtClean="0"/>
              <a:t>PID</a:t>
            </a:r>
            <a:r>
              <a:rPr lang="zh-CN" altLang="en-US" dirty="0" smtClean="0"/>
              <a:t>进行简单的</a:t>
            </a:r>
            <a:r>
              <a:rPr lang="en-US" altLang="zh-CN" dirty="0" smtClean="0"/>
              <a:t>tau decay branching</a:t>
            </a:r>
            <a:r>
              <a:rPr lang="zh-CN" altLang="en-US" dirty="0" smtClean="0"/>
              <a:t>测量</a:t>
            </a:r>
            <a:endParaRPr lang="en-US" altLang="zh-CN" dirty="0" smtClean="0"/>
          </a:p>
          <a:p>
            <a:r>
              <a:rPr lang="zh-CN" altLang="en-US" dirty="0" smtClean="0"/>
              <a:t>利用重建出的光子个数计算</a:t>
            </a:r>
            <a:r>
              <a:rPr lang="en-US" altLang="zh-CN" dirty="0" smtClean="0"/>
              <a:t>pi0</a:t>
            </a:r>
            <a:r>
              <a:rPr lang="zh-CN" altLang="en-US" dirty="0" smtClean="0"/>
              <a:t>的数目</a:t>
            </a:r>
            <a:endParaRPr lang="en-US" altLang="zh-CN" dirty="0" smtClean="0"/>
          </a:p>
          <a:p>
            <a:r>
              <a:rPr lang="en-US" altLang="zh-CN" dirty="0" smtClean="0"/>
              <a:t>0 photon-&gt;0 pi0</a:t>
            </a:r>
          </a:p>
          <a:p>
            <a:r>
              <a:rPr lang="en-US" altLang="zh-CN" dirty="0" smtClean="0"/>
              <a:t>1-2photon-&gt;1 pi0</a:t>
            </a:r>
          </a:p>
          <a:p>
            <a:r>
              <a:rPr lang="en-US" altLang="zh-CN" dirty="0" smtClean="0"/>
              <a:t>3-4photon-&gt;2 pi0</a:t>
            </a:r>
          </a:p>
          <a:p>
            <a:r>
              <a:rPr lang="en-US" altLang="zh-CN" dirty="0" smtClean="0"/>
              <a:t>Sample </a:t>
            </a:r>
            <a:r>
              <a:rPr lang="zh-CN" altLang="en-US" dirty="0" smtClean="0"/>
              <a:t>进行了初步的预选，所有存在非来自</a:t>
            </a:r>
            <a:r>
              <a:rPr lang="en-US" altLang="zh-CN" dirty="0" smtClean="0"/>
              <a:t>pi0</a:t>
            </a:r>
            <a:r>
              <a:rPr lang="zh-CN" altLang="en-US" dirty="0" smtClean="0"/>
              <a:t>的光子的事例均被剔除</a:t>
            </a:r>
            <a:endParaRPr lang="en-US" altLang="zh-CN" dirty="0" smtClean="0"/>
          </a:p>
          <a:p>
            <a:r>
              <a:rPr lang="zh-CN" altLang="en-US" dirty="0" smtClean="0"/>
              <a:t>角度限制在桶部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637212" y="5738948"/>
            <a:ext cx="7332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e:97%, mu:95%, h:94%, hpi0:61%, h2pi0:0.48, 3h:94%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61987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45622" y="966651"/>
            <a:ext cx="72106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带电粒子径迹重建的效率基本符合预期</a:t>
            </a:r>
            <a:endParaRPr lang="en-US" altLang="zh-CN" dirty="0" smtClean="0"/>
          </a:p>
          <a:p>
            <a:r>
              <a:rPr lang="en-US" altLang="zh-CN" dirty="0" smtClean="0"/>
              <a:t>e, mu</a:t>
            </a:r>
            <a:r>
              <a:rPr lang="zh-CN" altLang="en-US" dirty="0" smtClean="0"/>
              <a:t>损失效率的主要原因是低能粒子被错误的重建为</a:t>
            </a:r>
            <a:r>
              <a:rPr lang="en-US" altLang="zh-CN" dirty="0" smtClean="0"/>
              <a:t>pi</a:t>
            </a:r>
          </a:p>
          <a:p>
            <a:r>
              <a:rPr lang="en-US" altLang="zh-CN" dirty="0" smtClean="0"/>
              <a:t>3h</a:t>
            </a:r>
            <a:r>
              <a:rPr lang="zh-CN" altLang="en-US" dirty="0" smtClean="0"/>
              <a:t>损失效率的主要原因为低能粒子没有被正确的重建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331" y="2356636"/>
            <a:ext cx="3862739" cy="367184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4731" y="2356636"/>
            <a:ext cx="3883577" cy="3671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694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802674" y="609600"/>
            <a:ext cx="5852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光子的重建效率不高，导致</a:t>
            </a:r>
            <a:r>
              <a:rPr lang="en-US" altLang="zh-CN" dirty="0" smtClean="0"/>
              <a:t>pi0</a:t>
            </a:r>
            <a:r>
              <a:rPr lang="zh-CN" altLang="en-US" dirty="0" smtClean="0"/>
              <a:t>的计数效率低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859" y="1911123"/>
            <a:ext cx="6657975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961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275" y="1721167"/>
            <a:ext cx="7791450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574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" y="1481137"/>
            <a:ext cx="8201025" cy="389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605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1666875"/>
            <a:ext cx="8001000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15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359</Words>
  <Application>Microsoft Office PowerPoint</Application>
  <PresentationFormat>全屏显示(4:3)</PresentationFormat>
  <Paragraphs>238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wzg</dc:creator>
  <cp:lastModifiedBy>wzg</cp:lastModifiedBy>
  <cp:revision>20</cp:revision>
  <dcterms:created xsi:type="dcterms:W3CDTF">2018-11-30T03:55:25Z</dcterms:created>
  <dcterms:modified xsi:type="dcterms:W3CDTF">2018-11-30T04:35:37Z</dcterms:modified>
</cp:coreProperties>
</file>