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51E1-CFE7-49E0-8E16-73A792C60B0A}" type="datetimeFigureOut">
              <a:rPr lang="zh-CN" altLang="en-US" smtClean="0"/>
              <a:t>2018-12-14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4F0C-9C4B-4D54-AA9D-A3F8C67275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7327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51E1-CFE7-49E0-8E16-73A792C60B0A}" type="datetimeFigureOut">
              <a:rPr lang="zh-CN" altLang="en-US" smtClean="0"/>
              <a:t>2018-12-14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4F0C-9C4B-4D54-AA9D-A3F8C67275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1096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51E1-CFE7-49E0-8E16-73A792C60B0A}" type="datetimeFigureOut">
              <a:rPr lang="zh-CN" altLang="en-US" smtClean="0"/>
              <a:t>2018-12-14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4F0C-9C4B-4D54-AA9D-A3F8C67275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4891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51E1-CFE7-49E0-8E16-73A792C60B0A}" type="datetimeFigureOut">
              <a:rPr lang="zh-CN" altLang="en-US" smtClean="0"/>
              <a:t>2018-12-14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4F0C-9C4B-4D54-AA9D-A3F8C67275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4643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51E1-CFE7-49E0-8E16-73A792C60B0A}" type="datetimeFigureOut">
              <a:rPr lang="zh-CN" altLang="en-US" smtClean="0"/>
              <a:t>2018-12-14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4F0C-9C4B-4D54-AA9D-A3F8C67275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3801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51E1-CFE7-49E0-8E16-73A792C60B0A}" type="datetimeFigureOut">
              <a:rPr lang="zh-CN" altLang="en-US" smtClean="0"/>
              <a:t>2018-12-14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4F0C-9C4B-4D54-AA9D-A3F8C67275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7287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51E1-CFE7-49E0-8E16-73A792C60B0A}" type="datetimeFigureOut">
              <a:rPr lang="zh-CN" altLang="en-US" smtClean="0"/>
              <a:t>2018-12-14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4F0C-9C4B-4D54-AA9D-A3F8C67275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504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51E1-CFE7-49E0-8E16-73A792C60B0A}" type="datetimeFigureOut">
              <a:rPr lang="zh-CN" altLang="en-US" smtClean="0"/>
              <a:t>2018-12-14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4F0C-9C4B-4D54-AA9D-A3F8C67275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454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51E1-CFE7-49E0-8E16-73A792C60B0A}" type="datetimeFigureOut">
              <a:rPr lang="zh-CN" altLang="en-US" smtClean="0"/>
              <a:t>2018-12-14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4F0C-9C4B-4D54-AA9D-A3F8C67275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08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51E1-CFE7-49E0-8E16-73A792C60B0A}" type="datetimeFigureOut">
              <a:rPr lang="zh-CN" altLang="en-US" smtClean="0"/>
              <a:t>2018-12-14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4F0C-9C4B-4D54-AA9D-A3F8C67275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2280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51E1-CFE7-49E0-8E16-73A792C60B0A}" type="datetimeFigureOut">
              <a:rPr lang="zh-CN" altLang="en-US" smtClean="0"/>
              <a:t>2018-12-14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4F0C-9C4B-4D54-AA9D-A3F8C67275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5923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251E1-CFE7-49E0-8E16-73A792C60B0A}" type="datetimeFigureOut">
              <a:rPr lang="zh-CN" altLang="en-US" smtClean="0"/>
              <a:t>2018-12-14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54F0C-9C4B-4D54-AA9D-A3F8C67275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672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10" Type="http://schemas.openxmlformats.org/officeDocument/2006/relationships/image" Target="../media/image16.png"/><Relationship Id="rId4" Type="http://schemas.openxmlformats.org/officeDocument/2006/relationships/image" Target="../media/image14.png"/><Relationship Id="rId9" Type="http://schemas.openxmlformats.org/officeDocument/2006/relationships/image" Target="../media/image3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7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26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800" smtClean="0"/>
              <a:t>V4 AHCAL reconstruction constant</a:t>
            </a:r>
            <a:endParaRPr lang="zh-CN" altLang="en-US" sz="48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smtClean="0"/>
          </a:p>
          <a:p>
            <a:r>
              <a:rPr lang="zh-CN" altLang="en-US" smtClean="0"/>
              <a:t>蒋杰臣 赵航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4455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5140" y="1308472"/>
            <a:ext cx="3574691" cy="260922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133" y="4088248"/>
            <a:ext cx="3642979" cy="260922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133" y="1308472"/>
            <a:ext cx="3593279" cy="260922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66420" y="4088248"/>
            <a:ext cx="3533411" cy="2541152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234440" y="4754880"/>
            <a:ext cx="108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6.1%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4928153" y="4756666"/>
            <a:ext cx="108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6.9%</a:t>
            </a: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161288" y="689868"/>
            <a:ext cx="5568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10GeV  </a:t>
            </a:r>
            <a:r>
              <a:rPr lang="el-GR" altLang="zh-CN" smtClean="0"/>
              <a:t>γ</a:t>
            </a:r>
            <a:r>
              <a:rPr lang="en-US" altLang="zh-CN" smtClean="0"/>
              <a:t>  4</a:t>
            </a:r>
            <a:r>
              <a:rPr lang="el-GR" altLang="zh-CN" smtClean="0"/>
              <a:t>π</a:t>
            </a:r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8751984" y="3354062"/>
            <a:ext cx="20778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absorberThickness </a:t>
            </a:r>
            <a:endParaRPr lang="en-US" altLang="zh-CN" smtClean="0"/>
          </a:p>
          <a:p>
            <a:r>
              <a:rPr lang="zh-CN" altLang="en-US" smtClean="0"/>
              <a:t> </a:t>
            </a:r>
            <a:r>
              <a:rPr lang="en-US" altLang="zh-CN" smtClean="0"/>
              <a:t>2.8mm  Cal :61.77 </a:t>
            </a:r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8819104" y="4293215"/>
            <a:ext cx="231185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absorberThickness  </a:t>
            </a:r>
            <a:endParaRPr lang="en-US" altLang="zh-CN" smtClean="0"/>
          </a:p>
          <a:p>
            <a:r>
              <a:rPr lang="en-US" altLang="zh-CN"/>
              <a:t>20 :2.1mm  </a:t>
            </a:r>
            <a:r>
              <a:rPr lang="en-US" altLang="zh-CN" smtClean="0"/>
              <a:t>Cal:48.16</a:t>
            </a:r>
            <a:endParaRPr lang="en-US" altLang="zh-CN"/>
          </a:p>
          <a:p>
            <a:r>
              <a:rPr lang="en-US" altLang="zh-CN" smtClean="0"/>
              <a:t>10 :4.2mm  Cal:96.32</a:t>
            </a:r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/>
              <p:cNvSpPr txBox="1"/>
              <p:nvPr/>
            </p:nvSpPr>
            <p:spPr>
              <a:xfrm>
                <a:off x="8403336" y="2450592"/>
                <a:ext cx="19933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mtClean="0"/>
                  <a:t>Cut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</m:oMath>
                </a14:m>
                <a:r>
                  <a:rPr lang="en-US" altLang="zh-CN" smtClean="0"/>
                  <a:t>&lt;0.99</a:t>
                </a:r>
                <a:endParaRPr lang="zh-CN" altLang="en-US"/>
              </a:p>
            </p:txBody>
          </p:sp>
        </mc:Choice>
        <mc:Fallback xmlns="">
          <p:sp>
            <p:nvSpPr>
              <p:cNvPr id="13" name="文本框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3336" y="2450592"/>
                <a:ext cx="1993392" cy="369332"/>
              </a:xfrm>
              <a:prstGeom prst="rect">
                <a:avLst/>
              </a:prstGeom>
              <a:blipFill>
                <a:blip r:embed="rId6"/>
                <a:stretch>
                  <a:fillRect l="-2752" t="-116393" b="-17541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椭圆 1"/>
          <p:cNvSpPr/>
          <p:nvPr/>
        </p:nvSpPr>
        <p:spPr>
          <a:xfrm>
            <a:off x="640080" y="2578608"/>
            <a:ext cx="694944" cy="12252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7669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8989068" y="1838539"/>
                <a:ext cx="19933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mtClean="0"/>
                  <a:t>Cut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</m:oMath>
                </a14:m>
                <a:r>
                  <a:rPr lang="en-US" altLang="zh-CN" smtClean="0"/>
                  <a:t>&lt;0.99</a:t>
                </a:r>
                <a:endParaRPr lang="zh-CN" altLang="en-US"/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9068" y="1838539"/>
                <a:ext cx="1993392" cy="369332"/>
              </a:xfrm>
              <a:prstGeom prst="rect">
                <a:avLst/>
              </a:prstGeom>
              <a:blipFill>
                <a:blip r:embed="rId2"/>
                <a:stretch>
                  <a:fillRect l="-2752" t="-118333" b="-180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1530" y="1120628"/>
            <a:ext cx="3423847" cy="249950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037" y="1173111"/>
            <a:ext cx="3496441" cy="2499502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>
            <a:off x="9311992" y="4331304"/>
            <a:ext cx="1024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/>
              <a:t>Cal</a:t>
            </a:r>
            <a:r>
              <a:rPr lang="en-US" altLang="zh-CN" smtClean="0"/>
              <a:t>: 79.5</a:t>
            </a:r>
            <a:endParaRPr lang="en-US" altLang="zh-CN"/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9037" y="3879028"/>
            <a:ext cx="3362176" cy="2407373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52437" y="3879027"/>
            <a:ext cx="3262035" cy="240737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/>
              <p:cNvSpPr txBox="1"/>
              <p:nvPr/>
            </p:nvSpPr>
            <p:spPr>
              <a:xfrm>
                <a:off x="2275557" y="530352"/>
                <a:ext cx="2945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zh-CN" altLang="en-US"/>
              </a:p>
            </p:txBody>
          </p:sp>
        </mc:Choice>
        <mc:Fallback xmlns=""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557" y="530352"/>
                <a:ext cx="294568" cy="276999"/>
              </a:xfrm>
              <a:prstGeom prst="rect">
                <a:avLst/>
              </a:prstGeom>
              <a:blipFill>
                <a:blip r:embed="rId7"/>
                <a:stretch>
                  <a:fillRect l="-18367" r="-4082" b="-1555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矩形 1"/>
          <p:cNvSpPr/>
          <p:nvPr/>
        </p:nvSpPr>
        <p:spPr>
          <a:xfrm>
            <a:off x="2761658" y="484185"/>
            <a:ext cx="450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mtClean="0"/>
              <a:t>4</a:t>
            </a:r>
            <a:r>
              <a:rPr lang="el-GR" altLang="zh-CN" smtClean="0"/>
              <a:t>π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097761" y="6470956"/>
            <a:ext cx="1078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10GeV</a:t>
            </a:r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6711866" y="6360631"/>
            <a:ext cx="843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mtClean="0"/>
              <a:t>60GeV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9097619" y="5082713"/>
            <a:ext cx="2350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mtClean="0"/>
              <a:t>重建能量随粒子入射能量的增加偏差增大</a:t>
            </a:r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1143000" y="3099816"/>
            <a:ext cx="813816" cy="5203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0876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347" y="3681374"/>
            <a:ext cx="3777055" cy="262183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447" y="3681374"/>
            <a:ext cx="3496441" cy="252414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7347" y="660865"/>
            <a:ext cx="4116399" cy="288480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027" y="660865"/>
            <a:ext cx="4068180" cy="2884808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9142992" y="4463910"/>
            <a:ext cx="1313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初始</a:t>
            </a:r>
            <a:r>
              <a:rPr lang="en-US" altLang="zh-CN" smtClean="0"/>
              <a:t>Cal: 65</a:t>
            </a:r>
            <a:endParaRPr lang="en-US" altLang="zh-C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/>
              <p:cNvSpPr txBox="1"/>
              <p:nvPr/>
            </p:nvSpPr>
            <p:spPr>
              <a:xfrm>
                <a:off x="9142992" y="3936525"/>
                <a:ext cx="19761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mtClean="0"/>
                  <a:t>Cut 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h𝑖𝑡</m:t>
                        </m:r>
                      </m:sub>
                    </m:sSub>
                  </m:oMath>
                </a14:m>
                <a:r>
                  <a:rPr lang="en-US" altLang="zh-CN" smtClean="0"/>
                  <a:t>&gt;0.5MIP</a:t>
                </a:r>
                <a:endParaRPr lang="zh-CN" altLang="en-US"/>
              </a:p>
            </p:txBody>
          </p:sp>
        </mc:Choice>
        <mc:Fallback xmlns="">
          <p:sp>
            <p:nvSpPr>
              <p:cNvPr id="13" name="文本框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2992" y="3936525"/>
                <a:ext cx="1976112" cy="369332"/>
              </a:xfrm>
              <a:prstGeom prst="rect">
                <a:avLst/>
              </a:prstGeom>
              <a:blipFill>
                <a:blip r:embed="rId9"/>
                <a:stretch>
                  <a:fillRect l="-2778" t="-10000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/>
              <p:cNvSpPr txBox="1"/>
              <p:nvPr/>
            </p:nvSpPr>
            <p:spPr>
              <a:xfrm>
                <a:off x="1860804" y="248165"/>
                <a:ext cx="2945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zh-CN" altLang="en-US"/>
              </a:p>
            </p:txBody>
          </p:sp>
        </mc:Choice>
        <mc:Fallback xmlns="">
          <p:sp>
            <p:nvSpPr>
              <p:cNvPr id="14" name="文本框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0804" y="248165"/>
                <a:ext cx="294568" cy="276999"/>
              </a:xfrm>
              <a:prstGeom prst="rect">
                <a:avLst/>
              </a:prstGeom>
              <a:blipFill>
                <a:blip r:embed="rId10"/>
                <a:stretch>
                  <a:fillRect l="-18367" r="-4082" b="-1555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矩形 14"/>
          <p:cNvSpPr/>
          <p:nvPr/>
        </p:nvSpPr>
        <p:spPr>
          <a:xfrm>
            <a:off x="2413512" y="248165"/>
            <a:ext cx="450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/>
              <a:t>4</a:t>
            </a:r>
            <a:r>
              <a:rPr lang="el-GR" altLang="zh-CN"/>
              <a:t>π</a:t>
            </a:r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2097761" y="6470956"/>
            <a:ext cx="1078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10GeV</a:t>
            </a:r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6711866" y="6360631"/>
            <a:ext cx="843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mtClean="0"/>
              <a:t>60GeV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0401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111" y="1122825"/>
            <a:ext cx="3534926" cy="2499837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138688" y="3825468"/>
            <a:ext cx="851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/>
              <a:t>Cal</a:t>
            </a:r>
            <a:r>
              <a:rPr lang="en-US" altLang="zh-CN" smtClean="0"/>
              <a:t>: 65</a:t>
            </a:r>
            <a:endParaRPr lang="en-US" altLang="zh-CN"/>
          </a:p>
        </p:txBody>
      </p:sp>
      <p:sp>
        <p:nvSpPr>
          <p:cNvPr id="7" name="矩形 6"/>
          <p:cNvSpPr/>
          <p:nvPr/>
        </p:nvSpPr>
        <p:spPr>
          <a:xfrm>
            <a:off x="6497237" y="3825468"/>
            <a:ext cx="1146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/>
              <a:t>Cal</a:t>
            </a:r>
            <a:r>
              <a:rPr lang="en-US" altLang="zh-CN" smtClean="0"/>
              <a:t>: 66.26</a:t>
            </a:r>
            <a:endParaRPr lang="en-US" altLang="zh-CN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1034" y="1122825"/>
            <a:ext cx="3259592" cy="2499837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645920" y="4654296"/>
            <a:ext cx="4517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mtClean="0"/>
              <a:t>最小化得到最优的重建常数</a:t>
            </a:r>
            <a:r>
              <a:rPr lang="en-US" altLang="zh-CN" smtClean="0"/>
              <a:t>Cal= 66.26</a:t>
            </a:r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1284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2128266" y="4463814"/>
                <a:ext cx="1741932" cy="30027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altLang="zh-CN" sz="1400" b="1" smtClean="0"/>
                  <a:t>Fit: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CN" sz="1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sz="14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rad>
                      </m:den>
                    </m:f>
                    <m:r>
                      <a:rPr lang="en-US" altLang="zh-CN" sz="1400" i="1">
                        <a:latin typeface="Cambria Math" panose="02040503050406030204" pitchFamily="18" charset="0"/>
                      </a:rPr>
                      <m:t>⊕</m:t>
                    </m:r>
                    <m:r>
                      <a:rPr lang="en-US" altLang="zh-CN" sz="1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US" altLang="zh-CN" sz="1400" smtClean="0"/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8266" y="4463814"/>
                <a:ext cx="1741932" cy="300275"/>
              </a:xfrm>
              <a:prstGeom prst="rect">
                <a:avLst/>
              </a:prstGeom>
              <a:blipFill>
                <a:blip r:embed="rId5"/>
                <a:stretch>
                  <a:fillRect l="-6294" t="-8000" b="-16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/>
              <p:cNvSpPr txBox="1"/>
              <p:nvPr/>
            </p:nvSpPr>
            <p:spPr>
              <a:xfrm>
                <a:off x="1612392" y="4909286"/>
                <a:ext cx="204825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smtClean="0"/>
                  <a:t>a=5</a:t>
                </a:r>
                <a14:m>
                  <m:oMath xmlns:m="http://schemas.openxmlformats.org/officeDocument/2006/math">
                    <m:r>
                      <a:rPr lang="en-US" altLang="zh-CN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CN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0.4%</m:t>
                    </m:r>
                  </m:oMath>
                </a14:m>
                <a:r>
                  <a:rPr lang="zh-CN" altLang="en-US" sz="2000" smtClean="0"/>
                  <a:t> </a:t>
                </a:r>
                <a:r>
                  <a:rPr lang="en-US" altLang="zh-CN" sz="2000" smtClean="0"/>
                  <a:t>b=</a:t>
                </a:r>
                <a:r>
                  <a:rPr lang="en-US" altLang="zh-CN" sz="2000" smtClean="0"/>
                  <a:t>5.6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en-US" altLang="zh-CN" sz="2000" smtClean="0"/>
                  <a:t>0.07%</a:t>
                </a:r>
                <a:endParaRPr lang="zh-CN" altLang="en-US" sz="2000"/>
              </a:p>
            </p:txBody>
          </p:sp>
        </mc:Choice>
        <mc:Fallback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2392" y="4909286"/>
                <a:ext cx="2048256" cy="707886"/>
              </a:xfrm>
              <a:prstGeom prst="rect">
                <a:avLst/>
              </a:prstGeom>
              <a:blipFill>
                <a:blip r:embed="rId6"/>
                <a:stretch>
                  <a:fillRect l="-3274" t="-4310" b="-1465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图片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41571" y="725435"/>
            <a:ext cx="4388304" cy="313167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41571" y="3857110"/>
            <a:ext cx="4388304" cy="2563081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56365" y="726226"/>
            <a:ext cx="4546698" cy="3592391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1280160" y="320040"/>
            <a:ext cx="3721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mtClean="0"/>
              <a:t>能量分辨</a:t>
            </a:r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7303008" y="320040"/>
            <a:ext cx="3721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mtClean="0"/>
              <a:t>能量线性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4495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87</Words>
  <Application>Microsoft Office PowerPoint</Application>
  <PresentationFormat>宽屏</PresentationFormat>
  <Paragraphs>32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等线</vt:lpstr>
      <vt:lpstr>等线 Light</vt:lpstr>
      <vt:lpstr>Arial</vt:lpstr>
      <vt:lpstr>Cambria Math</vt:lpstr>
      <vt:lpstr>Office 主题​​</vt:lpstr>
      <vt:lpstr>V4 AHCAL reconstruction constant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V4 AHCAL reconstruction constant</dc:title>
  <dc:creator>unknown</dc:creator>
  <cp:lastModifiedBy>unknown</cp:lastModifiedBy>
  <cp:revision>6</cp:revision>
  <dcterms:created xsi:type="dcterms:W3CDTF">2018-12-14T03:02:53Z</dcterms:created>
  <dcterms:modified xsi:type="dcterms:W3CDTF">2018-12-14T06:43:33Z</dcterms:modified>
</cp:coreProperties>
</file>