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ECFED-BBFE-4D18-950E-1D9B55A681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C864A-D732-429C-B923-009C4775D5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Measurement of the integrated luminosity of 1.0GeV beam energy by </a:t>
            </a:r>
            <a:r>
              <a:rPr lang="en-US" altLang="zh-CN" dirty="0" err="1" smtClean="0"/>
              <a:t>Bhabha</a:t>
            </a:r>
            <a:r>
              <a:rPr lang="en-US" altLang="zh-CN" dirty="0" smtClean="0"/>
              <a:t> and di-gamma channels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luxiaoling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 </a:t>
            </a:r>
            <a:r>
              <a:rPr lang="zh-CN" altLang="en-US" dirty="0" smtClean="0"/>
              <a:t>、</a:t>
            </a:r>
            <a:r>
              <a:rPr lang="en-US" altLang="zh-CN" dirty="0" smtClean="0"/>
              <a:t>Generate </a:t>
            </a:r>
            <a:r>
              <a:rPr lang="en-US" altLang="zh-CN" smtClean="0"/>
              <a:t>a MC </a:t>
            </a:r>
            <a:r>
              <a:rPr lang="en-US" altLang="zh-CN" dirty="0" smtClean="0"/>
              <a:t>sample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en-US" altLang="zh-CN" dirty="0" smtClean="0"/>
              <a:t>Monte Carlo sample reconstruction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selection </a:t>
            </a:r>
            <a:r>
              <a:rPr lang="en-US" altLang="zh-CN" dirty="0" err="1" smtClean="0"/>
              <a:t>Bhabha</a:t>
            </a:r>
            <a:r>
              <a:rPr lang="en-US" altLang="zh-CN" dirty="0" smtClean="0"/>
              <a:t> events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WPS 演示</Application>
  <PresentationFormat>全屏显示(4:3)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Office 主题​​</vt:lpstr>
      <vt:lpstr>Measurement of the integrated luminosity of 1.0GeV beam energy by Bhabha and di-gamma channels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of the integrated luminosity of 1.0GeV beam energy by Bhabha and di-gamma channels</dc:title>
  <dc:creator>Windows 用户</dc:creator>
  <cp:lastModifiedBy>s</cp:lastModifiedBy>
  <cp:revision>3</cp:revision>
  <dcterms:created xsi:type="dcterms:W3CDTF">2018-11-01T06:05:00Z</dcterms:created>
  <dcterms:modified xsi:type="dcterms:W3CDTF">2018-11-01T08:38:11Z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