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12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82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23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86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84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5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64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30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65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0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6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1E946-88E7-4111-94EB-6A00E72AA056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83F16-E990-45C3-95DC-2E73BEF8D6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71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Distribution of Each Layer and Event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58936"/>
            <a:ext cx="6858000" cy="1298864"/>
          </a:xfrm>
        </p:spPr>
        <p:txBody>
          <a:bodyPr/>
          <a:lstStyle/>
          <a:p>
            <a:r>
              <a:rPr lang="en-US" altLang="zh-CN" dirty="0" smtClean="0"/>
              <a:t>Long </a:t>
            </a:r>
            <a:r>
              <a:rPr lang="en-US" altLang="zh-CN" dirty="0" err="1" smtClean="0"/>
              <a:t>Peixun</a:t>
            </a:r>
            <a:endParaRPr lang="en-US" altLang="zh-CN" dirty="0" smtClean="0"/>
          </a:p>
          <a:p>
            <a:r>
              <a:rPr lang="en-US" altLang="zh-CN" dirty="0" smtClean="0"/>
              <a:t>2018.11.8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6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6" r="12061"/>
          <a:stretch/>
        </p:blipFill>
        <p:spPr>
          <a:xfrm>
            <a:off x="4572000" y="1836624"/>
            <a:ext cx="4520046" cy="4411186"/>
          </a:xfr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event with lowest SR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 r="11865"/>
          <a:stretch/>
        </p:blipFill>
        <p:spPr>
          <a:xfrm>
            <a:off x="0" y="1833751"/>
            <a:ext cx="4540828" cy="4414059"/>
          </a:xfrm>
        </p:spPr>
      </p:pic>
    </p:spTree>
    <p:extLst>
      <p:ext uri="{BB962C8B-B14F-4D97-AF65-F5344CB8AC3E}">
        <p14:creationId xmlns:p14="http://schemas.microsoft.com/office/powerpoint/2010/main" val="35186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event with lowest SR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11" y="1149422"/>
            <a:ext cx="5708578" cy="5708578"/>
          </a:xfrm>
        </p:spPr>
      </p:pic>
      <p:sp>
        <p:nvSpPr>
          <p:cNvPr id="5" name="文本框 4"/>
          <p:cNvSpPr txBox="1"/>
          <p:nvPr/>
        </p:nvSpPr>
        <p:spPr>
          <a:xfrm>
            <a:off x="7096990" y="6068291"/>
            <a:ext cx="204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 Model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67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event with lowest SR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11" y="1149422"/>
            <a:ext cx="5708578" cy="5708578"/>
          </a:xfrm>
        </p:spPr>
      </p:pic>
      <p:sp>
        <p:nvSpPr>
          <p:cNvPr id="5" name="文本框 4"/>
          <p:cNvSpPr txBox="1"/>
          <p:nvPr/>
        </p:nvSpPr>
        <p:spPr>
          <a:xfrm>
            <a:off x="7096990" y="6068291"/>
            <a:ext cx="204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Neural Network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2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event with lowest SR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11" y="1149422"/>
            <a:ext cx="5708578" cy="5708578"/>
          </a:xfrm>
        </p:spPr>
      </p:pic>
      <p:sp>
        <p:nvSpPr>
          <p:cNvPr id="5" name="文本框 4"/>
          <p:cNvSpPr txBox="1"/>
          <p:nvPr/>
        </p:nvSpPr>
        <p:spPr>
          <a:xfrm>
            <a:off x="7096990" y="6068291"/>
            <a:ext cx="204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Mix Model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03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Distribution of each layer and event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Last week I have talked 3 types of Machine Learning Model in signal-background distinguishing:</a:t>
            </a:r>
          </a:p>
          <a:p>
            <a:pPr lvl="1"/>
            <a:r>
              <a:rPr lang="en-US" altLang="zh-CN" dirty="0" smtClean="0"/>
              <a:t>Cut Model, Neural Network and Mix Model.</a:t>
            </a:r>
          </a:p>
          <a:p>
            <a:r>
              <a:rPr lang="en-US" altLang="zh-CN" dirty="0" smtClean="0"/>
              <a:t>In order to analyze the performance of each model in each event and each layer in MDC. I’d like to show some distribution:</a:t>
            </a:r>
          </a:p>
          <a:p>
            <a:pPr lvl="1"/>
            <a:r>
              <a:rPr lang="en-US" altLang="zh-CN" dirty="0" smtClean="0"/>
              <a:t>Signal Reserve-Background Removal distribution of each event;</a:t>
            </a:r>
          </a:p>
          <a:p>
            <a:pPr lvl="1"/>
            <a:r>
              <a:rPr lang="en-US" altLang="zh-CN" dirty="0" smtClean="0"/>
              <a:t>Signal Reserve-Background Removal distribution of each MDC layer;</a:t>
            </a:r>
          </a:p>
          <a:p>
            <a:pPr lvl="1"/>
            <a:r>
              <a:rPr lang="en-US" altLang="zh-CN" dirty="0" smtClean="0"/>
              <a:t>An event which has lowest </a:t>
            </a:r>
            <a:r>
              <a:rPr lang="en-US" altLang="zh-CN" dirty="0"/>
              <a:t>s</a:t>
            </a:r>
            <a:r>
              <a:rPr lang="en-US" altLang="zh-CN" dirty="0" smtClean="0"/>
              <a:t>ignal reserve rate.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06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677" y="1111827"/>
            <a:ext cx="5746173" cy="574617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SR-BR distribution of each event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Cut Model</a:t>
            </a:r>
            <a:endParaRPr lang="zh-CN" altLang="en-US" dirty="0"/>
          </a:p>
        </p:txBody>
      </p:sp>
      <p:sp>
        <p:nvSpPr>
          <p:cNvPr id="5" name="线形标注 2(无边框) 4"/>
          <p:cNvSpPr/>
          <p:nvPr/>
        </p:nvSpPr>
        <p:spPr>
          <a:xfrm>
            <a:off x="7923068" y="2026227"/>
            <a:ext cx="1127414" cy="966354"/>
          </a:xfrm>
          <a:prstGeom prst="callout2">
            <a:avLst>
              <a:gd name="adj1" fmla="val 62083"/>
              <a:gd name="adj2" fmla="val -1591"/>
              <a:gd name="adj3" fmla="val 62083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Average</a:t>
            </a:r>
          </a:p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SR: 99.00%</a:t>
            </a:r>
          </a:p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BR:69.04%</a:t>
            </a:r>
            <a:endParaRPr lang="zh-CN" alt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677" y="1111827"/>
            <a:ext cx="5746173" cy="574617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SR-BR distribution of each event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Neural Network</a:t>
            </a:r>
            <a:endParaRPr lang="zh-CN" altLang="en-US" dirty="0"/>
          </a:p>
        </p:txBody>
      </p:sp>
      <p:sp>
        <p:nvSpPr>
          <p:cNvPr id="5" name="线形标注 2(无边框) 4"/>
          <p:cNvSpPr/>
          <p:nvPr/>
        </p:nvSpPr>
        <p:spPr>
          <a:xfrm>
            <a:off x="7943850" y="2919845"/>
            <a:ext cx="1127414" cy="966354"/>
          </a:xfrm>
          <a:prstGeom prst="callout2">
            <a:avLst>
              <a:gd name="adj1" fmla="val 62083"/>
              <a:gd name="adj2" fmla="val -1591"/>
              <a:gd name="adj3" fmla="val 62083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Average</a:t>
            </a:r>
          </a:p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SR: 99.22%</a:t>
            </a:r>
          </a:p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BR:48.16%</a:t>
            </a:r>
            <a:endParaRPr lang="zh-CN" alt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677" y="1111827"/>
            <a:ext cx="5746173" cy="574617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SR-BR distribution of each event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Mix Model</a:t>
            </a:r>
            <a:endParaRPr lang="zh-CN" altLang="en-US" dirty="0"/>
          </a:p>
        </p:txBody>
      </p:sp>
      <p:sp>
        <p:nvSpPr>
          <p:cNvPr id="5" name="线形标注 2(无边框) 4"/>
          <p:cNvSpPr/>
          <p:nvPr/>
        </p:nvSpPr>
        <p:spPr>
          <a:xfrm>
            <a:off x="7943850" y="1597170"/>
            <a:ext cx="1127414" cy="966354"/>
          </a:xfrm>
          <a:prstGeom prst="callout2">
            <a:avLst>
              <a:gd name="adj1" fmla="val 62083"/>
              <a:gd name="adj2" fmla="val -1591"/>
              <a:gd name="adj3" fmla="val 62083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Average</a:t>
            </a:r>
          </a:p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SR: 98.80%</a:t>
            </a:r>
          </a:p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BR:78.56%</a:t>
            </a:r>
            <a:endParaRPr lang="zh-CN" alt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SR-BR distribution of each layer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08" y="1825625"/>
            <a:ext cx="5801784" cy="4351338"/>
          </a:xfrm>
        </p:spPr>
      </p:pic>
      <p:sp>
        <p:nvSpPr>
          <p:cNvPr id="5" name="文本框 4"/>
          <p:cNvSpPr txBox="1"/>
          <p:nvPr/>
        </p:nvSpPr>
        <p:spPr>
          <a:xfrm>
            <a:off x="7192336" y="5807631"/>
            <a:ext cx="1951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 Model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53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SR-BR distribution of each layer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08" y="1825625"/>
            <a:ext cx="5801784" cy="4351337"/>
          </a:xfrm>
        </p:spPr>
      </p:pic>
      <p:sp>
        <p:nvSpPr>
          <p:cNvPr id="5" name="文本框 4"/>
          <p:cNvSpPr txBox="1"/>
          <p:nvPr/>
        </p:nvSpPr>
        <p:spPr>
          <a:xfrm>
            <a:off x="7192336" y="5807631"/>
            <a:ext cx="195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Neural Network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97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SR-BR distribution of each layer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09" y="1825625"/>
            <a:ext cx="5801782" cy="4351337"/>
          </a:xfrm>
        </p:spPr>
      </p:pic>
      <p:sp>
        <p:nvSpPr>
          <p:cNvPr id="5" name="文本框 4"/>
          <p:cNvSpPr txBox="1"/>
          <p:nvPr/>
        </p:nvSpPr>
        <p:spPr>
          <a:xfrm>
            <a:off x="7192336" y="5807631"/>
            <a:ext cx="195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Mix Model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91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217" y="1690689"/>
            <a:ext cx="5112612" cy="511261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</a:t>
            </a:r>
            <a:r>
              <a:rPr lang="en-US" altLang="zh-CN" dirty="0"/>
              <a:t>e</a:t>
            </a:r>
            <a:r>
              <a:rPr lang="en-US" altLang="zh-CN" dirty="0" smtClean="0"/>
              <a:t>vent with lowest SR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48245"/>
            <a:ext cx="7886700" cy="4628718"/>
          </a:xfrm>
        </p:spPr>
        <p:txBody>
          <a:bodyPr/>
          <a:lstStyle/>
          <a:p>
            <a:r>
              <a:rPr lang="en-US" altLang="zh-CN" dirty="0" smtClean="0"/>
              <a:t>Day == 171210, Run == 52961, </a:t>
            </a:r>
            <a:r>
              <a:rPr lang="en-US" altLang="zh-CN" dirty="0" err="1" smtClean="0"/>
              <a:t>EventID</a:t>
            </a:r>
            <a:r>
              <a:rPr lang="en-US" altLang="zh-CN" dirty="0" smtClean="0"/>
              <a:t> == 2251317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05" y="2258874"/>
            <a:ext cx="4101812" cy="400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195</Words>
  <Application>Microsoft Office PowerPoint</Application>
  <PresentationFormat>全屏显示(4:3)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Office 主题</vt:lpstr>
      <vt:lpstr>Distribution of Each Layer and Event</vt:lpstr>
      <vt:lpstr>Distribution of each layer and event</vt:lpstr>
      <vt:lpstr>SR-BR distribution of each event</vt:lpstr>
      <vt:lpstr>SR-BR distribution of each event</vt:lpstr>
      <vt:lpstr>SR-BR distribution of each event</vt:lpstr>
      <vt:lpstr>SR-BR distribution of each layer</vt:lpstr>
      <vt:lpstr>SR-BR distribution of each layer</vt:lpstr>
      <vt:lpstr>SR-BR distribution of each layer</vt:lpstr>
      <vt:lpstr>An event with lowest SR</vt:lpstr>
      <vt:lpstr>An event with lowest SR</vt:lpstr>
      <vt:lpstr>An event with lowest SR</vt:lpstr>
      <vt:lpstr>An event with lowest SR</vt:lpstr>
      <vt:lpstr>An event with lowest SR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MgcosA</dc:creator>
  <cp:lastModifiedBy>MgcosA</cp:lastModifiedBy>
  <cp:revision>21</cp:revision>
  <dcterms:created xsi:type="dcterms:W3CDTF">2018-11-08T01:29:08Z</dcterms:created>
  <dcterms:modified xsi:type="dcterms:W3CDTF">2018-11-08T03:15:04Z</dcterms:modified>
</cp:coreProperties>
</file>