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5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37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76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77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56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78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16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4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32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7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00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55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9B3D4-45F2-470E-8FEB-0D45C67038F3}" type="datetimeFigureOut">
              <a:rPr lang="zh-CN" altLang="en-US" smtClean="0"/>
              <a:t>2018-12-4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1EA5D-0ECE-489E-BB8F-E82BF0CAD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11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 smtClean="0"/>
              <a:t>SiPM</a:t>
            </a:r>
            <a:r>
              <a:rPr lang="zh-CN" altLang="en-US" dirty="0" smtClean="0"/>
              <a:t>测试进展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2018-12-05</a:t>
            </a:r>
          </a:p>
          <a:p>
            <a:r>
              <a:rPr lang="zh-CN" altLang="en-US" dirty="0"/>
              <a:t>郭聪</a:t>
            </a:r>
          </a:p>
        </p:txBody>
      </p:sp>
    </p:spTree>
    <p:extLst>
      <p:ext uri="{BB962C8B-B14F-4D97-AF65-F5344CB8AC3E}">
        <p14:creationId xmlns:p14="http://schemas.microsoft.com/office/powerpoint/2010/main" val="289965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近期主要工作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/>
              <a:t>1</a:t>
            </a:r>
            <a:r>
              <a:rPr lang="zh-CN" altLang="en-US" sz="3200" dirty="0" smtClean="0"/>
              <a:t>、</a:t>
            </a:r>
            <a:r>
              <a:rPr lang="en-US" altLang="zh-CN" sz="3200" dirty="0" err="1" smtClean="0"/>
              <a:t>SiPM</a:t>
            </a:r>
            <a:r>
              <a:rPr lang="zh-CN" altLang="en-US" sz="3200" dirty="0" smtClean="0"/>
              <a:t>读出电路的设计及制作；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2</a:t>
            </a:r>
            <a:r>
              <a:rPr lang="zh-CN" altLang="en-US" sz="3200" dirty="0" smtClean="0"/>
              <a:t>、</a:t>
            </a:r>
            <a:r>
              <a:rPr lang="en-US" altLang="zh-CN" sz="3200" dirty="0" err="1" smtClean="0"/>
              <a:t>SiPM</a:t>
            </a:r>
            <a:r>
              <a:rPr lang="zh-CN" altLang="en-US" sz="3200" dirty="0" smtClean="0"/>
              <a:t>常温测试；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3</a:t>
            </a:r>
            <a:r>
              <a:rPr lang="zh-CN" altLang="en-US" sz="3200" dirty="0" smtClean="0"/>
              <a:t>、用于</a:t>
            </a:r>
            <a:r>
              <a:rPr lang="en-US" altLang="zh-CN" sz="3200" dirty="0" err="1" smtClean="0"/>
              <a:t>SiPM</a:t>
            </a:r>
            <a:r>
              <a:rPr lang="zh-CN" altLang="en-US" sz="3200" dirty="0" smtClean="0"/>
              <a:t>低温测试设备制作（设备采购搭建中）；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1367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818" y="365125"/>
            <a:ext cx="10515600" cy="869909"/>
          </a:xfrm>
        </p:spPr>
        <p:txBody>
          <a:bodyPr/>
          <a:lstStyle/>
          <a:p>
            <a:r>
              <a:rPr lang="en-US" altLang="zh-CN" dirty="0" err="1"/>
              <a:t>SiPM</a:t>
            </a:r>
            <a:r>
              <a:rPr lang="zh-CN" altLang="en-US" dirty="0"/>
              <a:t>读出电路的设计及制作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88818" y="5503484"/>
            <a:ext cx="710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目前已采购的几种</a:t>
            </a:r>
            <a:r>
              <a:rPr lang="en-US" altLang="zh-CN" sz="2400" dirty="0" err="1" smtClean="0"/>
              <a:t>SiPM</a:t>
            </a:r>
            <a:endParaRPr lang="zh-CN" altLang="en-US" sz="2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588818" y="2029618"/>
            <a:ext cx="4006933" cy="2339440"/>
            <a:chOff x="588818" y="1793173"/>
            <a:chExt cx="4164875" cy="235131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793173"/>
              <a:ext cx="4164875" cy="235131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080654" y="3356605"/>
              <a:ext cx="1935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滨松</a:t>
              </a:r>
              <a:r>
                <a:rPr lang="en-US" altLang="zh-CN" sz="2000" b="1" dirty="0" smtClean="0"/>
                <a:t>VUV-4</a:t>
              </a:r>
              <a:endParaRPr lang="zh-CN" altLang="en-US" sz="2000" b="1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470" y="1413235"/>
            <a:ext cx="1814583" cy="13040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975" y="1809256"/>
            <a:ext cx="1695450" cy="17907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140" y="2825933"/>
            <a:ext cx="2506499" cy="22981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9851" y="1507988"/>
            <a:ext cx="2629192" cy="22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60" y="1376300"/>
            <a:ext cx="4085372" cy="33481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650" y="1376299"/>
            <a:ext cx="5875626" cy="3348163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529441" y="352011"/>
            <a:ext cx="10515600" cy="8699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 smtClean="0"/>
              <a:t>两种</a:t>
            </a:r>
            <a:r>
              <a:rPr lang="en-US" altLang="zh-CN" sz="4000" dirty="0" err="1" smtClean="0"/>
              <a:t>SiPM</a:t>
            </a:r>
            <a:r>
              <a:rPr lang="zh-CN" altLang="en-US" sz="4000" dirty="0" smtClean="0"/>
              <a:t>量子效率比较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953360" y="5237018"/>
            <a:ext cx="437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滨松产品可以直接用于</a:t>
            </a:r>
            <a:r>
              <a:rPr lang="en-US" altLang="zh-CN" dirty="0" smtClean="0"/>
              <a:t>128nm</a:t>
            </a:r>
            <a:r>
              <a:rPr lang="zh-CN" altLang="en-US" dirty="0" smtClean="0"/>
              <a:t>的光读出，但是量子效率只有</a:t>
            </a:r>
            <a:r>
              <a:rPr lang="en-US" altLang="zh-CN" dirty="0" smtClean="0"/>
              <a:t>~14%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952872" y="5237018"/>
            <a:ext cx="437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SenSL</a:t>
            </a:r>
            <a:r>
              <a:rPr lang="zh-CN" altLang="en-US" dirty="0" smtClean="0"/>
              <a:t>的产品不能用于</a:t>
            </a:r>
            <a:r>
              <a:rPr lang="en-US" altLang="zh-CN" dirty="0" smtClean="0"/>
              <a:t>128nm</a:t>
            </a:r>
            <a:r>
              <a:rPr lang="zh-CN" altLang="en-US" dirty="0" smtClean="0"/>
              <a:t>的光读出，但是量子效率可达</a:t>
            </a:r>
            <a:r>
              <a:rPr lang="en-US" altLang="zh-CN" dirty="0" smtClean="0"/>
              <a:t>~50%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399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11" y="1340788"/>
            <a:ext cx="3182824" cy="25511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5596" y="905970"/>
            <a:ext cx="2148728" cy="36130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92753" y="1055363"/>
            <a:ext cx="2567952" cy="31219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007" y="372978"/>
            <a:ext cx="2981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/>
              <a:t>SiPM</a:t>
            </a:r>
            <a:r>
              <a:rPr lang="zh-CN" altLang="en-US" sz="3600" dirty="0"/>
              <a:t>读出电路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51" y="4264492"/>
            <a:ext cx="4247594" cy="19854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347" y="4093541"/>
            <a:ext cx="2709368" cy="23273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011067" y="3645512"/>
            <a:ext cx="2227242" cy="332355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19567" y="3063833"/>
            <a:ext cx="54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</a:rPr>
              <a:t>√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0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39732" y="602513"/>
            <a:ext cx="3156485" cy="46637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65" y="351307"/>
            <a:ext cx="3190697" cy="56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7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28" y="394852"/>
            <a:ext cx="4965412" cy="2803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36" y="1350384"/>
            <a:ext cx="3486150" cy="3990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39" y="3345872"/>
            <a:ext cx="5690259" cy="32122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0917" y="283440"/>
            <a:ext cx="3262432" cy="664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、</a:t>
            </a:r>
            <a:r>
              <a:rPr lang="en-US" altLang="zh-CN" sz="2800" dirty="0" err="1"/>
              <a:t>SiPM</a:t>
            </a:r>
            <a:r>
              <a:rPr lang="zh-CN" altLang="en-US" sz="2800" dirty="0"/>
              <a:t>常温测试；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44365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0689db299c8b39bd1df18a8511d3c2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0506" y="570015"/>
            <a:ext cx="3415145" cy="6026727"/>
          </a:xfrm>
          <a:prstGeom prst="rect">
            <a:avLst/>
          </a:prstGeom>
        </p:spPr>
      </p:pic>
      <p:pic>
        <p:nvPicPr>
          <p:cNvPr id="3" name="2e3292c942f4fa66fc6a0340fe69e88d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0861" y="1621247"/>
            <a:ext cx="6171211" cy="34967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0917" y="283440"/>
            <a:ext cx="3262432" cy="664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、</a:t>
            </a:r>
            <a:r>
              <a:rPr lang="en-US" altLang="zh-CN" sz="2800" dirty="0" err="1"/>
              <a:t>SiPM</a:t>
            </a:r>
            <a:r>
              <a:rPr lang="zh-CN" altLang="en-US" sz="2800" dirty="0"/>
              <a:t>常温测试；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75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22516" y="928644"/>
            <a:ext cx="5521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en-US" sz="2800" dirty="0"/>
              <a:t>、用于</a:t>
            </a:r>
            <a:r>
              <a:rPr lang="en-US" altLang="zh-CN" sz="2800" dirty="0" err="1"/>
              <a:t>SiPM</a:t>
            </a:r>
            <a:r>
              <a:rPr lang="zh-CN" altLang="en-US" sz="2800" dirty="0"/>
              <a:t>低温测试设备制作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2" y="2152400"/>
            <a:ext cx="4965412" cy="2803264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7881707" y="1796248"/>
            <a:ext cx="2295445" cy="3937044"/>
            <a:chOff x="7846081" y="1451864"/>
            <a:chExt cx="2295445" cy="3937044"/>
          </a:xfrm>
        </p:grpSpPr>
        <p:pic>
          <p:nvPicPr>
            <p:cNvPr id="20" name="Picture 2" descr="sd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081" y="1451864"/>
              <a:ext cx="2295445" cy="393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组合 34"/>
            <p:cNvGrpSpPr/>
            <p:nvPr/>
          </p:nvGrpSpPr>
          <p:grpSpPr>
            <a:xfrm>
              <a:off x="8257532" y="1579418"/>
              <a:ext cx="1472540" cy="3229196"/>
              <a:chOff x="8775864" y="531668"/>
              <a:chExt cx="1472540" cy="3229196"/>
            </a:xfrm>
            <a:solidFill>
              <a:schemeClr val="bg1">
                <a:lumMod val="65000"/>
              </a:schemeClr>
            </a:solidFill>
          </p:grpSpPr>
          <p:sp>
            <p:nvSpPr>
              <p:cNvPr id="33" name="矩形 32"/>
              <p:cNvSpPr/>
              <p:nvPr/>
            </p:nvSpPr>
            <p:spPr>
              <a:xfrm>
                <a:off x="8775864" y="531668"/>
                <a:ext cx="1472540" cy="4527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9311132" y="984407"/>
                <a:ext cx="402005" cy="277645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8828426" y="1543792"/>
            <a:ext cx="393098" cy="896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0070274" y="1131898"/>
            <a:ext cx="1698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四通（信号、电源、抽真空）</a:t>
            </a:r>
            <a:endParaRPr lang="zh-CN" altLang="en-US" sz="2400" dirty="0"/>
          </a:p>
        </p:txBody>
      </p:sp>
      <p:cxnSp>
        <p:nvCxnSpPr>
          <p:cNvPr id="41" name="直接箭头连接符 40"/>
          <p:cNvCxnSpPr>
            <a:stCxn id="39" idx="1"/>
          </p:cNvCxnSpPr>
          <p:nvPr/>
        </p:nvCxnSpPr>
        <p:spPr>
          <a:xfrm flipH="1">
            <a:off x="9345882" y="1732063"/>
            <a:ext cx="724392" cy="127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10070274" y="3755335"/>
            <a:ext cx="1698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内放</a:t>
            </a:r>
            <a:r>
              <a:rPr lang="en-US" altLang="zh-CN" sz="2400" dirty="0" err="1" smtClean="0"/>
              <a:t>SiPM</a:t>
            </a:r>
            <a:r>
              <a:rPr lang="zh-CN" altLang="en-US" sz="2400" dirty="0" smtClean="0"/>
              <a:t>电路板，温度传感器</a:t>
            </a:r>
            <a:endParaRPr lang="zh-CN" altLang="en-US" sz="2400" dirty="0"/>
          </a:p>
        </p:txBody>
      </p:sp>
      <p:cxnSp>
        <p:nvCxnSpPr>
          <p:cNvPr id="47" name="直接箭头连接符 46"/>
          <p:cNvCxnSpPr/>
          <p:nvPr/>
        </p:nvCxnSpPr>
        <p:spPr>
          <a:xfrm flipH="1">
            <a:off x="9084623" y="4310743"/>
            <a:ext cx="1092529" cy="644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77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131</Words>
  <Application>Microsoft Office PowerPoint</Application>
  <PresentationFormat>宽屏</PresentationFormat>
  <Paragraphs>20</Paragraphs>
  <Slides>9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Office 主题</vt:lpstr>
      <vt:lpstr>SiPM测试进展</vt:lpstr>
      <vt:lpstr>近期主要工作</vt:lpstr>
      <vt:lpstr>SiPM读出电路的设计及制作；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SiPM测试进展</dc:title>
  <dc:creator>guocong</dc:creator>
  <cp:lastModifiedBy>guocong</cp:lastModifiedBy>
  <cp:revision>15</cp:revision>
  <dcterms:created xsi:type="dcterms:W3CDTF">2018-12-04T04:58:29Z</dcterms:created>
  <dcterms:modified xsi:type="dcterms:W3CDTF">2018-12-05T00:32:05Z</dcterms:modified>
</cp:coreProperties>
</file>