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6" r:id="rId1"/>
  </p:sldMasterIdLst>
  <p:notesMasterIdLst>
    <p:notesMasterId r:id="rId28"/>
  </p:notesMasterIdLst>
  <p:handoutMasterIdLst>
    <p:handoutMasterId r:id="rId29"/>
  </p:handoutMasterIdLst>
  <p:sldIdLst>
    <p:sldId id="278" r:id="rId2"/>
    <p:sldId id="305" r:id="rId3"/>
    <p:sldId id="346" r:id="rId4"/>
    <p:sldId id="347" r:id="rId5"/>
    <p:sldId id="348" r:id="rId6"/>
    <p:sldId id="307" r:id="rId7"/>
    <p:sldId id="308" r:id="rId8"/>
    <p:sldId id="309" r:id="rId9"/>
    <p:sldId id="349" r:id="rId10"/>
    <p:sldId id="310" r:id="rId11"/>
    <p:sldId id="350" r:id="rId12"/>
    <p:sldId id="351" r:id="rId13"/>
    <p:sldId id="352" r:id="rId14"/>
    <p:sldId id="353" r:id="rId15"/>
    <p:sldId id="354" r:id="rId16"/>
    <p:sldId id="355" r:id="rId17"/>
    <p:sldId id="356" r:id="rId18"/>
    <p:sldId id="363" r:id="rId19"/>
    <p:sldId id="357" r:id="rId20"/>
    <p:sldId id="358" r:id="rId21"/>
    <p:sldId id="359" r:id="rId22"/>
    <p:sldId id="360" r:id="rId23"/>
    <p:sldId id="361" r:id="rId24"/>
    <p:sldId id="319" r:id="rId25"/>
    <p:sldId id="362" r:id="rId26"/>
    <p:sldId id="302" r:id="rId27"/>
  </p:sldIdLst>
  <p:sldSz cx="12192000" cy="6858000"/>
  <p:notesSz cx="6858000" cy="13906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9FF"/>
    <a:srgbClr val="009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F5729B-8A3C-C4A8-1AEC-F6F816C9FED6}" v="179" dt="2019-11-07T07:41:02.8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80" y="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na He" userId="S::ninahe@triumf.ca::784ca781-b7b8-4178-8a4c-e576452e232a" providerId="AD" clId="Web-{F4F5729B-8A3C-C4A8-1AEC-F6F816C9FED6}"/>
    <pc:docChg chg="modSld">
      <pc:chgData name="Nina He" userId="S::ninahe@triumf.ca::784ca781-b7b8-4178-8a4c-e576452e232a" providerId="AD" clId="Web-{F4F5729B-8A3C-C4A8-1AEC-F6F816C9FED6}" dt="2019-11-07T07:41:02.827" v="177" actId="20577"/>
      <pc:docMkLst>
        <pc:docMk/>
      </pc:docMkLst>
      <pc:sldChg chg="modSp">
        <pc:chgData name="Nina He" userId="S::ninahe@triumf.ca::784ca781-b7b8-4178-8a4c-e576452e232a" providerId="AD" clId="Web-{F4F5729B-8A3C-C4A8-1AEC-F6F816C9FED6}" dt="2019-11-07T00:50:58.954" v="133" actId="20577"/>
        <pc:sldMkLst>
          <pc:docMk/>
          <pc:sldMk cId="1127792797" sldId="278"/>
        </pc:sldMkLst>
        <pc:spChg chg="mod">
          <ac:chgData name="Nina He" userId="S::ninahe@triumf.ca::784ca781-b7b8-4178-8a4c-e576452e232a" providerId="AD" clId="Web-{F4F5729B-8A3C-C4A8-1AEC-F6F816C9FED6}" dt="2019-11-07T00:50:58.954" v="133" actId="20577"/>
          <ac:spMkLst>
            <pc:docMk/>
            <pc:sldMk cId="1127792797" sldId="278"/>
            <ac:spMk id="6" creationId="{00000000-0000-0000-0000-000000000000}"/>
          </ac:spMkLst>
        </pc:spChg>
      </pc:sldChg>
      <pc:sldChg chg="modSp">
        <pc:chgData name="Nina He" userId="S::ninahe@triumf.ca::784ca781-b7b8-4178-8a4c-e576452e232a" providerId="AD" clId="Web-{F4F5729B-8A3C-C4A8-1AEC-F6F816C9FED6}" dt="2019-11-07T07:39:45.030" v="168" actId="14100"/>
        <pc:sldMkLst>
          <pc:docMk/>
          <pc:sldMk cId="1870026944" sldId="307"/>
        </pc:sldMkLst>
        <pc:spChg chg="mod">
          <ac:chgData name="Nina He" userId="S::ninahe@triumf.ca::784ca781-b7b8-4178-8a4c-e576452e232a" providerId="AD" clId="Web-{F4F5729B-8A3C-C4A8-1AEC-F6F816C9FED6}" dt="2019-11-07T00:44:25.327" v="15" actId="20577"/>
          <ac:spMkLst>
            <pc:docMk/>
            <pc:sldMk cId="1870026944" sldId="307"/>
            <ac:spMk id="14" creationId="{00000000-0000-0000-0000-000000000000}"/>
          </ac:spMkLst>
        </pc:spChg>
        <pc:picChg chg="mod">
          <ac:chgData name="Nina He" userId="S::ninahe@triumf.ca::784ca781-b7b8-4178-8a4c-e576452e232a" providerId="AD" clId="Web-{F4F5729B-8A3C-C4A8-1AEC-F6F816C9FED6}" dt="2019-11-07T07:39:04.045" v="158" actId="1076"/>
          <ac:picMkLst>
            <pc:docMk/>
            <pc:sldMk cId="1870026944" sldId="307"/>
            <ac:picMk id="6" creationId="{00000000-0000-0000-0000-000000000000}"/>
          </ac:picMkLst>
        </pc:picChg>
        <pc:picChg chg="mod">
          <ac:chgData name="Nina He" userId="S::ninahe@triumf.ca::784ca781-b7b8-4178-8a4c-e576452e232a" providerId="AD" clId="Web-{F4F5729B-8A3C-C4A8-1AEC-F6F816C9FED6}" dt="2019-11-07T07:38:47.935" v="153" actId="1076"/>
          <ac:picMkLst>
            <pc:docMk/>
            <pc:sldMk cId="1870026944" sldId="307"/>
            <ac:picMk id="8" creationId="{00000000-0000-0000-0000-000000000000}"/>
          </ac:picMkLst>
        </pc:picChg>
        <pc:picChg chg="mod">
          <ac:chgData name="Nina He" userId="S::ninahe@triumf.ca::784ca781-b7b8-4178-8a4c-e576452e232a" providerId="AD" clId="Web-{F4F5729B-8A3C-C4A8-1AEC-F6F816C9FED6}" dt="2019-11-07T07:39:29.061" v="165" actId="1076"/>
          <ac:picMkLst>
            <pc:docMk/>
            <pc:sldMk cId="1870026944" sldId="307"/>
            <ac:picMk id="9" creationId="{00000000-0000-0000-0000-000000000000}"/>
          </ac:picMkLst>
        </pc:picChg>
        <pc:picChg chg="mod">
          <ac:chgData name="Nina He" userId="S::ninahe@triumf.ca::784ca781-b7b8-4178-8a4c-e576452e232a" providerId="AD" clId="Web-{F4F5729B-8A3C-C4A8-1AEC-F6F816C9FED6}" dt="2019-11-07T07:39:13.764" v="161" actId="1076"/>
          <ac:picMkLst>
            <pc:docMk/>
            <pc:sldMk cId="1870026944" sldId="307"/>
            <ac:picMk id="10" creationId="{00000000-0000-0000-0000-000000000000}"/>
          </ac:picMkLst>
        </pc:picChg>
        <pc:picChg chg="mod">
          <ac:chgData name="Nina He" userId="S::ninahe@triumf.ca::784ca781-b7b8-4178-8a4c-e576452e232a" providerId="AD" clId="Web-{F4F5729B-8A3C-C4A8-1AEC-F6F816C9FED6}" dt="2019-11-07T07:39:45.030" v="168" actId="14100"/>
          <ac:picMkLst>
            <pc:docMk/>
            <pc:sldMk cId="1870026944" sldId="307"/>
            <ac:picMk id="11" creationId="{00000000-0000-0000-0000-000000000000}"/>
          </ac:picMkLst>
        </pc:picChg>
      </pc:sldChg>
      <pc:sldChg chg="modSp">
        <pc:chgData name="Nina He" userId="S::ninahe@triumf.ca::784ca781-b7b8-4178-8a4c-e576452e232a" providerId="AD" clId="Web-{F4F5729B-8A3C-C4A8-1AEC-F6F816C9FED6}" dt="2019-11-07T00:44:50.170" v="18" actId="20577"/>
        <pc:sldMkLst>
          <pc:docMk/>
          <pc:sldMk cId="1119673963" sldId="308"/>
        </pc:sldMkLst>
        <pc:spChg chg="mod">
          <ac:chgData name="Nina He" userId="S::ninahe@triumf.ca::784ca781-b7b8-4178-8a4c-e576452e232a" providerId="AD" clId="Web-{F4F5729B-8A3C-C4A8-1AEC-F6F816C9FED6}" dt="2019-11-07T00:44:50.170" v="18" actId="20577"/>
          <ac:spMkLst>
            <pc:docMk/>
            <pc:sldMk cId="1119673963" sldId="308"/>
            <ac:spMk id="7" creationId="{00000000-0000-0000-0000-000000000000}"/>
          </ac:spMkLst>
        </pc:spChg>
      </pc:sldChg>
      <pc:sldChg chg="modSp">
        <pc:chgData name="Nina He" userId="S::ninahe@triumf.ca::784ca781-b7b8-4178-8a4c-e576452e232a" providerId="AD" clId="Web-{F4F5729B-8A3C-C4A8-1AEC-F6F816C9FED6}" dt="2019-11-07T00:45:01.624" v="21" actId="20577"/>
        <pc:sldMkLst>
          <pc:docMk/>
          <pc:sldMk cId="2108581127" sldId="309"/>
        </pc:sldMkLst>
        <pc:spChg chg="mod">
          <ac:chgData name="Nina He" userId="S::ninahe@triumf.ca::784ca781-b7b8-4178-8a4c-e576452e232a" providerId="AD" clId="Web-{F4F5729B-8A3C-C4A8-1AEC-F6F816C9FED6}" dt="2019-11-07T00:45:01.624" v="21" actId="20577"/>
          <ac:spMkLst>
            <pc:docMk/>
            <pc:sldMk cId="2108581127" sldId="309"/>
            <ac:spMk id="8" creationId="{00000000-0000-0000-0000-000000000000}"/>
          </ac:spMkLst>
        </pc:spChg>
      </pc:sldChg>
      <pc:sldChg chg="modSp">
        <pc:chgData name="Nina He" userId="S::ninahe@triumf.ca::784ca781-b7b8-4178-8a4c-e576452e232a" providerId="AD" clId="Web-{F4F5729B-8A3C-C4A8-1AEC-F6F816C9FED6}" dt="2019-11-07T00:45:33.733" v="27" actId="20577"/>
        <pc:sldMkLst>
          <pc:docMk/>
          <pc:sldMk cId="1147858695" sldId="310"/>
        </pc:sldMkLst>
        <pc:spChg chg="mod">
          <ac:chgData name="Nina He" userId="S::ninahe@triumf.ca::784ca781-b7b8-4178-8a4c-e576452e232a" providerId="AD" clId="Web-{F4F5729B-8A3C-C4A8-1AEC-F6F816C9FED6}" dt="2019-11-07T00:45:33.733" v="27" actId="20577"/>
          <ac:spMkLst>
            <pc:docMk/>
            <pc:sldMk cId="1147858695" sldId="310"/>
            <ac:spMk id="6" creationId="{00000000-0000-0000-0000-000000000000}"/>
          </ac:spMkLst>
        </pc:spChg>
      </pc:sldChg>
      <pc:sldChg chg="modSp">
        <pc:chgData name="Nina He" userId="S::ninahe@triumf.ca::784ca781-b7b8-4178-8a4c-e576452e232a" providerId="AD" clId="Web-{F4F5729B-8A3C-C4A8-1AEC-F6F816C9FED6}" dt="2019-11-07T07:36:50.512" v="139" actId="20577"/>
        <pc:sldMkLst>
          <pc:docMk/>
          <pc:sldMk cId="2316423470" sldId="347"/>
        </pc:sldMkLst>
        <pc:spChg chg="mod">
          <ac:chgData name="Nina He" userId="S::ninahe@triumf.ca::784ca781-b7b8-4178-8a4c-e576452e232a" providerId="AD" clId="Web-{F4F5729B-8A3C-C4A8-1AEC-F6F816C9FED6}" dt="2019-11-07T00:43:07.467" v="6" actId="20577"/>
          <ac:spMkLst>
            <pc:docMk/>
            <pc:sldMk cId="2316423470" sldId="347"/>
            <ac:spMk id="5" creationId="{00000000-0000-0000-0000-000000000000}"/>
          </ac:spMkLst>
        </pc:spChg>
        <pc:graphicFrameChg chg="modGraphic">
          <ac:chgData name="Nina He" userId="S::ninahe@triumf.ca::784ca781-b7b8-4178-8a4c-e576452e232a" providerId="AD" clId="Web-{F4F5729B-8A3C-C4A8-1AEC-F6F816C9FED6}" dt="2019-11-07T07:36:50.512" v="139" actId="20577"/>
          <ac:graphicFrameMkLst>
            <pc:docMk/>
            <pc:sldMk cId="2316423470" sldId="347"/>
            <ac:graphicFrameMk id="2" creationId="{00000000-0000-0000-0000-000000000000}"/>
          </ac:graphicFrameMkLst>
        </pc:graphicFrameChg>
      </pc:sldChg>
      <pc:sldChg chg="modSp">
        <pc:chgData name="Nina He" userId="S::ninahe@triumf.ca::784ca781-b7b8-4178-8a4c-e576452e232a" providerId="AD" clId="Web-{F4F5729B-8A3C-C4A8-1AEC-F6F816C9FED6}" dt="2019-11-07T07:38:20.091" v="149" actId="1076"/>
        <pc:sldMkLst>
          <pc:docMk/>
          <pc:sldMk cId="2289867463" sldId="348"/>
        </pc:sldMkLst>
        <pc:spChg chg="mod">
          <ac:chgData name="Nina He" userId="S::ninahe@triumf.ca::784ca781-b7b8-4178-8a4c-e576452e232a" providerId="AD" clId="Web-{F4F5729B-8A3C-C4A8-1AEC-F6F816C9FED6}" dt="2019-11-07T00:43:23.779" v="9" actId="20577"/>
          <ac:spMkLst>
            <pc:docMk/>
            <pc:sldMk cId="2289867463" sldId="348"/>
            <ac:spMk id="38" creationId="{00000000-0000-0000-0000-000000000000}"/>
          </ac:spMkLst>
        </pc:spChg>
        <pc:grpChg chg="mod">
          <ac:chgData name="Nina He" userId="S::ninahe@triumf.ca::784ca781-b7b8-4178-8a4c-e576452e232a" providerId="AD" clId="Web-{F4F5729B-8A3C-C4A8-1AEC-F6F816C9FED6}" dt="2019-11-07T07:38:09.622" v="147" actId="1076"/>
          <ac:grpSpMkLst>
            <pc:docMk/>
            <pc:sldMk cId="2289867463" sldId="348"/>
            <ac:grpSpMk id="24" creationId="{00000000-0000-0000-0000-000000000000}"/>
          </ac:grpSpMkLst>
        </pc:grpChg>
        <pc:grpChg chg="mod">
          <ac:chgData name="Nina He" userId="S::ninahe@triumf.ca::784ca781-b7b8-4178-8a4c-e576452e232a" providerId="AD" clId="Web-{F4F5729B-8A3C-C4A8-1AEC-F6F816C9FED6}" dt="2019-11-07T07:38:15.137" v="148" actId="1076"/>
          <ac:grpSpMkLst>
            <pc:docMk/>
            <pc:sldMk cId="2289867463" sldId="348"/>
            <ac:grpSpMk id="29" creationId="{00000000-0000-0000-0000-000000000000}"/>
          </ac:grpSpMkLst>
        </pc:grpChg>
        <pc:grpChg chg="mod">
          <ac:chgData name="Nina He" userId="S::ninahe@triumf.ca::784ca781-b7b8-4178-8a4c-e576452e232a" providerId="AD" clId="Web-{F4F5729B-8A3C-C4A8-1AEC-F6F816C9FED6}" dt="2019-11-07T07:38:20.091" v="149" actId="1076"/>
          <ac:grpSpMkLst>
            <pc:docMk/>
            <pc:sldMk cId="2289867463" sldId="348"/>
            <ac:grpSpMk id="34" creationId="{00000000-0000-0000-0000-000000000000}"/>
          </ac:grpSpMkLst>
        </pc:grpChg>
        <pc:grpChg chg="mod">
          <ac:chgData name="Nina He" userId="S::ninahe@triumf.ca::784ca781-b7b8-4178-8a4c-e576452e232a" providerId="AD" clId="Web-{F4F5729B-8A3C-C4A8-1AEC-F6F816C9FED6}" dt="2019-11-07T07:37:54.044" v="145" actId="1076"/>
          <ac:grpSpMkLst>
            <pc:docMk/>
            <pc:sldMk cId="2289867463" sldId="348"/>
            <ac:grpSpMk id="35" creationId="{00000000-0000-0000-0000-000000000000}"/>
          </ac:grpSpMkLst>
        </pc:grpChg>
      </pc:sldChg>
      <pc:sldChg chg="modSp">
        <pc:chgData name="Nina He" userId="S::ninahe@triumf.ca::784ca781-b7b8-4178-8a4c-e576452e232a" providerId="AD" clId="Web-{F4F5729B-8A3C-C4A8-1AEC-F6F816C9FED6}" dt="2019-11-07T00:45:19.686" v="24" actId="20577"/>
        <pc:sldMkLst>
          <pc:docMk/>
          <pc:sldMk cId="1022747227" sldId="349"/>
        </pc:sldMkLst>
        <pc:spChg chg="mod">
          <ac:chgData name="Nina He" userId="S::ninahe@triumf.ca::784ca781-b7b8-4178-8a4c-e576452e232a" providerId="AD" clId="Web-{F4F5729B-8A3C-C4A8-1AEC-F6F816C9FED6}" dt="2019-11-07T00:45:19.686" v="24" actId="20577"/>
          <ac:spMkLst>
            <pc:docMk/>
            <pc:sldMk cId="1022747227" sldId="349"/>
            <ac:spMk id="8" creationId="{00000000-0000-0000-0000-000000000000}"/>
          </ac:spMkLst>
        </pc:spChg>
      </pc:sldChg>
      <pc:sldChg chg="modSp">
        <pc:chgData name="Nina He" userId="S::ninahe@triumf.ca::784ca781-b7b8-4178-8a4c-e576452e232a" providerId="AD" clId="Web-{F4F5729B-8A3C-C4A8-1AEC-F6F816C9FED6}" dt="2019-11-07T00:45:52.640" v="30" actId="20577"/>
        <pc:sldMkLst>
          <pc:docMk/>
          <pc:sldMk cId="1226905817" sldId="350"/>
        </pc:sldMkLst>
        <pc:spChg chg="mod">
          <ac:chgData name="Nina He" userId="S::ninahe@triumf.ca::784ca781-b7b8-4178-8a4c-e576452e232a" providerId="AD" clId="Web-{F4F5729B-8A3C-C4A8-1AEC-F6F816C9FED6}" dt="2019-11-07T00:45:52.640" v="30" actId="20577"/>
          <ac:spMkLst>
            <pc:docMk/>
            <pc:sldMk cId="1226905817" sldId="350"/>
            <ac:spMk id="6" creationId="{00000000-0000-0000-0000-000000000000}"/>
          </ac:spMkLst>
        </pc:spChg>
      </pc:sldChg>
      <pc:sldChg chg="modSp">
        <pc:chgData name="Nina He" userId="S::ninahe@triumf.ca::784ca781-b7b8-4178-8a4c-e576452e232a" providerId="AD" clId="Web-{F4F5729B-8A3C-C4A8-1AEC-F6F816C9FED6}" dt="2019-11-07T00:46:05.812" v="33" actId="20577"/>
        <pc:sldMkLst>
          <pc:docMk/>
          <pc:sldMk cId="2131411784" sldId="351"/>
        </pc:sldMkLst>
        <pc:spChg chg="mod">
          <ac:chgData name="Nina He" userId="S::ninahe@triumf.ca::784ca781-b7b8-4178-8a4c-e576452e232a" providerId="AD" clId="Web-{F4F5729B-8A3C-C4A8-1AEC-F6F816C9FED6}" dt="2019-11-07T00:46:05.812" v="33" actId="20577"/>
          <ac:spMkLst>
            <pc:docMk/>
            <pc:sldMk cId="2131411784" sldId="351"/>
            <ac:spMk id="6" creationId="{00000000-0000-0000-0000-000000000000}"/>
          </ac:spMkLst>
        </pc:spChg>
      </pc:sldChg>
      <pc:sldChg chg="modSp">
        <pc:chgData name="Nina He" userId="S::ninahe@triumf.ca::784ca781-b7b8-4178-8a4c-e576452e232a" providerId="AD" clId="Web-{F4F5729B-8A3C-C4A8-1AEC-F6F816C9FED6}" dt="2019-11-07T00:46:19.124" v="36" actId="20577"/>
        <pc:sldMkLst>
          <pc:docMk/>
          <pc:sldMk cId="1098032168" sldId="352"/>
        </pc:sldMkLst>
        <pc:spChg chg="mod">
          <ac:chgData name="Nina He" userId="S::ninahe@triumf.ca::784ca781-b7b8-4178-8a4c-e576452e232a" providerId="AD" clId="Web-{F4F5729B-8A3C-C4A8-1AEC-F6F816C9FED6}" dt="2019-11-07T00:46:19.124" v="36" actId="20577"/>
          <ac:spMkLst>
            <pc:docMk/>
            <pc:sldMk cId="1098032168" sldId="352"/>
            <ac:spMk id="8" creationId="{00000000-0000-0000-0000-000000000000}"/>
          </ac:spMkLst>
        </pc:spChg>
      </pc:sldChg>
      <pc:sldChg chg="modSp">
        <pc:chgData name="Nina He" userId="S::ninahe@triumf.ca::784ca781-b7b8-4178-8a4c-e576452e232a" providerId="AD" clId="Web-{F4F5729B-8A3C-C4A8-1AEC-F6F816C9FED6}" dt="2019-11-07T00:46:29.093" v="39" actId="20577"/>
        <pc:sldMkLst>
          <pc:docMk/>
          <pc:sldMk cId="3319714880" sldId="353"/>
        </pc:sldMkLst>
        <pc:spChg chg="mod">
          <ac:chgData name="Nina He" userId="S::ninahe@triumf.ca::784ca781-b7b8-4178-8a4c-e576452e232a" providerId="AD" clId="Web-{F4F5729B-8A3C-C4A8-1AEC-F6F816C9FED6}" dt="2019-11-07T00:46:29.093" v="39" actId="20577"/>
          <ac:spMkLst>
            <pc:docMk/>
            <pc:sldMk cId="3319714880" sldId="353"/>
            <ac:spMk id="8" creationId="{00000000-0000-0000-0000-000000000000}"/>
          </ac:spMkLst>
        </pc:spChg>
      </pc:sldChg>
      <pc:sldChg chg="modSp">
        <pc:chgData name="Nina He" userId="S::ninahe@triumf.ca::784ca781-b7b8-4178-8a4c-e576452e232a" providerId="AD" clId="Web-{F4F5729B-8A3C-C4A8-1AEC-F6F816C9FED6}" dt="2019-11-07T00:46:40.312" v="42" actId="20577"/>
        <pc:sldMkLst>
          <pc:docMk/>
          <pc:sldMk cId="1243884875" sldId="354"/>
        </pc:sldMkLst>
        <pc:spChg chg="mod">
          <ac:chgData name="Nina He" userId="S::ninahe@triumf.ca::784ca781-b7b8-4178-8a4c-e576452e232a" providerId="AD" clId="Web-{F4F5729B-8A3C-C4A8-1AEC-F6F816C9FED6}" dt="2019-11-07T00:46:40.312" v="42" actId="20577"/>
          <ac:spMkLst>
            <pc:docMk/>
            <pc:sldMk cId="1243884875" sldId="354"/>
            <ac:spMk id="8" creationId="{00000000-0000-0000-0000-000000000000}"/>
          </ac:spMkLst>
        </pc:spChg>
      </pc:sldChg>
      <pc:sldChg chg="modSp">
        <pc:chgData name="Nina He" userId="S::ninahe@triumf.ca::784ca781-b7b8-4178-8a4c-e576452e232a" providerId="AD" clId="Web-{F4F5729B-8A3C-C4A8-1AEC-F6F816C9FED6}" dt="2019-11-07T00:46:53.874" v="45" actId="20577"/>
        <pc:sldMkLst>
          <pc:docMk/>
          <pc:sldMk cId="413921130" sldId="355"/>
        </pc:sldMkLst>
        <pc:spChg chg="mod">
          <ac:chgData name="Nina He" userId="S::ninahe@triumf.ca::784ca781-b7b8-4178-8a4c-e576452e232a" providerId="AD" clId="Web-{F4F5729B-8A3C-C4A8-1AEC-F6F816C9FED6}" dt="2019-11-07T00:46:53.874" v="45" actId="20577"/>
          <ac:spMkLst>
            <pc:docMk/>
            <pc:sldMk cId="413921130" sldId="355"/>
            <ac:spMk id="8" creationId="{00000000-0000-0000-0000-000000000000}"/>
          </ac:spMkLst>
        </pc:spChg>
      </pc:sldChg>
      <pc:sldChg chg="modSp">
        <pc:chgData name="Nina He" userId="S::ninahe@triumf.ca::784ca781-b7b8-4178-8a4c-e576452e232a" providerId="AD" clId="Web-{F4F5729B-8A3C-C4A8-1AEC-F6F816C9FED6}" dt="2019-11-07T00:47:08.015" v="48" actId="20577"/>
        <pc:sldMkLst>
          <pc:docMk/>
          <pc:sldMk cId="1796598830" sldId="356"/>
        </pc:sldMkLst>
        <pc:spChg chg="mod">
          <ac:chgData name="Nina He" userId="S::ninahe@triumf.ca::784ca781-b7b8-4178-8a4c-e576452e232a" providerId="AD" clId="Web-{F4F5729B-8A3C-C4A8-1AEC-F6F816C9FED6}" dt="2019-11-07T00:47:08.015" v="48" actId="20577"/>
          <ac:spMkLst>
            <pc:docMk/>
            <pc:sldMk cId="1796598830" sldId="356"/>
            <ac:spMk id="8" creationId="{00000000-0000-0000-0000-000000000000}"/>
          </ac:spMkLst>
        </pc:spChg>
      </pc:sldChg>
      <pc:sldChg chg="modSp">
        <pc:chgData name="Nina He" userId="S::ninahe@triumf.ca::784ca781-b7b8-4178-8a4c-e576452e232a" providerId="AD" clId="Web-{F4F5729B-8A3C-C4A8-1AEC-F6F816C9FED6}" dt="2019-11-07T07:41:00.545" v="175" actId="20577"/>
        <pc:sldMkLst>
          <pc:docMk/>
          <pc:sldMk cId="802039085" sldId="358"/>
        </pc:sldMkLst>
        <pc:spChg chg="mod">
          <ac:chgData name="Nina He" userId="S::ninahe@triumf.ca::784ca781-b7b8-4178-8a4c-e576452e232a" providerId="AD" clId="Web-{F4F5729B-8A3C-C4A8-1AEC-F6F816C9FED6}" dt="2019-11-07T07:41:00.545" v="175" actId="20577"/>
          <ac:spMkLst>
            <pc:docMk/>
            <pc:sldMk cId="802039085" sldId="358"/>
            <ac:spMk id="44" creationId="{00000000-0000-0000-0000-000000000000}"/>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 Id="rId4" Type="http://schemas.openxmlformats.org/officeDocument/2006/relationships/image" Target="../media/image42.png"/></Relationships>
</file>

<file path=ppt/diagrams/_rels/data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43.jpeg"/><Relationship Id="rId4" Type="http://schemas.openxmlformats.org/officeDocument/2006/relationships/image" Target="../media/image42.png"/></Relationships>
</file>

<file path=ppt/diagrams/_rels/data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43.jpeg"/><Relationship Id="rId4" Type="http://schemas.openxmlformats.org/officeDocument/2006/relationships/image" Target="../media/image42.png"/></Relationships>
</file>

<file path=ppt/diagrams/_rels/data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43.jpeg"/><Relationship Id="rId4" Type="http://schemas.openxmlformats.org/officeDocument/2006/relationships/image" Target="../media/image42.png"/></Relationships>
</file>

<file path=ppt/diagrams/_rels/data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43.jpeg"/><Relationship Id="rId4" Type="http://schemas.openxmlformats.org/officeDocument/2006/relationships/image" Target="../media/image42.png"/></Relationships>
</file>

<file path=ppt/diagrams/_rels/data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43.jpeg"/><Relationship Id="rId4" Type="http://schemas.openxmlformats.org/officeDocument/2006/relationships/image" Target="../media/image42.png"/></Relationships>
</file>

<file path=ppt/diagrams/_rels/data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43.jpeg"/><Relationship Id="rId4" Type="http://schemas.openxmlformats.org/officeDocument/2006/relationships/image" Target="../media/image42.png"/></Relationships>
</file>

<file path=ppt/diagrams/_rels/data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43.jpeg"/><Relationship Id="rId4" Type="http://schemas.openxmlformats.org/officeDocument/2006/relationships/image" Target="../media/image42.png"/></Relationships>
</file>

<file path=ppt/diagrams/_rels/data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43.jpeg"/><Relationship Id="rId4" Type="http://schemas.openxmlformats.org/officeDocument/2006/relationships/image" Target="../media/image4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 Id="rId4" Type="http://schemas.openxmlformats.org/officeDocument/2006/relationships/image" Target="../media/image4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43.jpeg"/><Relationship Id="rId4" Type="http://schemas.openxmlformats.org/officeDocument/2006/relationships/image" Target="../media/image4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43.jpeg"/><Relationship Id="rId4" Type="http://schemas.openxmlformats.org/officeDocument/2006/relationships/image" Target="../media/image4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43.jpeg"/><Relationship Id="rId4" Type="http://schemas.openxmlformats.org/officeDocument/2006/relationships/image" Target="../media/image42.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43.jpeg"/><Relationship Id="rId4" Type="http://schemas.openxmlformats.org/officeDocument/2006/relationships/image" Target="../media/image42.png"/></Relationships>
</file>

<file path=ppt/diagrams/_rels/drawing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43.jpeg"/><Relationship Id="rId4" Type="http://schemas.openxmlformats.org/officeDocument/2006/relationships/image" Target="../media/image42.png"/></Relationships>
</file>

<file path=ppt/diagrams/_rels/drawing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43.jpeg"/><Relationship Id="rId4" Type="http://schemas.openxmlformats.org/officeDocument/2006/relationships/image" Target="../media/image42.png"/></Relationships>
</file>

<file path=ppt/diagrams/_rels/drawing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43.jpeg"/><Relationship Id="rId4" Type="http://schemas.openxmlformats.org/officeDocument/2006/relationships/image" Target="../media/image42.png"/></Relationships>
</file>

<file path=ppt/diagrams/_rels/drawing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43.jpeg"/><Relationship Id="rId4"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D30395-A606-4A36-B188-0F4972ADD3F6}" type="doc">
      <dgm:prSet loTypeId="urn:microsoft.com/office/officeart/2005/8/layout/vList3#1" loCatId="list" qsTypeId="urn:microsoft.com/office/officeart/2005/8/quickstyle/simple4" qsCatId="simple" csTypeId="urn:microsoft.com/office/officeart/2005/8/colors/accent2_2" csCatId="accent2" phldr="1"/>
      <dgm:spPr/>
      <dgm:t>
        <a:bodyPr/>
        <a:lstStyle/>
        <a:p>
          <a:endParaRPr lang="en-US"/>
        </a:p>
      </dgm:t>
    </dgm:pt>
    <dgm:pt modelId="{F4B87141-7F9D-4C06-906A-33CFD8682B4F}">
      <dgm:prSet/>
      <dgm:spPr>
        <a:solidFill>
          <a:schemeClr val="accent2"/>
        </a:solidFill>
      </dgm:spPr>
      <dgm:t>
        <a:bodyPr/>
        <a:lstStyle/>
        <a:p>
          <a:pPr rtl="0"/>
          <a:endParaRPr lang="en-CA">
            <a:solidFill>
              <a:schemeClr val="tx1"/>
            </a:solidFill>
          </a:endParaRPr>
        </a:p>
      </dgm:t>
    </dgm:pt>
    <dgm:pt modelId="{08E38EEE-FD7C-4330-B106-A40DCD928558}" type="parTrans" cxnId="{E20C010E-4DCD-41E3-AE20-F9BF1C0CB733}">
      <dgm:prSet/>
      <dgm:spPr/>
      <dgm:t>
        <a:bodyPr/>
        <a:lstStyle/>
        <a:p>
          <a:endParaRPr lang="en-US"/>
        </a:p>
      </dgm:t>
    </dgm:pt>
    <dgm:pt modelId="{E693E5BB-DF0B-4233-8FAA-C50494F41819}" type="sibTrans" cxnId="{E20C010E-4DCD-41E3-AE20-F9BF1C0CB733}">
      <dgm:prSet/>
      <dgm:spPr/>
      <dgm:t>
        <a:bodyPr/>
        <a:lstStyle/>
        <a:p>
          <a:endParaRPr lang="en-US"/>
        </a:p>
      </dgm:t>
    </dgm:pt>
    <dgm:pt modelId="{A2249AC8-132D-4F4D-9F88-ADA082DAAA89}">
      <dgm:prSet custT="1"/>
      <dgm:spPr>
        <a:solidFill>
          <a:schemeClr val="accent2"/>
        </a:solidFill>
      </dgm:spPr>
      <dgm:t>
        <a:bodyPr/>
        <a:lstStyle/>
        <a:p>
          <a:pPr algn="l" rtl="0"/>
          <a:r>
            <a:rPr lang="en-US" sz="2400" i="1">
              <a:solidFill>
                <a:schemeClr val="tx1"/>
              </a:solidFill>
            </a:rPr>
            <a:t>  Training programs </a:t>
          </a:r>
          <a:endParaRPr lang="en-CA" sz="2400">
            <a:solidFill>
              <a:schemeClr val="tx1"/>
            </a:solidFill>
          </a:endParaRPr>
        </a:p>
      </dgm:t>
    </dgm:pt>
    <dgm:pt modelId="{FA5FCD58-1B08-4875-A736-FA0622BBDCF9}" type="parTrans" cxnId="{47C0593A-3DDF-4219-8EA9-4DFF76DB62E4}">
      <dgm:prSet/>
      <dgm:spPr/>
      <dgm:t>
        <a:bodyPr/>
        <a:lstStyle/>
        <a:p>
          <a:endParaRPr lang="en-US"/>
        </a:p>
      </dgm:t>
    </dgm:pt>
    <dgm:pt modelId="{BD982CFE-1E38-422F-A0DA-91BA645BD07C}" type="sibTrans" cxnId="{47C0593A-3DDF-4219-8EA9-4DFF76DB62E4}">
      <dgm:prSet/>
      <dgm:spPr/>
      <dgm:t>
        <a:bodyPr/>
        <a:lstStyle/>
        <a:p>
          <a:endParaRPr lang="en-US"/>
        </a:p>
      </dgm:t>
    </dgm:pt>
    <dgm:pt modelId="{A74EEFC5-0E67-475F-8AC7-F83F94E83A04}">
      <dgm:prSet custT="1"/>
      <dgm:spPr>
        <a:solidFill>
          <a:schemeClr val="accent2"/>
        </a:solidFill>
      </dgm:spPr>
      <dgm:t>
        <a:bodyPr/>
        <a:lstStyle/>
        <a:p>
          <a:pPr algn="l" rtl="0"/>
          <a:r>
            <a:rPr lang="en-US" sz="2400" i="1" dirty="0">
              <a:solidFill>
                <a:schemeClr val="tx1"/>
              </a:solidFill>
              <a:latin typeface="Arial Black" panose="020B0A04020102020204"/>
            </a:rPr>
            <a:t>  </a:t>
          </a:r>
          <a:r>
            <a:rPr lang="en-US" sz="2400" i="1" dirty="0">
              <a:solidFill>
                <a:schemeClr val="tx1"/>
              </a:solidFill>
            </a:rPr>
            <a:t> Paperless</a:t>
          </a:r>
          <a:r>
            <a:rPr lang="en-US" sz="2400" i="1" dirty="0">
              <a:solidFill>
                <a:schemeClr val="tx1"/>
              </a:solidFill>
              <a:latin typeface="Arial Black" panose="020B0A04020102020204"/>
            </a:rPr>
            <a:t> </a:t>
          </a:r>
          <a:r>
            <a:rPr lang="en-US" sz="2400" i="1" dirty="0">
              <a:solidFill>
                <a:schemeClr val="tx1"/>
              </a:solidFill>
            </a:rPr>
            <a:t> by using Database</a:t>
          </a:r>
          <a:r>
            <a:rPr lang="en-US" sz="2400" i="1" dirty="0">
              <a:solidFill>
                <a:schemeClr val="tx1"/>
              </a:solidFill>
              <a:latin typeface="Arial Black" panose="020B0A04020102020204"/>
            </a:rPr>
            <a:t> </a:t>
          </a:r>
          <a:endParaRPr lang="en-CA" sz="2400" dirty="0">
            <a:solidFill>
              <a:schemeClr val="tx1"/>
            </a:solidFill>
          </a:endParaRPr>
        </a:p>
      </dgm:t>
    </dgm:pt>
    <dgm:pt modelId="{7E79B3CB-D109-4870-AC62-2C0EDBA23BB0}" type="parTrans" cxnId="{38A4F04C-419A-4A57-AC5B-22F80FA84440}">
      <dgm:prSet/>
      <dgm:spPr/>
      <dgm:t>
        <a:bodyPr/>
        <a:lstStyle/>
        <a:p>
          <a:endParaRPr lang="en-US"/>
        </a:p>
      </dgm:t>
    </dgm:pt>
    <dgm:pt modelId="{CF4CF0F5-F3A6-4A76-B940-CDA424410A5E}" type="sibTrans" cxnId="{38A4F04C-419A-4A57-AC5B-22F80FA84440}">
      <dgm:prSet/>
      <dgm:spPr/>
      <dgm:t>
        <a:bodyPr/>
        <a:lstStyle/>
        <a:p>
          <a:endParaRPr lang="en-US"/>
        </a:p>
      </dgm:t>
    </dgm:pt>
    <dgm:pt modelId="{E88C0EA9-B406-4464-A71B-88B64BB0B41B}">
      <dgm:prSet custT="1"/>
      <dgm:spPr>
        <a:solidFill>
          <a:schemeClr val="accent2"/>
        </a:solidFill>
      </dgm:spPr>
      <dgm:t>
        <a:bodyPr/>
        <a:lstStyle/>
        <a:p>
          <a:pPr rtl="0"/>
          <a:r>
            <a:rPr lang="en-US" sz="2400" i="1">
              <a:solidFill>
                <a:schemeClr val="tx1"/>
              </a:solidFill>
            </a:rPr>
            <a:t>Reduction of tuning time and human errors</a:t>
          </a:r>
          <a:endParaRPr lang="en-CA" sz="2400">
            <a:solidFill>
              <a:schemeClr val="tx1"/>
            </a:solidFill>
          </a:endParaRPr>
        </a:p>
      </dgm:t>
    </dgm:pt>
    <dgm:pt modelId="{31C1F260-2FBE-4648-8C64-2565FC33EF64}" type="parTrans" cxnId="{A6B7ECDF-1075-4915-B005-F3AC937171A8}">
      <dgm:prSet/>
      <dgm:spPr/>
      <dgm:t>
        <a:bodyPr/>
        <a:lstStyle/>
        <a:p>
          <a:endParaRPr lang="en-US"/>
        </a:p>
      </dgm:t>
    </dgm:pt>
    <dgm:pt modelId="{EFB44FA0-8909-4D5F-A43C-DC8E261CFE57}" type="sibTrans" cxnId="{A6B7ECDF-1075-4915-B005-F3AC937171A8}">
      <dgm:prSet/>
      <dgm:spPr/>
      <dgm:t>
        <a:bodyPr/>
        <a:lstStyle/>
        <a:p>
          <a:endParaRPr lang="en-US"/>
        </a:p>
      </dgm:t>
    </dgm:pt>
    <dgm:pt modelId="{B2DA476D-DC98-485E-83F9-78C551B765AB}" type="pres">
      <dgm:prSet presAssocID="{3BD30395-A606-4A36-B188-0F4972ADD3F6}" presName="linearFlow" presStyleCnt="0">
        <dgm:presLayoutVars>
          <dgm:dir/>
          <dgm:resizeHandles val="exact"/>
        </dgm:presLayoutVars>
      </dgm:prSet>
      <dgm:spPr/>
    </dgm:pt>
    <dgm:pt modelId="{7A416B9D-9760-49BD-8682-9FC7D7ED3E70}" type="pres">
      <dgm:prSet presAssocID="{F4B87141-7F9D-4C06-906A-33CFD8682B4F}" presName="composite" presStyleCnt="0"/>
      <dgm:spPr/>
    </dgm:pt>
    <dgm:pt modelId="{E2F2887E-67F9-4EB9-A4E6-B62F90C910B4}" type="pres">
      <dgm:prSet presAssocID="{F4B87141-7F9D-4C06-906A-33CFD8682B4F}" presName="imgShp"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48000" r="-48000"/>
          </a:stretch>
        </a:blipFill>
        <a:ln w="57150">
          <a:solidFill>
            <a:srgbClr val="002060"/>
          </a:solidFill>
          <a:prstDash val="solid"/>
        </a:ln>
      </dgm:spPr>
    </dgm:pt>
    <dgm:pt modelId="{2F725221-5410-4FED-9BE8-BFB6F637CE50}" type="pres">
      <dgm:prSet presAssocID="{F4B87141-7F9D-4C06-906A-33CFD8682B4F}" presName="txShp" presStyleLbl="node1" presStyleIdx="0" presStyleCnt="4" custLinFactNeighborX="352" custLinFactNeighborY="982">
        <dgm:presLayoutVars>
          <dgm:bulletEnabled val="1"/>
        </dgm:presLayoutVars>
      </dgm:prSet>
      <dgm:spPr/>
    </dgm:pt>
    <dgm:pt modelId="{B152C9C2-85DF-4A99-8084-9B4E925AE6AB}" type="pres">
      <dgm:prSet presAssocID="{E693E5BB-DF0B-4233-8FAA-C50494F41819}" presName="spacing" presStyleCnt="0"/>
      <dgm:spPr/>
    </dgm:pt>
    <dgm:pt modelId="{E71553D5-CE0F-475E-AEC0-73703C928392}" type="pres">
      <dgm:prSet presAssocID="{A2249AC8-132D-4F4D-9F88-ADA082DAAA89}" presName="composite" presStyleCnt="0"/>
      <dgm:spPr/>
    </dgm:pt>
    <dgm:pt modelId="{E86643AA-1FE7-45D7-8BDD-C7FCD6B3219E}" type="pres">
      <dgm:prSet presAssocID="{A2249AC8-132D-4F4D-9F88-ADA082DAAA89}" presName="imgShp"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44000" r="-44000"/>
          </a:stretch>
        </a:blipFill>
        <a:ln w="57150">
          <a:solidFill>
            <a:srgbClr val="002060"/>
          </a:solidFill>
        </a:ln>
      </dgm:spPr>
    </dgm:pt>
    <dgm:pt modelId="{9A66EF3A-06CB-4186-AFA1-40BD1B9552B4}" type="pres">
      <dgm:prSet presAssocID="{A2249AC8-132D-4F4D-9F88-ADA082DAAA89}" presName="txShp" presStyleLbl="node1" presStyleIdx="1" presStyleCnt="4">
        <dgm:presLayoutVars>
          <dgm:bulletEnabled val="1"/>
        </dgm:presLayoutVars>
      </dgm:prSet>
      <dgm:spPr/>
    </dgm:pt>
    <dgm:pt modelId="{4E5E33DB-E4F2-4D78-A399-181E95068FF9}" type="pres">
      <dgm:prSet presAssocID="{BD982CFE-1E38-422F-A0DA-91BA645BD07C}" presName="spacing" presStyleCnt="0"/>
      <dgm:spPr/>
    </dgm:pt>
    <dgm:pt modelId="{D6C377BA-1F1F-4B81-BC96-354012FD570E}" type="pres">
      <dgm:prSet presAssocID="{A74EEFC5-0E67-475F-8AC7-F83F94E83A04}" presName="composite" presStyleCnt="0"/>
      <dgm:spPr/>
    </dgm:pt>
    <dgm:pt modelId="{DFEF2861-E5C4-4CDB-93B1-414D66B5B026}" type="pres">
      <dgm:prSet presAssocID="{A74EEFC5-0E67-475F-8AC7-F83F94E83A04}" presName="imgShp"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57150">
          <a:solidFill>
            <a:srgbClr val="002060"/>
          </a:solidFill>
        </a:ln>
      </dgm:spPr>
    </dgm:pt>
    <dgm:pt modelId="{A86B5067-76D6-4E9D-B660-45F2C158690F}" type="pres">
      <dgm:prSet presAssocID="{A74EEFC5-0E67-475F-8AC7-F83F94E83A04}" presName="txShp" presStyleLbl="node1" presStyleIdx="2" presStyleCnt="4">
        <dgm:presLayoutVars>
          <dgm:bulletEnabled val="1"/>
        </dgm:presLayoutVars>
      </dgm:prSet>
      <dgm:spPr/>
    </dgm:pt>
    <dgm:pt modelId="{B342D9E8-005A-4B3B-975F-73CEABE15228}" type="pres">
      <dgm:prSet presAssocID="{CF4CF0F5-F3A6-4A76-B940-CDA424410A5E}" presName="spacing" presStyleCnt="0"/>
      <dgm:spPr/>
    </dgm:pt>
    <dgm:pt modelId="{74BFC389-10B0-46AF-9742-926A35FE2376}" type="pres">
      <dgm:prSet presAssocID="{E88C0EA9-B406-4464-A71B-88B64BB0B41B}" presName="composite" presStyleCnt="0"/>
      <dgm:spPr/>
    </dgm:pt>
    <dgm:pt modelId="{6FB7BD5B-CB2F-4490-8AD1-C79AE6A5D4AD}" type="pres">
      <dgm:prSet presAssocID="{E88C0EA9-B406-4464-A71B-88B64BB0B41B}" presName="imgShp"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57150">
          <a:solidFill>
            <a:srgbClr val="002060"/>
          </a:solidFill>
        </a:ln>
      </dgm:spPr>
    </dgm:pt>
    <dgm:pt modelId="{87774575-B58B-4264-B5D9-13D9B3BBABBF}" type="pres">
      <dgm:prSet presAssocID="{E88C0EA9-B406-4464-A71B-88B64BB0B41B}" presName="txShp" presStyleLbl="node1" presStyleIdx="3" presStyleCnt="4">
        <dgm:presLayoutVars>
          <dgm:bulletEnabled val="1"/>
        </dgm:presLayoutVars>
      </dgm:prSet>
      <dgm:spPr/>
    </dgm:pt>
  </dgm:ptLst>
  <dgm:cxnLst>
    <dgm:cxn modelId="{117C870A-6E0B-48C2-ADC0-DC5E0ADAABC2}" type="presOf" srcId="{A74EEFC5-0E67-475F-8AC7-F83F94E83A04}" destId="{A86B5067-76D6-4E9D-B660-45F2C158690F}" srcOrd="0" destOrd="0" presId="urn:microsoft.com/office/officeart/2005/8/layout/vList3#1"/>
    <dgm:cxn modelId="{E20C010E-4DCD-41E3-AE20-F9BF1C0CB733}" srcId="{3BD30395-A606-4A36-B188-0F4972ADD3F6}" destId="{F4B87141-7F9D-4C06-906A-33CFD8682B4F}" srcOrd="0" destOrd="0" parTransId="{08E38EEE-FD7C-4330-B106-A40DCD928558}" sibTransId="{E693E5BB-DF0B-4233-8FAA-C50494F41819}"/>
    <dgm:cxn modelId="{47C0593A-3DDF-4219-8EA9-4DFF76DB62E4}" srcId="{3BD30395-A606-4A36-B188-0F4972ADD3F6}" destId="{A2249AC8-132D-4F4D-9F88-ADA082DAAA89}" srcOrd="1" destOrd="0" parTransId="{FA5FCD58-1B08-4875-A736-FA0622BBDCF9}" sibTransId="{BD982CFE-1E38-422F-A0DA-91BA645BD07C}"/>
    <dgm:cxn modelId="{2EC0F441-BBA7-4C28-B085-D541CFE5794E}" type="presOf" srcId="{F4B87141-7F9D-4C06-906A-33CFD8682B4F}" destId="{2F725221-5410-4FED-9BE8-BFB6F637CE50}" srcOrd="0" destOrd="0" presId="urn:microsoft.com/office/officeart/2005/8/layout/vList3#1"/>
    <dgm:cxn modelId="{21A5FA6A-A121-4D00-8910-D3541A92E4D2}" type="presOf" srcId="{3BD30395-A606-4A36-B188-0F4972ADD3F6}" destId="{B2DA476D-DC98-485E-83F9-78C551B765AB}" srcOrd="0" destOrd="0" presId="urn:microsoft.com/office/officeart/2005/8/layout/vList3#1"/>
    <dgm:cxn modelId="{38A4F04C-419A-4A57-AC5B-22F80FA84440}" srcId="{3BD30395-A606-4A36-B188-0F4972ADD3F6}" destId="{A74EEFC5-0E67-475F-8AC7-F83F94E83A04}" srcOrd="2" destOrd="0" parTransId="{7E79B3CB-D109-4870-AC62-2C0EDBA23BB0}" sibTransId="{CF4CF0F5-F3A6-4A76-B940-CDA424410A5E}"/>
    <dgm:cxn modelId="{3F432057-8362-4F27-866F-0C1483675EB8}" type="presOf" srcId="{A2249AC8-132D-4F4D-9F88-ADA082DAAA89}" destId="{9A66EF3A-06CB-4186-AFA1-40BD1B9552B4}" srcOrd="0" destOrd="0" presId="urn:microsoft.com/office/officeart/2005/8/layout/vList3#1"/>
    <dgm:cxn modelId="{0C597EC1-940C-4BCF-BE26-DE975BF6947D}" type="presOf" srcId="{E88C0EA9-B406-4464-A71B-88B64BB0B41B}" destId="{87774575-B58B-4264-B5D9-13D9B3BBABBF}" srcOrd="0" destOrd="0" presId="urn:microsoft.com/office/officeart/2005/8/layout/vList3#1"/>
    <dgm:cxn modelId="{A6B7ECDF-1075-4915-B005-F3AC937171A8}" srcId="{3BD30395-A606-4A36-B188-0F4972ADD3F6}" destId="{E88C0EA9-B406-4464-A71B-88B64BB0B41B}" srcOrd="3" destOrd="0" parTransId="{31C1F260-2FBE-4648-8C64-2565FC33EF64}" sibTransId="{EFB44FA0-8909-4D5F-A43C-DC8E261CFE57}"/>
    <dgm:cxn modelId="{FD8EB9B5-687F-4B21-AB23-FAE38C4A43A7}" type="presParOf" srcId="{B2DA476D-DC98-485E-83F9-78C551B765AB}" destId="{7A416B9D-9760-49BD-8682-9FC7D7ED3E70}" srcOrd="0" destOrd="0" presId="urn:microsoft.com/office/officeart/2005/8/layout/vList3#1"/>
    <dgm:cxn modelId="{F4A17412-9F7F-4C90-AFE6-BCD54273B239}" type="presParOf" srcId="{7A416B9D-9760-49BD-8682-9FC7D7ED3E70}" destId="{E2F2887E-67F9-4EB9-A4E6-B62F90C910B4}" srcOrd="0" destOrd="0" presId="urn:microsoft.com/office/officeart/2005/8/layout/vList3#1"/>
    <dgm:cxn modelId="{DABE683F-0C14-4877-8FF1-916670693CAA}" type="presParOf" srcId="{7A416B9D-9760-49BD-8682-9FC7D7ED3E70}" destId="{2F725221-5410-4FED-9BE8-BFB6F637CE50}" srcOrd="1" destOrd="0" presId="urn:microsoft.com/office/officeart/2005/8/layout/vList3#1"/>
    <dgm:cxn modelId="{21A6D6AF-0F12-4A46-A1BB-244CC097297D}" type="presParOf" srcId="{B2DA476D-DC98-485E-83F9-78C551B765AB}" destId="{B152C9C2-85DF-4A99-8084-9B4E925AE6AB}" srcOrd="1" destOrd="0" presId="urn:microsoft.com/office/officeart/2005/8/layout/vList3#1"/>
    <dgm:cxn modelId="{D6329D02-3EF3-4ADF-A866-E890915AC53E}" type="presParOf" srcId="{B2DA476D-DC98-485E-83F9-78C551B765AB}" destId="{E71553D5-CE0F-475E-AEC0-73703C928392}" srcOrd="2" destOrd="0" presId="urn:microsoft.com/office/officeart/2005/8/layout/vList3#1"/>
    <dgm:cxn modelId="{915F5C4C-6C70-4BB9-B8EE-1B44D026E91F}" type="presParOf" srcId="{E71553D5-CE0F-475E-AEC0-73703C928392}" destId="{E86643AA-1FE7-45D7-8BDD-C7FCD6B3219E}" srcOrd="0" destOrd="0" presId="urn:microsoft.com/office/officeart/2005/8/layout/vList3#1"/>
    <dgm:cxn modelId="{6D5EC646-6B1B-46B5-AA5C-F57332DB17D5}" type="presParOf" srcId="{E71553D5-CE0F-475E-AEC0-73703C928392}" destId="{9A66EF3A-06CB-4186-AFA1-40BD1B9552B4}" srcOrd="1" destOrd="0" presId="urn:microsoft.com/office/officeart/2005/8/layout/vList3#1"/>
    <dgm:cxn modelId="{777C7411-95AB-485F-9D07-37C621C1AB1C}" type="presParOf" srcId="{B2DA476D-DC98-485E-83F9-78C551B765AB}" destId="{4E5E33DB-E4F2-4D78-A399-181E95068FF9}" srcOrd="3" destOrd="0" presId="urn:microsoft.com/office/officeart/2005/8/layout/vList3#1"/>
    <dgm:cxn modelId="{C78484C6-A4B0-4082-BD51-E89572A3388F}" type="presParOf" srcId="{B2DA476D-DC98-485E-83F9-78C551B765AB}" destId="{D6C377BA-1F1F-4B81-BC96-354012FD570E}" srcOrd="4" destOrd="0" presId="urn:microsoft.com/office/officeart/2005/8/layout/vList3#1"/>
    <dgm:cxn modelId="{9820E1D0-B763-42D1-9634-4A46EEA12193}" type="presParOf" srcId="{D6C377BA-1F1F-4B81-BC96-354012FD570E}" destId="{DFEF2861-E5C4-4CDB-93B1-414D66B5B026}" srcOrd="0" destOrd="0" presId="urn:microsoft.com/office/officeart/2005/8/layout/vList3#1"/>
    <dgm:cxn modelId="{56EB6F7A-B568-4B3B-893C-C478BD5E7D19}" type="presParOf" srcId="{D6C377BA-1F1F-4B81-BC96-354012FD570E}" destId="{A86B5067-76D6-4E9D-B660-45F2C158690F}" srcOrd="1" destOrd="0" presId="urn:microsoft.com/office/officeart/2005/8/layout/vList3#1"/>
    <dgm:cxn modelId="{0ECF0895-3964-4072-8760-0E419ED49A9C}" type="presParOf" srcId="{B2DA476D-DC98-485E-83F9-78C551B765AB}" destId="{B342D9E8-005A-4B3B-975F-73CEABE15228}" srcOrd="5" destOrd="0" presId="urn:microsoft.com/office/officeart/2005/8/layout/vList3#1"/>
    <dgm:cxn modelId="{9B53335E-F28C-4504-A1B1-886356211CB4}" type="presParOf" srcId="{B2DA476D-DC98-485E-83F9-78C551B765AB}" destId="{74BFC389-10B0-46AF-9742-926A35FE2376}" srcOrd="6" destOrd="0" presId="urn:microsoft.com/office/officeart/2005/8/layout/vList3#1"/>
    <dgm:cxn modelId="{98524061-BD1E-47F8-8545-09A04339D925}" type="presParOf" srcId="{74BFC389-10B0-46AF-9742-926A35FE2376}" destId="{6FB7BD5B-CB2F-4490-8AD1-C79AE6A5D4AD}" srcOrd="0" destOrd="0" presId="urn:microsoft.com/office/officeart/2005/8/layout/vList3#1"/>
    <dgm:cxn modelId="{B690FDBA-6F14-42A3-84EF-2C89ADA1CE14}" type="presParOf" srcId="{74BFC389-10B0-46AF-9742-926A35FE2376}" destId="{87774575-B58B-4264-B5D9-13D9B3BBABBF}" srcOrd="1" destOrd="0" presId="urn:microsoft.com/office/officeart/2005/8/layout/vList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C6FA836-AF20-4D66-9838-AEE3E33C6B31}" type="doc">
      <dgm:prSet loTypeId="urn:microsoft.com/office/officeart/2005/8/layout/pyramid2" loCatId="pyramid" qsTypeId="urn:microsoft.com/office/officeart/2005/8/quickstyle/3d2#1" qsCatId="3D" csTypeId="urn:microsoft.com/office/officeart/2005/8/colors/accent5_4" csCatId="accent5" phldr="1"/>
      <dgm:spPr/>
      <dgm:t>
        <a:bodyPr/>
        <a:lstStyle/>
        <a:p>
          <a:endParaRPr lang="en-US"/>
        </a:p>
      </dgm:t>
    </dgm:pt>
    <dgm:pt modelId="{19416B0F-FE62-4BFC-B5E1-B35A50B846C2}">
      <dgm:prSet/>
      <dgm:spPr>
        <a:solidFill>
          <a:schemeClr val="accent2">
            <a:alpha val="90000"/>
          </a:schemeClr>
        </a:solidFill>
      </dgm:spPr>
      <dgm:t>
        <a:bodyPr/>
        <a:lstStyle/>
        <a:p>
          <a:pPr rtl="0"/>
          <a:r>
            <a:rPr lang="en-US" i="1">
              <a:solidFill>
                <a:srgbClr val="002060"/>
              </a:solidFill>
            </a:rPr>
            <a:t>Preventive maintenance</a:t>
          </a:r>
          <a:endParaRPr lang="en-CA">
            <a:solidFill>
              <a:srgbClr val="002060"/>
            </a:solidFill>
          </a:endParaRPr>
        </a:p>
      </dgm:t>
    </dgm:pt>
    <dgm:pt modelId="{814EC391-3289-44D2-8C45-FF717916D3BD}" type="parTrans" cxnId="{EF0FDF79-A40B-45EC-A498-D1F5D6E77E64}">
      <dgm:prSet/>
      <dgm:spPr/>
      <dgm:t>
        <a:bodyPr/>
        <a:lstStyle/>
        <a:p>
          <a:endParaRPr lang="en-US"/>
        </a:p>
      </dgm:t>
    </dgm:pt>
    <dgm:pt modelId="{7C69B39C-F1D7-426F-8F0F-C44A0B559FAF}" type="sibTrans" cxnId="{EF0FDF79-A40B-45EC-A498-D1F5D6E77E64}">
      <dgm:prSet/>
      <dgm:spPr/>
      <dgm:t>
        <a:bodyPr/>
        <a:lstStyle/>
        <a:p>
          <a:endParaRPr lang="en-US"/>
        </a:p>
      </dgm:t>
    </dgm:pt>
    <dgm:pt modelId="{E18AE27F-2986-47DE-954C-DB98770EADCA}">
      <dgm:prSet/>
      <dgm:spPr/>
      <dgm:t>
        <a:bodyPr/>
        <a:lstStyle/>
        <a:p>
          <a:pPr rtl="0"/>
          <a:r>
            <a:rPr lang="en-US" i="1">
              <a:solidFill>
                <a:srgbClr val="002060"/>
              </a:solidFill>
            </a:rPr>
            <a:t>Monitoring weak points </a:t>
          </a:r>
          <a:endParaRPr lang="en-CA">
            <a:solidFill>
              <a:srgbClr val="002060"/>
            </a:solidFill>
          </a:endParaRPr>
        </a:p>
      </dgm:t>
    </dgm:pt>
    <dgm:pt modelId="{13B7A1E7-A912-437C-B1F4-DCA1853AF1F6}" type="parTrans" cxnId="{A5B8288D-1274-4126-8EDE-313B5B60A646}">
      <dgm:prSet/>
      <dgm:spPr/>
      <dgm:t>
        <a:bodyPr/>
        <a:lstStyle/>
        <a:p>
          <a:endParaRPr lang="en-US"/>
        </a:p>
      </dgm:t>
    </dgm:pt>
    <dgm:pt modelId="{B063D1AE-5E59-45E8-AA6A-E1F1126B10AF}" type="sibTrans" cxnId="{A5B8288D-1274-4126-8EDE-313B5B60A646}">
      <dgm:prSet/>
      <dgm:spPr/>
      <dgm:t>
        <a:bodyPr/>
        <a:lstStyle/>
        <a:p>
          <a:endParaRPr lang="en-US"/>
        </a:p>
      </dgm:t>
    </dgm:pt>
    <dgm:pt modelId="{2E13B6D6-4CA3-44C5-9AC5-55F0623D6420}" type="pres">
      <dgm:prSet presAssocID="{DC6FA836-AF20-4D66-9838-AEE3E33C6B31}" presName="compositeShape" presStyleCnt="0">
        <dgm:presLayoutVars>
          <dgm:dir/>
          <dgm:resizeHandles/>
        </dgm:presLayoutVars>
      </dgm:prSet>
      <dgm:spPr/>
    </dgm:pt>
    <dgm:pt modelId="{756DACEB-A6E8-4B91-B691-2EE01B8E80FE}" type="pres">
      <dgm:prSet presAssocID="{DC6FA836-AF20-4D66-9838-AEE3E33C6B31}" presName="pyramid" presStyleLbl="node1" presStyleIdx="0" presStyleCnt="1"/>
      <dgm:spPr/>
    </dgm:pt>
    <dgm:pt modelId="{0F12274D-C279-4B75-AAA2-5F1B5C002757}" type="pres">
      <dgm:prSet presAssocID="{DC6FA836-AF20-4D66-9838-AEE3E33C6B31}" presName="theList" presStyleCnt="0"/>
      <dgm:spPr/>
    </dgm:pt>
    <dgm:pt modelId="{57A7F79A-94AC-4082-ADE6-B07A8D525551}" type="pres">
      <dgm:prSet presAssocID="{19416B0F-FE62-4BFC-B5E1-B35A50B846C2}" presName="aNode" presStyleLbl="fgAcc1" presStyleIdx="0" presStyleCnt="2">
        <dgm:presLayoutVars>
          <dgm:bulletEnabled val="1"/>
        </dgm:presLayoutVars>
      </dgm:prSet>
      <dgm:spPr/>
    </dgm:pt>
    <dgm:pt modelId="{159F1346-42BC-4514-8457-D1C4F4D27309}" type="pres">
      <dgm:prSet presAssocID="{19416B0F-FE62-4BFC-B5E1-B35A50B846C2}" presName="aSpace" presStyleCnt="0"/>
      <dgm:spPr/>
    </dgm:pt>
    <dgm:pt modelId="{EAB89256-CAA6-4872-933B-74EA25C014C0}" type="pres">
      <dgm:prSet presAssocID="{E18AE27F-2986-47DE-954C-DB98770EADCA}" presName="aNode" presStyleLbl="fgAcc1" presStyleIdx="1" presStyleCnt="2">
        <dgm:presLayoutVars>
          <dgm:bulletEnabled val="1"/>
        </dgm:presLayoutVars>
      </dgm:prSet>
      <dgm:spPr/>
    </dgm:pt>
    <dgm:pt modelId="{A6E2D26C-53BE-49F6-AB87-EE16E21C93E6}" type="pres">
      <dgm:prSet presAssocID="{E18AE27F-2986-47DE-954C-DB98770EADCA}" presName="aSpace" presStyleCnt="0"/>
      <dgm:spPr/>
    </dgm:pt>
  </dgm:ptLst>
  <dgm:cxnLst>
    <dgm:cxn modelId="{49D42D5E-9D8E-4E6C-BFEB-E697647632A9}" type="presOf" srcId="{19416B0F-FE62-4BFC-B5E1-B35A50B846C2}" destId="{57A7F79A-94AC-4082-ADE6-B07A8D525551}" srcOrd="0" destOrd="0" presId="urn:microsoft.com/office/officeart/2005/8/layout/pyramid2"/>
    <dgm:cxn modelId="{EF0FDF79-A40B-45EC-A498-D1F5D6E77E64}" srcId="{DC6FA836-AF20-4D66-9838-AEE3E33C6B31}" destId="{19416B0F-FE62-4BFC-B5E1-B35A50B846C2}" srcOrd="0" destOrd="0" parTransId="{814EC391-3289-44D2-8C45-FF717916D3BD}" sibTransId="{7C69B39C-F1D7-426F-8F0F-C44A0B559FAF}"/>
    <dgm:cxn modelId="{A5B8288D-1274-4126-8EDE-313B5B60A646}" srcId="{DC6FA836-AF20-4D66-9838-AEE3E33C6B31}" destId="{E18AE27F-2986-47DE-954C-DB98770EADCA}" srcOrd="1" destOrd="0" parTransId="{13B7A1E7-A912-437C-B1F4-DCA1853AF1F6}" sibTransId="{B063D1AE-5E59-45E8-AA6A-E1F1126B10AF}"/>
    <dgm:cxn modelId="{1FEDBEC7-0E27-401F-9381-2661C3F7B9CE}" type="presOf" srcId="{E18AE27F-2986-47DE-954C-DB98770EADCA}" destId="{EAB89256-CAA6-4872-933B-74EA25C014C0}" srcOrd="0" destOrd="0" presId="urn:microsoft.com/office/officeart/2005/8/layout/pyramid2"/>
    <dgm:cxn modelId="{A0EC71EE-CC56-416D-AE98-CD9E3930473F}" type="presOf" srcId="{DC6FA836-AF20-4D66-9838-AEE3E33C6B31}" destId="{2E13B6D6-4CA3-44C5-9AC5-55F0623D6420}" srcOrd="0" destOrd="0" presId="urn:microsoft.com/office/officeart/2005/8/layout/pyramid2"/>
    <dgm:cxn modelId="{435C0FDC-74DD-44B9-88C6-0CB12E52771C}" type="presParOf" srcId="{2E13B6D6-4CA3-44C5-9AC5-55F0623D6420}" destId="{756DACEB-A6E8-4B91-B691-2EE01B8E80FE}" srcOrd="0" destOrd="0" presId="urn:microsoft.com/office/officeart/2005/8/layout/pyramid2"/>
    <dgm:cxn modelId="{7EE5B0D7-1C21-4A3F-8CA4-C1B1F9F6AC08}" type="presParOf" srcId="{2E13B6D6-4CA3-44C5-9AC5-55F0623D6420}" destId="{0F12274D-C279-4B75-AAA2-5F1B5C002757}" srcOrd="1" destOrd="0" presId="urn:microsoft.com/office/officeart/2005/8/layout/pyramid2"/>
    <dgm:cxn modelId="{7AF4F150-10E3-4720-B706-0555A643A6EC}" type="presParOf" srcId="{0F12274D-C279-4B75-AAA2-5F1B5C002757}" destId="{57A7F79A-94AC-4082-ADE6-B07A8D525551}" srcOrd="0" destOrd="0" presId="urn:microsoft.com/office/officeart/2005/8/layout/pyramid2"/>
    <dgm:cxn modelId="{AE08415C-890E-4AAB-9227-6A32065DC231}" type="presParOf" srcId="{0F12274D-C279-4B75-AAA2-5F1B5C002757}" destId="{159F1346-42BC-4514-8457-D1C4F4D27309}" srcOrd="1" destOrd="0" presId="urn:microsoft.com/office/officeart/2005/8/layout/pyramid2"/>
    <dgm:cxn modelId="{2DB9D023-35FD-4180-9E13-4EE6E24EA1E5}" type="presParOf" srcId="{0F12274D-C279-4B75-AAA2-5F1B5C002757}" destId="{EAB89256-CAA6-4872-933B-74EA25C014C0}" srcOrd="2" destOrd="0" presId="urn:microsoft.com/office/officeart/2005/8/layout/pyramid2"/>
    <dgm:cxn modelId="{E1185B45-C371-4D0B-8045-809DBFA5224F}" type="presParOf" srcId="{0F12274D-C279-4B75-AAA2-5F1B5C002757}" destId="{A6E2D26C-53BE-49F6-AB87-EE16E21C93E6}" srcOrd="3"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C6FA836-AF20-4D66-9838-AEE3E33C6B31}" type="doc">
      <dgm:prSet loTypeId="urn:microsoft.com/office/officeart/2005/8/layout/pyramid2" loCatId="pyramid" qsTypeId="urn:microsoft.com/office/officeart/2005/8/quickstyle/3d2#1" qsCatId="3D" csTypeId="urn:microsoft.com/office/officeart/2005/8/colors/accent5_4" csCatId="accent5" phldr="1"/>
      <dgm:spPr/>
      <dgm:t>
        <a:bodyPr/>
        <a:lstStyle/>
        <a:p>
          <a:endParaRPr lang="en-US"/>
        </a:p>
      </dgm:t>
    </dgm:pt>
    <dgm:pt modelId="{19416B0F-FE62-4BFC-B5E1-B35A50B846C2}">
      <dgm:prSet/>
      <dgm:spPr>
        <a:solidFill>
          <a:schemeClr val="accent2">
            <a:alpha val="90000"/>
          </a:schemeClr>
        </a:solidFill>
      </dgm:spPr>
      <dgm:t>
        <a:bodyPr/>
        <a:lstStyle/>
        <a:p>
          <a:pPr rtl="0"/>
          <a:r>
            <a:rPr lang="en-US" i="1">
              <a:solidFill>
                <a:srgbClr val="002060"/>
              </a:solidFill>
            </a:rPr>
            <a:t>Preventive maintenance</a:t>
          </a:r>
          <a:endParaRPr lang="en-CA">
            <a:solidFill>
              <a:srgbClr val="002060"/>
            </a:solidFill>
          </a:endParaRPr>
        </a:p>
      </dgm:t>
    </dgm:pt>
    <dgm:pt modelId="{814EC391-3289-44D2-8C45-FF717916D3BD}" type="parTrans" cxnId="{EF0FDF79-A40B-45EC-A498-D1F5D6E77E64}">
      <dgm:prSet/>
      <dgm:spPr/>
      <dgm:t>
        <a:bodyPr/>
        <a:lstStyle/>
        <a:p>
          <a:endParaRPr lang="en-US"/>
        </a:p>
      </dgm:t>
    </dgm:pt>
    <dgm:pt modelId="{7C69B39C-F1D7-426F-8F0F-C44A0B559FAF}" type="sibTrans" cxnId="{EF0FDF79-A40B-45EC-A498-D1F5D6E77E64}">
      <dgm:prSet/>
      <dgm:spPr/>
      <dgm:t>
        <a:bodyPr/>
        <a:lstStyle/>
        <a:p>
          <a:endParaRPr lang="en-US"/>
        </a:p>
      </dgm:t>
    </dgm:pt>
    <dgm:pt modelId="{E18AE27F-2986-47DE-954C-DB98770EADCA}">
      <dgm:prSet/>
      <dgm:spPr/>
      <dgm:t>
        <a:bodyPr/>
        <a:lstStyle/>
        <a:p>
          <a:pPr rtl="0"/>
          <a:r>
            <a:rPr lang="en-US" i="1">
              <a:solidFill>
                <a:srgbClr val="002060"/>
              </a:solidFill>
            </a:rPr>
            <a:t>Monitoring weak points </a:t>
          </a:r>
          <a:endParaRPr lang="en-CA">
            <a:solidFill>
              <a:srgbClr val="002060"/>
            </a:solidFill>
          </a:endParaRPr>
        </a:p>
      </dgm:t>
    </dgm:pt>
    <dgm:pt modelId="{13B7A1E7-A912-437C-B1F4-DCA1853AF1F6}" type="parTrans" cxnId="{A5B8288D-1274-4126-8EDE-313B5B60A646}">
      <dgm:prSet/>
      <dgm:spPr/>
      <dgm:t>
        <a:bodyPr/>
        <a:lstStyle/>
        <a:p>
          <a:endParaRPr lang="en-US"/>
        </a:p>
      </dgm:t>
    </dgm:pt>
    <dgm:pt modelId="{B063D1AE-5E59-45E8-AA6A-E1F1126B10AF}" type="sibTrans" cxnId="{A5B8288D-1274-4126-8EDE-313B5B60A646}">
      <dgm:prSet/>
      <dgm:spPr/>
      <dgm:t>
        <a:bodyPr/>
        <a:lstStyle/>
        <a:p>
          <a:endParaRPr lang="en-US"/>
        </a:p>
      </dgm:t>
    </dgm:pt>
    <dgm:pt modelId="{2E13B6D6-4CA3-44C5-9AC5-55F0623D6420}" type="pres">
      <dgm:prSet presAssocID="{DC6FA836-AF20-4D66-9838-AEE3E33C6B31}" presName="compositeShape" presStyleCnt="0">
        <dgm:presLayoutVars>
          <dgm:dir/>
          <dgm:resizeHandles/>
        </dgm:presLayoutVars>
      </dgm:prSet>
      <dgm:spPr/>
    </dgm:pt>
    <dgm:pt modelId="{756DACEB-A6E8-4B91-B691-2EE01B8E80FE}" type="pres">
      <dgm:prSet presAssocID="{DC6FA836-AF20-4D66-9838-AEE3E33C6B31}" presName="pyramid" presStyleLbl="node1" presStyleIdx="0" presStyleCnt="1"/>
      <dgm:spPr/>
    </dgm:pt>
    <dgm:pt modelId="{0F12274D-C279-4B75-AAA2-5F1B5C002757}" type="pres">
      <dgm:prSet presAssocID="{DC6FA836-AF20-4D66-9838-AEE3E33C6B31}" presName="theList" presStyleCnt="0"/>
      <dgm:spPr/>
    </dgm:pt>
    <dgm:pt modelId="{57A7F79A-94AC-4082-ADE6-B07A8D525551}" type="pres">
      <dgm:prSet presAssocID="{19416B0F-FE62-4BFC-B5E1-B35A50B846C2}" presName="aNode" presStyleLbl="fgAcc1" presStyleIdx="0" presStyleCnt="2">
        <dgm:presLayoutVars>
          <dgm:bulletEnabled val="1"/>
        </dgm:presLayoutVars>
      </dgm:prSet>
      <dgm:spPr/>
    </dgm:pt>
    <dgm:pt modelId="{159F1346-42BC-4514-8457-D1C4F4D27309}" type="pres">
      <dgm:prSet presAssocID="{19416B0F-FE62-4BFC-B5E1-B35A50B846C2}" presName="aSpace" presStyleCnt="0"/>
      <dgm:spPr/>
    </dgm:pt>
    <dgm:pt modelId="{EAB89256-CAA6-4872-933B-74EA25C014C0}" type="pres">
      <dgm:prSet presAssocID="{E18AE27F-2986-47DE-954C-DB98770EADCA}" presName="aNode" presStyleLbl="fgAcc1" presStyleIdx="1" presStyleCnt="2">
        <dgm:presLayoutVars>
          <dgm:bulletEnabled val="1"/>
        </dgm:presLayoutVars>
      </dgm:prSet>
      <dgm:spPr/>
    </dgm:pt>
    <dgm:pt modelId="{A6E2D26C-53BE-49F6-AB87-EE16E21C93E6}" type="pres">
      <dgm:prSet presAssocID="{E18AE27F-2986-47DE-954C-DB98770EADCA}" presName="aSpace" presStyleCnt="0"/>
      <dgm:spPr/>
    </dgm:pt>
  </dgm:ptLst>
  <dgm:cxnLst>
    <dgm:cxn modelId="{49D42D5E-9D8E-4E6C-BFEB-E697647632A9}" type="presOf" srcId="{19416B0F-FE62-4BFC-B5E1-B35A50B846C2}" destId="{57A7F79A-94AC-4082-ADE6-B07A8D525551}" srcOrd="0" destOrd="0" presId="urn:microsoft.com/office/officeart/2005/8/layout/pyramid2"/>
    <dgm:cxn modelId="{EF0FDF79-A40B-45EC-A498-D1F5D6E77E64}" srcId="{DC6FA836-AF20-4D66-9838-AEE3E33C6B31}" destId="{19416B0F-FE62-4BFC-B5E1-B35A50B846C2}" srcOrd="0" destOrd="0" parTransId="{814EC391-3289-44D2-8C45-FF717916D3BD}" sibTransId="{7C69B39C-F1D7-426F-8F0F-C44A0B559FAF}"/>
    <dgm:cxn modelId="{A5B8288D-1274-4126-8EDE-313B5B60A646}" srcId="{DC6FA836-AF20-4D66-9838-AEE3E33C6B31}" destId="{E18AE27F-2986-47DE-954C-DB98770EADCA}" srcOrd="1" destOrd="0" parTransId="{13B7A1E7-A912-437C-B1F4-DCA1853AF1F6}" sibTransId="{B063D1AE-5E59-45E8-AA6A-E1F1126B10AF}"/>
    <dgm:cxn modelId="{1FEDBEC7-0E27-401F-9381-2661C3F7B9CE}" type="presOf" srcId="{E18AE27F-2986-47DE-954C-DB98770EADCA}" destId="{EAB89256-CAA6-4872-933B-74EA25C014C0}" srcOrd="0" destOrd="0" presId="urn:microsoft.com/office/officeart/2005/8/layout/pyramid2"/>
    <dgm:cxn modelId="{A0EC71EE-CC56-416D-AE98-CD9E3930473F}" type="presOf" srcId="{DC6FA836-AF20-4D66-9838-AEE3E33C6B31}" destId="{2E13B6D6-4CA3-44C5-9AC5-55F0623D6420}" srcOrd="0" destOrd="0" presId="urn:microsoft.com/office/officeart/2005/8/layout/pyramid2"/>
    <dgm:cxn modelId="{435C0FDC-74DD-44B9-88C6-0CB12E52771C}" type="presParOf" srcId="{2E13B6D6-4CA3-44C5-9AC5-55F0623D6420}" destId="{756DACEB-A6E8-4B91-B691-2EE01B8E80FE}" srcOrd="0" destOrd="0" presId="urn:microsoft.com/office/officeart/2005/8/layout/pyramid2"/>
    <dgm:cxn modelId="{7EE5B0D7-1C21-4A3F-8CA4-C1B1F9F6AC08}" type="presParOf" srcId="{2E13B6D6-4CA3-44C5-9AC5-55F0623D6420}" destId="{0F12274D-C279-4B75-AAA2-5F1B5C002757}" srcOrd="1" destOrd="0" presId="urn:microsoft.com/office/officeart/2005/8/layout/pyramid2"/>
    <dgm:cxn modelId="{7AF4F150-10E3-4720-B706-0555A643A6EC}" type="presParOf" srcId="{0F12274D-C279-4B75-AAA2-5F1B5C002757}" destId="{57A7F79A-94AC-4082-ADE6-B07A8D525551}" srcOrd="0" destOrd="0" presId="urn:microsoft.com/office/officeart/2005/8/layout/pyramid2"/>
    <dgm:cxn modelId="{AE08415C-890E-4AAB-9227-6A32065DC231}" type="presParOf" srcId="{0F12274D-C279-4B75-AAA2-5F1B5C002757}" destId="{159F1346-42BC-4514-8457-D1C4F4D27309}" srcOrd="1" destOrd="0" presId="urn:microsoft.com/office/officeart/2005/8/layout/pyramid2"/>
    <dgm:cxn modelId="{2DB9D023-35FD-4180-9E13-4EE6E24EA1E5}" type="presParOf" srcId="{0F12274D-C279-4B75-AAA2-5F1B5C002757}" destId="{EAB89256-CAA6-4872-933B-74EA25C014C0}" srcOrd="2" destOrd="0" presId="urn:microsoft.com/office/officeart/2005/8/layout/pyramid2"/>
    <dgm:cxn modelId="{E1185B45-C371-4D0B-8045-809DBFA5224F}" type="presParOf" srcId="{0F12274D-C279-4B75-AAA2-5F1B5C002757}" destId="{A6E2D26C-53BE-49F6-AB87-EE16E21C93E6}" srcOrd="3"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C6FA836-AF20-4D66-9838-AEE3E33C6B31}" type="doc">
      <dgm:prSet loTypeId="urn:microsoft.com/office/officeart/2005/8/layout/pyramid2" loCatId="pyramid" qsTypeId="urn:microsoft.com/office/officeart/2005/8/quickstyle/3d2#1" qsCatId="3D" csTypeId="urn:microsoft.com/office/officeart/2005/8/colors/accent5_4" csCatId="accent5" phldr="1"/>
      <dgm:spPr/>
      <dgm:t>
        <a:bodyPr/>
        <a:lstStyle/>
        <a:p>
          <a:endParaRPr lang="en-US"/>
        </a:p>
      </dgm:t>
    </dgm:pt>
    <dgm:pt modelId="{19416B0F-FE62-4BFC-B5E1-B35A50B846C2}">
      <dgm:prSet/>
      <dgm:spPr>
        <a:solidFill>
          <a:schemeClr val="accent2">
            <a:alpha val="90000"/>
          </a:schemeClr>
        </a:solidFill>
      </dgm:spPr>
      <dgm:t>
        <a:bodyPr/>
        <a:lstStyle/>
        <a:p>
          <a:pPr rtl="0"/>
          <a:r>
            <a:rPr lang="en-US" i="1">
              <a:solidFill>
                <a:srgbClr val="002060"/>
              </a:solidFill>
            </a:rPr>
            <a:t>Preventive maintenance</a:t>
          </a:r>
          <a:endParaRPr lang="en-CA">
            <a:solidFill>
              <a:srgbClr val="002060"/>
            </a:solidFill>
          </a:endParaRPr>
        </a:p>
      </dgm:t>
    </dgm:pt>
    <dgm:pt modelId="{814EC391-3289-44D2-8C45-FF717916D3BD}" type="parTrans" cxnId="{EF0FDF79-A40B-45EC-A498-D1F5D6E77E64}">
      <dgm:prSet/>
      <dgm:spPr/>
      <dgm:t>
        <a:bodyPr/>
        <a:lstStyle/>
        <a:p>
          <a:endParaRPr lang="en-US"/>
        </a:p>
      </dgm:t>
    </dgm:pt>
    <dgm:pt modelId="{7C69B39C-F1D7-426F-8F0F-C44A0B559FAF}" type="sibTrans" cxnId="{EF0FDF79-A40B-45EC-A498-D1F5D6E77E64}">
      <dgm:prSet/>
      <dgm:spPr/>
      <dgm:t>
        <a:bodyPr/>
        <a:lstStyle/>
        <a:p>
          <a:endParaRPr lang="en-US"/>
        </a:p>
      </dgm:t>
    </dgm:pt>
    <dgm:pt modelId="{E18AE27F-2986-47DE-954C-DB98770EADCA}">
      <dgm:prSet/>
      <dgm:spPr/>
      <dgm:t>
        <a:bodyPr/>
        <a:lstStyle/>
        <a:p>
          <a:pPr rtl="0"/>
          <a:r>
            <a:rPr lang="en-US" i="1">
              <a:solidFill>
                <a:srgbClr val="002060"/>
              </a:solidFill>
            </a:rPr>
            <a:t>Monitoring weak points </a:t>
          </a:r>
          <a:endParaRPr lang="en-CA">
            <a:solidFill>
              <a:srgbClr val="002060"/>
            </a:solidFill>
          </a:endParaRPr>
        </a:p>
      </dgm:t>
    </dgm:pt>
    <dgm:pt modelId="{13B7A1E7-A912-437C-B1F4-DCA1853AF1F6}" type="parTrans" cxnId="{A5B8288D-1274-4126-8EDE-313B5B60A646}">
      <dgm:prSet/>
      <dgm:spPr/>
      <dgm:t>
        <a:bodyPr/>
        <a:lstStyle/>
        <a:p>
          <a:endParaRPr lang="en-US"/>
        </a:p>
      </dgm:t>
    </dgm:pt>
    <dgm:pt modelId="{B063D1AE-5E59-45E8-AA6A-E1F1126B10AF}" type="sibTrans" cxnId="{A5B8288D-1274-4126-8EDE-313B5B60A646}">
      <dgm:prSet/>
      <dgm:spPr/>
      <dgm:t>
        <a:bodyPr/>
        <a:lstStyle/>
        <a:p>
          <a:endParaRPr lang="en-US"/>
        </a:p>
      </dgm:t>
    </dgm:pt>
    <dgm:pt modelId="{2E13B6D6-4CA3-44C5-9AC5-55F0623D6420}" type="pres">
      <dgm:prSet presAssocID="{DC6FA836-AF20-4D66-9838-AEE3E33C6B31}" presName="compositeShape" presStyleCnt="0">
        <dgm:presLayoutVars>
          <dgm:dir/>
          <dgm:resizeHandles/>
        </dgm:presLayoutVars>
      </dgm:prSet>
      <dgm:spPr/>
    </dgm:pt>
    <dgm:pt modelId="{756DACEB-A6E8-4B91-B691-2EE01B8E80FE}" type="pres">
      <dgm:prSet presAssocID="{DC6FA836-AF20-4D66-9838-AEE3E33C6B31}" presName="pyramid" presStyleLbl="node1" presStyleIdx="0" presStyleCnt="1"/>
      <dgm:spPr/>
    </dgm:pt>
    <dgm:pt modelId="{0F12274D-C279-4B75-AAA2-5F1B5C002757}" type="pres">
      <dgm:prSet presAssocID="{DC6FA836-AF20-4D66-9838-AEE3E33C6B31}" presName="theList" presStyleCnt="0"/>
      <dgm:spPr/>
    </dgm:pt>
    <dgm:pt modelId="{57A7F79A-94AC-4082-ADE6-B07A8D525551}" type="pres">
      <dgm:prSet presAssocID="{19416B0F-FE62-4BFC-B5E1-B35A50B846C2}" presName="aNode" presStyleLbl="fgAcc1" presStyleIdx="0" presStyleCnt="2">
        <dgm:presLayoutVars>
          <dgm:bulletEnabled val="1"/>
        </dgm:presLayoutVars>
      </dgm:prSet>
      <dgm:spPr/>
    </dgm:pt>
    <dgm:pt modelId="{159F1346-42BC-4514-8457-D1C4F4D27309}" type="pres">
      <dgm:prSet presAssocID="{19416B0F-FE62-4BFC-B5E1-B35A50B846C2}" presName="aSpace" presStyleCnt="0"/>
      <dgm:spPr/>
    </dgm:pt>
    <dgm:pt modelId="{EAB89256-CAA6-4872-933B-74EA25C014C0}" type="pres">
      <dgm:prSet presAssocID="{E18AE27F-2986-47DE-954C-DB98770EADCA}" presName="aNode" presStyleLbl="fgAcc1" presStyleIdx="1" presStyleCnt="2">
        <dgm:presLayoutVars>
          <dgm:bulletEnabled val="1"/>
        </dgm:presLayoutVars>
      </dgm:prSet>
      <dgm:spPr/>
    </dgm:pt>
    <dgm:pt modelId="{A6E2D26C-53BE-49F6-AB87-EE16E21C93E6}" type="pres">
      <dgm:prSet presAssocID="{E18AE27F-2986-47DE-954C-DB98770EADCA}" presName="aSpace" presStyleCnt="0"/>
      <dgm:spPr/>
    </dgm:pt>
  </dgm:ptLst>
  <dgm:cxnLst>
    <dgm:cxn modelId="{49D42D5E-9D8E-4E6C-BFEB-E697647632A9}" type="presOf" srcId="{19416B0F-FE62-4BFC-B5E1-B35A50B846C2}" destId="{57A7F79A-94AC-4082-ADE6-B07A8D525551}" srcOrd="0" destOrd="0" presId="urn:microsoft.com/office/officeart/2005/8/layout/pyramid2"/>
    <dgm:cxn modelId="{EF0FDF79-A40B-45EC-A498-D1F5D6E77E64}" srcId="{DC6FA836-AF20-4D66-9838-AEE3E33C6B31}" destId="{19416B0F-FE62-4BFC-B5E1-B35A50B846C2}" srcOrd="0" destOrd="0" parTransId="{814EC391-3289-44D2-8C45-FF717916D3BD}" sibTransId="{7C69B39C-F1D7-426F-8F0F-C44A0B559FAF}"/>
    <dgm:cxn modelId="{A5B8288D-1274-4126-8EDE-313B5B60A646}" srcId="{DC6FA836-AF20-4D66-9838-AEE3E33C6B31}" destId="{E18AE27F-2986-47DE-954C-DB98770EADCA}" srcOrd="1" destOrd="0" parTransId="{13B7A1E7-A912-437C-B1F4-DCA1853AF1F6}" sibTransId="{B063D1AE-5E59-45E8-AA6A-E1F1126B10AF}"/>
    <dgm:cxn modelId="{1FEDBEC7-0E27-401F-9381-2661C3F7B9CE}" type="presOf" srcId="{E18AE27F-2986-47DE-954C-DB98770EADCA}" destId="{EAB89256-CAA6-4872-933B-74EA25C014C0}" srcOrd="0" destOrd="0" presId="urn:microsoft.com/office/officeart/2005/8/layout/pyramid2"/>
    <dgm:cxn modelId="{A0EC71EE-CC56-416D-AE98-CD9E3930473F}" type="presOf" srcId="{DC6FA836-AF20-4D66-9838-AEE3E33C6B31}" destId="{2E13B6D6-4CA3-44C5-9AC5-55F0623D6420}" srcOrd="0" destOrd="0" presId="urn:microsoft.com/office/officeart/2005/8/layout/pyramid2"/>
    <dgm:cxn modelId="{435C0FDC-74DD-44B9-88C6-0CB12E52771C}" type="presParOf" srcId="{2E13B6D6-4CA3-44C5-9AC5-55F0623D6420}" destId="{756DACEB-A6E8-4B91-B691-2EE01B8E80FE}" srcOrd="0" destOrd="0" presId="urn:microsoft.com/office/officeart/2005/8/layout/pyramid2"/>
    <dgm:cxn modelId="{7EE5B0D7-1C21-4A3F-8CA4-C1B1F9F6AC08}" type="presParOf" srcId="{2E13B6D6-4CA3-44C5-9AC5-55F0623D6420}" destId="{0F12274D-C279-4B75-AAA2-5F1B5C002757}" srcOrd="1" destOrd="0" presId="urn:microsoft.com/office/officeart/2005/8/layout/pyramid2"/>
    <dgm:cxn modelId="{7AF4F150-10E3-4720-B706-0555A643A6EC}" type="presParOf" srcId="{0F12274D-C279-4B75-AAA2-5F1B5C002757}" destId="{57A7F79A-94AC-4082-ADE6-B07A8D525551}" srcOrd="0" destOrd="0" presId="urn:microsoft.com/office/officeart/2005/8/layout/pyramid2"/>
    <dgm:cxn modelId="{AE08415C-890E-4AAB-9227-6A32065DC231}" type="presParOf" srcId="{0F12274D-C279-4B75-AAA2-5F1B5C002757}" destId="{159F1346-42BC-4514-8457-D1C4F4D27309}" srcOrd="1" destOrd="0" presId="urn:microsoft.com/office/officeart/2005/8/layout/pyramid2"/>
    <dgm:cxn modelId="{2DB9D023-35FD-4180-9E13-4EE6E24EA1E5}" type="presParOf" srcId="{0F12274D-C279-4B75-AAA2-5F1B5C002757}" destId="{EAB89256-CAA6-4872-933B-74EA25C014C0}" srcOrd="2" destOrd="0" presId="urn:microsoft.com/office/officeart/2005/8/layout/pyramid2"/>
    <dgm:cxn modelId="{E1185B45-C371-4D0B-8045-809DBFA5224F}" type="presParOf" srcId="{0F12274D-C279-4B75-AAA2-5F1B5C002757}" destId="{A6E2D26C-53BE-49F6-AB87-EE16E21C93E6}" srcOrd="3"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C6FA836-AF20-4D66-9838-AEE3E33C6B31}" type="doc">
      <dgm:prSet loTypeId="urn:microsoft.com/office/officeart/2005/8/layout/pyramid2" loCatId="pyramid" qsTypeId="urn:microsoft.com/office/officeart/2005/8/quickstyle/3d2#1" qsCatId="3D" csTypeId="urn:microsoft.com/office/officeart/2005/8/colors/accent5_4" csCatId="accent5" phldr="1"/>
      <dgm:spPr/>
      <dgm:t>
        <a:bodyPr/>
        <a:lstStyle/>
        <a:p>
          <a:endParaRPr lang="en-US"/>
        </a:p>
      </dgm:t>
    </dgm:pt>
    <dgm:pt modelId="{19416B0F-FE62-4BFC-B5E1-B35A50B846C2}">
      <dgm:prSet/>
      <dgm:spPr>
        <a:solidFill>
          <a:schemeClr val="bg1">
            <a:alpha val="90000"/>
          </a:schemeClr>
        </a:solidFill>
      </dgm:spPr>
      <dgm:t>
        <a:bodyPr/>
        <a:lstStyle/>
        <a:p>
          <a:pPr rtl="0"/>
          <a:r>
            <a:rPr lang="en-US" i="1">
              <a:solidFill>
                <a:srgbClr val="002060"/>
              </a:solidFill>
            </a:rPr>
            <a:t>Preventive maintenance</a:t>
          </a:r>
          <a:endParaRPr lang="en-CA">
            <a:solidFill>
              <a:srgbClr val="002060"/>
            </a:solidFill>
          </a:endParaRPr>
        </a:p>
      </dgm:t>
    </dgm:pt>
    <dgm:pt modelId="{814EC391-3289-44D2-8C45-FF717916D3BD}" type="parTrans" cxnId="{EF0FDF79-A40B-45EC-A498-D1F5D6E77E64}">
      <dgm:prSet/>
      <dgm:spPr/>
      <dgm:t>
        <a:bodyPr/>
        <a:lstStyle/>
        <a:p>
          <a:endParaRPr lang="en-US"/>
        </a:p>
      </dgm:t>
    </dgm:pt>
    <dgm:pt modelId="{7C69B39C-F1D7-426F-8F0F-C44A0B559FAF}" type="sibTrans" cxnId="{EF0FDF79-A40B-45EC-A498-D1F5D6E77E64}">
      <dgm:prSet/>
      <dgm:spPr/>
      <dgm:t>
        <a:bodyPr/>
        <a:lstStyle/>
        <a:p>
          <a:endParaRPr lang="en-US"/>
        </a:p>
      </dgm:t>
    </dgm:pt>
    <dgm:pt modelId="{E18AE27F-2986-47DE-954C-DB98770EADCA}">
      <dgm:prSet/>
      <dgm:spPr>
        <a:solidFill>
          <a:schemeClr val="accent2">
            <a:alpha val="90000"/>
          </a:schemeClr>
        </a:solidFill>
      </dgm:spPr>
      <dgm:t>
        <a:bodyPr/>
        <a:lstStyle/>
        <a:p>
          <a:pPr rtl="0"/>
          <a:r>
            <a:rPr lang="en-US" i="1">
              <a:solidFill>
                <a:srgbClr val="002060"/>
              </a:solidFill>
            </a:rPr>
            <a:t>Monitoring weak points </a:t>
          </a:r>
          <a:endParaRPr lang="en-CA">
            <a:solidFill>
              <a:srgbClr val="002060"/>
            </a:solidFill>
          </a:endParaRPr>
        </a:p>
      </dgm:t>
    </dgm:pt>
    <dgm:pt modelId="{13B7A1E7-A912-437C-B1F4-DCA1853AF1F6}" type="parTrans" cxnId="{A5B8288D-1274-4126-8EDE-313B5B60A646}">
      <dgm:prSet/>
      <dgm:spPr/>
      <dgm:t>
        <a:bodyPr/>
        <a:lstStyle/>
        <a:p>
          <a:endParaRPr lang="en-US"/>
        </a:p>
      </dgm:t>
    </dgm:pt>
    <dgm:pt modelId="{B063D1AE-5E59-45E8-AA6A-E1F1126B10AF}" type="sibTrans" cxnId="{A5B8288D-1274-4126-8EDE-313B5B60A646}">
      <dgm:prSet/>
      <dgm:spPr/>
      <dgm:t>
        <a:bodyPr/>
        <a:lstStyle/>
        <a:p>
          <a:endParaRPr lang="en-US"/>
        </a:p>
      </dgm:t>
    </dgm:pt>
    <dgm:pt modelId="{2E13B6D6-4CA3-44C5-9AC5-55F0623D6420}" type="pres">
      <dgm:prSet presAssocID="{DC6FA836-AF20-4D66-9838-AEE3E33C6B31}" presName="compositeShape" presStyleCnt="0">
        <dgm:presLayoutVars>
          <dgm:dir/>
          <dgm:resizeHandles/>
        </dgm:presLayoutVars>
      </dgm:prSet>
      <dgm:spPr/>
    </dgm:pt>
    <dgm:pt modelId="{756DACEB-A6E8-4B91-B691-2EE01B8E80FE}" type="pres">
      <dgm:prSet presAssocID="{DC6FA836-AF20-4D66-9838-AEE3E33C6B31}" presName="pyramid" presStyleLbl="node1" presStyleIdx="0" presStyleCnt="1"/>
      <dgm:spPr/>
    </dgm:pt>
    <dgm:pt modelId="{0F12274D-C279-4B75-AAA2-5F1B5C002757}" type="pres">
      <dgm:prSet presAssocID="{DC6FA836-AF20-4D66-9838-AEE3E33C6B31}" presName="theList" presStyleCnt="0"/>
      <dgm:spPr/>
    </dgm:pt>
    <dgm:pt modelId="{57A7F79A-94AC-4082-ADE6-B07A8D525551}" type="pres">
      <dgm:prSet presAssocID="{19416B0F-FE62-4BFC-B5E1-B35A50B846C2}" presName="aNode" presStyleLbl="fgAcc1" presStyleIdx="0" presStyleCnt="2">
        <dgm:presLayoutVars>
          <dgm:bulletEnabled val="1"/>
        </dgm:presLayoutVars>
      </dgm:prSet>
      <dgm:spPr/>
    </dgm:pt>
    <dgm:pt modelId="{159F1346-42BC-4514-8457-D1C4F4D27309}" type="pres">
      <dgm:prSet presAssocID="{19416B0F-FE62-4BFC-B5E1-B35A50B846C2}" presName="aSpace" presStyleCnt="0"/>
      <dgm:spPr/>
    </dgm:pt>
    <dgm:pt modelId="{EAB89256-CAA6-4872-933B-74EA25C014C0}" type="pres">
      <dgm:prSet presAssocID="{E18AE27F-2986-47DE-954C-DB98770EADCA}" presName="aNode" presStyleLbl="fgAcc1" presStyleIdx="1" presStyleCnt="2">
        <dgm:presLayoutVars>
          <dgm:bulletEnabled val="1"/>
        </dgm:presLayoutVars>
      </dgm:prSet>
      <dgm:spPr/>
    </dgm:pt>
    <dgm:pt modelId="{A6E2D26C-53BE-49F6-AB87-EE16E21C93E6}" type="pres">
      <dgm:prSet presAssocID="{E18AE27F-2986-47DE-954C-DB98770EADCA}" presName="aSpace" presStyleCnt="0"/>
      <dgm:spPr/>
    </dgm:pt>
  </dgm:ptLst>
  <dgm:cxnLst>
    <dgm:cxn modelId="{49D42D5E-9D8E-4E6C-BFEB-E697647632A9}" type="presOf" srcId="{19416B0F-FE62-4BFC-B5E1-B35A50B846C2}" destId="{57A7F79A-94AC-4082-ADE6-B07A8D525551}" srcOrd="0" destOrd="0" presId="urn:microsoft.com/office/officeart/2005/8/layout/pyramid2"/>
    <dgm:cxn modelId="{EF0FDF79-A40B-45EC-A498-D1F5D6E77E64}" srcId="{DC6FA836-AF20-4D66-9838-AEE3E33C6B31}" destId="{19416B0F-FE62-4BFC-B5E1-B35A50B846C2}" srcOrd="0" destOrd="0" parTransId="{814EC391-3289-44D2-8C45-FF717916D3BD}" sibTransId="{7C69B39C-F1D7-426F-8F0F-C44A0B559FAF}"/>
    <dgm:cxn modelId="{A5B8288D-1274-4126-8EDE-313B5B60A646}" srcId="{DC6FA836-AF20-4D66-9838-AEE3E33C6B31}" destId="{E18AE27F-2986-47DE-954C-DB98770EADCA}" srcOrd="1" destOrd="0" parTransId="{13B7A1E7-A912-437C-B1F4-DCA1853AF1F6}" sibTransId="{B063D1AE-5E59-45E8-AA6A-E1F1126B10AF}"/>
    <dgm:cxn modelId="{1FEDBEC7-0E27-401F-9381-2661C3F7B9CE}" type="presOf" srcId="{E18AE27F-2986-47DE-954C-DB98770EADCA}" destId="{EAB89256-CAA6-4872-933B-74EA25C014C0}" srcOrd="0" destOrd="0" presId="urn:microsoft.com/office/officeart/2005/8/layout/pyramid2"/>
    <dgm:cxn modelId="{A0EC71EE-CC56-416D-AE98-CD9E3930473F}" type="presOf" srcId="{DC6FA836-AF20-4D66-9838-AEE3E33C6B31}" destId="{2E13B6D6-4CA3-44C5-9AC5-55F0623D6420}" srcOrd="0" destOrd="0" presId="urn:microsoft.com/office/officeart/2005/8/layout/pyramid2"/>
    <dgm:cxn modelId="{435C0FDC-74DD-44B9-88C6-0CB12E52771C}" type="presParOf" srcId="{2E13B6D6-4CA3-44C5-9AC5-55F0623D6420}" destId="{756DACEB-A6E8-4B91-B691-2EE01B8E80FE}" srcOrd="0" destOrd="0" presId="urn:microsoft.com/office/officeart/2005/8/layout/pyramid2"/>
    <dgm:cxn modelId="{7EE5B0D7-1C21-4A3F-8CA4-C1B1F9F6AC08}" type="presParOf" srcId="{2E13B6D6-4CA3-44C5-9AC5-55F0623D6420}" destId="{0F12274D-C279-4B75-AAA2-5F1B5C002757}" srcOrd="1" destOrd="0" presId="urn:microsoft.com/office/officeart/2005/8/layout/pyramid2"/>
    <dgm:cxn modelId="{7AF4F150-10E3-4720-B706-0555A643A6EC}" type="presParOf" srcId="{0F12274D-C279-4B75-AAA2-5F1B5C002757}" destId="{57A7F79A-94AC-4082-ADE6-B07A8D525551}" srcOrd="0" destOrd="0" presId="urn:microsoft.com/office/officeart/2005/8/layout/pyramid2"/>
    <dgm:cxn modelId="{AE08415C-890E-4AAB-9227-6A32065DC231}" type="presParOf" srcId="{0F12274D-C279-4B75-AAA2-5F1B5C002757}" destId="{159F1346-42BC-4514-8457-D1C4F4D27309}" srcOrd="1" destOrd="0" presId="urn:microsoft.com/office/officeart/2005/8/layout/pyramid2"/>
    <dgm:cxn modelId="{2DB9D023-35FD-4180-9E13-4EE6E24EA1E5}" type="presParOf" srcId="{0F12274D-C279-4B75-AAA2-5F1B5C002757}" destId="{EAB89256-CAA6-4872-933B-74EA25C014C0}" srcOrd="2" destOrd="0" presId="urn:microsoft.com/office/officeart/2005/8/layout/pyramid2"/>
    <dgm:cxn modelId="{E1185B45-C371-4D0B-8045-809DBFA5224F}" type="presParOf" srcId="{0F12274D-C279-4B75-AAA2-5F1B5C002757}" destId="{A6E2D26C-53BE-49F6-AB87-EE16E21C93E6}" srcOrd="3"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C6FA836-AF20-4D66-9838-AEE3E33C6B31}" type="doc">
      <dgm:prSet loTypeId="urn:microsoft.com/office/officeart/2005/8/layout/pyramid2" loCatId="pyramid" qsTypeId="urn:microsoft.com/office/officeart/2005/8/quickstyle/3d2#1" qsCatId="3D" csTypeId="urn:microsoft.com/office/officeart/2005/8/colors/accent5_4" csCatId="accent5" phldr="1"/>
      <dgm:spPr/>
      <dgm:t>
        <a:bodyPr/>
        <a:lstStyle/>
        <a:p>
          <a:endParaRPr lang="en-US"/>
        </a:p>
      </dgm:t>
    </dgm:pt>
    <dgm:pt modelId="{19416B0F-FE62-4BFC-B5E1-B35A50B846C2}">
      <dgm:prSet/>
      <dgm:spPr>
        <a:solidFill>
          <a:schemeClr val="bg1">
            <a:alpha val="90000"/>
          </a:schemeClr>
        </a:solidFill>
      </dgm:spPr>
      <dgm:t>
        <a:bodyPr/>
        <a:lstStyle/>
        <a:p>
          <a:pPr rtl="0"/>
          <a:r>
            <a:rPr lang="en-US" i="1">
              <a:solidFill>
                <a:srgbClr val="002060"/>
              </a:solidFill>
            </a:rPr>
            <a:t>Preventive maintenance</a:t>
          </a:r>
          <a:endParaRPr lang="en-CA">
            <a:solidFill>
              <a:srgbClr val="002060"/>
            </a:solidFill>
          </a:endParaRPr>
        </a:p>
      </dgm:t>
    </dgm:pt>
    <dgm:pt modelId="{814EC391-3289-44D2-8C45-FF717916D3BD}" type="parTrans" cxnId="{EF0FDF79-A40B-45EC-A498-D1F5D6E77E64}">
      <dgm:prSet/>
      <dgm:spPr/>
      <dgm:t>
        <a:bodyPr/>
        <a:lstStyle/>
        <a:p>
          <a:endParaRPr lang="en-US"/>
        </a:p>
      </dgm:t>
    </dgm:pt>
    <dgm:pt modelId="{7C69B39C-F1D7-426F-8F0F-C44A0B559FAF}" type="sibTrans" cxnId="{EF0FDF79-A40B-45EC-A498-D1F5D6E77E64}">
      <dgm:prSet/>
      <dgm:spPr/>
      <dgm:t>
        <a:bodyPr/>
        <a:lstStyle/>
        <a:p>
          <a:endParaRPr lang="en-US"/>
        </a:p>
      </dgm:t>
    </dgm:pt>
    <dgm:pt modelId="{E18AE27F-2986-47DE-954C-DB98770EADCA}">
      <dgm:prSet/>
      <dgm:spPr>
        <a:solidFill>
          <a:schemeClr val="accent2">
            <a:alpha val="90000"/>
          </a:schemeClr>
        </a:solidFill>
      </dgm:spPr>
      <dgm:t>
        <a:bodyPr/>
        <a:lstStyle/>
        <a:p>
          <a:pPr rtl="0"/>
          <a:r>
            <a:rPr lang="en-US" i="1">
              <a:solidFill>
                <a:srgbClr val="002060"/>
              </a:solidFill>
            </a:rPr>
            <a:t>Monitoring weak points </a:t>
          </a:r>
          <a:endParaRPr lang="en-CA">
            <a:solidFill>
              <a:srgbClr val="002060"/>
            </a:solidFill>
          </a:endParaRPr>
        </a:p>
      </dgm:t>
    </dgm:pt>
    <dgm:pt modelId="{13B7A1E7-A912-437C-B1F4-DCA1853AF1F6}" type="parTrans" cxnId="{A5B8288D-1274-4126-8EDE-313B5B60A646}">
      <dgm:prSet/>
      <dgm:spPr/>
      <dgm:t>
        <a:bodyPr/>
        <a:lstStyle/>
        <a:p>
          <a:endParaRPr lang="en-US"/>
        </a:p>
      </dgm:t>
    </dgm:pt>
    <dgm:pt modelId="{B063D1AE-5E59-45E8-AA6A-E1F1126B10AF}" type="sibTrans" cxnId="{A5B8288D-1274-4126-8EDE-313B5B60A646}">
      <dgm:prSet/>
      <dgm:spPr/>
      <dgm:t>
        <a:bodyPr/>
        <a:lstStyle/>
        <a:p>
          <a:endParaRPr lang="en-US"/>
        </a:p>
      </dgm:t>
    </dgm:pt>
    <dgm:pt modelId="{2E13B6D6-4CA3-44C5-9AC5-55F0623D6420}" type="pres">
      <dgm:prSet presAssocID="{DC6FA836-AF20-4D66-9838-AEE3E33C6B31}" presName="compositeShape" presStyleCnt="0">
        <dgm:presLayoutVars>
          <dgm:dir/>
          <dgm:resizeHandles/>
        </dgm:presLayoutVars>
      </dgm:prSet>
      <dgm:spPr/>
    </dgm:pt>
    <dgm:pt modelId="{756DACEB-A6E8-4B91-B691-2EE01B8E80FE}" type="pres">
      <dgm:prSet presAssocID="{DC6FA836-AF20-4D66-9838-AEE3E33C6B31}" presName="pyramid" presStyleLbl="node1" presStyleIdx="0" presStyleCnt="1"/>
      <dgm:spPr/>
    </dgm:pt>
    <dgm:pt modelId="{0F12274D-C279-4B75-AAA2-5F1B5C002757}" type="pres">
      <dgm:prSet presAssocID="{DC6FA836-AF20-4D66-9838-AEE3E33C6B31}" presName="theList" presStyleCnt="0"/>
      <dgm:spPr/>
    </dgm:pt>
    <dgm:pt modelId="{57A7F79A-94AC-4082-ADE6-B07A8D525551}" type="pres">
      <dgm:prSet presAssocID="{19416B0F-FE62-4BFC-B5E1-B35A50B846C2}" presName="aNode" presStyleLbl="fgAcc1" presStyleIdx="0" presStyleCnt="2">
        <dgm:presLayoutVars>
          <dgm:bulletEnabled val="1"/>
        </dgm:presLayoutVars>
      </dgm:prSet>
      <dgm:spPr/>
    </dgm:pt>
    <dgm:pt modelId="{159F1346-42BC-4514-8457-D1C4F4D27309}" type="pres">
      <dgm:prSet presAssocID="{19416B0F-FE62-4BFC-B5E1-B35A50B846C2}" presName="aSpace" presStyleCnt="0"/>
      <dgm:spPr/>
    </dgm:pt>
    <dgm:pt modelId="{EAB89256-CAA6-4872-933B-74EA25C014C0}" type="pres">
      <dgm:prSet presAssocID="{E18AE27F-2986-47DE-954C-DB98770EADCA}" presName="aNode" presStyleLbl="fgAcc1" presStyleIdx="1" presStyleCnt="2">
        <dgm:presLayoutVars>
          <dgm:bulletEnabled val="1"/>
        </dgm:presLayoutVars>
      </dgm:prSet>
      <dgm:spPr/>
    </dgm:pt>
    <dgm:pt modelId="{A6E2D26C-53BE-49F6-AB87-EE16E21C93E6}" type="pres">
      <dgm:prSet presAssocID="{E18AE27F-2986-47DE-954C-DB98770EADCA}" presName="aSpace" presStyleCnt="0"/>
      <dgm:spPr/>
    </dgm:pt>
  </dgm:ptLst>
  <dgm:cxnLst>
    <dgm:cxn modelId="{49D42D5E-9D8E-4E6C-BFEB-E697647632A9}" type="presOf" srcId="{19416B0F-FE62-4BFC-B5E1-B35A50B846C2}" destId="{57A7F79A-94AC-4082-ADE6-B07A8D525551}" srcOrd="0" destOrd="0" presId="urn:microsoft.com/office/officeart/2005/8/layout/pyramid2"/>
    <dgm:cxn modelId="{EF0FDF79-A40B-45EC-A498-D1F5D6E77E64}" srcId="{DC6FA836-AF20-4D66-9838-AEE3E33C6B31}" destId="{19416B0F-FE62-4BFC-B5E1-B35A50B846C2}" srcOrd="0" destOrd="0" parTransId="{814EC391-3289-44D2-8C45-FF717916D3BD}" sibTransId="{7C69B39C-F1D7-426F-8F0F-C44A0B559FAF}"/>
    <dgm:cxn modelId="{A5B8288D-1274-4126-8EDE-313B5B60A646}" srcId="{DC6FA836-AF20-4D66-9838-AEE3E33C6B31}" destId="{E18AE27F-2986-47DE-954C-DB98770EADCA}" srcOrd="1" destOrd="0" parTransId="{13B7A1E7-A912-437C-B1F4-DCA1853AF1F6}" sibTransId="{B063D1AE-5E59-45E8-AA6A-E1F1126B10AF}"/>
    <dgm:cxn modelId="{1FEDBEC7-0E27-401F-9381-2661C3F7B9CE}" type="presOf" srcId="{E18AE27F-2986-47DE-954C-DB98770EADCA}" destId="{EAB89256-CAA6-4872-933B-74EA25C014C0}" srcOrd="0" destOrd="0" presId="urn:microsoft.com/office/officeart/2005/8/layout/pyramid2"/>
    <dgm:cxn modelId="{A0EC71EE-CC56-416D-AE98-CD9E3930473F}" type="presOf" srcId="{DC6FA836-AF20-4D66-9838-AEE3E33C6B31}" destId="{2E13B6D6-4CA3-44C5-9AC5-55F0623D6420}" srcOrd="0" destOrd="0" presId="urn:microsoft.com/office/officeart/2005/8/layout/pyramid2"/>
    <dgm:cxn modelId="{435C0FDC-74DD-44B9-88C6-0CB12E52771C}" type="presParOf" srcId="{2E13B6D6-4CA3-44C5-9AC5-55F0623D6420}" destId="{756DACEB-A6E8-4B91-B691-2EE01B8E80FE}" srcOrd="0" destOrd="0" presId="urn:microsoft.com/office/officeart/2005/8/layout/pyramid2"/>
    <dgm:cxn modelId="{7EE5B0D7-1C21-4A3F-8CA4-C1B1F9F6AC08}" type="presParOf" srcId="{2E13B6D6-4CA3-44C5-9AC5-55F0623D6420}" destId="{0F12274D-C279-4B75-AAA2-5F1B5C002757}" srcOrd="1" destOrd="0" presId="urn:microsoft.com/office/officeart/2005/8/layout/pyramid2"/>
    <dgm:cxn modelId="{7AF4F150-10E3-4720-B706-0555A643A6EC}" type="presParOf" srcId="{0F12274D-C279-4B75-AAA2-5F1B5C002757}" destId="{57A7F79A-94AC-4082-ADE6-B07A8D525551}" srcOrd="0" destOrd="0" presId="urn:microsoft.com/office/officeart/2005/8/layout/pyramid2"/>
    <dgm:cxn modelId="{AE08415C-890E-4AAB-9227-6A32065DC231}" type="presParOf" srcId="{0F12274D-C279-4B75-AAA2-5F1B5C002757}" destId="{159F1346-42BC-4514-8457-D1C4F4D27309}" srcOrd="1" destOrd="0" presId="urn:microsoft.com/office/officeart/2005/8/layout/pyramid2"/>
    <dgm:cxn modelId="{2DB9D023-35FD-4180-9E13-4EE6E24EA1E5}" type="presParOf" srcId="{0F12274D-C279-4B75-AAA2-5F1B5C002757}" destId="{EAB89256-CAA6-4872-933B-74EA25C014C0}" srcOrd="2" destOrd="0" presId="urn:microsoft.com/office/officeart/2005/8/layout/pyramid2"/>
    <dgm:cxn modelId="{E1185B45-C371-4D0B-8045-809DBFA5224F}" type="presParOf" srcId="{0F12274D-C279-4B75-AAA2-5F1B5C002757}" destId="{A6E2D26C-53BE-49F6-AB87-EE16E21C93E6}" srcOrd="3"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C6FA836-AF20-4D66-9838-AEE3E33C6B31}" type="doc">
      <dgm:prSet loTypeId="urn:microsoft.com/office/officeart/2005/8/layout/pyramid2" loCatId="pyramid" qsTypeId="urn:microsoft.com/office/officeart/2005/8/quickstyle/3d2#1" qsCatId="3D" csTypeId="urn:microsoft.com/office/officeart/2005/8/colors/accent5_4" csCatId="accent5" phldr="1"/>
      <dgm:spPr/>
      <dgm:t>
        <a:bodyPr/>
        <a:lstStyle/>
        <a:p>
          <a:endParaRPr lang="en-US"/>
        </a:p>
      </dgm:t>
    </dgm:pt>
    <dgm:pt modelId="{19416B0F-FE62-4BFC-B5E1-B35A50B846C2}">
      <dgm:prSet/>
      <dgm:spPr>
        <a:solidFill>
          <a:schemeClr val="bg1">
            <a:alpha val="90000"/>
          </a:schemeClr>
        </a:solidFill>
      </dgm:spPr>
      <dgm:t>
        <a:bodyPr/>
        <a:lstStyle/>
        <a:p>
          <a:pPr rtl="0"/>
          <a:r>
            <a:rPr lang="en-US" i="1">
              <a:solidFill>
                <a:srgbClr val="002060"/>
              </a:solidFill>
            </a:rPr>
            <a:t>Preventive maintenance</a:t>
          </a:r>
          <a:endParaRPr lang="en-CA">
            <a:solidFill>
              <a:srgbClr val="002060"/>
            </a:solidFill>
          </a:endParaRPr>
        </a:p>
      </dgm:t>
    </dgm:pt>
    <dgm:pt modelId="{814EC391-3289-44D2-8C45-FF717916D3BD}" type="parTrans" cxnId="{EF0FDF79-A40B-45EC-A498-D1F5D6E77E64}">
      <dgm:prSet/>
      <dgm:spPr/>
      <dgm:t>
        <a:bodyPr/>
        <a:lstStyle/>
        <a:p>
          <a:endParaRPr lang="en-US"/>
        </a:p>
      </dgm:t>
    </dgm:pt>
    <dgm:pt modelId="{7C69B39C-F1D7-426F-8F0F-C44A0B559FAF}" type="sibTrans" cxnId="{EF0FDF79-A40B-45EC-A498-D1F5D6E77E64}">
      <dgm:prSet/>
      <dgm:spPr/>
      <dgm:t>
        <a:bodyPr/>
        <a:lstStyle/>
        <a:p>
          <a:endParaRPr lang="en-US"/>
        </a:p>
      </dgm:t>
    </dgm:pt>
    <dgm:pt modelId="{E18AE27F-2986-47DE-954C-DB98770EADCA}">
      <dgm:prSet/>
      <dgm:spPr>
        <a:solidFill>
          <a:schemeClr val="accent2">
            <a:alpha val="90000"/>
          </a:schemeClr>
        </a:solidFill>
      </dgm:spPr>
      <dgm:t>
        <a:bodyPr/>
        <a:lstStyle/>
        <a:p>
          <a:pPr rtl="0"/>
          <a:r>
            <a:rPr lang="en-US" i="1">
              <a:solidFill>
                <a:srgbClr val="002060"/>
              </a:solidFill>
            </a:rPr>
            <a:t>Monitoring weak points </a:t>
          </a:r>
          <a:endParaRPr lang="en-CA">
            <a:solidFill>
              <a:srgbClr val="002060"/>
            </a:solidFill>
          </a:endParaRPr>
        </a:p>
      </dgm:t>
    </dgm:pt>
    <dgm:pt modelId="{13B7A1E7-A912-437C-B1F4-DCA1853AF1F6}" type="parTrans" cxnId="{A5B8288D-1274-4126-8EDE-313B5B60A646}">
      <dgm:prSet/>
      <dgm:spPr/>
      <dgm:t>
        <a:bodyPr/>
        <a:lstStyle/>
        <a:p>
          <a:endParaRPr lang="en-US"/>
        </a:p>
      </dgm:t>
    </dgm:pt>
    <dgm:pt modelId="{B063D1AE-5E59-45E8-AA6A-E1F1126B10AF}" type="sibTrans" cxnId="{A5B8288D-1274-4126-8EDE-313B5B60A646}">
      <dgm:prSet/>
      <dgm:spPr/>
      <dgm:t>
        <a:bodyPr/>
        <a:lstStyle/>
        <a:p>
          <a:endParaRPr lang="en-US"/>
        </a:p>
      </dgm:t>
    </dgm:pt>
    <dgm:pt modelId="{2E13B6D6-4CA3-44C5-9AC5-55F0623D6420}" type="pres">
      <dgm:prSet presAssocID="{DC6FA836-AF20-4D66-9838-AEE3E33C6B31}" presName="compositeShape" presStyleCnt="0">
        <dgm:presLayoutVars>
          <dgm:dir/>
          <dgm:resizeHandles/>
        </dgm:presLayoutVars>
      </dgm:prSet>
      <dgm:spPr/>
    </dgm:pt>
    <dgm:pt modelId="{756DACEB-A6E8-4B91-B691-2EE01B8E80FE}" type="pres">
      <dgm:prSet presAssocID="{DC6FA836-AF20-4D66-9838-AEE3E33C6B31}" presName="pyramid" presStyleLbl="node1" presStyleIdx="0" presStyleCnt="1"/>
      <dgm:spPr/>
    </dgm:pt>
    <dgm:pt modelId="{0F12274D-C279-4B75-AAA2-5F1B5C002757}" type="pres">
      <dgm:prSet presAssocID="{DC6FA836-AF20-4D66-9838-AEE3E33C6B31}" presName="theList" presStyleCnt="0"/>
      <dgm:spPr/>
    </dgm:pt>
    <dgm:pt modelId="{57A7F79A-94AC-4082-ADE6-B07A8D525551}" type="pres">
      <dgm:prSet presAssocID="{19416B0F-FE62-4BFC-B5E1-B35A50B846C2}" presName="aNode" presStyleLbl="fgAcc1" presStyleIdx="0" presStyleCnt="2">
        <dgm:presLayoutVars>
          <dgm:bulletEnabled val="1"/>
        </dgm:presLayoutVars>
      </dgm:prSet>
      <dgm:spPr/>
    </dgm:pt>
    <dgm:pt modelId="{159F1346-42BC-4514-8457-D1C4F4D27309}" type="pres">
      <dgm:prSet presAssocID="{19416B0F-FE62-4BFC-B5E1-B35A50B846C2}" presName="aSpace" presStyleCnt="0"/>
      <dgm:spPr/>
    </dgm:pt>
    <dgm:pt modelId="{EAB89256-CAA6-4872-933B-74EA25C014C0}" type="pres">
      <dgm:prSet presAssocID="{E18AE27F-2986-47DE-954C-DB98770EADCA}" presName="aNode" presStyleLbl="fgAcc1" presStyleIdx="1" presStyleCnt="2">
        <dgm:presLayoutVars>
          <dgm:bulletEnabled val="1"/>
        </dgm:presLayoutVars>
      </dgm:prSet>
      <dgm:spPr/>
    </dgm:pt>
    <dgm:pt modelId="{A6E2D26C-53BE-49F6-AB87-EE16E21C93E6}" type="pres">
      <dgm:prSet presAssocID="{E18AE27F-2986-47DE-954C-DB98770EADCA}" presName="aSpace" presStyleCnt="0"/>
      <dgm:spPr/>
    </dgm:pt>
  </dgm:ptLst>
  <dgm:cxnLst>
    <dgm:cxn modelId="{49D42D5E-9D8E-4E6C-BFEB-E697647632A9}" type="presOf" srcId="{19416B0F-FE62-4BFC-B5E1-B35A50B846C2}" destId="{57A7F79A-94AC-4082-ADE6-B07A8D525551}" srcOrd="0" destOrd="0" presId="urn:microsoft.com/office/officeart/2005/8/layout/pyramid2"/>
    <dgm:cxn modelId="{EF0FDF79-A40B-45EC-A498-D1F5D6E77E64}" srcId="{DC6FA836-AF20-4D66-9838-AEE3E33C6B31}" destId="{19416B0F-FE62-4BFC-B5E1-B35A50B846C2}" srcOrd="0" destOrd="0" parTransId="{814EC391-3289-44D2-8C45-FF717916D3BD}" sibTransId="{7C69B39C-F1D7-426F-8F0F-C44A0B559FAF}"/>
    <dgm:cxn modelId="{A5B8288D-1274-4126-8EDE-313B5B60A646}" srcId="{DC6FA836-AF20-4D66-9838-AEE3E33C6B31}" destId="{E18AE27F-2986-47DE-954C-DB98770EADCA}" srcOrd="1" destOrd="0" parTransId="{13B7A1E7-A912-437C-B1F4-DCA1853AF1F6}" sibTransId="{B063D1AE-5E59-45E8-AA6A-E1F1126B10AF}"/>
    <dgm:cxn modelId="{1FEDBEC7-0E27-401F-9381-2661C3F7B9CE}" type="presOf" srcId="{E18AE27F-2986-47DE-954C-DB98770EADCA}" destId="{EAB89256-CAA6-4872-933B-74EA25C014C0}" srcOrd="0" destOrd="0" presId="urn:microsoft.com/office/officeart/2005/8/layout/pyramid2"/>
    <dgm:cxn modelId="{A0EC71EE-CC56-416D-AE98-CD9E3930473F}" type="presOf" srcId="{DC6FA836-AF20-4D66-9838-AEE3E33C6B31}" destId="{2E13B6D6-4CA3-44C5-9AC5-55F0623D6420}" srcOrd="0" destOrd="0" presId="urn:microsoft.com/office/officeart/2005/8/layout/pyramid2"/>
    <dgm:cxn modelId="{435C0FDC-74DD-44B9-88C6-0CB12E52771C}" type="presParOf" srcId="{2E13B6D6-4CA3-44C5-9AC5-55F0623D6420}" destId="{756DACEB-A6E8-4B91-B691-2EE01B8E80FE}" srcOrd="0" destOrd="0" presId="urn:microsoft.com/office/officeart/2005/8/layout/pyramid2"/>
    <dgm:cxn modelId="{7EE5B0D7-1C21-4A3F-8CA4-C1B1F9F6AC08}" type="presParOf" srcId="{2E13B6D6-4CA3-44C5-9AC5-55F0623D6420}" destId="{0F12274D-C279-4B75-AAA2-5F1B5C002757}" srcOrd="1" destOrd="0" presId="urn:microsoft.com/office/officeart/2005/8/layout/pyramid2"/>
    <dgm:cxn modelId="{7AF4F150-10E3-4720-B706-0555A643A6EC}" type="presParOf" srcId="{0F12274D-C279-4B75-AAA2-5F1B5C002757}" destId="{57A7F79A-94AC-4082-ADE6-B07A8D525551}" srcOrd="0" destOrd="0" presId="urn:microsoft.com/office/officeart/2005/8/layout/pyramid2"/>
    <dgm:cxn modelId="{AE08415C-890E-4AAB-9227-6A32065DC231}" type="presParOf" srcId="{0F12274D-C279-4B75-AAA2-5F1B5C002757}" destId="{159F1346-42BC-4514-8457-D1C4F4D27309}" srcOrd="1" destOrd="0" presId="urn:microsoft.com/office/officeart/2005/8/layout/pyramid2"/>
    <dgm:cxn modelId="{2DB9D023-35FD-4180-9E13-4EE6E24EA1E5}" type="presParOf" srcId="{0F12274D-C279-4B75-AAA2-5F1B5C002757}" destId="{EAB89256-CAA6-4872-933B-74EA25C014C0}" srcOrd="2" destOrd="0" presId="urn:microsoft.com/office/officeart/2005/8/layout/pyramid2"/>
    <dgm:cxn modelId="{E1185B45-C371-4D0B-8045-809DBFA5224F}" type="presParOf" srcId="{0F12274D-C279-4B75-AAA2-5F1B5C002757}" destId="{A6E2D26C-53BE-49F6-AB87-EE16E21C93E6}" srcOrd="3"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53D2B5-3DE0-4349-A579-23D11CC2CEE6}" type="doc">
      <dgm:prSet loTypeId="urn:microsoft.com/office/officeart/2005/8/layout/vList3#2" loCatId="list" qsTypeId="urn:microsoft.com/office/officeart/2005/8/quickstyle/simple2" qsCatId="simple" csTypeId="urn:microsoft.com/office/officeart/2005/8/colors/accent2_2" csCatId="accent2" phldr="1"/>
      <dgm:spPr/>
      <dgm:t>
        <a:bodyPr/>
        <a:lstStyle/>
        <a:p>
          <a:endParaRPr lang="en-US"/>
        </a:p>
      </dgm:t>
    </dgm:pt>
    <dgm:pt modelId="{18446731-5B0B-4A62-A008-4E79E5879B4D}">
      <dgm:prSet custT="1"/>
      <dgm:spPr>
        <a:solidFill>
          <a:schemeClr val="accent2"/>
        </a:solidFill>
      </dgm:spPr>
      <dgm:t>
        <a:bodyPr/>
        <a:lstStyle/>
        <a:p>
          <a:pPr rtl="0"/>
          <a:r>
            <a:rPr lang="en-US" sz="2000" i="1"/>
            <a:t>Scheduling</a:t>
          </a:r>
          <a:endParaRPr lang="en-CA" sz="2000"/>
        </a:p>
      </dgm:t>
    </dgm:pt>
    <dgm:pt modelId="{E4A1C383-6D4B-4516-9315-67C57966C032}" type="parTrans" cxnId="{F873DA3A-26CA-4BD7-A80A-E6B6D2B5723B}">
      <dgm:prSet/>
      <dgm:spPr/>
      <dgm:t>
        <a:bodyPr/>
        <a:lstStyle/>
        <a:p>
          <a:endParaRPr lang="en-US"/>
        </a:p>
      </dgm:t>
    </dgm:pt>
    <dgm:pt modelId="{8AD15F1F-EAC3-4508-B8C0-C47FD14113D8}" type="sibTrans" cxnId="{F873DA3A-26CA-4BD7-A80A-E6B6D2B5723B}">
      <dgm:prSet/>
      <dgm:spPr/>
      <dgm:t>
        <a:bodyPr/>
        <a:lstStyle/>
        <a:p>
          <a:endParaRPr lang="en-US"/>
        </a:p>
      </dgm:t>
    </dgm:pt>
    <dgm:pt modelId="{4CF0101E-FC3D-4105-B1BF-2577D28AC89A}">
      <dgm:prSet custT="1"/>
      <dgm:spPr>
        <a:solidFill>
          <a:schemeClr val="accent1">
            <a:lumMod val="75000"/>
          </a:schemeClr>
        </a:solidFill>
      </dgm:spPr>
      <dgm:t>
        <a:bodyPr/>
        <a:lstStyle/>
        <a:p>
          <a:pPr rtl="0"/>
          <a:r>
            <a:rPr lang="en-US" sz="2000" i="1"/>
            <a:t>Training programs</a:t>
          </a:r>
          <a:endParaRPr lang="en-CA" sz="2000"/>
        </a:p>
      </dgm:t>
    </dgm:pt>
    <dgm:pt modelId="{5135CE45-DD25-43C2-82ED-C673766306C9}" type="parTrans" cxnId="{32C173C8-A80A-43B5-A71F-6B1496DBCAB9}">
      <dgm:prSet/>
      <dgm:spPr/>
      <dgm:t>
        <a:bodyPr/>
        <a:lstStyle/>
        <a:p>
          <a:endParaRPr lang="en-US"/>
        </a:p>
      </dgm:t>
    </dgm:pt>
    <dgm:pt modelId="{C5CE32C7-AC52-4C7C-8409-9DD42EC1A289}" type="sibTrans" cxnId="{32C173C8-A80A-43B5-A71F-6B1496DBCAB9}">
      <dgm:prSet/>
      <dgm:spPr/>
      <dgm:t>
        <a:bodyPr/>
        <a:lstStyle/>
        <a:p>
          <a:endParaRPr lang="en-US"/>
        </a:p>
      </dgm:t>
    </dgm:pt>
    <dgm:pt modelId="{33C4469F-A47E-466B-B1F7-6C7A4D861436}">
      <dgm:prSet custT="1"/>
      <dgm:spPr>
        <a:solidFill>
          <a:schemeClr val="accent1">
            <a:lumMod val="75000"/>
          </a:schemeClr>
        </a:solidFill>
      </dgm:spPr>
      <dgm:t>
        <a:bodyPr/>
        <a:lstStyle/>
        <a:p>
          <a:pPr rtl="0"/>
          <a:r>
            <a:rPr lang="en-US" sz="2000" i="1"/>
            <a:t>Paperless </a:t>
          </a:r>
        </a:p>
        <a:p>
          <a:pPr rtl="0"/>
          <a:r>
            <a:rPr lang="en-US" sz="2000" i="1"/>
            <a:t>database</a:t>
          </a:r>
          <a:endParaRPr lang="en-CA" sz="2000"/>
        </a:p>
      </dgm:t>
    </dgm:pt>
    <dgm:pt modelId="{96757869-83D2-49C5-9A71-74AA822E93BE}" type="parTrans" cxnId="{56A76A6B-C711-4DDF-A853-10FDDB53BA2D}">
      <dgm:prSet/>
      <dgm:spPr/>
      <dgm:t>
        <a:bodyPr/>
        <a:lstStyle/>
        <a:p>
          <a:endParaRPr lang="en-US"/>
        </a:p>
      </dgm:t>
    </dgm:pt>
    <dgm:pt modelId="{FE11936B-C513-4D1C-A1A7-4981502A6A9C}" type="sibTrans" cxnId="{56A76A6B-C711-4DDF-A853-10FDDB53BA2D}">
      <dgm:prSet/>
      <dgm:spPr/>
      <dgm:t>
        <a:bodyPr/>
        <a:lstStyle/>
        <a:p>
          <a:endParaRPr lang="en-US"/>
        </a:p>
      </dgm:t>
    </dgm:pt>
    <dgm:pt modelId="{E3303415-75F8-4F21-AD4B-14F56C74372C}">
      <dgm:prSet custT="1"/>
      <dgm:spPr>
        <a:solidFill>
          <a:schemeClr val="accent1">
            <a:lumMod val="75000"/>
          </a:schemeClr>
        </a:solidFill>
      </dgm:spPr>
      <dgm:t>
        <a:bodyPr/>
        <a:lstStyle/>
        <a:p>
          <a:pPr rtl="0"/>
          <a:r>
            <a:rPr lang="en-US" sz="2000" i="1"/>
            <a:t>Faster tuning  </a:t>
          </a:r>
          <a:endParaRPr lang="en-CA" sz="2000"/>
        </a:p>
      </dgm:t>
    </dgm:pt>
    <dgm:pt modelId="{19B56999-FF1E-4FCC-A3A8-50F7FE724317}" type="parTrans" cxnId="{3A9C38A7-14B6-4C11-B176-4C9A2ACAC589}">
      <dgm:prSet/>
      <dgm:spPr/>
      <dgm:t>
        <a:bodyPr/>
        <a:lstStyle/>
        <a:p>
          <a:endParaRPr lang="en-US"/>
        </a:p>
      </dgm:t>
    </dgm:pt>
    <dgm:pt modelId="{2110372E-3882-4001-9889-FB05899D9B62}" type="sibTrans" cxnId="{3A9C38A7-14B6-4C11-B176-4C9A2ACAC589}">
      <dgm:prSet/>
      <dgm:spPr/>
      <dgm:t>
        <a:bodyPr/>
        <a:lstStyle/>
        <a:p>
          <a:endParaRPr lang="en-US"/>
        </a:p>
      </dgm:t>
    </dgm:pt>
    <dgm:pt modelId="{69F00F55-CE4B-4314-AAFE-DD57C6B9B8F1}" type="pres">
      <dgm:prSet presAssocID="{4353D2B5-3DE0-4349-A579-23D11CC2CEE6}" presName="linearFlow" presStyleCnt="0">
        <dgm:presLayoutVars>
          <dgm:dir/>
          <dgm:resizeHandles val="exact"/>
        </dgm:presLayoutVars>
      </dgm:prSet>
      <dgm:spPr/>
    </dgm:pt>
    <dgm:pt modelId="{71B49637-09D9-4F3C-85BD-B423FEAB69CE}" type="pres">
      <dgm:prSet presAssocID="{18446731-5B0B-4A62-A008-4E79E5879B4D}" presName="composite" presStyleCnt="0"/>
      <dgm:spPr/>
    </dgm:pt>
    <dgm:pt modelId="{D506CD82-23C6-43AF-8225-6BC09F0A2C37}" type="pres">
      <dgm:prSet presAssocID="{18446731-5B0B-4A62-A008-4E79E5879B4D}" presName="imgShp" presStyleLbl="fgImgPlace1" presStyleIdx="0" presStyleCnt="4" custLinFactNeighborX="-9223" custLinFactNeighborY="3715"/>
      <dgm:spPr>
        <a:blipFill>
          <a:blip xmlns:r="http://schemas.openxmlformats.org/officeDocument/2006/relationships" r:embed="rId1" cstate="print">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8000" r="-48000"/>
          </a:stretch>
        </a:blipFill>
        <a:ln w="57150">
          <a:solidFill>
            <a:schemeClr val="accent2"/>
          </a:solidFill>
        </a:ln>
      </dgm:spPr>
    </dgm:pt>
    <dgm:pt modelId="{66EA2C40-E7AE-4DBF-BB87-1412ABEC59CF}" type="pres">
      <dgm:prSet presAssocID="{18446731-5B0B-4A62-A008-4E79E5879B4D}" presName="txShp" presStyleLbl="node1" presStyleIdx="0" presStyleCnt="4" custScaleX="116694">
        <dgm:presLayoutVars>
          <dgm:bulletEnabled val="1"/>
        </dgm:presLayoutVars>
      </dgm:prSet>
      <dgm:spPr/>
    </dgm:pt>
    <dgm:pt modelId="{5145135A-AB1F-448B-91BD-635FEA8B9E90}" type="pres">
      <dgm:prSet presAssocID="{8AD15F1F-EAC3-4508-B8C0-C47FD14113D8}" presName="spacing" presStyleCnt="0"/>
      <dgm:spPr/>
    </dgm:pt>
    <dgm:pt modelId="{ECD5CBA4-CEAA-4DC6-A272-B825469A3C1E}" type="pres">
      <dgm:prSet presAssocID="{4CF0101E-FC3D-4105-B1BF-2577D28AC89A}" presName="composite" presStyleCnt="0"/>
      <dgm:spPr/>
    </dgm:pt>
    <dgm:pt modelId="{1E9754AA-92FC-454A-9FF3-07A1AF29755E}" type="pres">
      <dgm:prSet presAssocID="{4CF0101E-FC3D-4105-B1BF-2577D28AC89A}" presName="imgShp" presStyleLbl="fgImgPlace1" presStyleIdx="1" presStyleCnt="4" custLinFactNeighborX="-13322"/>
      <dgm:spPr>
        <a:blipFill>
          <a:blip xmlns:r="http://schemas.openxmlformats.org/officeDocument/2006/relationships" r:embed="rId2">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4000" r="-44000"/>
          </a:stretch>
        </a:blipFill>
        <a:ln w="57150">
          <a:solidFill>
            <a:schemeClr val="accent1">
              <a:lumMod val="75000"/>
            </a:schemeClr>
          </a:solidFill>
        </a:ln>
      </dgm:spPr>
    </dgm:pt>
    <dgm:pt modelId="{FCEC7117-2DF8-4733-92A2-BBC1DF0491EA}" type="pres">
      <dgm:prSet presAssocID="{4CF0101E-FC3D-4105-B1BF-2577D28AC89A}" presName="txShp" presStyleLbl="node1" presStyleIdx="1" presStyleCnt="4" custScaleX="115928">
        <dgm:presLayoutVars>
          <dgm:bulletEnabled val="1"/>
        </dgm:presLayoutVars>
      </dgm:prSet>
      <dgm:spPr/>
    </dgm:pt>
    <dgm:pt modelId="{8816BD1D-8BE7-49C4-AE34-CFAB6D69A580}" type="pres">
      <dgm:prSet presAssocID="{C5CE32C7-AC52-4C7C-8409-9DD42EC1A289}" presName="spacing" presStyleCnt="0"/>
      <dgm:spPr/>
    </dgm:pt>
    <dgm:pt modelId="{75D2D6A0-093A-4212-A8F1-EBC37394A411}" type="pres">
      <dgm:prSet presAssocID="{33C4469F-A47E-466B-B1F7-6C7A4D861436}" presName="composite" presStyleCnt="0"/>
      <dgm:spPr/>
    </dgm:pt>
    <dgm:pt modelId="{0EDD7FD2-B4F2-4C1B-8C7F-892B205BDE75}" type="pres">
      <dgm:prSet presAssocID="{33C4469F-A47E-466B-B1F7-6C7A4D861436}" presName="imgShp" presStyleLbl="fgImgPlace1" presStyleIdx="2" presStyleCnt="4" custLinFactNeighborX="-9223" custLinFactNeighborY="-1025"/>
      <dgm:spPr>
        <a:blipFill>
          <a:blip xmlns:r="http://schemas.openxmlformats.org/officeDocument/2006/relationships" r:embed="rId3">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17000" r="-17000"/>
          </a:stretch>
        </a:blipFill>
        <a:ln w="57150">
          <a:solidFill>
            <a:schemeClr val="accent1">
              <a:lumMod val="75000"/>
            </a:schemeClr>
          </a:solidFill>
        </a:ln>
      </dgm:spPr>
    </dgm:pt>
    <dgm:pt modelId="{61194B06-8FA3-4245-80D0-4C095DF1030B}" type="pres">
      <dgm:prSet presAssocID="{33C4469F-A47E-466B-B1F7-6C7A4D861436}" presName="txShp" presStyleLbl="node1" presStyleIdx="2" presStyleCnt="4" custScaleX="114370">
        <dgm:presLayoutVars>
          <dgm:bulletEnabled val="1"/>
        </dgm:presLayoutVars>
      </dgm:prSet>
      <dgm:spPr/>
    </dgm:pt>
    <dgm:pt modelId="{5E864D65-4ACA-4F6A-A925-6A3574AF07A4}" type="pres">
      <dgm:prSet presAssocID="{FE11936B-C513-4D1C-A1A7-4981502A6A9C}" presName="spacing" presStyleCnt="0"/>
      <dgm:spPr/>
    </dgm:pt>
    <dgm:pt modelId="{4D0A177E-D230-4C26-A095-C1E32784EF8C}" type="pres">
      <dgm:prSet presAssocID="{E3303415-75F8-4F21-AD4B-14F56C74372C}" presName="composite" presStyleCnt="0"/>
      <dgm:spPr/>
    </dgm:pt>
    <dgm:pt modelId="{D9DD9BE9-3F8C-4F22-880A-B774F3A53373}" type="pres">
      <dgm:prSet presAssocID="{E3303415-75F8-4F21-AD4B-14F56C74372C}" presName="imgShp" presStyleLbl="fgImgPlace1" presStyleIdx="3" presStyleCnt="4" custLinFactNeighborX="-8198" custLinFactNeighborY="-301"/>
      <dgm:spPr>
        <a:blipFill>
          <a:blip xmlns:r="http://schemas.openxmlformats.org/officeDocument/2006/relationships" r:embed="rId4">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w="57150">
          <a:solidFill>
            <a:schemeClr val="accent1">
              <a:lumMod val="75000"/>
            </a:schemeClr>
          </a:solidFill>
        </a:ln>
      </dgm:spPr>
    </dgm:pt>
    <dgm:pt modelId="{4F296741-54B3-4285-9D97-3E26EC089AE3}" type="pres">
      <dgm:prSet presAssocID="{E3303415-75F8-4F21-AD4B-14F56C74372C}" presName="txShp" presStyleLbl="node1" presStyleIdx="3" presStyleCnt="4" custScaleX="114947">
        <dgm:presLayoutVars>
          <dgm:bulletEnabled val="1"/>
        </dgm:presLayoutVars>
      </dgm:prSet>
      <dgm:spPr/>
    </dgm:pt>
  </dgm:ptLst>
  <dgm:cxnLst>
    <dgm:cxn modelId="{12F38F39-2143-4EA4-8BC5-98ED73CCA821}" type="presOf" srcId="{18446731-5B0B-4A62-A008-4E79E5879B4D}" destId="{66EA2C40-E7AE-4DBF-BB87-1412ABEC59CF}" srcOrd="0" destOrd="0" presId="urn:microsoft.com/office/officeart/2005/8/layout/vList3#2"/>
    <dgm:cxn modelId="{F873DA3A-26CA-4BD7-A80A-E6B6D2B5723B}" srcId="{4353D2B5-3DE0-4349-A579-23D11CC2CEE6}" destId="{18446731-5B0B-4A62-A008-4E79E5879B4D}" srcOrd="0" destOrd="0" parTransId="{E4A1C383-6D4B-4516-9315-67C57966C032}" sibTransId="{8AD15F1F-EAC3-4508-B8C0-C47FD14113D8}"/>
    <dgm:cxn modelId="{6ED5D249-D7D5-4522-866D-0FF601A5AB9C}" type="presOf" srcId="{4353D2B5-3DE0-4349-A579-23D11CC2CEE6}" destId="{69F00F55-CE4B-4314-AAFE-DD57C6B9B8F1}" srcOrd="0" destOrd="0" presId="urn:microsoft.com/office/officeart/2005/8/layout/vList3#2"/>
    <dgm:cxn modelId="{56A76A6B-C711-4DDF-A853-10FDDB53BA2D}" srcId="{4353D2B5-3DE0-4349-A579-23D11CC2CEE6}" destId="{33C4469F-A47E-466B-B1F7-6C7A4D861436}" srcOrd="2" destOrd="0" parTransId="{96757869-83D2-49C5-9A71-74AA822E93BE}" sibTransId="{FE11936B-C513-4D1C-A1A7-4981502A6A9C}"/>
    <dgm:cxn modelId="{BBDB214D-4374-403F-AC46-FB59C02E2B2E}" type="presOf" srcId="{33C4469F-A47E-466B-B1F7-6C7A4D861436}" destId="{61194B06-8FA3-4245-80D0-4C095DF1030B}" srcOrd="0" destOrd="0" presId="urn:microsoft.com/office/officeart/2005/8/layout/vList3#2"/>
    <dgm:cxn modelId="{28C3E277-5A65-4C1F-ACFB-C50EFD91C5C6}" type="presOf" srcId="{4CF0101E-FC3D-4105-B1BF-2577D28AC89A}" destId="{FCEC7117-2DF8-4733-92A2-BBC1DF0491EA}" srcOrd="0" destOrd="0" presId="urn:microsoft.com/office/officeart/2005/8/layout/vList3#2"/>
    <dgm:cxn modelId="{BA6AA97E-6C7C-49C4-A58C-B5E2E7B3C0AD}" type="presOf" srcId="{E3303415-75F8-4F21-AD4B-14F56C74372C}" destId="{4F296741-54B3-4285-9D97-3E26EC089AE3}" srcOrd="0" destOrd="0" presId="urn:microsoft.com/office/officeart/2005/8/layout/vList3#2"/>
    <dgm:cxn modelId="{3A9C38A7-14B6-4C11-B176-4C9A2ACAC589}" srcId="{4353D2B5-3DE0-4349-A579-23D11CC2CEE6}" destId="{E3303415-75F8-4F21-AD4B-14F56C74372C}" srcOrd="3" destOrd="0" parTransId="{19B56999-FF1E-4FCC-A3A8-50F7FE724317}" sibTransId="{2110372E-3882-4001-9889-FB05899D9B62}"/>
    <dgm:cxn modelId="{32C173C8-A80A-43B5-A71F-6B1496DBCAB9}" srcId="{4353D2B5-3DE0-4349-A579-23D11CC2CEE6}" destId="{4CF0101E-FC3D-4105-B1BF-2577D28AC89A}" srcOrd="1" destOrd="0" parTransId="{5135CE45-DD25-43C2-82ED-C673766306C9}" sibTransId="{C5CE32C7-AC52-4C7C-8409-9DD42EC1A289}"/>
    <dgm:cxn modelId="{55E0C986-F3B7-4E53-A4C9-695C58B351BA}" type="presParOf" srcId="{69F00F55-CE4B-4314-AAFE-DD57C6B9B8F1}" destId="{71B49637-09D9-4F3C-85BD-B423FEAB69CE}" srcOrd="0" destOrd="0" presId="urn:microsoft.com/office/officeart/2005/8/layout/vList3#2"/>
    <dgm:cxn modelId="{B5B9D13F-D034-4CF3-A2A0-01910E9BC468}" type="presParOf" srcId="{71B49637-09D9-4F3C-85BD-B423FEAB69CE}" destId="{D506CD82-23C6-43AF-8225-6BC09F0A2C37}" srcOrd="0" destOrd="0" presId="urn:microsoft.com/office/officeart/2005/8/layout/vList3#2"/>
    <dgm:cxn modelId="{7285BBCD-EA3C-48A7-89A2-C8EF1C5B8C74}" type="presParOf" srcId="{71B49637-09D9-4F3C-85BD-B423FEAB69CE}" destId="{66EA2C40-E7AE-4DBF-BB87-1412ABEC59CF}" srcOrd="1" destOrd="0" presId="urn:microsoft.com/office/officeart/2005/8/layout/vList3#2"/>
    <dgm:cxn modelId="{2EBA683E-1141-45CE-B80D-0E4A2BDE3F39}" type="presParOf" srcId="{69F00F55-CE4B-4314-AAFE-DD57C6B9B8F1}" destId="{5145135A-AB1F-448B-91BD-635FEA8B9E90}" srcOrd="1" destOrd="0" presId="urn:microsoft.com/office/officeart/2005/8/layout/vList3#2"/>
    <dgm:cxn modelId="{0981078B-E83D-4D75-8563-8B0D7738E1D8}" type="presParOf" srcId="{69F00F55-CE4B-4314-AAFE-DD57C6B9B8F1}" destId="{ECD5CBA4-CEAA-4DC6-A272-B825469A3C1E}" srcOrd="2" destOrd="0" presId="urn:microsoft.com/office/officeart/2005/8/layout/vList3#2"/>
    <dgm:cxn modelId="{EE056646-8CF5-4605-820E-A1A4F2836094}" type="presParOf" srcId="{ECD5CBA4-CEAA-4DC6-A272-B825469A3C1E}" destId="{1E9754AA-92FC-454A-9FF3-07A1AF29755E}" srcOrd="0" destOrd="0" presId="urn:microsoft.com/office/officeart/2005/8/layout/vList3#2"/>
    <dgm:cxn modelId="{2697D0A8-667A-4BC2-A0FC-75053C17B927}" type="presParOf" srcId="{ECD5CBA4-CEAA-4DC6-A272-B825469A3C1E}" destId="{FCEC7117-2DF8-4733-92A2-BBC1DF0491EA}" srcOrd="1" destOrd="0" presId="urn:microsoft.com/office/officeart/2005/8/layout/vList3#2"/>
    <dgm:cxn modelId="{D1FF72FD-A9CC-4BC3-8286-EB9278C324A6}" type="presParOf" srcId="{69F00F55-CE4B-4314-AAFE-DD57C6B9B8F1}" destId="{8816BD1D-8BE7-49C4-AE34-CFAB6D69A580}" srcOrd="3" destOrd="0" presId="urn:microsoft.com/office/officeart/2005/8/layout/vList3#2"/>
    <dgm:cxn modelId="{2C04C05B-4FA2-4275-A296-09E429466123}" type="presParOf" srcId="{69F00F55-CE4B-4314-AAFE-DD57C6B9B8F1}" destId="{75D2D6A0-093A-4212-A8F1-EBC37394A411}" srcOrd="4" destOrd="0" presId="urn:microsoft.com/office/officeart/2005/8/layout/vList3#2"/>
    <dgm:cxn modelId="{38A9A2DE-307E-4090-95AC-876CB3AB8B4C}" type="presParOf" srcId="{75D2D6A0-093A-4212-A8F1-EBC37394A411}" destId="{0EDD7FD2-B4F2-4C1B-8C7F-892B205BDE75}" srcOrd="0" destOrd="0" presId="urn:microsoft.com/office/officeart/2005/8/layout/vList3#2"/>
    <dgm:cxn modelId="{678DACBB-6841-40E6-ABAD-F954A22B70BC}" type="presParOf" srcId="{75D2D6A0-093A-4212-A8F1-EBC37394A411}" destId="{61194B06-8FA3-4245-80D0-4C095DF1030B}" srcOrd="1" destOrd="0" presId="urn:microsoft.com/office/officeart/2005/8/layout/vList3#2"/>
    <dgm:cxn modelId="{A368C43E-FAA0-47E9-A99F-AB0243B52055}" type="presParOf" srcId="{69F00F55-CE4B-4314-AAFE-DD57C6B9B8F1}" destId="{5E864D65-4ACA-4F6A-A925-6A3574AF07A4}" srcOrd="5" destOrd="0" presId="urn:microsoft.com/office/officeart/2005/8/layout/vList3#2"/>
    <dgm:cxn modelId="{CEDA8783-0076-4CC1-BFA5-7BA7D9FD0EB2}" type="presParOf" srcId="{69F00F55-CE4B-4314-AAFE-DD57C6B9B8F1}" destId="{4D0A177E-D230-4C26-A095-C1E32784EF8C}" srcOrd="6" destOrd="0" presId="urn:microsoft.com/office/officeart/2005/8/layout/vList3#2"/>
    <dgm:cxn modelId="{D20E006F-977B-4BAC-9B03-D6577D824B60}" type="presParOf" srcId="{4D0A177E-D230-4C26-A095-C1E32784EF8C}" destId="{D9DD9BE9-3F8C-4F22-880A-B774F3A53373}" srcOrd="0" destOrd="0" presId="urn:microsoft.com/office/officeart/2005/8/layout/vList3#2"/>
    <dgm:cxn modelId="{6D9A32B0-BB52-4247-AB56-41C46690752D}" type="presParOf" srcId="{4D0A177E-D230-4C26-A095-C1E32784EF8C}" destId="{4F296741-54B3-4285-9D97-3E26EC089AE3}" srcOrd="1" destOrd="0" presId="urn:microsoft.com/office/officeart/2005/8/layout/vList3#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4353D2B5-3DE0-4349-A579-23D11CC2CEE6}" type="doc">
      <dgm:prSet loTypeId="urn:microsoft.com/office/officeart/2005/8/layout/vList3#2" loCatId="list" qsTypeId="urn:microsoft.com/office/officeart/2005/8/quickstyle/simple2" qsCatId="simple" csTypeId="urn:microsoft.com/office/officeart/2005/8/colors/accent2_2" csCatId="accent2" phldr="1"/>
      <dgm:spPr/>
      <dgm:t>
        <a:bodyPr/>
        <a:lstStyle/>
        <a:p>
          <a:endParaRPr lang="en-US"/>
        </a:p>
      </dgm:t>
    </dgm:pt>
    <dgm:pt modelId="{18446731-5B0B-4A62-A008-4E79E5879B4D}">
      <dgm:prSet custT="1"/>
      <dgm:spPr>
        <a:solidFill>
          <a:schemeClr val="accent2"/>
        </a:solidFill>
      </dgm:spPr>
      <dgm:t>
        <a:bodyPr/>
        <a:lstStyle/>
        <a:p>
          <a:pPr rtl="0"/>
          <a:r>
            <a:rPr lang="en-US" sz="2000" i="1"/>
            <a:t>Scheduling</a:t>
          </a:r>
          <a:endParaRPr lang="en-CA" sz="2000"/>
        </a:p>
      </dgm:t>
    </dgm:pt>
    <dgm:pt modelId="{E4A1C383-6D4B-4516-9315-67C57966C032}" type="parTrans" cxnId="{F873DA3A-26CA-4BD7-A80A-E6B6D2B5723B}">
      <dgm:prSet/>
      <dgm:spPr/>
      <dgm:t>
        <a:bodyPr/>
        <a:lstStyle/>
        <a:p>
          <a:endParaRPr lang="en-US"/>
        </a:p>
      </dgm:t>
    </dgm:pt>
    <dgm:pt modelId="{8AD15F1F-EAC3-4508-B8C0-C47FD14113D8}" type="sibTrans" cxnId="{F873DA3A-26CA-4BD7-A80A-E6B6D2B5723B}">
      <dgm:prSet/>
      <dgm:spPr/>
      <dgm:t>
        <a:bodyPr/>
        <a:lstStyle/>
        <a:p>
          <a:endParaRPr lang="en-US"/>
        </a:p>
      </dgm:t>
    </dgm:pt>
    <dgm:pt modelId="{4CF0101E-FC3D-4105-B1BF-2577D28AC89A}">
      <dgm:prSet custT="1"/>
      <dgm:spPr>
        <a:solidFill>
          <a:schemeClr val="accent1">
            <a:lumMod val="75000"/>
          </a:schemeClr>
        </a:solidFill>
      </dgm:spPr>
      <dgm:t>
        <a:bodyPr/>
        <a:lstStyle/>
        <a:p>
          <a:pPr rtl="0"/>
          <a:r>
            <a:rPr lang="en-US" sz="2000" i="1"/>
            <a:t>Training programs</a:t>
          </a:r>
          <a:endParaRPr lang="en-CA" sz="2000"/>
        </a:p>
      </dgm:t>
    </dgm:pt>
    <dgm:pt modelId="{5135CE45-DD25-43C2-82ED-C673766306C9}" type="parTrans" cxnId="{32C173C8-A80A-43B5-A71F-6B1496DBCAB9}">
      <dgm:prSet/>
      <dgm:spPr/>
      <dgm:t>
        <a:bodyPr/>
        <a:lstStyle/>
        <a:p>
          <a:endParaRPr lang="en-US"/>
        </a:p>
      </dgm:t>
    </dgm:pt>
    <dgm:pt modelId="{C5CE32C7-AC52-4C7C-8409-9DD42EC1A289}" type="sibTrans" cxnId="{32C173C8-A80A-43B5-A71F-6B1496DBCAB9}">
      <dgm:prSet/>
      <dgm:spPr/>
      <dgm:t>
        <a:bodyPr/>
        <a:lstStyle/>
        <a:p>
          <a:endParaRPr lang="en-US"/>
        </a:p>
      </dgm:t>
    </dgm:pt>
    <dgm:pt modelId="{33C4469F-A47E-466B-B1F7-6C7A4D861436}">
      <dgm:prSet custT="1"/>
      <dgm:spPr>
        <a:solidFill>
          <a:schemeClr val="accent1">
            <a:lumMod val="75000"/>
          </a:schemeClr>
        </a:solidFill>
      </dgm:spPr>
      <dgm:t>
        <a:bodyPr/>
        <a:lstStyle/>
        <a:p>
          <a:pPr rtl="0"/>
          <a:r>
            <a:rPr lang="en-US" sz="2000" i="1"/>
            <a:t>Paperless </a:t>
          </a:r>
        </a:p>
        <a:p>
          <a:pPr rtl="0"/>
          <a:r>
            <a:rPr lang="en-US" sz="2000" i="1"/>
            <a:t>database</a:t>
          </a:r>
          <a:endParaRPr lang="en-CA" sz="2000"/>
        </a:p>
      </dgm:t>
    </dgm:pt>
    <dgm:pt modelId="{96757869-83D2-49C5-9A71-74AA822E93BE}" type="parTrans" cxnId="{56A76A6B-C711-4DDF-A853-10FDDB53BA2D}">
      <dgm:prSet/>
      <dgm:spPr/>
      <dgm:t>
        <a:bodyPr/>
        <a:lstStyle/>
        <a:p>
          <a:endParaRPr lang="en-US"/>
        </a:p>
      </dgm:t>
    </dgm:pt>
    <dgm:pt modelId="{FE11936B-C513-4D1C-A1A7-4981502A6A9C}" type="sibTrans" cxnId="{56A76A6B-C711-4DDF-A853-10FDDB53BA2D}">
      <dgm:prSet/>
      <dgm:spPr/>
      <dgm:t>
        <a:bodyPr/>
        <a:lstStyle/>
        <a:p>
          <a:endParaRPr lang="en-US"/>
        </a:p>
      </dgm:t>
    </dgm:pt>
    <dgm:pt modelId="{E3303415-75F8-4F21-AD4B-14F56C74372C}">
      <dgm:prSet custT="1"/>
      <dgm:spPr>
        <a:solidFill>
          <a:schemeClr val="accent1">
            <a:lumMod val="75000"/>
          </a:schemeClr>
        </a:solidFill>
      </dgm:spPr>
      <dgm:t>
        <a:bodyPr/>
        <a:lstStyle/>
        <a:p>
          <a:pPr rtl="0"/>
          <a:r>
            <a:rPr lang="en-US" sz="2000" i="1"/>
            <a:t>Faster tuning  </a:t>
          </a:r>
          <a:endParaRPr lang="en-CA" sz="2000"/>
        </a:p>
      </dgm:t>
    </dgm:pt>
    <dgm:pt modelId="{19B56999-FF1E-4FCC-A3A8-50F7FE724317}" type="parTrans" cxnId="{3A9C38A7-14B6-4C11-B176-4C9A2ACAC589}">
      <dgm:prSet/>
      <dgm:spPr/>
      <dgm:t>
        <a:bodyPr/>
        <a:lstStyle/>
        <a:p>
          <a:endParaRPr lang="en-US"/>
        </a:p>
      </dgm:t>
    </dgm:pt>
    <dgm:pt modelId="{2110372E-3882-4001-9889-FB05899D9B62}" type="sibTrans" cxnId="{3A9C38A7-14B6-4C11-B176-4C9A2ACAC589}">
      <dgm:prSet/>
      <dgm:spPr/>
      <dgm:t>
        <a:bodyPr/>
        <a:lstStyle/>
        <a:p>
          <a:endParaRPr lang="en-US"/>
        </a:p>
      </dgm:t>
    </dgm:pt>
    <dgm:pt modelId="{69F00F55-CE4B-4314-AAFE-DD57C6B9B8F1}" type="pres">
      <dgm:prSet presAssocID="{4353D2B5-3DE0-4349-A579-23D11CC2CEE6}" presName="linearFlow" presStyleCnt="0">
        <dgm:presLayoutVars>
          <dgm:dir/>
          <dgm:resizeHandles val="exact"/>
        </dgm:presLayoutVars>
      </dgm:prSet>
      <dgm:spPr/>
    </dgm:pt>
    <dgm:pt modelId="{71B49637-09D9-4F3C-85BD-B423FEAB69CE}" type="pres">
      <dgm:prSet presAssocID="{18446731-5B0B-4A62-A008-4E79E5879B4D}" presName="composite" presStyleCnt="0"/>
      <dgm:spPr/>
    </dgm:pt>
    <dgm:pt modelId="{D506CD82-23C6-43AF-8225-6BC09F0A2C37}" type="pres">
      <dgm:prSet presAssocID="{18446731-5B0B-4A62-A008-4E79E5879B4D}" presName="imgShp" presStyleLbl="fgImgPlace1" presStyleIdx="0" presStyleCnt="4" custLinFactNeighborX="-9223" custLinFactNeighborY="3715"/>
      <dgm:spPr>
        <a:blipFill>
          <a:blip xmlns:r="http://schemas.openxmlformats.org/officeDocument/2006/relationships" r:embed="rId1" cstate="print">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8000" r="-48000"/>
          </a:stretch>
        </a:blipFill>
        <a:ln w="57150">
          <a:solidFill>
            <a:schemeClr val="accent2"/>
          </a:solidFill>
        </a:ln>
      </dgm:spPr>
    </dgm:pt>
    <dgm:pt modelId="{66EA2C40-E7AE-4DBF-BB87-1412ABEC59CF}" type="pres">
      <dgm:prSet presAssocID="{18446731-5B0B-4A62-A008-4E79E5879B4D}" presName="txShp" presStyleLbl="node1" presStyleIdx="0" presStyleCnt="4" custScaleX="116694">
        <dgm:presLayoutVars>
          <dgm:bulletEnabled val="1"/>
        </dgm:presLayoutVars>
      </dgm:prSet>
      <dgm:spPr/>
    </dgm:pt>
    <dgm:pt modelId="{5145135A-AB1F-448B-91BD-635FEA8B9E90}" type="pres">
      <dgm:prSet presAssocID="{8AD15F1F-EAC3-4508-B8C0-C47FD14113D8}" presName="spacing" presStyleCnt="0"/>
      <dgm:spPr/>
    </dgm:pt>
    <dgm:pt modelId="{ECD5CBA4-CEAA-4DC6-A272-B825469A3C1E}" type="pres">
      <dgm:prSet presAssocID="{4CF0101E-FC3D-4105-B1BF-2577D28AC89A}" presName="composite" presStyleCnt="0"/>
      <dgm:spPr/>
    </dgm:pt>
    <dgm:pt modelId="{1E9754AA-92FC-454A-9FF3-07A1AF29755E}" type="pres">
      <dgm:prSet presAssocID="{4CF0101E-FC3D-4105-B1BF-2577D28AC89A}" presName="imgShp" presStyleLbl="fgImgPlace1" presStyleIdx="1" presStyleCnt="4" custLinFactNeighborX="-13322"/>
      <dgm:spPr>
        <a:blipFill>
          <a:blip xmlns:r="http://schemas.openxmlformats.org/officeDocument/2006/relationships" r:embed="rId2">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4000" r="-44000"/>
          </a:stretch>
        </a:blipFill>
        <a:ln w="57150">
          <a:solidFill>
            <a:schemeClr val="accent1">
              <a:lumMod val="75000"/>
            </a:schemeClr>
          </a:solidFill>
        </a:ln>
      </dgm:spPr>
    </dgm:pt>
    <dgm:pt modelId="{FCEC7117-2DF8-4733-92A2-BBC1DF0491EA}" type="pres">
      <dgm:prSet presAssocID="{4CF0101E-FC3D-4105-B1BF-2577D28AC89A}" presName="txShp" presStyleLbl="node1" presStyleIdx="1" presStyleCnt="4" custScaleX="115928">
        <dgm:presLayoutVars>
          <dgm:bulletEnabled val="1"/>
        </dgm:presLayoutVars>
      </dgm:prSet>
      <dgm:spPr/>
    </dgm:pt>
    <dgm:pt modelId="{8816BD1D-8BE7-49C4-AE34-CFAB6D69A580}" type="pres">
      <dgm:prSet presAssocID="{C5CE32C7-AC52-4C7C-8409-9DD42EC1A289}" presName="spacing" presStyleCnt="0"/>
      <dgm:spPr/>
    </dgm:pt>
    <dgm:pt modelId="{75D2D6A0-093A-4212-A8F1-EBC37394A411}" type="pres">
      <dgm:prSet presAssocID="{33C4469F-A47E-466B-B1F7-6C7A4D861436}" presName="composite" presStyleCnt="0"/>
      <dgm:spPr/>
    </dgm:pt>
    <dgm:pt modelId="{0EDD7FD2-B4F2-4C1B-8C7F-892B205BDE75}" type="pres">
      <dgm:prSet presAssocID="{33C4469F-A47E-466B-B1F7-6C7A4D861436}" presName="imgShp" presStyleLbl="fgImgPlace1" presStyleIdx="2" presStyleCnt="4" custLinFactNeighborX="-9223" custLinFactNeighborY="-1025"/>
      <dgm:spPr>
        <a:blipFill>
          <a:blip xmlns:r="http://schemas.openxmlformats.org/officeDocument/2006/relationships" r:embed="rId3">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17000" r="-17000"/>
          </a:stretch>
        </a:blipFill>
        <a:ln w="57150">
          <a:solidFill>
            <a:schemeClr val="accent1">
              <a:lumMod val="75000"/>
            </a:schemeClr>
          </a:solidFill>
        </a:ln>
      </dgm:spPr>
    </dgm:pt>
    <dgm:pt modelId="{61194B06-8FA3-4245-80D0-4C095DF1030B}" type="pres">
      <dgm:prSet presAssocID="{33C4469F-A47E-466B-B1F7-6C7A4D861436}" presName="txShp" presStyleLbl="node1" presStyleIdx="2" presStyleCnt="4" custScaleX="114370">
        <dgm:presLayoutVars>
          <dgm:bulletEnabled val="1"/>
        </dgm:presLayoutVars>
      </dgm:prSet>
      <dgm:spPr/>
    </dgm:pt>
    <dgm:pt modelId="{5E864D65-4ACA-4F6A-A925-6A3574AF07A4}" type="pres">
      <dgm:prSet presAssocID="{FE11936B-C513-4D1C-A1A7-4981502A6A9C}" presName="spacing" presStyleCnt="0"/>
      <dgm:spPr/>
    </dgm:pt>
    <dgm:pt modelId="{4D0A177E-D230-4C26-A095-C1E32784EF8C}" type="pres">
      <dgm:prSet presAssocID="{E3303415-75F8-4F21-AD4B-14F56C74372C}" presName="composite" presStyleCnt="0"/>
      <dgm:spPr/>
    </dgm:pt>
    <dgm:pt modelId="{D9DD9BE9-3F8C-4F22-880A-B774F3A53373}" type="pres">
      <dgm:prSet presAssocID="{E3303415-75F8-4F21-AD4B-14F56C74372C}" presName="imgShp" presStyleLbl="fgImgPlace1" presStyleIdx="3" presStyleCnt="4" custLinFactNeighborX="-8198" custLinFactNeighborY="-301"/>
      <dgm:spPr>
        <a:blipFill>
          <a:blip xmlns:r="http://schemas.openxmlformats.org/officeDocument/2006/relationships" r:embed="rId4">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w="57150">
          <a:solidFill>
            <a:schemeClr val="accent1">
              <a:lumMod val="75000"/>
            </a:schemeClr>
          </a:solidFill>
        </a:ln>
      </dgm:spPr>
    </dgm:pt>
    <dgm:pt modelId="{4F296741-54B3-4285-9D97-3E26EC089AE3}" type="pres">
      <dgm:prSet presAssocID="{E3303415-75F8-4F21-AD4B-14F56C74372C}" presName="txShp" presStyleLbl="node1" presStyleIdx="3" presStyleCnt="4" custScaleX="114947">
        <dgm:presLayoutVars>
          <dgm:bulletEnabled val="1"/>
        </dgm:presLayoutVars>
      </dgm:prSet>
      <dgm:spPr/>
    </dgm:pt>
  </dgm:ptLst>
  <dgm:cxnLst>
    <dgm:cxn modelId="{12F38F39-2143-4EA4-8BC5-98ED73CCA821}" type="presOf" srcId="{18446731-5B0B-4A62-A008-4E79E5879B4D}" destId="{66EA2C40-E7AE-4DBF-BB87-1412ABEC59CF}" srcOrd="0" destOrd="0" presId="urn:microsoft.com/office/officeart/2005/8/layout/vList3#2"/>
    <dgm:cxn modelId="{F873DA3A-26CA-4BD7-A80A-E6B6D2B5723B}" srcId="{4353D2B5-3DE0-4349-A579-23D11CC2CEE6}" destId="{18446731-5B0B-4A62-A008-4E79E5879B4D}" srcOrd="0" destOrd="0" parTransId="{E4A1C383-6D4B-4516-9315-67C57966C032}" sibTransId="{8AD15F1F-EAC3-4508-B8C0-C47FD14113D8}"/>
    <dgm:cxn modelId="{6ED5D249-D7D5-4522-866D-0FF601A5AB9C}" type="presOf" srcId="{4353D2B5-3DE0-4349-A579-23D11CC2CEE6}" destId="{69F00F55-CE4B-4314-AAFE-DD57C6B9B8F1}" srcOrd="0" destOrd="0" presId="urn:microsoft.com/office/officeart/2005/8/layout/vList3#2"/>
    <dgm:cxn modelId="{56A76A6B-C711-4DDF-A853-10FDDB53BA2D}" srcId="{4353D2B5-3DE0-4349-A579-23D11CC2CEE6}" destId="{33C4469F-A47E-466B-B1F7-6C7A4D861436}" srcOrd="2" destOrd="0" parTransId="{96757869-83D2-49C5-9A71-74AA822E93BE}" sibTransId="{FE11936B-C513-4D1C-A1A7-4981502A6A9C}"/>
    <dgm:cxn modelId="{BBDB214D-4374-403F-AC46-FB59C02E2B2E}" type="presOf" srcId="{33C4469F-A47E-466B-B1F7-6C7A4D861436}" destId="{61194B06-8FA3-4245-80D0-4C095DF1030B}" srcOrd="0" destOrd="0" presId="urn:microsoft.com/office/officeart/2005/8/layout/vList3#2"/>
    <dgm:cxn modelId="{28C3E277-5A65-4C1F-ACFB-C50EFD91C5C6}" type="presOf" srcId="{4CF0101E-FC3D-4105-B1BF-2577D28AC89A}" destId="{FCEC7117-2DF8-4733-92A2-BBC1DF0491EA}" srcOrd="0" destOrd="0" presId="urn:microsoft.com/office/officeart/2005/8/layout/vList3#2"/>
    <dgm:cxn modelId="{BA6AA97E-6C7C-49C4-A58C-B5E2E7B3C0AD}" type="presOf" srcId="{E3303415-75F8-4F21-AD4B-14F56C74372C}" destId="{4F296741-54B3-4285-9D97-3E26EC089AE3}" srcOrd="0" destOrd="0" presId="urn:microsoft.com/office/officeart/2005/8/layout/vList3#2"/>
    <dgm:cxn modelId="{3A9C38A7-14B6-4C11-B176-4C9A2ACAC589}" srcId="{4353D2B5-3DE0-4349-A579-23D11CC2CEE6}" destId="{E3303415-75F8-4F21-AD4B-14F56C74372C}" srcOrd="3" destOrd="0" parTransId="{19B56999-FF1E-4FCC-A3A8-50F7FE724317}" sibTransId="{2110372E-3882-4001-9889-FB05899D9B62}"/>
    <dgm:cxn modelId="{32C173C8-A80A-43B5-A71F-6B1496DBCAB9}" srcId="{4353D2B5-3DE0-4349-A579-23D11CC2CEE6}" destId="{4CF0101E-FC3D-4105-B1BF-2577D28AC89A}" srcOrd="1" destOrd="0" parTransId="{5135CE45-DD25-43C2-82ED-C673766306C9}" sibTransId="{C5CE32C7-AC52-4C7C-8409-9DD42EC1A289}"/>
    <dgm:cxn modelId="{55E0C986-F3B7-4E53-A4C9-695C58B351BA}" type="presParOf" srcId="{69F00F55-CE4B-4314-AAFE-DD57C6B9B8F1}" destId="{71B49637-09D9-4F3C-85BD-B423FEAB69CE}" srcOrd="0" destOrd="0" presId="urn:microsoft.com/office/officeart/2005/8/layout/vList3#2"/>
    <dgm:cxn modelId="{B5B9D13F-D034-4CF3-A2A0-01910E9BC468}" type="presParOf" srcId="{71B49637-09D9-4F3C-85BD-B423FEAB69CE}" destId="{D506CD82-23C6-43AF-8225-6BC09F0A2C37}" srcOrd="0" destOrd="0" presId="urn:microsoft.com/office/officeart/2005/8/layout/vList3#2"/>
    <dgm:cxn modelId="{7285BBCD-EA3C-48A7-89A2-C8EF1C5B8C74}" type="presParOf" srcId="{71B49637-09D9-4F3C-85BD-B423FEAB69CE}" destId="{66EA2C40-E7AE-4DBF-BB87-1412ABEC59CF}" srcOrd="1" destOrd="0" presId="urn:microsoft.com/office/officeart/2005/8/layout/vList3#2"/>
    <dgm:cxn modelId="{2EBA683E-1141-45CE-B80D-0E4A2BDE3F39}" type="presParOf" srcId="{69F00F55-CE4B-4314-AAFE-DD57C6B9B8F1}" destId="{5145135A-AB1F-448B-91BD-635FEA8B9E90}" srcOrd="1" destOrd="0" presId="urn:microsoft.com/office/officeart/2005/8/layout/vList3#2"/>
    <dgm:cxn modelId="{0981078B-E83D-4D75-8563-8B0D7738E1D8}" type="presParOf" srcId="{69F00F55-CE4B-4314-AAFE-DD57C6B9B8F1}" destId="{ECD5CBA4-CEAA-4DC6-A272-B825469A3C1E}" srcOrd="2" destOrd="0" presId="urn:microsoft.com/office/officeart/2005/8/layout/vList3#2"/>
    <dgm:cxn modelId="{EE056646-8CF5-4605-820E-A1A4F2836094}" type="presParOf" srcId="{ECD5CBA4-CEAA-4DC6-A272-B825469A3C1E}" destId="{1E9754AA-92FC-454A-9FF3-07A1AF29755E}" srcOrd="0" destOrd="0" presId="urn:microsoft.com/office/officeart/2005/8/layout/vList3#2"/>
    <dgm:cxn modelId="{2697D0A8-667A-4BC2-A0FC-75053C17B927}" type="presParOf" srcId="{ECD5CBA4-CEAA-4DC6-A272-B825469A3C1E}" destId="{FCEC7117-2DF8-4733-92A2-BBC1DF0491EA}" srcOrd="1" destOrd="0" presId="urn:microsoft.com/office/officeart/2005/8/layout/vList3#2"/>
    <dgm:cxn modelId="{D1FF72FD-A9CC-4BC3-8286-EB9278C324A6}" type="presParOf" srcId="{69F00F55-CE4B-4314-AAFE-DD57C6B9B8F1}" destId="{8816BD1D-8BE7-49C4-AE34-CFAB6D69A580}" srcOrd="3" destOrd="0" presId="urn:microsoft.com/office/officeart/2005/8/layout/vList3#2"/>
    <dgm:cxn modelId="{2C04C05B-4FA2-4275-A296-09E429466123}" type="presParOf" srcId="{69F00F55-CE4B-4314-AAFE-DD57C6B9B8F1}" destId="{75D2D6A0-093A-4212-A8F1-EBC37394A411}" srcOrd="4" destOrd="0" presId="urn:microsoft.com/office/officeart/2005/8/layout/vList3#2"/>
    <dgm:cxn modelId="{38A9A2DE-307E-4090-95AC-876CB3AB8B4C}" type="presParOf" srcId="{75D2D6A0-093A-4212-A8F1-EBC37394A411}" destId="{0EDD7FD2-B4F2-4C1B-8C7F-892B205BDE75}" srcOrd="0" destOrd="0" presId="urn:microsoft.com/office/officeart/2005/8/layout/vList3#2"/>
    <dgm:cxn modelId="{678DACBB-6841-40E6-ABAD-F954A22B70BC}" type="presParOf" srcId="{75D2D6A0-093A-4212-A8F1-EBC37394A411}" destId="{61194B06-8FA3-4245-80D0-4C095DF1030B}" srcOrd="1" destOrd="0" presId="urn:microsoft.com/office/officeart/2005/8/layout/vList3#2"/>
    <dgm:cxn modelId="{A368C43E-FAA0-47E9-A99F-AB0243B52055}" type="presParOf" srcId="{69F00F55-CE4B-4314-AAFE-DD57C6B9B8F1}" destId="{5E864D65-4ACA-4F6A-A925-6A3574AF07A4}" srcOrd="5" destOrd="0" presId="urn:microsoft.com/office/officeart/2005/8/layout/vList3#2"/>
    <dgm:cxn modelId="{CEDA8783-0076-4CC1-BFA5-7BA7D9FD0EB2}" type="presParOf" srcId="{69F00F55-CE4B-4314-AAFE-DD57C6B9B8F1}" destId="{4D0A177E-D230-4C26-A095-C1E32784EF8C}" srcOrd="6" destOrd="0" presId="urn:microsoft.com/office/officeart/2005/8/layout/vList3#2"/>
    <dgm:cxn modelId="{D20E006F-977B-4BAC-9B03-D6577D824B60}" type="presParOf" srcId="{4D0A177E-D230-4C26-A095-C1E32784EF8C}" destId="{D9DD9BE9-3F8C-4F22-880A-B774F3A53373}" srcOrd="0" destOrd="0" presId="urn:microsoft.com/office/officeart/2005/8/layout/vList3#2"/>
    <dgm:cxn modelId="{6D9A32B0-BB52-4247-AB56-41C46690752D}" type="presParOf" srcId="{4D0A177E-D230-4C26-A095-C1E32784EF8C}" destId="{4F296741-54B3-4285-9D97-3E26EC089AE3}" srcOrd="1" destOrd="0" presId="urn:microsoft.com/office/officeart/2005/8/layout/vList3#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4353D2B5-3DE0-4349-A579-23D11CC2CEE6}" type="doc">
      <dgm:prSet loTypeId="urn:microsoft.com/office/officeart/2005/8/layout/vList3#2" loCatId="list" qsTypeId="urn:microsoft.com/office/officeart/2005/8/quickstyle/simple2" qsCatId="simple" csTypeId="urn:microsoft.com/office/officeart/2005/8/colors/accent2_2" csCatId="accent2" phldr="1"/>
      <dgm:spPr/>
      <dgm:t>
        <a:bodyPr/>
        <a:lstStyle/>
        <a:p>
          <a:endParaRPr lang="en-US"/>
        </a:p>
      </dgm:t>
    </dgm:pt>
    <dgm:pt modelId="{18446731-5B0B-4A62-A008-4E79E5879B4D}">
      <dgm:prSet custT="1"/>
      <dgm:spPr>
        <a:solidFill>
          <a:schemeClr val="accent1">
            <a:lumMod val="75000"/>
          </a:schemeClr>
        </a:solidFill>
      </dgm:spPr>
      <dgm:t>
        <a:bodyPr/>
        <a:lstStyle/>
        <a:p>
          <a:pPr rtl="0"/>
          <a:r>
            <a:rPr lang="en-US" sz="2000" i="1"/>
            <a:t>Scheduling</a:t>
          </a:r>
          <a:endParaRPr lang="en-CA" sz="2000"/>
        </a:p>
      </dgm:t>
    </dgm:pt>
    <dgm:pt modelId="{E4A1C383-6D4B-4516-9315-67C57966C032}" type="parTrans" cxnId="{F873DA3A-26CA-4BD7-A80A-E6B6D2B5723B}">
      <dgm:prSet/>
      <dgm:spPr/>
      <dgm:t>
        <a:bodyPr/>
        <a:lstStyle/>
        <a:p>
          <a:endParaRPr lang="en-US"/>
        </a:p>
      </dgm:t>
    </dgm:pt>
    <dgm:pt modelId="{8AD15F1F-EAC3-4508-B8C0-C47FD14113D8}" type="sibTrans" cxnId="{F873DA3A-26CA-4BD7-A80A-E6B6D2B5723B}">
      <dgm:prSet/>
      <dgm:spPr/>
      <dgm:t>
        <a:bodyPr/>
        <a:lstStyle/>
        <a:p>
          <a:endParaRPr lang="en-US"/>
        </a:p>
      </dgm:t>
    </dgm:pt>
    <dgm:pt modelId="{4CF0101E-FC3D-4105-B1BF-2577D28AC89A}">
      <dgm:prSet custT="1"/>
      <dgm:spPr>
        <a:solidFill>
          <a:schemeClr val="accent2"/>
        </a:solidFill>
      </dgm:spPr>
      <dgm:t>
        <a:bodyPr/>
        <a:lstStyle/>
        <a:p>
          <a:pPr rtl="0"/>
          <a:r>
            <a:rPr lang="en-US" sz="2000" i="1"/>
            <a:t>Training programs</a:t>
          </a:r>
          <a:endParaRPr lang="en-CA" sz="2000"/>
        </a:p>
      </dgm:t>
    </dgm:pt>
    <dgm:pt modelId="{5135CE45-DD25-43C2-82ED-C673766306C9}" type="parTrans" cxnId="{32C173C8-A80A-43B5-A71F-6B1496DBCAB9}">
      <dgm:prSet/>
      <dgm:spPr/>
      <dgm:t>
        <a:bodyPr/>
        <a:lstStyle/>
        <a:p>
          <a:endParaRPr lang="en-US"/>
        </a:p>
      </dgm:t>
    </dgm:pt>
    <dgm:pt modelId="{C5CE32C7-AC52-4C7C-8409-9DD42EC1A289}" type="sibTrans" cxnId="{32C173C8-A80A-43B5-A71F-6B1496DBCAB9}">
      <dgm:prSet/>
      <dgm:spPr/>
      <dgm:t>
        <a:bodyPr/>
        <a:lstStyle/>
        <a:p>
          <a:endParaRPr lang="en-US"/>
        </a:p>
      </dgm:t>
    </dgm:pt>
    <dgm:pt modelId="{33C4469F-A47E-466B-B1F7-6C7A4D861436}">
      <dgm:prSet custT="1"/>
      <dgm:spPr>
        <a:solidFill>
          <a:schemeClr val="accent1">
            <a:lumMod val="75000"/>
          </a:schemeClr>
        </a:solidFill>
      </dgm:spPr>
      <dgm:t>
        <a:bodyPr/>
        <a:lstStyle/>
        <a:p>
          <a:pPr rtl="0"/>
          <a:r>
            <a:rPr lang="en-US" sz="2000" i="1"/>
            <a:t>Paperless </a:t>
          </a:r>
        </a:p>
        <a:p>
          <a:pPr rtl="0"/>
          <a:r>
            <a:rPr lang="en-US" sz="2000" i="1"/>
            <a:t>database</a:t>
          </a:r>
          <a:endParaRPr lang="en-CA" sz="2000"/>
        </a:p>
      </dgm:t>
    </dgm:pt>
    <dgm:pt modelId="{96757869-83D2-49C5-9A71-74AA822E93BE}" type="parTrans" cxnId="{56A76A6B-C711-4DDF-A853-10FDDB53BA2D}">
      <dgm:prSet/>
      <dgm:spPr/>
      <dgm:t>
        <a:bodyPr/>
        <a:lstStyle/>
        <a:p>
          <a:endParaRPr lang="en-US"/>
        </a:p>
      </dgm:t>
    </dgm:pt>
    <dgm:pt modelId="{FE11936B-C513-4D1C-A1A7-4981502A6A9C}" type="sibTrans" cxnId="{56A76A6B-C711-4DDF-A853-10FDDB53BA2D}">
      <dgm:prSet/>
      <dgm:spPr/>
      <dgm:t>
        <a:bodyPr/>
        <a:lstStyle/>
        <a:p>
          <a:endParaRPr lang="en-US"/>
        </a:p>
      </dgm:t>
    </dgm:pt>
    <dgm:pt modelId="{E3303415-75F8-4F21-AD4B-14F56C74372C}">
      <dgm:prSet custT="1"/>
      <dgm:spPr>
        <a:solidFill>
          <a:schemeClr val="accent1">
            <a:lumMod val="75000"/>
          </a:schemeClr>
        </a:solidFill>
      </dgm:spPr>
      <dgm:t>
        <a:bodyPr/>
        <a:lstStyle/>
        <a:p>
          <a:pPr rtl="0"/>
          <a:r>
            <a:rPr lang="en-US" sz="2000" i="1"/>
            <a:t>Faster tuning  </a:t>
          </a:r>
          <a:endParaRPr lang="en-CA" sz="2000"/>
        </a:p>
      </dgm:t>
    </dgm:pt>
    <dgm:pt modelId="{19B56999-FF1E-4FCC-A3A8-50F7FE724317}" type="parTrans" cxnId="{3A9C38A7-14B6-4C11-B176-4C9A2ACAC589}">
      <dgm:prSet/>
      <dgm:spPr/>
      <dgm:t>
        <a:bodyPr/>
        <a:lstStyle/>
        <a:p>
          <a:endParaRPr lang="en-US"/>
        </a:p>
      </dgm:t>
    </dgm:pt>
    <dgm:pt modelId="{2110372E-3882-4001-9889-FB05899D9B62}" type="sibTrans" cxnId="{3A9C38A7-14B6-4C11-B176-4C9A2ACAC589}">
      <dgm:prSet/>
      <dgm:spPr/>
      <dgm:t>
        <a:bodyPr/>
        <a:lstStyle/>
        <a:p>
          <a:endParaRPr lang="en-US"/>
        </a:p>
      </dgm:t>
    </dgm:pt>
    <dgm:pt modelId="{69F00F55-CE4B-4314-AAFE-DD57C6B9B8F1}" type="pres">
      <dgm:prSet presAssocID="{4353D2B5-3DE0-4349-A579-23D11CC2CEE6}" presName="linearFlow" presStyleCnt="0">
        <dgm:presLayoutVars>
          <dgm:dir/>
          <dgm:resizeHandles val="exact"/>
        </dgm:presLayoutVars>
      </dgm:prSet>
      <dgm:spPr/>
    </dgm:pt>
    <dgm:pt modelId="{71B49637-09D9-4F3C-85BD-B423FEAB69CE}" type="pres">
      <dgm:prSet presAssocID="{18446731-5B0B-4A62-A008-4E79E5879B4D}" presName="composite" presStyleCnt="0"/>
      <dgm:spPr/>
    </dgm:pt>
    <dgm:pt modelId="{D506CD82-23C6-43AF-8225-6BC09F0A2C37}" type="pres">
      <dgm:prSet presAssocID="{18446731-5B0B-4A62-A008-4E79E5879B4D}" presName="imgShp" presStyleLbl="fgImgPlace1" presStyleIdx="0" presStyleCnt="4" custLinFactNeighborX="-9223" custLinFactNeighborY="3715"/>
      <dgm:spPr>
        <a:blipFill>
          <a:blip xmlns:r="http://schemas.openxmlformats.org/officeDocument/2006/relationships" r:embed="rId1" cstate="print">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8000" r="-48000"/>
          </a:stretch>
        </a:blipFill>
        <a:ln w="57150">
          <a:solidFill>
            <a:schemeClr val="accent1">
              <a:lumMod val="75000"/>
            </a:schemeClr>
          </a:solidFill>
        </a:ln>
      </dgm:spPr>
    </dgm:pt>
    <dgm:pt modelId="{66EA2C40-E7AE-4DBF-BB87-1412ABEC59CF}" type="pres">
      <dgm:prSet presAssocID="{18446731-5B0B-4A62-A008-4E79E5879B4D}" presName="txShp" presStyleLbl="node1" presStyleIdx="0" presStyleCnt="4" custScaleX="116694">
        <dgm:presLayoutVars>
          <dgm:bulletEnabled val="1"/>
        </dgm:presLayoutVars>
      </dgm:prSet>
      <dgm:spPr/>
    </dgm:pt>
    <dgm:pt modelId="{5145135A-AB1F-448B-91BD-635FEA8B9E90}" type="pres">
      <dgm:prSet presAssocID="{8AD15F1F-EAC3-4508-B8C0-C47FD14113D8}" presName="spacing" presStyleCnt="0"/>
      <dgm:spPr/>
    </dgm:pt>
    <dgm:pt modelId="{ECD5CBA4-CEAA-4DC6-A272-B825469A3C1E}" type="pres">
      <dgm:prSet presAssocID="{4CF0101E-FC3D-4105-B1BF-2577D28AC89A}" presName="composite" presStyleCnt="0"/>
      <dgm:spPr/>
    </dgm:pt>
    <dgm:pt modelId="{1E9754AA-92FC-454A-9FF3-07A1AF29755E}" type="pres">
      <dgm:prSet presAssocID="{4CF0101E-FC3D-4105-B1BF-2577D28AC89A}" presName="imgShp" presStyleLbl="fgImgPlace1" presStyleIdx="1" presStyleCnt="4" custLinFactNeighborX="-13322"/>
      <dgm:spPr>
        <a:blipFill>
          <a:blip xmlns:r="http://schemas.openxmlformats.org/officeDocument/2006/relationships" r:embed="rId2">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4000" r="-44000"/>
          </a:stretch>
        </a:blipFill>
        <a:ln w="57150">
          <a:solidFill>
            <a:schemeClr val="accent2"/>
          </a:solidFill>
        </a:ln>
      </dgm:spPr>
    </dgm:pt>
    <dgm:pt modelId="{FCEC7117-2DF8-4733-92A2-BBC1DF0491EA}" type="pres">
      <dgm:prSet presAssocID="{4CF0101E-FC3D-4105-B1BF-2577D28AC89A}" presName="txShp" presStyleLbl="node1" presStyleIdx="1" presStyleCnt="4" custScaleX="115928">
        <dgm:presLayoutVars>
          <dgm:bulletEnabled val="1"/>
        </dgm:presLayoutVars>
      </dgm:prSet>
      <dgm:spPr/>
    </dgm:pt>
    <dgm:pt modelId="{8816BD1D-8BE7-49C4-AE34-CFAB6D69A580}" type="pres">
      <dgm:prSet presAssocID="{C5CE32C7-AC52-4C7C-8409-9DD42EC1A289}" presName="spacing" presStyleCnt="0"/>
      <dgm:spPr/>
    </dgm:pt>
    <dgm:pt modelId="{75D2D6A0-093A-4212-A8F1-EBC37394A411}" type="pres">
      <dgm:prSet presAssocID="{33C4469F-A47E-466B-B1F7-6C7A4D861436}" presName="composite" presStyleCnt="0"/>
      <dgm:spPr/>
    </dgm:pt>
    <dgm:pt modelId="{0EDD7FD2-B4F2-4C1B-8C7F-892B205BDE75}" type="pres">
      <dgm:prSet presAssocID="{33C4469F-A47E-466B-B1F7-6C7A4D861436}" presName="imgShp" presStyleLbl="fgImgPlace1" presStyleIdx="2" presStyleCnt="4" custLinFactNeighborX="-9223" custLinFactNeighborY="-1025"/>
      <dgm:spPr>
        <a:blipFill>
          <a:blip xmlns:r="http://schemas.openxmlformats.org/officeDocument/2006/relationships" r:embed="rId3">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17000" r="-17000"/>
          </a:stretch>
        </a:blipFill>
        <a:ln w="57150">
          <a:solidFill>
            <a:schemeClr val="accent1">
              <a:lumMod val="75000"/>
            </a:schemeClr>
          </a:solidFill>
        </a:ln>
      </dgm:spPr>
    </dgm:pt>
    <dgm:pt modelId="{61194B06-8FA3-4245-80D0-4C095DF1030B}" type="pres">
      <dgm:prSet presAssocID="{33C4469F-A47E-466B-B1F7-6C7A4D861436}" presName="txShp" presStyleLbl="node1" presStyleIdx="2" presStyleCnt="4" custScaleX="114370">
        <dgm:presLayoutVars>
          <dgm:bulletEnabled val="1"/>
        </dgm:presLayoutVars>
      </dgm:prSet>
      <dgm:spPr/>
    </dgm:pt>
    <dgm:pt modelId="{5E864D65-4ACA-4F6A-A925-6A3574AF07A4}" type="pres">
      <dgm:prSet presAssocID="{FE11936B-C513-4D1C-A1A7-4981502A6A9C}" presName="spacing" presStyleCnt="0"/>
      <dgm:spPr/>
    </dgm:pt>
    <dgm:pt modelId="{4D0A177E-D230-4C26-A095-C1E32784EF8C}" type="pres">
      <dgm:prSet presAssocID="{E3303415-75F8-4F21-AD4B-14F56C74372C}" presName="composite" presStyleCnt="0"/>
      <dgm:spPr/>
    </dgm:pt>
    <dgm:pt modelId="{D9DD9BE9-3F8C-4F22-880A-B774F3A53373}" type="pres">
      <dgm:prSet presAssocID="{E3303415-75F8-4F21-AD4B-14F56C74372C}" presName="imgShp" presStyleLbl="fgImgPlace1" presStyleIdx="3" presStyleCnt="4" custLinFactNeighborX="-8198" custLinFactNeighborY="-301"/>
      <dgm:spPr>
        <a:blipFill>
          <a:blip xmlns:r="http://schemas.openxmlformats.org/officeDocument/2006/relationships" r:embed="rId4">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w="57150">
          <a:solidFill>
            <a:schemeClr val="accent1">
              <a:lumMod val="75000"/>
            </a:schemeClr>
          </a:solidFill>
        </a:ln>
      </dgm:spPr>
    </dgm:pt>
    <dgm:pt modelId="{4F296741-54B3-4285-9D97-3E26EC089AE3}" type="pres">
      <dgm:prSet presAssocID="{E3303415-75F8-4F21-AD4B-14F56C74372C}" presName="txShp" presStyleLbl="node1" presStyleIdx="3" presStyleCnt="4" custScaleX="114947">
        <dgm:presLayoutVars>
          <dgm:bulletEnabled val="1"/>
        </dgm:presLayoutVars>
      </dgm:prSet>
      <dgm:spPr/>
    </dgm:pt>
  </dgm:ptLst>
  <dgm:cxnLst>
    <dgm:cxn modelId="{12F38F39-2143-4EA4-8BC5-98ED73CCA821}" type="presOf" srcId="{18446731-5B0B-4A62-A008-4E79E5879B4D}" destId="{66EA2C40-E7AE-4DBF-BB87-1412ABEC59CF}" srcOrd="0" destOrd="0" presId="urn:microsoft.com/office/officeart/2005/8/layout/vList3#2"/>
    <dgm:cxn modelId="{F873DA3A-26CA-4BD7-A80A-E6B6D2B5723B}" srcId="{4353D2B5-3DE0-4349-A579-23D11CC2CEE6}" destId="{18446731-5B0B-4A62-A008-4E79E5879B4D}" srcOrd="0" destOrd="0" parTransId="{E4A1C383-6D4B-4516-9315-67C57966C032}" sibTransId="{8AD15F1F-EAC3-4508-B8C0-C47FD14113D8}"/>
    <dgm:cxn modelId="{6ED5D249-D7D5-4522-866D-0FF601A5AB9C}" type="presOf" srcId="{4353D2B5-3DE0-4349-A579-23D11CC2CEE6}" destId="{69F00F55-CE4B-4314-AAFE-DD57C6B9B8F1}" srcOrd="0" destOrd="0" presId="urn:microsoft.com/office/officeart/2005/8/layout/vList3#2"/>
    <dgm:cxn modelId="{56A76A6B-C711-4DDF-A853-10FDDB53BA2D}" srcId="{4353D2B5-3DE0-4349-A579-23D11CC2CEE6}" destId="{33C4469F-A47E-466B-B1F7-6C7A4D861436}" srcOrd="2" destOrd="0" parTransId="{96757869-83D2-49C5-9A71-74AA822E93BE}" sibTransId="{FE11936B-C513-4D1C-A1A7-4981502A6A9C}"/>
    <dgm:cxn modelId="{BBDB214D-4374-403F-AC46-FB59C02E2B2E}" type="presOf" srcId="{33C4469F-A47E-466B-B1F7-6C7A4D861436}" destId="{61194B06-8FA3-4245-80D0-4C095DF1030B}" srcOrd="0" destOrd="0" presId="urn:microsoft.com/office/officeart/2005/8/layout/vList3#2"/>
    <dgm:cxn modelId="{28C3E277-5A65-4C1F-ACFB-C50EFD91C5C6}" type="presOf" srcId="{4CF0101E-FC3D-4105-B1BF-2577D28AC89A}" destId="{FCEC7117-2DF8-4733-92A2-BBC1DF0491EA}" srcOrd="0" destOrd="0" presId="urn:microsoft.com/office/officeart/2005/8/layout/vList3#2"/>
    <dgm:cxn modelId="{BA6AA97E-6C7C-49C4-A58C-B5E2E7B3C0AD}" type="presOf" srcId="{E3303415-75F8-4F21-AD4B-14F56C74372C}" destId="{4F296741-54B3-4285-9D97-3E26EC089AE3}" srcOrd="0" destOrd="0" presId="urn:microsoft.com/office/officeart/2005/8/layout/vList3#2"/>
    <dgm:cxn modelId="{3A9C38A7-14B6-4C11-B176-4C9A2ACAC589}" srcId="{4353D2B5-3DE0-4349-A579-23D11CC2CEE6}" destId="{E3303415-75F8-4F21-AD4B-14F56C74372C}" srcOrd="3" destOrd="0" parTransId="{19B56999-FF1E-4FCC-A3A8-50F7FE724317}" sibTransId="{2110372E-3882-4001-9889-FB05899D9B62}"/>
    <dgm:cxn modelId="{32C173C8-A80A-43B5-A71F-6B1496DBCAB9}" srcId="{4353D2B5-3DE0-4349-A579-23D11CC2CEE6}" destId="{4CF0101E-FC3D-4105-B1BF-2577D28AC89A}" srcOrd="1" destOrd="0" parTransId="{5135CE45-DD25-43C2-82ED-C673766306C9}" sibTransId="{C5CE32C7-AC52-4C7C-8409-9DD42EC1A289}"/>
    <dgm:cxn modelId="{55E0C986-F3B7-4E53-A4C9-695C58B351BA}" type="presParOf" srcId="{69F00F55-CE4B-4314-AAFE-DD57C6B9B8F1}" destId="{71B49637-09D9-4F3C-85BD-B423FEAB69CE}" srcOrd="0" destOrd="0" presId="urn:microsoft.com/office/officeart/2005/8/layout/vList3#2"/>
    <dgm:cxn modelId="{B5B9D13F-D034-4CF3-A2A0-01910E9BC468}" type="presParOf" srcId="{71B49637-09D9-4F3C-85BD-B423FEAB69CE}" destId="{D506CD82-23C6-43AF-8225-6BC09F0A2C37}" srcOrd="0" destOrd="0" presId="urn:microsoft.com/office/officeart/2005/8/layout/vList3#2"/>
    <dgm:cxn modelId="{7285BBCD-EA3C-48A7-89A2-C8EF1C5B8C74}" type="presParOf" srcId="{71B49637-09D9-4F3C-85BD-B423FEAB69CE}" destId="{66EA2C40-E7AE-4DBF-BB87-1412ABEC59CF}" srcOrd="1" destOrd="0" presId="urn:microsoft.com/office/officeart/2005/8/layout/vList3#2"/>
    <dgm:cxn modelId="{2EBA683E-1141-45CE-B80D-0E4A2BDE3F39}" type="presParOf" srcId="{69F00F55-CE4B-4314-AAFE-DD57C6B9B8F1}" destId="{5145135A-AB1F-448B-91BD-635FEA8B9E90}" srcOrd="1" destOrd="0" presId="urn:microsoft.com/office/officeart/2005/8/layout/vList3#2"/>
    <dgm:cxn modelId="{0981078B-E83D-4D75-8563-8B0D7738E1D8}" type="presParOf" srcId="{69F00F55-CE4B-4314-AAFE-DD57C6B9B8F1}" destId="{ECD5CBA4-CEAA-4DC6-A272-B825469A3C1E}" srcOrd="2" destOrd="0" presId="urn:microsoft.com/office/officeart/2005/8/layout/vList3#2"/>
    <dgm:cxn modelId="{EE056646-8CF5-4605-820E-A1A4F2836094}" type="presParOf" srcId="{ECD5CBA4-CEAA-4DC6-A272-B825469A3C1E}" destId="{1E9754AA-92FC-454A-9FF3-07A1AF29755E}" srcOrd="0" destOrd="0" presId="urn:microsoft.com/office/officeart/2005/8/layout/vList3#2"/>
    <dgm:cxn modelId="{2697D0A8-667A-4BC2-A0FC-75053C17B927}" type="presParOf" srcId="{ECD5CBA4-CEAA-4DC6-A272-B825469A3C1E}" destId="{FCEC7117-2DF8-4733-92A2-BBC1DF0491EA}" srcOrd="1" destOrd="0" presId="urn:microsoft.com/office/officeart/2005/8/layout/vList3#2"/>
    <dgm:cxn modelId="{D1FF72FD-A9CC-4BC3-8286-EB9278C324A6}" type="presParOf" srcId="{69F00F55-CE4B-4314-AAFE-DD57C6B9B8F1}" destId="{8816BD1D-8BE7-49C4-AE34-CFAB6D69A580}" srcOrd="3" destOrd="0" presId="urn:microsoft.com/office/officeart/2005/8/layout/vList3#2"/>
    <dgm:cxn modelId="{2C04C05B-4FA2-4275-A296-09E429466123}" type="presParOf" srcId="{69F00F55-CE4B-4314-AAFE-DD57C6B9B8F1}" destId="{75D2D6A0-093A-4212-A8F1-EBC37394A411}" srcOrd="4" destOrd="0" presId="urn:microsoft.com/office/officeart/2005/8/layout/vList3#2"/>
    <dgm:cxn modelId="{38A9A2DE-307E-4090-95AC-876CB3AB8B4C}" type="presParOf" srcId="{75D2D6A0-093A-4212-A8F1-EBC37394A411}" destId="{0EDD7FD2-B4F2-4C1B-8C7F-892B205BDE75}" srcOrd="0" destOrd="0" presId="urn:microsoft.com/office/officeart/2005/8/layout/vList3#2"/>
    <dgm:cxn modelId="{678DACBB-6841-40E6-ABAD-F954A22B70BC}" type="presParOf" srcId="{75D2D6A0-093A-4212-A8F1-EBC37394A411}" destId="{61194B06-8FA3-4245-80D0-4C095DF1030B}" srcOrd="1" destOrd="0" presId="urn:microsoft.com/office/officeart/2005/8/layout/vList3#2"/>
    <dgm:cxn modelId="{A368C43E-FAA0-47E9-A99F-AB0243B52055}" type="presParOf" srcId="{69F00F55-CE4B-4314-AAFE-DD57C6B9B8F1}" destId="{5E864D65-4ACA-4F6A-A925-6A3574AF07A4}" srcOrd="5" destOrd="0" presId="urn:microsoft.com/office/officeart/2005/8/layout/vList3#2"/>
    <dgm:cxn modelId="{CEDA8783-0076-4CC1-BFA5-7BA7D9FD0EB2}" type="presParOf" srcId="{69F00F55-CE4B-4314-AAFE-DD57C6B9B8F1}" destId="{4D0A177E-D230-4C26-A095-C1E32784EF8C}" srcOrd="6" destOrd="0" presId="urn:microsoft.com/office/officeart/2005/8/layout/vList3#2"/>
    <dgm:cxn modelId="{D20E006F-977B-4BAC-9B03-D6577D824B60}" type="presParOf" srcId="{4D0A177E-D230-4C26-A095-C1E32784EF8C}" destId="{D9DD9BE9-3F8C-4F22-880A-B774F3A53373}" srcOrd="0" destOrd="0" presId="urn:microsoft.com/office/officeart/2005/8/layout/vList3#2"/>
    <dgm:cxn modelId="{6D9A32B0-BB52-4247-AB56-41C46690752D}" type="presParOf" srcId="{4D0A177E-D230-4C26-A095-C1E32784EF8C}" destId="{4F296741-54B3-4285-9D97-3E26EC089AE3}" srcOrd="1" destOrd="0" presId="urn:microsoft.com/office/officeart/2005/8/layout/vList3#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4353D2B5-3DE0-4349-A579-23D11CC2CEE6}" type="doc">
      <dgm:prSet loTypeId="urn:microsoft.com/office/officeart/2005/8/layout/vList3#2" loCatId="list" qsTypeId="urn:microsoft.com/office/officeart/2005/8/quickstyle/simple2" qsCatId="simple" csTypeId="urn:microsoft.com/office/officeart/2005/8/colors/accent2_2" csCatId="accent2" phldr="1"/>
      <dgm:spPr/>
      <dgm:t>
        <a:bodyPr/>
        <a:lstStyle/>
        <a:p>
          <a:endParaRPr lang="en-US"/>
        </a:p>
      </dgm:t>
    </dgm:pt>
    <dgm:pt modelId="{18446731-5B0B-4A62-A008-4E79E5879B4D}">
      <dgm:prSet custT="1"/>
      <dgm:spPr>
        <a:solidFill>
          <a:schemeClr val="accent1">
            <a:lumMod val="75000"/>
          </a:schemeClr>
        </a:solidFill>
      </dgm:spPr>
      <dgm:t>
        <a:bodyPr/>
        <a:lstStyle/>
        <a:p>
          <a:pPr rtl="0"/>
          <a:r>
            <a:rPr lang="en-US" sz="2000" i="1"/>
            <a:t>Scheduling</a:t>
          </a:r>
          <a:endParaRPr lang="en-CA" sz="2000"/>
        </a:p>
      </dgm:t>
    </dgm:pt>
    <dgm:pt modelId="{E4A1C383-6D4B-4516-9315-67C57966C032}" type="parTrans" cxnId="{F873DA3A-26CA-4BD7-A80A-E6B6D2B5723B}">
      <dgm:prSet/>
      <dgm:spPr/>
      <dgm:t>
        <a:bodyPr/>
        <a:lstStyle/>
        <a:p>
          <a:endParaRPr lang="en-US"/>
        </a:p>
      </dgm:t>
    </dgm:pt>
    <dgm:pt modelId="{8AD15F1F-EAC3-4508-B8C0-C47FD14113D8}" type="sibTrans" cxnId="{F873DA3A-26CA-4BD7-A80A-E6B6D2B5723B}">
      <dgm:prSet/>
      <dgm:spPr/>
      <dgm:t>
        <a:bodyPr/>
        <a:lstStyle/>
        <a:p>
          <a:endParaRPr lang="en-US"/>
        </a:p>
      </dgm:t>
    </dgm:pt>
    <dgm:pt modelId="{4CF0101E-FC3D-4105-B1BF-2577D28AC89A}">
      <dgm:prSet custT="1"/>
      <dgm:spPr>
        <a:solidFill>
          <a:schemeClr val="accent1">
            <a:lumMod val="75000"/>
          </a:schemeClr>
        </a:solidFill>
      </dgm:spPr>
      <dgm:t>
        <a:bodyPr/>
        <a:lstStyle/>
        <a:p>
          <a:pPr rtl="0"/>
          <a:r>
            <a:rPr lang="en-US" sz="2000" i="1"/>
            <a:t>Training programs</a:t>
          </a:r>
          <a:endParaRPr lang="en-CA" sz="2000"/>
        </a:p>
      </dgm:t>
    </dgm:pt>
    <dgm:pt modelId="{5135CE45-DD25-43C2-82ED-C673766306C9}" type="parTrans" cxnId="{32C173C8-A80A-43B5-A71F-6B1496DBCAB9}">
      <dgm:prSet/>
      <dgm:spPr/>
      <dgm:t>
        <a:bodyPr/>
        <a:lstStyle/>
        <a:p>
          <a:endParaRPr lang="en-US"/>
        </a:p>
      </dgm:t>
    </dgm:pt>
    <dgm:pt modelId="{C5CE32C7-AC52-4C7C-8409-9DD42EC1A289}" type="sibTrans" cxnId="{32C173C8-A80A-43B5-A71F-6B1496DBCAB9}">
      <dgm:prSet/>
      <dgm:spPr/>
      <dgm:t>
        <a:bodyPr/>
        <a:lstStyle/>
        <a:p>
          <a:endParaRPr lang="en-US"/>
        </a:p>
      </dgm:t>
    </dgm:pt>
    <dgm:pt modelId="{33C4469F-A47E-466B-B1F7-6C7A4D861436}">
      <dgm:prSet custT="1"/>
      <dgm:spPr>
        <a:solidFill>
          <a:schemeClr val="accent2"/>
        </a:solidFill>
      </dgm:spPr>
      <dgm:t>
        <a:bodyPr/>
        <a:lstStyle/>
        <a:p>
          <a:pPr rtl="0"/>
          <a:r>
            <a:rPr lang="en-US" sz="2000" i="1"/>
            <a:t>Paperless </a:t>
          </a:r>
        </a:p>
        <a:p>
          <a:pPr rtl="0"/>
          <a:r>
            <a:rPr lang="en-US" sz="2000" i="1"/>
            <a:t>database</a:t>
          </a:r>
          <a:endParaRPr lang="en-CA" sz="2000"/>
        </a:p>
      </dgm:t>
    </dgm:pt>
    <dgm:pt modelId="{96757869-83D2-49C5-9A71-74AA822E93BE}" type="parTrans" cxnId="{56A76A6B-C711-4DDF-A853-10FDDB53BA2D}">
      <dgm:prSet/>
      <dgm:spPr/>
      <dgm:t>
        <a:bodyPr/>
        <a:lstStyle/>
        <a:p>
          <a:endParaRPr lang="en-US"/>
        </a:p>
      </dgm:t>
    </dgm:pt>
    <dgm:pt modelId="{FE11936B-C513-4D1C-A1A7-4981502A6A9C}" type="sibTrans" cxnId="{56A76A6B-C711-4DDF-A853-10FDDB53BA2D}">
      <dgm:prSet/>
      <dgm:spPr/>
      <dgm:t>
        <a:bodyPr/>
        <a:lstStyle/>
        <a:p>
          <a:endParaRPr lang="en-US"/>
        </a:p>
      </dgm:t>
    </dgm:pt>
    <dgm:pt modelId="{E3303415-75F8-4F21-AD4B-14F56C74372C}">
      <dgm:prSet custT="1"/>
      <dgm:spPr>
        <a:solidFill>
          <a:schemeClr val="accent1">
            <a:lumMod val="75000"/>
          </a:schemeClr>
        </a:solidFill>
      </dgm:spPr>
      <dgm:t>
        <a:bodyPr/>
        <a:lstStyle/>
        <a:p>
          <a:pPr rtl="0"/>
          <a:r>
            <a:rPr lang="en-US" sz="2000" i="1"/>
            <a:t>Faster tuning  </a:t>
          </a:r>
          <a:endParaRPr lang="en-CA" sz="2000"/>
        </a:p>
      </dgm:t>
    </dgm:pt>
    <dgm:pt modelId="{19B56999-FF1E-4FCC-A3A8-50F7FE724317}" type="parTrans" cxnId="{3A9C38A7-14B6-4C11-B176-4C9A2ACAC589}">
      <dgm:prSet/>
      <dgm:spPr/>
      <dgm:t>
        <a:bodyPr/>
        <a:lstStyle/>
        <a:p>
          <a:endParaRPr lang="en-US"/>
        </a:p>
      </dgm:t>
    </dgm:pt>
    <dgm:pt modelId="{2110372E-3882-4001-9889-FB05899D9B62}" type="sibTrans" cxnId="{3A9C38A7-14B6-4C11-B176-4C9A2ACAC589}">
      <dgm:prSet/>
      <dgm:spPr/>
      <dgm:t>
        <a:bodyPr/>
        <a:lstStyle/>
        <a:p>
          <a:endParaRPr lang="en-US"/>
        </a:p>
      </dgm:t>
    </dgm:pt>
    <dgm:pt modelId="{69F00F55-CE4B-4314-AAFE-DD57C6B9B8F1}" type="pres">
      <dgm:prSet presAssocID="{4353D2B5-3DE0-4349-A579-23D11CC2CEE6}" presName="linearFlow" presStyleCnt="0">
        <dgm:presLayoutVars>
          <dgm:dir/>
          <dgm:resizeHandles val="exact"/>
        </dgm:presLayoutVars>
      </dgm:prSet>
      <dgm:spPr/>
    </dgm:pt>
    <dgm:pt modelId="{71B49637-09D9-4F3C-85BD-B423FEAB69CE}" type="pres">
      <dgm:prSet presAssocID="{18446731-5B0B-4A62-A008-4E79E5879B4D}" presName="composite" presStyleCnt="0"/>
      <dgm:spPr/>
    </dgm:pt>
    <dgm:pt modelId="{D506CD82-23C6-43AF-8225-6BC09F0A2C37}" type="pres">
      <dgm:prSet presAssocID="{18446731-5B0B-4A62-A008-4E79E5879B4D}" presName="imgShp" presStyleLbl="fgImgPlace1" presStyleIdx="0" presStyleCnt="4" custLinFactNeighborX="-9223" custLinFactNeighborY="3715"/>
      <dgm:spPr>
        <a:blipFill>
          <a:blip xmlns:r="http://schemas.openxmlformats.org/officeDocument/2006/relationships" r:embed="rId1" cstate="print">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8000" r="-48000"/>
          </a:stretch>
        </a:blipFill>
        <a:ln w="57150">
          <a:solidFill>
            <a:schemeClr val="accent1">
              <a:lumMod val="75000"/>
            </a:schemeClr>
          </a:solidFill>
        </a:ln>
      </dgm:spPr>
    </dgm:pt>
    <dgm:pt modelId="{66EA2C40-E7AE-4DBF-BB87-1412ABEC59CF}" type="pres">
      <dgm:prSet presAssocID="{18446731-5B0B-4A62-A008-4E79E5879B4D}" presName="txShp" presStyleLbl="node1" presStyleIdx="0" presStyleCnt="4" custScaleX="116694">
        <dgm:presLayoutVars>
          <dgm:bulletEnabled val="1"/>
        </dgm:presLayoutVars>
      </dgm:prSet>
      <dgm:spPr/>
    </dgm:pt>
    <dgm:pt modelId="{5145135A-AB1F-448B-91BD-635FEA8B9E90}" type="pres">
      <dgm:prSet presAssocID="{8AD15F1F-EAC3-4508-B8C0-C47FD14113D8}" presName="spacing" presStyleCnt="0"/>
      <dgm:spPr/>
    </dgm:pt>
    <dgm:pt modelId="{ECD5CBA4-CEAA-4DC6-A272-B825469A3C1E}" type="pres">
      <dgm:prSet presAssocID="{4CF0101E-FC3D-4105-B1BF-2577D28AC89A}" presName="composite" presStyleCnt="0"/>
      <dgm:spPr/>
    </dgm:pt>
    <dgm:pt modelId="{1E9754AA-92FC-454A-9FF3-07A1AF29755E}" type="pres">
      <dgm:prSet presAssocID="{4CF0101E-FC3D-4105-B1BF-2577D28AC89A}" presName="imgShp" presStyleLbl="fgImgPlace1" presStyleIdx="1" presStyleCnt="4" custLinFactNeighborX="-13322"/>
      <dgm:spPr>
        <a:blipFill>
          <a:blip xmlns:r="http://schemas.openxmlformats.org/officeDocument/2006/relationships" r:embed="rId2">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4000" r="-44000"/>
          </a:stretch>
        </a:blipFill>
        <a:ln w="57150">
          <a:solidFill>
            <a:schemeClr val="accent1">
              <a:lumMod val="75000"/>
            </a:schemeClr>
          </a:solidFill>
        </a:ln>
      </dgm:spPr>
    </dgm:pt>
    <dgm:pt modelId="{FCEC7117-2DF8-4733-92A2-BBC1DF0491EA}" type="pres">
      <dgm:prSet presAssocID="{4CF0101E-FC3D-4105-B1BF-2577D28AC89A}" presName="txShp" presStyleLbl="node1" presStyleIdx="1" presStyleCnt="4" custScaleX="115928">
        <dgm:presLayoutVars>
          <dgm:bulletEnabled val="1"/>
        </dgm:presLayoutVars>
      </dgm:prSet>
      <dgm:spPr/>
    </dgm:pt>
    <dgm:pt modelId="{8816BD1D-8BE7-49C4-AE34-CFAB6D69A580}" type="pres">
      <dgm:prSet presAssocID="{C5CE32C7-AC52-4C7C-8409-9DD42EC1A289}" presName="spacing" presStyleCnt="0"/>
      <dgm:spPr/>
    </dgm:pt>
    <dgm:pt modelId="{75D2D6A0-093A-4212-A8F1-EBC37394A411}" type="pres">
      <dgm:prSet presAssocID="{33C4469F-A47E-466B-B1F7-6C7A4D861436}" presName="composite" presStyleCnt="0"/>
      <dgm:spPr/>
    </dgm:pt>
    <dgm:pt modelId="{0EDD7FD2-B4F2-4C1B-8C7F-892B205BDE75}" type="pres">
      <dgm:prSet presAssocID="{33C4469F-A47E-466B-B1F7-6C7A4D861436}" presName="imgShp" presStyleLbl="fgImgPlace1" presStyleIdx="2" presStyleCnt="4" custLinFactNeighborX="-9223" custLinFactNeighborY="-1025"/>
      <dgm:spPr>
        <a:blipFill>
          <a:blip xmlns:r="http://schemas.openxmlformats.org/officeDocument/2006/relationships" r:embed="rId3">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17000" r="-17000"/>
          </a:stretch>
        </a:blipFill>
        <a:ln w="57150">
          <a:solidFill>
            <a:schemeClr val="accent2"/>
          </a:solidFill>
        </a:ln>
      </dgm:spPr>
    </dgm:pt>
    <dgm:pt modelId="{61194B06-8FA3-4245-80D0-4C095DF1030B}" type="pres">
      <dgm:prSet presAssocID="{33C4469F-A47E-466B-B1F7-6C7A4D861436}" presName="txShp" presStyleLbl="node1" presStyleIdx="2" presStyleCnt="4" custScaleX="114370">
        <dgm:presLayoutVars>
          <dgm:bulletEnabled val="1"/>
        </dgm:presLayoutVars>
      </dgm:prSet>
      <dgm:spPr/>
    </dgm:pt>
    <dgm:pt modelId="{5E864D65-4ACA-4F6A-A925-6A3574AF07A4}" type="pres">
      <dgm:prSet presAssocID="{FE11936B-C513-4D1C-A1A7-4981502A6A9C}" presName="spacing" presStyleCnt="0"/>
      <dgm:spPr/>
    </dgm:pt>
    <dgm:pt modelId="{4D0A177E-D230-4C26-A095-C1E32784EF8C}" type="pres">
      <dgm:prSet presAssocID="{E3303415-75F8-4F21-AD4B-14F56C74372C}" presName="composite" presStyleCnt="0"/>
      <dgm:spPr/>
    </dgm:pt>
    <dgm:pt modelId="{D9DD9BE9-3F8C-4F22-880A-B774F3A53373}" type="pres">
      <dgm:prSet presAssocID="{E3303415-75F8-4F21-AD4B-14F56C74372C}" presName="imgShp" presStyleLbl="fgImgPlace1" presStyleIdx="3" presStyleCnt="4" custLinFactNeighborX="-8198" custLinFactNeighborY="-301"/>
      <dgm:spPr>
        <a:blipFill>
          <a:blip xmlns:r="http://schemas.openxmlformats.org/officeDocument/2006/relationships" r:embed="rId4">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w="57150">
          <a:solidFill>
            <a:schemeClr val="accent1">
              <a:lumMod val="75000"/>
            </a:schemeClr>
          </a:solidFill>
        </a:ln>
      </dgm:spPr>
    </dgm:pt>
    <dgm:pt modelId="{4F296741-54B3-4285-9D97-3E26EC089AE3}" type="pres">
      <dgm:prSet presAssocID="{E3303415-75F8-4F21-AD4B-14F56C74372C}" presName="txShp" presStyleLbl="node1" presStyleIdx="3" presStyleCnt="4" custScaleX="114947">
        <dgm:presLayoutVars>
          <dgm:bulletEnabled val="1"/>
        </dgm:presLayoutVars>
      </dgm:prSet>
      <dgm:spPr/>
    </dgm:pt>
  </dgm:ptLst>
  <dgm:cxnLst>
    <dgm:cxn modelId="{12F38F39-2143-4EA4-8BC5-98ED73CCA821}" type="presOf" srcId="{18446731-5B0B-4A62-A008-4E79E5879B4D}" destId="{66EA2C40-E7AE-4DBF-BB87-1412ABEC59CF}" srcOrd="0" destOrd="0" presId="urn:microsoft.com/office/officeart/2005/8/layout/vList3#2"/>
    <dgm:cxn modelId="{F873DA3A-26CA-4BD7-A80A-E6B6D2B5723B}" srcId="{4353D2B5-3DE0-4349-A579-23D11CC2CEE6}" destId="{18446731-5B0B-4A62-A008-4E79E5879B4D}" srcOrd="0" destOrd="0" parTransId="{E4A1C383-6D4B-4516-9315-67C57966C032}" sibTransId="{8AD15F1F-EAC3-4508-B8C0-C47FD14113D8}"/>
    <dgm:cxn modelId="{6ED5D249-D7D5-4522-866D-0FF601A5AB9C}" type="presOf" srcId="{4353D2B5-3DE0-4349-A579-23D11CC2CEE6}" destId="{69F00F55-CE4B-4314-AAFE-DD57C6B9B8F1}" srcOrd="0" destOrd="0" presId="urn:microsoft.com/office/officeart/2005/8/layout/vList3#2"/>
    <dgm:cxn modelId="{56A76A6B-C711-4DDF-A853-10FDDB53BA2D}" srcId="{4353D2B5-3DE0-4349-A579-23D11CC2CEE6}" destId="{33C4469F-A47E-466B-B1F7-6C7A4D861436}" srcOrd="2" destOrd="0" parTransId="{96757869-83D2-49C5-9A71-74AA822E93BE}" sibTransId="{FE11936B-C513-4D1C-A1A7-4981502A6A9C}"/>
    <dgm:cxn modelId="{BBDB214D-4374-403F-AC46-FB59C02E2B2E}" type="presOf" srcId="{33C4469F-A47E-466B-B1F7-6C7A4D861436}" destId="{61194B06-8FA3-4245-80D0-4C095DF1030B}" srcOrd="0" destOrd="0" presId="urn:microsoft.com/office/officeart/2005/8/layout/vList3#2"/>
    <dgm:cxn modelId="{28C3E277-5A65-4C1F-ACFB-C50EFD91C5C6}" type="presOf" srcId="{4CF0101E-FC3D-4105-B1BF-2577D28AC89A}" destId="{FCEC7117-2DF8-4733-92A2-BBC1DF0491EA}" srcOrd="0" destOrd="0" presId="urn:microsoft.com/office/officeart/2005/8/layout/vList3#2"/>
    <dgm:cxn modelId="{BA6AA97E-6C7C-49C4-A58C-B5E2E7B3C0AD}" type="presOf" srcId="{E3303415-75F8-4F21-AD4B-14F56C74372C}" destId="{4F296741-54B3-4285-9D97-3E26EC089AE3}" srcOrd="0" destOrd="0" presId="urn:microsoft.com/office/officeart/2005/8/layout/vList3#2"/>
    <dgm:cxn modelId="{3A9C38A7-14B6-4C11-B176-4C9A2ACAC589}" srcId="{4353D2B5-3DE0-4349-A579-23D11CC2CEE6}" destId="{E3303415-75F8-4F21-AD4B-14F56C74372C}" srcOrd="3" destOrd="0" parTransId="{19B56999-FF1E-4FCC-A3A8-50F7FE724317}" sibTransId="{2110372E-3882-4001-9889-FB05899D9B62}"/>
    <dgm:cxn modelId="{32C173C8-A80A-43B5-A71F-6B1496DBCAB9}" srcId="{4353D2B5-3DE0-4349-A579-23D11CC2CEE6}" destId="{4CF0101E-FC3D-4105-B1BF-2577D28AC89A}" srcOrd="1" destOrd="0" parTransId="{5135CE45-DD25-43C2-82ED-C673766306C9}" sibTransId="{C5CE32C7-AC52-4C7C-8409-9DD42EC1A289}"/>
    <dgm:cxn modelId="{55E0C986-F3B7-4E53-A4C9-695C58B351BA}" type="presParOf" srcId="{69F00F55-CE4B-4314-AAFE-DD57C6B9B8F1}" destId="{71B49637-09D9-4F3C-85BD-B423FEAB69CE}" srcOrd="0" destOrd="0" presId="urn:microsoft.com/office/officeart/2005/8/layout/vList3#2"/>
    <dgm:cxn modelId="{B5B9D13F-D034-4CF3-A2A0-01910E9BC468}" type="presParOf" srcId="{71B49637-09D9-4F3C-85BD-B423FEAB69CE}" destId="{D506CD82-23C6-43AF-8225-6BC09F0A2C37}" srcOrd="0" destOrd="0" presId="urn:microsoft.com/office/officeart/2005/8/layout/vList3#2"/>
    <dgm:cxn modelId="{7285BBCD-EA3C-48A7-89A2-C8EF1C5B8C74}" type="presParOf" srcId="{71B49637-09D9-4F3C-85BD-B423FEAB69CE}" destId="{66EA2C40-E7AE-4DBF-BB87-1412ABEC59CF}" srcOrd="1" destOrd="0" presId="urn:microsoft.com/office/officeart/2005/8/layout/vList3#2"/>
    <dgm:cxn modelId="{2EBA683E-1141-45CE-B80D-0E4A2BDE3F39}" type="presParOf" srcId="{69F00F55-CE4B-4314-AAFE-DD57C6B9B8F1}" destId="{5145135A-AB1F-448B-91BD-635FEA8B9E90}" srcOrd="1" destOrd="0" presId="urn:microsoft.com/office/officeart/2005/8/layout/vList3#2"/>
    <dgm:cxn modelId="{0981078B-E83D-4D75-8563-8B0D7738E1D8}" type="presParOf" srcId="{69F00F55-CE4B-4314-AAFE-DD57C6B9B8F1}" destId="{ECD5CBA4-CEAA-4DC6-A272-B825469A3C1E}" srcOrd="2" destOrd="0" presId="urn:microsoft.com/office/officeart/2005/8/layout/vList3#2"/>
    <dgm:cxn modelId="{EE056646-8CF5-4605-820E-A1A4F2836094}" type="presParOf" srcId="{ECD5CBA4-CEAA-4DC6-A272-B825469A3C1E}" destId="{1E9754AA-92FC-454A-9FF3-07A1AF29755E}" srcOrd="0" destOrd="0" presId="urn:microsoft.com/office/officeart/2005/8/layout/vList3#2"/>
    <dgm:cxn modelId="{2697D0A8-667A-4BC2-A0FC-75053C17B927}" type="presParOf" srcId="{ECD5CBA4-CEAA-4DC6-A272-B825469A3C1E}" destId="{FCEC7117-2DF8-4733-92A2-BBC1DF0491EA}" srcOrd="1" destOrd="0" presId="urn:microsoft.com/office/officeart/2005/8/layout/vList3#2"/>
    <dgm:cxn modelId="{D1FF72FD-A9CC-4BC3-8286-EB9278C324A6}" type="presParOf" srcId="{69F00F55-CE4B-4314-AAFE-DD57C6B9B8F1}" destId="{8816BD1D-8BE7-49C4-AE34-CFAB6D69A580}" srcOrd="3" destOrd="0" presId="urn:microsoft.com/office/officeart/2005/8/layout/vList3#2"/>
    <dgm:cxn modelId="{2C04C05B-4FA2-4275-A296-09E429466123}" type="presParOf" srcId="{69F00F55-CE4B-4314-AAFE-DD57C6B9B8F1}" destId="{75D2D6A0-093A-4212-A8F1-EBC37394A411}" srcOrd="4" destOrd="0" presId="urn:microsoft.com/office/officeart/2005/8/layout/vList3#2"/>
    <dgm:cxn modelId="{38A9A2DE-307E-4090-95AC-876CB3AB8B4C}" type="presParOf" srcId="{75D2D6A0-093A-4212-A8F1-EBC37394A411}" destId="{0EDD7FD2-B4F2-4C1B-8C7F-892B205BDE75}" srcOrd="0" destOrd="0" presId="urn:microsoft.com/office/officeart/2005/8/layout/vList3#2"/>
    <dgm:cxn modelId="{678DACBB-6841-40E6-ABAD-F954A22B70BC}" type="presParOf" srcId="{75D2D6A0-093A-4212-A8F1-EBC37394A411}" destId="{61194B06-8FA3-4245-80D0-4C095DF1030B}" srcOrd="1" destOrd="0" presId="urn:microsoft.com/office/officeart/2005/8/layout/vList3#2"/>
    <dgm:cxn modelId="{A368C43E-FAA0-47E9-A99F-AB0243B52055}" type="presParOf" srcId="{69F00F55-CE4B-4314-AAFE-DD57C6B9B8F1}" destId="{5E864D65-4ACA-4F6A-A925-6A3574AF07A4}" srcOrd="5" destOrd="0" presId="urn:microsoft.com/office/officeart/2005/8/layout/vList3#2"/>
    <dgm:cxn modelId="{CEDA8783-0076-4CC1-BFA5-7BA7D9FD0EB2}" type="presParOf" srcId="{69F00F55-CE4B-4314-AAFE-DD57C6B9B8F1}" destId="{4D0A177E-D230-4C26-A095-C1E32784EF8C}" srcOrd="6" destOrd="0" presId="urn:microsoft.com/office/officeart/2005/8/layout/vList3#2"/>
    <dgm:cxn modelId="{D20E006F-977B-4BAC-9B03-D6577D824B60}" type="presParOf" srcId="{4D0A177E-D230-4C26-A095-C1E32784EF8C}" destId="{D9DD9BE9-3F8C-4F22-880A-B774F3A53373}" srcOrd="0" destOrd="0" presId="urn:microsoft.com/office/officeart/2005/8/layout/vList3#2"/>
    <dgm:cxn modelId="{6D9A32B0-BB52-4247-AB56-41C46690752D}" type="presParOf" srcId="{4D0A177E-D230-4C26-A095-C1E32784EF8C}" destId="{4F296741-54B3-4285-9D97-3E26EC089AE3}" srcOrd="1" destOrd="0" presId="urn:microsoft.com/office/officeart/2005/8/layout/vList3#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4353D2B5-3DE0-4349-A579-23D11CC2CEE6}" type="doc">
      <dgm:prSet loTypeId="urn:microsoft.com/office/officeart/2005/8/layout/vList3#2" loCatId="list" qsTypeId="urn:microsoft.com/office/officeart/2005/8/quickstyle/simple2" qsCatId="simple" csTypeId="urn:microsoft.com/office/officeart/2005/8/colors/accent2_2" csCatId="accent2" phldr="1"/>
      <dgm:spPr/>
      <dgm:t>
        <a:bodyPr/>
        <a:lstStyle/>
        <a:p>
          <a:endParaRPr lang="en-US"/>
        </a:p>
      </dgm:t>
    </dgm:pt>
    <dgm:pt modelId="{18446731-5B0B-4A62-A008-4E79E5879B4D}">
      <dgm:prSet custT="1"/>
      <dgm:spPr>
        <a:solidFill>
          <a:schemeClr val="accent1">
            <a:lumMod val="75000"/>
          </a:schemeClr>
        </a:solidFill>
      </dgm:spPr>
      <dgm:t>
        <a:bodyPr/>
        <a:lstStyle/>
        <a:p>
          <a:pPr rtl="0"/>
          <a:r>
            <a:rPr lang="en-US" sz="2000" i="1"/>
            <a:t>Scheduling</a:t>
          </a:r>
          <a:endParaRPr lang="en-CA" sz="2000"/>
        </a:p>
      </dgm:t>
    </dgm:pt>
    <dgm:pt modelId="{E4A1C383-6D4B-4516-9315-67C57966C032}" type="parTrans" cxnId="{F873DA3A-26CA-4BD7-A80A-E6B6D2B5723B}">
      <dgm:prSet/>
      <dgm:spPr/>
      <dgm:t>
        <a:bodyPr/>
        <a:lstStyle/>
        <a:p>
          <a:endParaRPr lang="en-US"/>
        </a:p>
      </dgm:t>
    </dgm:pt>
    <dgm:pt modelId="{8AD15F1F-EAC3-4508-B8C0-C47FD14113D8}" type="sibTrans" cxnId="{F873DA3A-26CA-4BD7-A80A-E6B6D2B5723B}">
      <dgm:prSet/>
      <dgm:spPr/>
      <dgm:t>
        <a:bodyPr/>
        <a:lstStyle/>
        <a:p>
          <a:endParaRPr lang="en-US"/>
        </a:p>
      </dgm:t>
    </dgm:pt>
    <dgm:pt modelId="{4CF0101E-FC3D-4105-B1BF-2577D28AC89A}">
      <dgm:prSet custT="1"/>
      <dgm:spPr>
        <a:solidFill>
          <a:schemeClr val="accent1">
            <a:lumMod val="75000"/>
          </a:schemeClr>
        </a:solidFill>
      </dgm:spPr>
      <dgm:t>
        <a:bodyPr/>
        <a:lstStyle/>
        <a:p>
          <a:pPr rtl="0"/>
          <a:r>
            <a:rPr lang="en-US" sz="2000" i="1"/>
            <a:t>Training programs</a:t>
          </a:r>
          <a:endParaRPr lang="en-CA" sz="2000"/>
        </a:p>
      </dgm:t>
    </dgm:pt>
    <dgm:pt modelId="{5135CE45-DD25-43C2-82ED-C673766306C9}" type="parTrans" cxnId="{32C173C8-A80A-43B5-A71F-6B1496DBCAB9}">
      <dgm:prSet/>
      <dgm:spPr/>
      <dgm:t>
        <a:bodyPr/>
        <a:lstStyle/>
        <a:p>
          <a:endParaRPr lang="en-US"/>
        </a:p>
      </dgm:t>
    </dgm:pt>
    <dgm:pt modelId="{C5CE32C7-AC52-4C7C-8409-9DD42EC1A289}" type="sibTrans" cxnId="{32C173C8-A80A-43B5-A71F-6B1496DBCAB9}">
      <dgm:prSet/>
      <dgm:spPr/>
      <dgm:t>
        <a:bodyPr/>
        <a:lstStyle/>
        <a:p>
          <a:endParaRPr lang="en-US"/>
        </a:p>
      </dgm:t>
    </dgm:pt>
    <dgm:pt modelId="{33C4469F-A47E-466B-B1F7-6C7A4D861436}">
      <dgm:prSet custT="1"/>
      <dgm:spPr>
        <a:solidFill>
          <a:schemeClr val="accent2"/>
        </a:solidFill>
      </dgm:spPr>
      <dgm:t>
        <a:bodyPr/>
        <a:lstStyle/>
        <a:p>
          <a:pPr rtl="0"/>
          <a:r>
            <a:rPr lang="en-US" sz="2000" i="1"/>
            <a:t>Paperless </a:t>
          </a:r>
        </a:p>
        <a:p>
          <a:pPr rtl="0"/>
          <a:r>
            <a:rPr lang="en-US" sz="2000" i="1"/>
            <a:t>database</a:t>
          </a:r>
          <a:endParaRPr lang="en-CA" sz="2000"/>
        </a:p>
      </dgm:t>
    </dgm:pt>
    <dgm:pt modelId="{96757869-83D2-49C5-9A71-74AA822E93BE}" type="parTrans" cxnId="{56A76A6B-C711-4DDF-A853-10FDDB53BA2D}">
      <dgm:prSet/>
      <dgm:spPr/>
      <dgm:t>
        <a:bodyPr/>
        <a:lstStyle/>
        <a:p>
          <a:endParaRPr lang="en-US"/>
        </a:p>
      </dgm:t>
    </dgm:pt>
    <dgm:pt modelId="{FE11936B-C513-4D1C-A1A7-4981502A6A9C}" type="sibTrans" cxnId="{56A76A6B-C711-4DDF-A853-10FDDB53BA2D}">
      <dgm:prSet/>
      <dgm:spPr/>
      <dgm:t>
        <a:bodyPr/>
        <a:lstStyle/>
        <a:p>
          <a:endParaRPr lang="en-US"/>
        </a:p>
      </dgm:t>
    </dgm:pt>
    <dgm:pt modelId="{E3303415-75F8-4F21-AD4B-14F56C74372C}">
      <dgm:prSet custT="1"/>
      <dgm:spPr>
        <a:solidFill>
          <a:schemeClr val="accent1">
            <a:lumMod val="75000"/>
          </a:schemeClr>
        </a:solidFill>
      </dgm:spPr>
      <dgm:t>
        <a:bodyPr/>
        <a:lstStyle/>
        <a:p>
          <a:pPr rtl="0"/>
          <a:r>
            <a:rPr lang="en-US" sz="2000" i="1"/>
            <a:t>Faster tuning  </a:t>
          </a:r>
          <a:endParaRPr lang="en-CA" sz="2000"/>
        </a:p>
      </dgm:t>
    </dgm:pt>
    <dgm:pt modelId="{19B56999-FF1E-4FCC-A3A8-50F7FE724317}" type="parTrans" cxnId="{3A9C38A7-14B6-4C11-B176-4C9A2ACAC589}">
      <dgm:prSet/>
      <dgm:spPr/>
      <dgm:t>
        <a:bodyPr/>
        <a:lstStyle/>
        <a:p>
          <a:endParaRPr lang="en-US"/>
        </a:p>
      </dgm:t>
    </dgm:pt>
    <dgm:pt modelId="{2110372E-3882-4001-9889-FB05899D9B62}" type="sibTrans" cxnId="{3A9C38A7-14B6-4C11-B176-4C9A2ACAC589}">
      <dgm:prSet/>
      <dgm:spPr/>
      <dgm:t>
        <a:bodyPr/>
        <a:lstStyle/>
        <a:p>
          <a:endParaRPr lang="en-US"/>
        </a:p>
      </dgm:t>
    </dgm:pt>
    <dgm:pt modelId="{69F00F55-CE4B-4314-AAFE-DD57C6B9B8F1}" type="pres">
      <dgm:prSet presAssocID="{4353D2B5-3DE0-4349-A579-23D11CC2CEE6}" presName="linearFlow" presStyleCnt="0">
        <dgm:presLayoutVars>
          <dgm:dir/>
          <dgm:resizeHandles val="exact"/>
        </dgm:presLayoutVars>
      </dgm:prSet>
      <dgm:spPr/>
    </dgm:pt>
    <dgm:pt modelId="{71B49637-09D9-4F3C-85BD-B423FEAB69CE}" type="pres">
      <dgm:prSet presAssocID="{18446731-5B0B-4A62-A008-4E79E5879B4D}" presName="composite" presStyleCnt="0"/>
      <dgm:spPr/>
    </dgm:pt>
    <dgm:pt modelId="{D506CD82-23C6-43AF-8225-6BC09F0A2C37}" type="pres">
      <dgm:prSet presAssocID="{18446731-5B0B-4A62-A008-4E79E5879B4D}" presName="imgShp" presStyleLbl="fgImgPlace1" presStyleIdx="0" presStyleCnt="4" custLinFactNeighborX="-9223" custLinFactNeighborY="3715"/>
      <dgm:spPr>
        <a:blipFill>
          <a:blip xmlns:r="http://schemas.openxmlformats.org/officeDocument/2006/relationships" r:embed="rId1" cstate="print">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8000" r="-48000"/>
          </a:stretch>
        </a:blipFill>
        <a:ln w="57150">
          <a:solidFill>
            <a:schemeClr val="accent1">
              <a:lumMod val="75000"/>
            </a:schemeClr>
          </a:solidFill>
        </a:ln>
      </dgm:spPr>
    </dgm:pt>
    <dgm:pt modelId="{66EA2C40-E7AE-4DBF-BB87-1412ABEC59CF}" type="pres">
      <dgm:prSet presAssocID="{18446731-5B0B-4A62-A008-4E79E5879B4D}" presName="txShp" presStyleLbl="node1" presStyleIdx="0" presStyleCnt="4" custScaleX="116694">
        <dgm:presLayoutVars>
          <dgm:bulletEnabled val="1"/>
        </dgm:presLayoutVars>
      </dgm:prSet>
      <dgm:spPr/>
    </dgm:pt>
    <dgm:pt modelId="{5145135A-AB1F-448B-91BD-635FEA8B9E90}" type="pres">
      <dgm:prSet presAssocID="{8AD15F1F-EAC3-4508-B8C0-C47FD14113D8}" presName="spacing" presStyleCnt="0"/>
      <dgm:spPr/>
    </dgm:pt>
    <dgm:pt modelId="{ECD5CBA4-CEAA-4DC6-A272-B825469A3C1E}" type="pres">
      <dgm:prSet presAssocID="{4CF0101E-FC3D-4105-B1BF-2577D28AC89A}" presName="composite" presStyleCnt="0"/>
      <dgm:spPr/>
    </dgm:pt>
    <dgm:pt modelId="{1E9754AA-92FC-454A-9FF3-07A1AF29755E}" type="pres">
      <dgm:prSet presAssocID="{4CF0101E-FC3D-4105-B1BF-2577D28AC89A}" presName="imgShp" presStyleLbl="fgImgPlace1" presStyleIdx="1" presStyleCnt="4" custLinFactNeighborX="-13322"/>
      <dgm:spPr>
        <a:blipFill>
          <a:blip xmlns:r="http://schemas.openxmlformats.org/officeDocument/2006/relationships" r:embed="rId2">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4000" r="-44000"/>
          </a:stretch>
        </a:blipFill>
        <a:ln w="57150">
          <a:solidFill>
            <a:schemeClr val="accent1">
              <a:lumMod val="75000"/>
            </a:schemeClr>
          </a:solidFill>
        </a:ln>
      </dgm:spPr>
    </dgm:pt>
    <dgm:pt modelId="{FCEC7117-2DF8-4733-92A2-BBC1DF0491EA}" type="pres">
      <dgm:prSet presAssocID="{4CF0101E-FC3D-4105-B1BF-2577D28AC89A}" presName="txShp" presStyleLbl="node1" presStyleIdx="1" presStyleCnt="4" custScaleX="115928">
        <dgm:presLayoutVars>
          <dgm:bulletEnabled val="1"/>
        </dgm:presLayoutVars>
      </dgm:prSet>
      <dgm:spPr/>
    </dgm:pt>
    <dgm:pt modelId="{8816BD1D-8BE7-49C4-AE34-CFAB6D69A580}" type="pres">
      <dgm:prSet presAssocID="{C5CE32C7-AC52-4C7C-8409-9DD42EC1A289}" presName="spacing" presStyleCnt="0"/>
      <dgm:spPr/>
    </dgm:pt>
    <dgm:pt modelId="{75D2D6A0-093A-4212-A8F1-EBC37394A411}" type="pres">
      <dgm:prSet presAssocID="{33C4469F-A47E-466B-B1F7-6C7A4D861436}" presName="composite" presStyleCnt="0"/>
      <dgm:spPr/>
    </dgm:pt>
    <dgm:pt modelId="{0EDD7FD2-B4F2-4C1B-8C7F-892B205BDE75}" type="pres">
      <dgm:prSet presAssocID="{33C4469F-A47E-466B-B1F7-6C7A4D861436}" presName="imgShp" presStyleLbl="fgImgPlace1" presStyleIdx="2" presStyleCnt="4" custLinFactNeighborX="-9223" custLinFactNeighborY="-1025"/>
      <dgm:spPr>
        <a:blipFill>
          <a:blip xmlns:r="http://schemas.openxmlformats.org/officeDocument/2006/relationships" r:embed="rId3">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17000" r="-17000"/>
          </a:stretch>
        </a:blipFill>
        <a:ln w="57150">
          <a:solidFill>
            <a:schemeClr val="accent2"/>
          </a:solidFill>
        </a:ln>
      </dgm:spPr>
    </dgm:pt>
    <dgm:pt modelId="{61194B06-8FA3-4245-80D0-4C095DF1030B}" type="pres">
      <dgm:prSet presAssocID="{33C4469F-A47E-466B-B1F7-6C7A4D861436}" presName="txShp" presStyleLbl="node1" presStyleIdx="2" presStyleCnt="4" custScaleX="114370">
        <dgm:presLayoutVars>
          <dgm:bulletEnabled val="1"/>
        </dgm:presLayoutVars>
      </dgm:prSet>
      <dgm:spPr/>
    </dgm:pt>
    <dgm:pt modelId="{5E864D65-4ACA-4F6A-A925-6A3574AF07A4}" type="pres">
      <dgm:prSet presAssocID="{FE11936B-C513-4D1C-A1A7-4981502A6A9C}" presName="spacing" presStyleCnt="0"/>
      <dgm:spPr/>
    </dgm:pt>
    <dgm:pt modelId="{4D0A177E-D230-4C26-A095-C1E32784EF8C}" type="pres">
      <dgm:prSet presAssocID="{E3303415-75F8-4F21-AD4B-14F56C74372C}" presName="composite" presStyleCnt="0"/>
      <dgm:spPr/>
    </dgm:pt>
    <dgm:pt modelId="{D9DD9BE9-3F8C-4F22-880A-B774F3A53373}" type="pres">
      <dgm:prSet presAssocID="{E3303415-75F8-4F21-AD4B-14F56C74372C}" presName="imgShp" presStyleLbl="fgImgPlace1" presStyleIdx="3" presStyleCnt="4" custLinFactNeighborX="-8198" custLinFactNeighborY="-301"/>
      <dgm:spPr>
        <a:blipFill>
          <a:blip xmlns:r="http://schemas.openxmlformats.org/officeDocument/2006/relationships" r:embed="rId4">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w="57150">
          <a:solidFill>
            <a:schemeClr val="accent1">
              <a:lumMod val="75000"/>
            </a:schemeClr>
          </a:solidFill>
        </a:ln>
      </dgm:spPr>
    </dgm:pt>
    <dgm:pt modelId="{4F296741-54B3-4285-9D97-3E26EC089AE3}" type="pres">
      <dgm:prSet presAssocID="{E3303415-75F8-4F21-AD4B-14F56C74372C}" presName="txShp" presStyleLbl="node1" presStyleIdx="3" presStyleCnt="4" custScaleX="114947">
        <dgm:presLayoutVars>
          <dgm:bulletEnabled val="1"/>
        </dgm:presLayoutVars>
      </dgm:prSet>
      <dgm:spPr/>
    </dgm:pt>
  </dgm:ptLst>
  <dgm:cxnLst>
    <dgm:cxn modelId="{12F38F39-2143-4EA4-8BC5-98ED73CCA821}" type="presOf" srcId="{18446731-5B0B-4A62-A008-4E79E5879B4D}" destId="{66EA2C40-E7AE-4DBF-BB87-1412ABEC59CF}" srcOrd="0" destOrd="0" presId="urn:microsoft.com/office/officeart/2005/8/layout/vList3#2"/>
    <dgm:cxn modelId="{F873DA3A-26CA-4BD7-A80A-E6B6D2B5723B}" srcId="{4353D2B5-3DE0-4349-A579-23D11CC2CEE6}" destId="{18446731-5B0B-4A62-A008-4E79E5879B4D}" srcOrd="0" destOrd="0" parTransId="{E4A1C383-6D4B-4516-9315-67C57966C032}" sibTransId="{8AD15F1F-EAC3-4508-B8C0-C47FD14113D8}"/>
    <dgm:cxn modelId="{6ED5D249-D7D5-4522-866D-0FF601A5AB9C}" type="presOf" srcId="{4353D2B5-3DE0-4349-A579-23D11CC2CEE6}" destId="{69F00F55-CE4B-4314-AAFE-DD57C6B9B8F1}" srcOrd="0" destOrd="0" presId="urn:microsoft.com/office/officeart/2005/8/layout/vList3#2"/>
    <dgm:cxn modelId="{56A76A6B-C711-4DDF-A853-10FDDB53BA2D}" srcId="{4353D2B5-3DE0-4349-A579-23D11CC2CEE6}" destId="{33C4469F-A47E-466B-B1F7-6C7A4D861436}" srcOrd="2" destOrd="0" parTransId="{96757869-83D2-49C5-9A71-74AA822E93BE}" sibTransId="{FE11936B-C513-4D1C-A1A7-4981502A6A9C}"/>
    <dgm:cxn modelId="{BBDB214D-4374-403F-AC46-FB59C02E2B2E}" type="presOf" srcId="{33C4469F-A47E-466B-B1F7-6C7A4D861436}" destId="{61194B06-8FA3-4245-80D0-4C095DF1030B}" srcOrd="0" destOrd="0" presId="urn:microsoft.com/office/officeart/2005/8/layout/vList3#2"/>
    <dgm:cxn modelId="{28C3E277-5A65-4C1F-ACFB-C50EFD91C5C6}" type="presOf" srcId="{4CF0101E-FC3D-4105-B1BF-2577D28AC89A}" destId="{FCEC7117-2DF8-4733-92A2-BBC1DF0491EA}" srcOrd="0" destOrd="0" presId="urn:microsoft.com/office/officeart/2005/8/layout/vList3#2"/>
    <dgm:cxn modelId="{BA6AA97E-6C7C-49C4-A58C-B5E2E7B3C0AD}" type="presOf" srcId="{E3303415-75F8-4F21-AD4B-14F56C74372C}" destId="{4F296741-54B3-4285-9D97-3E26EC089AE3}" srcOrd="0" destOrd="0" presId="urn:microsoft.com/office/officeart/2005/8/layout/vList3#2"/>
    <dgm:cxn modelId="{3A9C38A7-14B6-4C11-B176-4C9A2ACAC589}" srcId="{4353D2B5-3DE0-4349-A579-23D11CC2CEE6}" destId="{E3303415-75F8-4F21-AD4B-14F56C74372C}" srcOrd="3" destOrd="0" parTransId="{19B56999-FF1E-4FCC-A3A8-50F7FE724317}" sibTransId="{2110372E-3882-4001-9889-FB05899D9B62}"/>
    <dgm:cxn modelId="{32C173C8-A80A-43B5-A71F-6B1496DBCAB9}" srcId="{4353D2B5-3DE0-4349-A579-23D11CC2CEE6}" destId="{4CF0101E-FC3D-4105-B1BF-2577D28AC89A}" srcOrd="1" destOrd="0" parTransId="{5135CE45-DD25-43C2-82ED-C673766306C9}" sibTransId="{C5CE32C7-AC52-4C7C-8409-9DD42EC1A289}"/>
    <dgm:cxn modelId="{55E0C986-F3B7-4E53-A4C9-695C58B351BA}" type="presParOf" srcId="{69F00F55-CE4B-4314-AAFE-DD57C6B9B8F1}" destId="{71B49637-09D9-4F3C-85BD-B423FEAB69CE}" srcOrd="0" destOrd="0" presId="urn:microsoft.com/office/officeart/2005/8/layout/vList3#2"/>
    <dgm:cxn modelId="{B5B9D13F-D034-4CF3-A2A0-01910E9BC468}" type="presParOf" srcId="{71B49637-09D9-4F3C-85BD-B423FEAB69CE}" destId="{D506CD82-23C6-43AF-8225-6BC09F0A2C37}" srcOrd="0" destOrd="0" presId="urn:microsoft.com/office/officeart/2005/8/layout/vList3#2"/>
    <dgm:cxn modelId="{7285BBCD-EA3C-48A7-89A2-C8EF1C5B8C74}" type="presParOf" srcId="{71B49637-09D9-4F3C-85BD-B423FEAB69CE}" destId="{66EA2C40-E7AE-4DBF-BB87-1412ABEC59CF}" srcOrd="1" destOrd="0" presId="urn:microsoft.com/office/officeart/2005/8/layout/vList3#2"/>
    <dgm:cxn modelId="{2EBA683E-1141-45CE-B80D-0E4A2BDE3F39}" type="presParOf" srcId="{69F00F55-CE4B-4314-AAFE-DD57C6B9B8F1}" destId="{5145135A-AB1F-448B-91BD-635FEA8B9E90}" srcOrd="1" destOrd="0" presId="urn:microsoft.com/office/officeart/2005/8/layout/vList3#2"/>
    <dgm:cxn modelId="{0981078B-E83D-4D75-8563-8B0D7738E1D8}" type="presParOf" srcId="{69F00F55-CE4B-4314-AAFE-DD57C6B9B8F1}" destId="{ECD5CBA4-CEAA-4DC6-A272-B825469A3C1E}" srcOrd="2" destOrd="0" presId="urn:microsoft.com/office/officeart/2005/8/layout/vList3#2"/>
    <dgm:cxn modelId="{EE056646-8CF5-4605-820E-A1A4F2836094}" type="presParOf" srcId="{ECD5CBA4-CEAA-4DC6-A272-B825469A3C1E}" destId="{1E9754AA-92FC-454A-9FF3-07A1AF29755E}" srcOrd="0" destOrd="0" presId="urn:microsoft.com/office/officeart/2005/8/layout/vList3#2"/>
    <dgm:cxn modelId="{2697D0A8-667A-4BC2-A0FC-75053C17B927}" type="presParOf" srcId="{ECD5CBA4-CEAA-4DC6-A272-B825469A3C1E}" destId="{FCEC7117-2DF8-4733-92A2-BBC1DF0491EA}" srcOrd="1" destOrd="0" presId="urn:microsoft.com/office/officeart/2005/8/layout/vList3#2"/>
    <dgm:cxn modelId="{D1FF72FD-A9CC-4BC3-8286-EB9278C324A6}" type="presParOf" srcId="{69F00F55-CE4B-4314-AAFE-DD57C6B9B8F1}" destId="{8816BD1D-8BE7-49C4-AE34-CFAB6D69A580}" srcOrd="3" destOrd="0" presId="urn:microsoft.com/office/officeart/2005/8/layout/vList3#2"/>
    <dgm:cxn modelId="{2C04C05B-4FA2-4275-A296-09E429466123}" type="presParOf" srcId="{69F00F55-CE4B-4314-AAFE-DD57C6B9B8F1}" destId="{75D2D6A0-093A-4212-A8F1-EBC37394A411}" srcOrd="4" destOrd="0" presId="urn:microsoft.com/office/officeart/2005/8/layout/vList3#2"/>
    <dgm:cxn modelId="{38A9A2DE-307E-4090-95AC-876CB3AB8B4C}" type="presParOf" srcId="{75D2D6A0-093A-4212-A8F1-EBC37394A411}" destId="{0EDD7FD2-B4F2-4C1B-8C7F-892B205BDE75}" srcOrd="0" destOrd="0" presId="urn:microsoft.com/office/officeart/2005/8/layout/vList3#2"/>
    <dgm:cxn modelId="{678DACBB-6841-40E6-ABAD-F954A22B70BC}" type="presParOf" srcId="{75D2D6A0-093A-4212-A8F1-EBC37394A411}" destId="{61194B06-8FA3-4245-80D0-4C095DF1030B}" srcOrd="1" destOrd="0" presId="urn:microsoft.com/office/officeart/2005/8/layout/vList3#2"/>
    <dgm:cxn modelId="{A368C43E-FAA0-47E9-A99F-AB0243B52055}" type="presParOf" srcId="{69F00F55-CE4B-4314-AAFE-DD57C6B9B8F1}" destId="{5E864D65-4ACA-4F6A-A925-6A3574AF07A4}" srcOrd="5" destOrd="0" presId="urn:microsoft.com/office/officeart/2005/8/layout/vList3#2"/>
    <dgm:cxn modelId="{CEDA8783-0076-4CC1-BFA5-7BA7D9FD0EB2}" type="presParOf" srcId="{69F00F55-CE4B-4314-AAFE-DD57C6B9B8F1}" destId="{4D0A177E-D230-4C26-A095-C1E32784EF8C}" srcOrd="6" destOrd="0" presId="urn:microsoft.com/office/officeart/2005/8/layout/vList3#2"/>
    <dgm:cxn modelId="{D20E006F-977B-4BAC-9B03-D6577D824B60}" type="presParOf" srcId="{4D0A177E-D230-4C26-A095-C1E32784EF8C}" destId="{D9DD9BE9-3F8C-4F22-880A-B774F3A53373}" srcOrd="0" destOrd="0" presId="urn:microsoft.com/office/officeart/2005/8/layout/vList3#2"/>
    <dgm:cxn modelId="{6D9A32B0-BB52-4247-AB56-41C46690752D}" type="presParOf" srcId="{4D0A177E-D230-4C26-A095-C1E32784EF8C}" destId="{4F296741-54B3-4285-9D97-3E26EC089AE3}" srcOrd="1" destOrd="0" presId="urn:microsoft.com/office/officeart/2005/8/layout/vList3#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4353D2B5-3DE0-4349-A579-23D11CC2CEE6}" type="doc">
      <dgm:prSet loTypeId="urn:microsoft.com/office/officeart/2005/8/layout/vList3#2" loCatId="list" qsTypeId="urn:microsoft.com/office/officeart/2005/8/quickstyle/simple2" qsCatId="simple" csTypeId="urn:microsoft.com/office/officeart/2005/8/colors/accent2_2" csCatId="accent2" phldr="1"/>
      <dgm:spPr/>
      <dgm:t>
        <a:bodyPr/>
        <a:lstStyle/>
        <a:p>
          <a:endParaRPr lang="en-US"/>
        </a:p>
      </dgm:t>
    </dgm:pt>
    <dgm:pt modelId="{18446731-5B0B-4A62-A008-4E79E5879B4D}">
      <dgm:prSet custT="1"/>
      <dgm:spPr>
        <a:solidFill>
          <a:schemeClr val="accent1">
            <a:lumMod val="75000"/>
          </a:schemeClr>
        </a:solidFill>
      </dgm:spPr>
      <dgm:t>
        <a:bodyPr/>
        <a:lstStyle/>
        <a:p>
          <a:pPr rtl="0"/>
          <a:r>
            <a:rPr lang="en-US" sz="2000" i="1"/>
            <a:t>Scheduling</a:t>
          </a:r>
          <a:endParaRPr lang="en-CA" sz="2000"/>
        </a:p>
      </dgm:t>
    </dgm:pt>
    <dgm:pt modelId="{E4A1C383-6D4B-4516-9315-67C57966C032}" type="parTrans" cxnId="{F873DA3A-26CA-4BD7-A80A-E6B6D2B5723B}">
      <dgm:prSet/>
      <dgm:spPr/>
      <dgm:t>
        <a:bodyPr/>
        <a:lstStyle/>
        <a:p>
          <a:endParaRPr lang="en-US"/>
        </a:p>
      </dgm:t>
    </dgm:pt>
    <dgm:pt modelId="{8AD15F1F-EAC3-4508-B8C0-C47FD14113D8}" type="sibTrans" cxnId="{F873DA3A-26CA-4BD7-A80A-E6B6D2B5723B}">
      <dgm:prSet/>
      <dgm:spPr/>
      <dgm:t>
        <a:bodyPr/>
        <a:lstStyle/>
        <a:p>
          <a:endParaRPr lang="en-US"/>
        </a:p>
      </dgm:t>
    </dgm:pt>
    <dgm:pt modelId="{4CF0101E-FC3D-4105-B1BF-2577D28AC89A}">
      <dgm:prSet custT="1"/>
      <dgm:spPr>
        <a:solidFill>
          <a:schemeClr val="accent1">
            <a:lumMod val="75000"/>
          </a:schemeClr>
        </a:solidFill>
      </dgm:spPr>
      <dgm:t>
        <a:bodyPr/>
        <a:lstStyle/>
        <a:p>
          <a:pPr rtl="0"/>
          <a:r>
            <a:rPr lang="en-US" sz="2000" i="1"/>
            <a:t>Training programs</a:t>
          </a:r>
          <a:endParaRPr lang="en-CA" sz="2000"/>
        </a:p>
      </dgm:t>
    </dgm:pt>
    <dgm:pt modelId="{5135CE45-DD25-43C2-82ED-C673766306C9}" type="parTrans" cxnId="{32C173C8-A80A-43B5-A71F-6B1496DBCAB9}">
      <dgm:prSet/>
      <dgm:spPr/>
      <dgm:t>
        <a:bodyPr/>
        <a:lstStyle/>
        <a:p>
          <a:endParaRPr lang="en-US"/>
        </a:p>
      </dgm:t>
    </dgm:pt>
    <dgm:pt modelId="{C5CE32C7-AC52-4C7C-8409-9DD42EC1A289}" type="sibTrans" cxnId="{32C173C8-A80A-43B5-A71F-6B1496DBCAB9}">
      <dgm:prSet/>
      <dgm:spPr/>
      <dgm:t>
        <a:bodyPr/>
        <a:lstStyle/>
        <a:p>
          <a:endParaRPr lang="en-US"/>
        </a:p>
      </dgm:t>
    </dgm:pt>
    <dgm:pt modelId="{33C4469F-A47E-466B-B1F7-6C7A4D861436}">
      <dgm:prSet custT="1"/>
      <dgm:spPr>
        <a:solidFill>
          <a:schemeClr val="accent1">
            <a:lumMod val="75000"/>
          </a:schemeClr>
        </a:solidFill>
      </dgm:spPr>
      <dgm:t>
        <a:bodyPr/>
        <a:lstStyle/>
        <a:p>
          <a:pPr rtl="0"/>
          <a:r>
            <a:rPr lang="en-US" sz="2000" i="1"/>
            <a:t>Paperless </a:t>
          </a:r>
        </a:p>
        <a:p>
          <a:pPr rtl="0"/>
          <a:r>
            <a:rPr lang="en-US" sz="2000" i="1"/>
            <a:t>database</a:t>
          </a:r>
          <a:endParaRPr lang="en-CA" sz="2000"/>
        </a:p>
      </dgm:t>
    </dgm:pt>
    <dgm:pt modelId="{96757869-83D2-49C5-9A71-74AA822E93BE}" type="parTrans" cxnId="{56A76A6B-C711-4DDF-A853-10FDDB53BA2D}">
      <dgm:prSet/>
      <dgm:spPr/>
      <dgm:t>
        <a:bodyPr/>
        <a:lstStyle/>
        <a:p>
          <a:endParaRPr lang="en-US"/>
        </a:p>
      </dgm:t>
    </dgm:pt>
    <dgm:pt modelId="{FE11936B-C513-4D1C-A1A7-4981502A6A9C}" type="sibTrans" cxnId="{56A76A6B-C711-4DDF-A853-10FDDB53BA2D}">
      <dgm:prSet/>
      <dgm:spPr/>
      <dgm:t>
        <a:bodyPr/>
        <a:lstStyle/>
        <a:p>
          <a:endParaRPr lang="en-US"/>
        </a:p>
      </dgm:t>
    </dgm:pt>
    <dgm:pt modelId="{E3303415-75F8-4F21-AD4B-14F56C74372C}">
      <dgm:prSet custT="1"/>
      <dgm:spPr>
        <a:solidFill>
          <a:schemeClr val="accent2"/>
        </a:solidFill>
      </dgm:spPr>
      <dgm:t>
        <a:bodyPr/>
        <a:lstStyle/>
        <a:p>
          <a:pPr rtl="0"/>
          <a:r>
            <a:rPr lang="en-US" sz="2000" i="1"/>
            <a:t>Faster tuning  </a:t>
          </a:r>
          <a:endParaRPr lang="en-CA" sz="2000"/>
        </a:p>
      </dgm:t>
    </dgm:pt>
    <dgm:pt modelId="{19B56999-FF1E-4FCC-A3A8-50F7FE724317}" type="parTrans" cxnId="{3A9C38A7-14B6-4C11-B176-4C9A2ACAC589}">
      <dgm:prSet/>
      <dgm:spPr/>
      <dgm:t>
        <a:bodyPr/>
        <a:lstStyle/>
        <a:p>
          <a:endParaRPr lang="en-US"/>
        </a:p>
      </dgm:t>
    </dgm:pt>
    <dgm:pt modelId="{2110372E-3882-4001-9889-FB05899D9B62}" type="sibTrans" cxnId="{3A9C38A7-14B6-4C11-B176-4C9A2ACAC589}">
      <dgm:prSet/>
      <dgm:spPr/>
      <dgm:t>
        <a:bodyPr/>
        <a:lstStyle/>
        <a:p>
          <a:endParaRPr lang="en-US"/>
        </a:p>
      </dgm:t>
    </dgm:pt>
    <dgm:pt modelId="{69F00F55-CE4B-4314-AAFE-DD57C6B9B8F1}" type="pres">
      <dgm:prSet presAssocID="{4353D2B5-3DE0-4349-A579-23D11CC2CEE6}" presName="linearFlow" presStyleCnt="0">
        <dgm:presLayoutVars>
          <dgm:dir/>
          <dgm:resizeHandles val="exact"/>
        </dgm:presLayoutVars>
      </dgm:prSet>
      <dgm:spPr/>
    </dgm:pt>
    <dgm:pt modelId="{71B49637-09D9-4F3C-85BD-B423FEAB69CE}" type="pres">
      <dgm:prSet presAssocID="{18446731-5B0B-4A62-A008-4E79E5879B4D}" presName="composite" presStyleCnt="0"/>
      <dgm:spPr/>
    </dgm:pt>
    <dgm:pt modelId="{D506CD82-23C6-43AF-8225-6BC09F0A2C37}" type="pres">
      <dgm:prSet presAssocID="{18446731-5B0B-4A62-A008-4E79E5879B4D}" presName="imgShp" presStyleLbl="fgImgPlace1" presStyleIdx="0" presStyleCnt="4" custLinFactNeighborX="-9223" custLinFactNeighborY="3715"/>
      <dgm:spPr>
        <a:blipFill>
          <a:blip xmlns:r="http://schemas.openxmlformats.org/officeDocument/2006/relationships" r:embed="rId1" cstate="print">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8000" r="-48000"/>
          </a:stretch>
        </a:blipFill>
        <a:ln w="57150">
          <a:solidFill>
            <a:schemeClr val="accent1">
              <a:lumMod val="75000"/>
            </a:schemeClr>
          </a:solidFill>
        </a:ln>
      </dgm:spPr>
    </dgm:pt>
    <dgm:pt modelId="{66EA2C40-E7AE-4DBF-BB87-1412ABEC59CF}" type="pres">
      <dgm:prSet presAssocID="{18446731-5B0B-4A62-A008-4E79E5879B4D}" presName="txShp" presStyleLbl="node1" presStyleIdx="0" presStyleCnt="4" custScaleX="116694">
        <dgm:presLayoutVars>
          <dgm:bulletEnabled val="1"/>
        </dgm:presLayoutVars>
      </dgm:prSet>
      <dgm:spPr/>
    </dgm:pt>
    <dgm:pt modelId="{5145135A-AB1F-448B-91BD-635FEA8B9E90}" type="pres">
      <dgm:prSet presAssocID="{8AD15F1F-EAC3-4508-B8C0-C47FD14113D8}" presName="spacing" presStyleCnt="0"/>
      <dgm:spPr/>
    </dgm:pt>
    <dgm:pt modelId="{ECD5CBA4-CEAA-4DC6-A272-B825469A3C1E}" type="pres">
      <dgm:prSet presAssocID="{4CF0101E-FC3D-4105-B1BF-2577D28AC89A}" presName="composite" presStyleCnt="0"/>
      <dgm:spPr/>
    </dgm:pt>
    <dgm:pt modelId="{1E9754AA-92FC-454A-9FF3-07A1AF29755E}" type="pres">
      <dgm:prSet presAssocID="{4CF0101E-FC3D-4105-B1BF-2577D28AC89A}" presName="imgShp" presStyleLbl="fgImgPlace1" presStyleIdx="1" presStyleCnt="4" custLinFactNeighborX="-13322"/>
      <dgm:spPr>
        <a:blipFill>
          <a:blip xmlns:r="http://schemas.openxmlformats.org/officeDocument/2006/relationships" r:embed="rId2">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4000" r="-44000"/>
          </a:stretch>
        </a:blipFill>
        <a:ln w="57150">
          <a:solidFill>
            <a:schemeClr val="accent1">
              <a:lumMod val="75000"/>
            </a:schemeClr>
          </a:solidFill>
        </a:ln>
      </dgm:spPr>
    </dgm:pt>
    <dgm:pt modelId="{FCEC7117-2DF8-4733-92A2-BBC1DF0491EA}" type="pres">
      <dgm:prSet presAssocID="{4CF0101E-FC3D-4105-B1BF-2577D28AC89A}" presName="txShp" presStyleLbl="node1" presStyleIdx="1" presStyleCnt="4" custScaleX="115928">
        <dgm:presLayoutVars>
          <dgm:bulletEnabled val="1"/>
        </dgm:presLayoutVars>
      </dgm:prSet>
      <dgm:spPr/>
    </dgm:pt>
    <dgm:pt modelId="{8816BD1D-8BE7-49C4-AE34-CFAB6D69A580}" type="pres">
      <dgm:prSet presAssocID="{C5CE32C7-AC52-4C7C-8409-9DD42EC1A289}" presName="spacing" presStyleCnt="0"/>
      <dgm:spPr/>
    </dgm:pt>
    <dgm:pt modelId="{75D2D6A0-093A-4212-A8F1-EBC37394A411}" type="pres">
      <dgm:prSet presAssocID="{33C4469F-A47E-466B-B1F7-6C7A4D861436}" presName="composite" presStyleCnt="0"/>
      <dgm:spPr/>
    </dgm:pt>
    <dgm:pt modelId="{0EDD7FD2-B4F2-4C1B-8C7F-892B205BDE75}" type="pres">
      <dgm:prSet presAssocID="{33C4469F-A47E-466B-B1F7-6C7A4D861436}" presName="imgShp" presStyleLbl="fgImgPlace1" presStyleIdx="2" presStyleCnt="4" custLinFactNeighborX="-9223" custLinFactNeighborY="-1025"/>
      <dgm:spPr>
        <a:blipFill>
          <a:blip xmlns:r="http://schemas.openxmlformats.org/officeDocument/2006/relationships" r:embed="rId3">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17000" r="-17000"/>
          </a:stretch>
        </a:blipFill>
        <a:ln w="57150">
          <a:solidFill>
            <a:schemeClr val="accent1">
              <a:lumMod val="75000"/>
            </a:schemeClr>
          </a:solidFill>
        </a:ln>
      </dgm:spPr>
    </dgm:pt>
    <dgm:pt modelId="{61194B06-8FA3-4245-80D0-4C095DF1030B}" type="pres">
      <dgm:prSet presAssocID="{33C4469F-A47E-466B-B1F7-6C7A4D861436}" presName="txShp" presStyleLbl="node1" presStyleIdx="2" presStyleCnt="4" custScaleX="114370">
        <dgm:presLayoutVars>
          <dgm:bulletEnabled val="1"/>
        </dgm:presLayoutVars>
      </dgm:prSet>
      <dgm:spPr/>
    </dgm:pt>
    <dgm:pt modelId="{5E864D65-4ACA-4F6A-A925-6A3574AF07A4}" type="pres">
      <dgm:prSet presAssocID="{FE11936B-C513-4D1C-A1A7-4981502A6A9C}" presName="spacing" presStyleCnt="0"/>
      <dgm:spPr/>
    </dgm:pt>
    <dgm:pt modelId="{4D0A177E-D230-4C26-A095-C1E32784EF8C}" type="pres">
      <dgm:prSet presAssocID="{E3303415-75F8-4F21-AD4B-14F56C74372C}" presName="composite" presStyleCnt="0"/>
      <dgm:spPr/>
    </dgm:pt>
    <dgm:pt modelId="{D9DD9BE9-3F8C-4F22-880A-B774F3A53373}" type="pres">
      <dgm:prSet presAssocID="{E3303415-75F8-4F21-AD4B-14F56C74372C}" presName="imgShp" presStyleLbl="fgImgPlace1" presStyleIdx="3" presStyleCnt="4" custLinFactNeighborX="-8198" custLinFactNeighborY="-301"/>
      <dgm:spPr>
        <a:blipFill>
          <a:blip xmlns:r="http://schemas.openxmlformats.org/officeDocument/2006/relationships" r:embed="rId4">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w="57150">
          <a:solidFill>
            <a:schemeClr val="accent2"/>
          </a:solidFill>
        </a:ln>
      </dgm:spPr>
    </dgm:pt>
    <dgm:pt modelId="{4F296741-54B3-4285-9D97-3E26EC089AE3}" type="pres">
      <dgm:prSet presAssocID="{E3303415-75F8-4F21-AD4B-14F56C74372C}" presName="txShp" presStyleLbl="node1" presStyleIdx="3" presStyleCnt="4" custScaleX="114947">
        <dgm:presLayoutVars>
          <dgm:bulletEnabled val="1"/>
        </dgm:presLayoutVars>
      </dgm:prSet>
      <dgm:spPr/>
    </dgm:pt>
  </dgm:ptLst>
  <dgm:cxnLst>
    <dgm:cxn modelId="{12F38F39-2143-4EA4-8BC5-98ED73CCA821}" type="presOf" srcId="{18446731-5B0B-4A62-A008-4E79E5879B4D}" destId="{66EA2C40-E7AE-4DBF-BB87-1412ABEC59CF}" srcOrd="0" destOrd="0" presId="urn:microsoft.com/office/officeart/2005/8/layout/vList3#2"/>
    <dgm:cxn modelId="{F873DA3A-26CA-4BD7-A80A-E6B6D2B5723B}" srcId="{4353D2B5-3DE0-4349-A579-23D11CC2CEE6}" destId="{18446731-5B0B-4A62-A008-4E79E5879B4D}" srcOrd="0" destOrd="0" parTransId="{E4A1C383-6D4B-4516-9315-67C57966C032}" sibTransId="{8AD15F1F-EAC3-4508-B8C0-C47FD14113D8}"/>
    <dgm:cxn modelId="{6ED5D249-D7D5-4522-866D-0FF601A5AB9C}" type="presOf" srcId="{4353D2B5-3DE0-4349-A579-23D11CC2CEE6}" destId="{69F00F55-CE4B-4314-AAFE-DD57C6B9B8F1}" srcOrd="0" destOrd="0" presId="urn:microsoft.com/office/officeart/2005/8/layout/vList3#2"/>
    <dgm:cxn modelId="{56A76A6B-C711-4DDF-A853-10FDDB53BA2D}" srcId="{4353D2B5-3DE0-4349-A579-23D11CC2CEE6}" destId="{33C4469F-A47E-466B-B1F7-6C7A4D861436}" srcOrd="2" destOrd="0" parTransId="{96757869-83D2-49C5-9A71-74AA822E93BE}" sibTransId="{FE11936B-C513-4D1C-A1A7-4981502A6A9C}"/>
    <dgm:cxn modelId="{BBDB214D-4374-403F-AC46-FB59C02E2B2E}" type="presOf" srcId="{33C4469F-A47E-466B-B1F7-6C7A4D861436}" destId="{61194B06-8FA3-4245-80D0-4C095DF1030B}" srcOrd="0" destOrd="0" presId="urn:microsoft.com/office/officeart/2005/8/layout/vList3#2"/>
    <dgm:cxn modelId="{28C3E277-5A65-4C1F-ACFB-C50EFD91C5C6}" type="presOf" srcId="{4CF0101E-FC3D-4105-B1BF-2577D28AC89A}" destId="{FCEC7117-2DF8-4733-92A2-BBC1DF0491EA}" srcOrd="0" destOrd="0" presId="urn:microsoft.com/office/officeart/2005/8/layout/vList3#2"/>
    <dgm:cxn modelId="{BA6AA97E-6C7C-49C4-A58C-B5E2E7B3C0AD}" type="presOf" srcId="{E3303415-75F8-4F21-AD4B-14F56C74372C}" destId="{4F296741-54B3-4285-9D97-3E26EC089AE3}" srcOrd="0" destOrd="0" presId="urn:microsoft.com/office/officeart/2005/8/layout/vList3#2"/>
    <dgm:cxn modelId="{3A9C38A7-14B6-4C11-B176-4C9A2ACAC589}" srcId="{4353D2B5-3DE0-4349-A579-23D11CC2CEE6}" destId="{E3303415-75F8-4F21-AD4B-14F56C74372C}" srcOrd="3" destOrd="0" parTransId="{19B56999-FF1E-4FCC-A3A8-50F7FE724317}" sibTransId="{2110372E-3882-4001-9889-FB05899D9B62}"/>
    <dgm:cxn modelId="{32C173C8-A80A-43B5-A71F-6B1496DBCAB9}" srcId="{4353D2B5-3DE0-4349-A579-23D11CC2CEE6}" destId="{4CF0101E-FC3D-4105-B1BF-2577D28AC89A}" srcOrd="1" destOrd="0" parTransId="{5135CE45-DD25-43C2-82ED-C673766306C9}" sibTransId="{C5CE32C7-AC52-4C7C-8409-9DD42EC1A289}"/>
    <dgm:cxn modelId="{55E0C986-F3B7-4E53-A4C9-695C58B351BA}" type="presParOf" srcId="{69F00F55-CE4B-4314-AAFE-DD57C6B9B8F1}" destId="{71B49637-09D9-4F3C-85BD-B423FEAB69CE}" srcOrd="0" destOrd="0" presId="urn:microsoft.com/office/officeart/2005/8/layout/vList3#2"/>
    <dgm:cxn modelId="{B5B9D13F-D034-4CF3-A2A0-01910E9BC468}" type="presParOf" srcId="{71B49637-09D9-4F3C-85BD-B423FEAB69CE}" destId="{D506CD82-23C6-43AF-8225-6BC09F0A2C37}" srcOrd="0" destOrd="0" presId="urn:microsoft.com/office/officeart/2005/8/layout/vList3#2"/>
    <dgm:cxn modelId="{7285BBCD-EA3C-48A7-89A2-C8EF1C5B8C74}" type="presParOf" srcId="{71B49637-09D9-4F3C-85BD-B423FEAB69CE}" destId="{66EA2C40-E7AE-4DBF-BB87-1412ABEC59CF}" srcOrd="1" destOrd="0" presId="urn:microsoft.com/office/officeart/2005/8/layout/vList3#2"/>
    <dgm:cxn modelId="{2EBA683E-1141-45CE-B80D-0E4A2BDE3F39}" type="presParOf" srcId="{69F00F55-CE4B-4314-AAFE-DD57C6B9B8F1}" destId="{5145135A-AB1F-448B-91BD-635FEA8B9E90}" srcOrd="1" destOrd="0" presId="urn:microsoft.com/office/officeart/2005/8/layout/vList3#2"/>
    <dgm:cxn modelId="{0981078B-E83D-4D75-8563-8B0D7738E1D8}" type="presParOf" srcId="{69F00F55-CE4B-4314-AAFE-DD57C6B9B8F1}" destId="{ECD5CBA4-CEAA-4DC6-A272-B825469A3C1E}" srcOrd="2" destOrd="0" presId="urn:microsoft.com/office/officeart/2005/8/layout/vList3#2"/>
    <dgm:cxn modelId="{EE056646-8CF5-4605-820E-A1A4F2836094}" type="presParOf" srcId="{ECD5CBA4-CEAA-4DC6-A272-B825469A3C1E}" destId="{1E9754AA-92FC-454A-9FF3-07A1AF29755E}" srcOrd="0" destOrd="0" presId="urn:microsoft.com/office/officeart/2005/8/layout/vList3#2"/>
    <dgm:cxn modelId="{2697D0A8-667A-4BC2-A0FC-75053C17B927}" type="presParOf" srcId="{ECD5CBA4-CEAA-4DC6-A272-B825469A3C1E}" destId="{FCEC7117-2DF8-4733-92A2-BBC1DF0491EA}" srcOrd="1" destOrd="0" presId="urn:microsoft.com/office/officeart/2005/8/layout/vList3#2"/>
    <dgm:cxn modelId="{D1FF72FD-A9CC-4BC3-8286-EB9278C324A6}" type="presParOf" srcId="{69F00F55-CE4B-4314-AAFE-DD57C6B9B8F1}" destId="{8816BD1D-8BE7-49C4-AE34-CFAB6D69A580}" srcOrd="3" destOrd="0" presId="urn:microsoft.com/office/officeart/2005/8/layout/vList3#2"/>
    <dgm:cxn modelId="{2C04C05B-4FA2-4275-A296-09E429466123}" type="presParOf" srcId="{69F00F55-CE4B-4314-AAFE-DD57C6B9B8F1}" destId="{75D2D6A0-093A-4212-A8F1-EBC37394A411}" srcOrd="4" destOrd="0" presId="urn:microsoft.com/office/officeart/2005/8/layout/vList3#2"/>
    <dgm:cxn modelId="{38A9A2DE-307E-4090-95AC-876CB3AB8B4C}" type="presParOf" srcId="{75D2D6A0-093A-4212-A8F1-EBC37394A411}" destId="{0EDD7FD2-B4F2-4C1B-8C7F-892B205BDE75}" srcOrd="0" destOrd="0" presId="urn:microsoft.com/office/officeart/2005/8/layout/vList3#2"/>
    <dgm:cxn modelId="{678DACBB-6841-40E6-ABAD-F954A22B70BC}" type="presParOf" srcId="{75D2D6A0-093A-4212-A8F1-EBC37394A411}" destId="{61194B06-8FA3-4245-80D0-4C095DF1030B}" srcOrd="1" destOrd="0" presId="urn:microsoft.com/office/officeart/2005/8/layout/vList3#2"/>
    <dgm:cxn modelId="{A368C43E-FAA0-47E9-A99F-AB0243B52055}" type="presParOf" srcId="{69F00F55-CE4B-4314-AAFE-DD57C6B9B8F1}" destId="{5E864D65-4ACA-4F6A-A925-6A3574AF07A4}" srcOrd="5" destOrd="0" presId="urn:microsoft.com/office/officeart/2005/8/layout/vList3#2"/>
    <dgm:cxn modelId="{CEDA8783-0076-4CC1-BFA5-7BA7D9FD0EB2}" type="presParOf" srcId="{69F00F55-CE4B-4314-AAFE-DD57C6B9B8F1}" destId="{4D0A177E-D230-4C26-A095-C1E32784EF8C}" srcOrd="6" destOrd="0" presId="urn:microsoft.com/office/officeart/2005/8/layout/vList3#2"/>
    <dgm:cxn modelId="{D20E006F-977B-4BAC-9B03-D6577D824B60}" type="presParOf" srcId="{4D0A177E-D230-4C26-A095-C1E32784EF8C}" destId="{D9DD9BE9-3F8C-4F22-880A-B774F3A53373}" srcOrd="0" destOrd="0" presId="urn:microsoft.com/office/officeart/2005/8/layout/vList3#2"/>
    <dgm:cxn modelId="{6D9A32B0-BB52-4247-AB56-41C46690752D}" type="presParOf" srcId="{4D0A177E-D230-4C26-A095-C1E32784EF8C}" destId="{4F296741-54B3-4285-9D97-3E26EC089AE3}" srcOrd="1" destOrd="0" presId="urn:microsoft.com/office/officeart/2005/8/layout/vList3#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4353D2B5-3DE0-4349-A579-23D11CC2CEE6}" type="doc">
      <dgm:prSet loTypeId="urn:microsoft.com/office/officeart/2005/8/layout/vList3#2" loCatId="list" qsTypeId="urn:microsoft.com/office/officeart/2005/8/quickstyle/simple2" qsCatId="simple" csTypeId="urn:microsoft.com/office/officeart/2005/8/colors/accent2_2" csCatId="accent2" phldr="1"/>
      <dgm:spPr/>
      <dgm:t>
        <a:bodyPr/>
        <a:lstStyle/>
        <a:p>
          <a:endParaRPr lang="en-US"/>
        </a:p>
      </dgm:t>
    </dgm:pt>
    <dgm:pt modelId="{18446731-5B0B-4A62-A008-4E79E5879B4D}">
      <dgm:prSet custT="1"/>
      <dgm:spPr>
        <a:solidFill>
          <a:schemeClr val="accent1">
            <a:lumMod val="75000"/>
          </a:schemeClr>
        </a:solidFill>
      </dgm:spPr>
      <dgm:t>
        <a:bodyPr/>
        <a:lstStyle/>
        <a:p>
          <a:pPr rtl="0"/>
          <a:r>
            <a:rPr lang="en-US" sz="2000" i="1"/>
            <a:t>Scheduling</a:t>
          </a:r>
          <a:endParaRPr lang="en-CA" sz="2000"/>
        </a:p>
      </dgm:t>
    </dgm:pt>
    <dgm:pt modelId="{E4A1C383-6D4B-4516-9315-67C57966C032}" type="parTrans" cxnId="{F873DA3A-26CA-4BD7-A80A-E6B6D2B5723B}">
      <dgm:prSet/>
      <dgm:spPr/>
      <dgm:t>
        <a:bodyPr/>
        <a:lstStyle/>
        <a:p>
          <a:endParaRPr lang="en-US"/>
        </a:p>
      </dgm:t>
    </dgm:pt>
    <dgm:pt modelId="{8AD15F1F-EAC3-4508-B8C0-C47FD14113D8}" type="sibTrans" cxnId="{F873DA3A-26CA-4BD7-A80A-E6B6D2B5723B}">
      <dgm:prSet/>
      <dgm:spPr/>
      <dgm:t>
        <a:bodyPr/>
        <a:lstStyle/>
        <a:p>
          <a:endParaRPr lang="en-US"/>
        </a:p>
      </dgm:t>
    </dgm:pt>
    <dgm:pt modelId="{4CF0101E-FC3D-4105-B1BF-2577D28AC89A}">
      <dgm:prSet custT="1"/>
      <dgm:spPr>
        <a:solidFill>
          <a:schemeClr val="accent1">
            <a:lumMod val="75000"/>
          </a:schemeClr>
        </a:solidFill>
      </dgm:spPr>
      <dgm:t>
        <a:bodyPr/>
        <a:lstStyle/>
        <a:p>
          <a:pPr rtl="0"/>
          <a:r>
            <a:rPr lang="en-US" sz="2000" i="1"/>
            <a:t>Training programs</a:t>
          </a:r>
          <a:endParaRPr lang="en-CA" sz="2000"/>
        </a:p>
      </dgm:t>
    </dgm:pt>
    <dgm:pt modelId="{5135CE45-DD25-43C2-82ED-C673766306C9}" type="parTrans" cxnId="{32C173C8-A80A-43B5-A71F-6B1496DBCAB9}">
      <dgm:prSet/>
      <dgm:spPr/>
      <dgm:t>
        <a:bodyPr/>
        <a:lstStyle/>
        <a:p>
          <a:endParaRPr lang="en-US"/>
        </a:p>
      </dgm:t>
    </dgm:pt>
    <dgm:pt modelId="{C5CE32C7-AC52-4C7C-8409-9DD42EC1A289}" type="sibTrans" cxnId="{32C173C8-A80A-43B5-A71F-6B1496DBCAB9}">
      <dgm:prSet/>
      <dgm:spPr/>
      <dgm:t>
        <a:bodyPr/>
        <a:lstStyle/>
        <a:p>
          <a:endParaRPr lang="en-US"/>
        </a:p>
      </dgm:t>
    </dgm:pt>
    <dgm:pt modelId="{33C4469F-A47E-466B-B1F7-6C7A4D861436}">
      <dgm:prSet custT="1"/>
      <dgm:spPr>
        <a:solidFill>
          <a:schemeClr val="accent1">
            <a:lumMod val="75000"/>
          </a:schemeClr>
        </a:solidFill>
      </dgm:spPr>
      <dgm:t>
        <a:bodyPr/>
        <a:lstStyle/>
        <a:p>
          <a:pPr rtl="0"/>
          <a:r>
            <a:rPr lang="en-US" sz="2000" i="1"/>
            <a:t>Paperless </a:t>
          </a:r>
        </a:p>
        <a:p>
          <a:pPr rtl="0"/>
          <a:r>
            <a:rPr lang="en-US" sz="2000" i="1"/>
            <a:t>database</a:t>
          </a:r>
          <a:endParaRPr lang="en-CA" sz="2000"/>
        </a:p>
      </dgm:t>
    </dgm:pt>
    <dgm:pt modelId="{96757869-83D2-49C5-9A71-74AA822E93BE}" type="parTrans" cxnId="{56A76A6B-C711-4DDF-A853-10FDDB53BA2D}">
      <dgm:prSet/>
      <dgm:spPr/>
      <dgm:t>
        <a:bodyPr/>
        <a:lstStyle/>
        <a:p>
          <a:endParaRPr lang="en-US"/>
        </a:p>
      </dgm:t>
    </dgm:pt>
    <dgm:pt modelId="{FE11936B-C513-4D1C-A1A7-4981502A6A9C}" type="sibTrans" cxnId="{56A76A6B-C711-4DDF-A853-10FDDB53BA2D}">
      <dgm:prSet/>
      <dgm:spPr/>
      <dgm:t>
        <a:bodyPr/>
        <a:lstStyle/>
        <a:p>
          <a:endParaRPr lang="en-US"/>
        </a:p>
      </dgm:t>
    </dgm:pt>
    <dgm:pt modelId="{E3303415-75F8-4F21-AD4B-14F56C74372C}">
      <dgm:prSet custT="1"/>
      <dgm:spPr>
        <a:solidFill>
          <a:schemeClr val="accent2"/>
        </a:solidFill>
      </dgm:spPr>
      <dgm:t>
        <a:bodyPr/>
        <a:lstStyle/>
        <a:p>
          <a:pPr rtl="0"/>
          <a:r>
            <a:rPr lang="en-US" sz="2000" i="1"/>
            <a:t>Faster tuning  </a:t>
          </a:r>
          <a:endParaRPr lang="en-CA" sz="2000"/>
        </a:p>
      </dgm:t>
    </dgm:pt>
    <dgm:pt modelId="{19B56999-FF1E-4FCC-A3A8-50F7FE724317}" type="parTrans" cxnId="{3A9C38A7-14B6-4C11-B176-4C9A2ACAC589}">
      <dgm:prSet/>
      <dgm:spPr/>
      <dgm:t>
        <a:bodyPr/>
        <a:lstStyle/>
        <a:p>
          <a:endParaRPr lang="en-US"/>
        </a:p>
      </dgm:t>
    </dgm:pt>
    <dgm:pt modelId="{2110372E-3882-4001-9889-FB05899D9B62}" type="sibTrans" cxnId="{3A9C38A7-14B6-4C11-B176-4C9A2ACAC589}">
      <dgm:prSet/>
      <dgm:spPr/>
      <dgm:t>
        <a:bodyPr/>
        <a:lstStyle/>
        <a:p>
          <a:endParaRPr lang="en-US"/>
        </a:p>
      </dgm:t>
    </dgm:pt>
    <dgm:pt modelId="{69F00F55-CE4B-4314-AAFE-DD57C6B9B8F1}" type="pres">
      <dgm:prSet presAssocID="{4353D2B5-3DE0-4349-A579-23D11CC2CEE6}" presName="linearFlow" presStyleCnt="0">
        <dgm:presLayoutVars>
          <dgm:dir/>
          <dgm:resizeHandles val="exact"/>
        </dgm:presLayoutVars>
      </dgm:prSet>
      <dgm:spPr/>
    </dgm:pt>
    <dgm:pt modelId="{71B49637-09D9-4F3C-85BD-B423FEAB69CE}" type="pres">
      <dgm:prSet presAssocID="{18446731-5B0B-4A62-A008-4E79E5879B4D}" presName="composite" presStyleCnt="0"/>
      <dgm:spPr/>
    </dgm:pt>
    <dgm:pt modelId="{D506CD82-23C6-43AF-8225-6BC09F0A2C37}" type="pres">
      <dgm:prSet presAssocID="{18446731-5B0B-4A62-A008-4E79E5879B4D}" presName="imgShp" presStyleLbl="fgImgPlace1" presStyleIdx="0" presStyleCnt="4" custLinFactNeighborX="-9223" custLinFactNeighborY="3715"/>
      <dgm:spPr>
        <a:blipFill>
          <a:blip xmlns:r="http://schemas.openxmlformats.org/officeDocument/2006/relationships" r:embed="rId1" cstate="print">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8000" r="-48000"/>
          </a:stretch>
        </a:blipFill>
        <a:ln w="57150">
          <a:solidFill>
            <a:schemeClr val="accent1">
              <a:lumMod val="75000"/>
            </a:schemeClr>
          </a:solidFill>
        </a:ln>
      </dgm:spPr>
    </dgm:pt>
    <dgm:pt modelId="{66EA2C40-E7AE-4DBF-BB87-1412ABEC59CF}" type="pres">
      <dgm:prSet presAssocID="{18446731-5B0B-4A62-A008-4E79E5879B4D}" presName="txShp" presStyleLbl="node1" presStyleIdx="0" presStyleCnt="4" custScaleX="116694">
        <dgm:presLayoutVars>
          <dgm:bulletEnabled val="1"/>
        </dgm:presLayoutVars>
      </dgm:prSet>
      <dgm:spPr/>
    </dgm:pt>
    <dgm:pt modelId="{5145135A-AB1F-448B-91BD-635FEA8B9E90}" type="pres">
      <dgm:prSet presAssocID="{8AD15F1F-EAC3-4508-B8C0-C47FD14113D8}" presName="spacing" presStyleCnt="0"/>
      <dgm:spPr/>
    </dgm:pt>
    <dgm:pt modelId="{ECD5CBA4-CEAA-4DC6-A272-B825469A3C1E}" type="pres">
      <dgm:prSet presAssocID="{4CF0101E-FC3D-4105-B1BF-2577D28AC89A}" presName="composite" presStyleCnt="0"/>
      <dgm:spPr/>
    </dgm:pt>
    <dgm:pt modelId="{1E9754AA-92FC-454A-9FF3-07A1AF29755E}" type="pres">
      <dgm:prSet presAssocID="{4CF0101E-FC3D-4105-B1BF-2577D28AC89A}" presName="imgShp" presStyleLbl="fgImgPlace1" presStyleIdx="1" presStyleCnt="4" custLinFactNeighborX="-13322"/>
      <dgm:spPr>
        <a:blipFill>
          <a:blip xmlns:r="http://schemas.openxmlformats.org/officeDocument/2006/relationships" r:embed="rId2">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4000" r="-44000"/>
          </a:stretch>
        </a:blipFill>
        <a:ln w="57150">
          <a:solidFill>
            <a:schemeClr val="accent1">
              <a:lumMod val="75000"/>
            </a:schemeClr>
          </a:solidFill>
        </a:ln>
      </dgm:spPr>
    </dgm:pt>
    <dgm:pt modelId="{FCEC7117-2DF8-4733-92A2-BBC1DF0491EA}" type="pres">
      <dgm:prSet presAssocID="{4CF0101E-FC3D-4105-B1BF-2577D28AC89A}" presName="txShp" presStyleLbl="node1" presStyleIdx="1" presStyleCnt="4" custScaleX="115928">
        <dgm:presLayoutVars>
          <dgm:bulletEnabled val="1"/>
        </dgm:presLayoutVars>
      </dgm:prSet>
      <dgm:spPr/>
    </dgm:pt>
    <dgm:pt modelId="{8816BD1D-8BE7-49C4-AE34-CFAB6D69A580}" type="pres">
      <dgm:prSet presAssocID="{C5CE32C7-AC52-4C7C-8409-9DD42EC1A289}" presName="spacing" presStyleCnt="0"/>
      <dgm:spPr/>
    </dgm:pt>
    <dgm:pt modelId="{75D2D6A0-093A-4212-A8F1-EBC37394A411}" type="pres">
      <dgm:prSet presAssocID="{33C4469F-A47E-466B-B1F7-6C7A4D861436}" presName="composite" presStyleCnt="0"/>
      <dgm:spPr/>
    </dgm:pt>
    <dgm:pt modelId="{0EDD7FD2-B4F2-4C1B-8C7F-892B205BDE75}" type="pres">
      <dgm:prSet presAssocID="{33C4469F-A47E-466B-B1F7-6C7A4D861436}" presName="imgShp" presStyleLbl="fgImgPlace1" presStyleIdx="2" presStyleCnt="4" custLinFactNeighborX="-9223" custLinFactNeighborY="-1025"/>
      <dgm:spPr>
        <a:blipFill>
          <a:blip xmlns:r="http://schemas.openxmlformats.org/officeDocument/2006/relationships" r:embed="rId3">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17000" r="-17000"/>
          </a:stretch>
        </a:blipFill>
        <a:ln w="57150">
          <a:solidFill>
            <a:schemeClr val="accent1">
              <a:lumMod val="75000"/>
            </a:schemeClr>
          </a:solidFill>
        </a:ln>
      </dgm:spPr>
    </dgm:pt>
    <dgm:pt modelId="{61194B06-8FA3-4245-80D0-4C095DF1030B}" type="pres">
      <dgm:prSet presAssocID="{33C4469F-A47E-466B-B1F7-6C7A4D861436}" presName="txShp" presStyleLbl="node1" presStyleIdx="2" presStyleCnt="4" custScaleX="114370">
        <dgm:presLayoutVars>
          <dgm:bulletEnabled val="1"/>
        </dgm:presLayoutVars>
      </dgm:prSet>
      <dgm:spPr/>
    </dgm:pt>
    <dgm:pt modelId="{5E864D65-4ACA-4F6A-A925-6A3574AF07A4}" type="pres">
      <dgm:prSet presAssocID="{FE11936B-C513-4D1C-A1A7-4981502A6A9C}" presName="spacing" presStyleCnt="0"/>
      <dgm:spPr/>
    </dgm:pt>
    <dgm:pt modelId="{4D0A177E-D230-4C26-A095-C1E32784EF8C}" type="pres">
      <dgm:prSet presAssocID="{E3303415-75F8-4F21-AD4B-14F56C74372C}" presName="composite" presStyleCnt="0"/>
      <dgm:spPr/>
    </dgm:pt>
    <dgm:pt modelId="{D9DD9BE9-3F8C-4F22-880A-B774F3A53373}" type="pres">
      <dgm:prSet presAssocID="{E3303415-75F8-4F21-AD4B-14F56C74372C}" presName="imgShp" presStyleLbl="fgImgPlace1" presStyleIdx="3" presStyleCnt="4" custLinFactNeighborX="-8198" custLinFactNeighborY="-301"/>
      <dgm:spPr>
        <a:blipFill>
          <a:blip xmlns:r="http://schemas.openxmlformats.org/officeDocument/2006/relationships" r:embed="rId4">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w="57150">
          <a:solidFill>
            <a:schemeClr val="accent2"/>
          </a:solidFill>
        </a:ln>
      </dgm:spPr>
    </dgm:pt>
    <dgm:pt modelId="{4F296741-54B3-4285-9D97-3E26EC089AE3}" type="pres">
      <dgm:prSet presAssocID="{E3303415-75F8-4F21-AD4B-14F56C74372C}" presName="txShp" presStyleLbl="node1" presStyleIdx="3" presStyleCnt="4" custScaleX="114947">
        <dgm:presLayoutVars>
          <dgm:bulletEnabled val="1"/>
        </dgm:presLayoutVars>
      </dgm:prSet>
      <dgm:spPr/>
    </dgm:pt>
  </dgm:ptLst>
  <dgm:cxnLst>
    <dgm:cxn modelId="{12F38F39-2143-4EA4-8BC5-98ED73CCA821}" type="presOf" srcId="{18446731-5B0B-4A62-A008-4E79E5879B4D}" destId="{66EA2C40-E7AE-4DBF-BB87-1412ABEC59CF}" srcOrd="0" destOrd="0" presId="urn:microsoft.com/office/officeart/2005/8/layout/vList3#2"/>
    <dgm:cxn modelId="{F873DA3A-26CA-4BD7-A80A-E6B6D2B5723B}" srcId="{4353D2B5-3DE0-4349-A579-23D11CC2CEE6}" destId="{18446731-5B0B-4A62-A008-4E79E5879B4D}" srcOrd="0" destOrd="0" parTransId="{E4A1C383-6D4B-4516-9315-67C57966C032}" sibTransId="{8AD15F1F-EAC3-4508-B8C0-C47FD14113D8}"/>
    <dgm:cxn modelId="{6ED5D249-D7D5-4522-866D-0FF601A5AB9C}" type="presOf" srcId="{4353D2B5-3DE0-4349-A579-23D11CC2CEE6}" destId="{69F00F55-CE4B-4314-AAFE-DD57C6B9B8F1}" srcOrd="0" destOrd="0" presId="urn:microsoft.com/office/officeart/2005/8/layout/vList3#2"/>
    <dgm:cxn modelId="{56A76A6B-C711-4DDF-A853-10FDDB53BA2D}" srcId="{4353D2B5-3DE0-4349-A579-23D11CC2CEE6}" destId="{33C4469F-A47E-466B-B1F7-6C7A4D861436}" srcOrd="2" destOrd="0" parTransId="{96757869-83D2-49C5-9A71-74AA822E93BE}" sibTransId="{FE11936B-C513-4D1C-A1A7-4981502A6A9C}"/>
    <dgm:cxn modelId="{BBDB214D-4374-403F-AC46-FB59C02E2B2E}" type="presOf" srcId="{33C4469F-A47E-466B-B1F7-6C7A4D861436}" destId="{61194B06-8FA3-4245-80D0-4C095DF1030B}" srcOrd="0" destOrd="0" presId="urn:microsoft.com/office/officeart/2005/8/layout/vList3#2"/>
    <dgm:cxn modelId="{28C3E277-5A65-4C1F-ACFB-C50EFD91C5C6}" type="presOf" srcId="{4CF0101E-FC3D-4105-B1BF-2577D28AC89A}" destId="{FCEC7117-2DF8-4733-92A2-BBC1DF0491EA}" srcOrd="0" destOrd="0" presId="urn:microsoft.com/office/officeart/2005/8/layout/vList3#2"/>
    <dgm:cxn modelId="{BA6AA97E-6C7C-49C4-A58C-B5E2E7B3C0AD}" type="presOf" srcId="{E3303415-75F8-4F21-AD4B-14F56C74372C}" destId="{4F296741-54B3-4285-9D97-3E26EC089AE3}" srcOrd="0" destOrd="0" presId="urn:microsoft.com/office/officeart/2005/8/layout/vList3#2"/>
    <dgm:cxn modelId="{3A9C38A7-14B6-4C11-B176-4C9A2ACAC589}" srcId="{4353D2B5-3DE0-4349-A579-23D11CC2CEE6}" destId="{E3303415-75F8-4F21-AD4B-14F56C74372C}" srcOrd="3" destOrd="0" parTransId="{19B56999-FF1E-4FCC-A3A8-50F7FE724317}" sibTransId="{2110372E-3882-4001-9889-FB05899D9B62}"/>
    <dgm:cxn modelId="{32C173C8-A80A-43B5-A71F-6B1496DBCAB9}" srcId="{4353D2B5-3DE0-4349-A579-23D11CC2CEE6}" destId="{4CF0101E-FC3D-4105-B1BF-2577D28AC89A}" srcOrd="1" destOrd="0" parTransId="{5135CE45-DD25-43C2-82ED-C673766306C9}" sibTransId="{C5CE32C7-AC52-4C7C-8409-9DD42EC1A289}"/>
    <dgm:cxn modelId="{55E0C986-F3B7-4E53-A4C9-695C58B351BA}" type="presParOf" srcId="{69F00F55-CE4B-4314-AAFE-DD57C6B9B8F1}" destId="{71B49637-09D9-4F3C-85BD-B423FEAB69CE}" srcOrd="0" destOrd="0" presId="urn:microsoft.com/office/officeart/2005/8/layout/vList3#2"/>
    <dgm:cxn modelId="{B5B9D13F-D034-4CF3-A2A0-01910E9BC468}" type="presParOf" srcId="{71B49637-09D9-4F3C-85BD-B423FEAB69CE}" destId="{D506CD82-23C6-43AF-8225-6BC09F0A2C37}" srcOrd="0" destOrd="0" presId="urn:microsoft.com/office/officeart/2005/8/layout/vList3#2"/>
    <dgm:cxn modelId="{7285BBCD-EA3C-48A7-89A2-C8EF1C5B8C74}" type="presParOf" srcId="{71B49637-09D9-4F3C-85BD-B423FEAB69CE}" destId="{66EA2C40-E7AE-4DBF-BB87-1412ABEC59CF}" srcOrd="1" destOrd="0" presId="urn:microsoft.com/office/officeart/2005/8/layout/vList3#2"/>
    <dgm:cxn modelId="{2EBA683E-1141-45CE-B80D-0E4A2BDE3F39}" type="presParOf" srcId="{69F00F55-CE4B-4314-AAFE-DD57C6B9B8F1}" destId="{5145135A-AB1F-448B-91BD-635FEA8B9E90}" srcOrd="1" destOrd="0" presId="urn:microsoft.com/office/officeart/2005/8/layout/vList3#2"/>
    <dgm:cxn modelId="{0981078B-E83D-4D75-8563-8B0D7738E1D8}" type="presParOf" srcId="{69F00F55-CE4B-4314-AAFE-DD57C6B9B8F1}" destId="{ECD5CBA4-CEAA-4DC6-A272-B825469A3C1E}" srcOrd="2" destOrd="0" presId="urn:microsoft.com/office/officeart/2005/8/layout/vList3#2"/>
    <dgm:cxn modelId="{EE056646-8CF5-4605-820E-A1A4F2836094}" type="presParOf" srcId="{ECD5CBA4-CEAA-4DC6-A272-B825469A3C1E}" destId="{1E9754AA-92FC-454A-9FF3-07A1AF29755E}" srcOrd="0" destOrd="0" presId="urn:microsoft.com/office/officeart/2005/8/layout/vList3#2"/>
    <dgm:cxn modelId="{2697D0A8-667A-4BC2-A0FC-75053C17B927}" type="presParOf" srcId="{ECD5CBA4-CEAA-4DC6-A272-B825469A3C1E}" destId="{FCEC7117-2DF8-4733-92A2-BBC1DF0491EA}" srcOrd="1" destOrd="0" presId="urn:microsoft.com/office/officeart/2005/8/layout/vList3#2"/>
    <dgm:cxn modelId="{D1FF72FD-A9CC-4BC3-8286-EB9278C324A6}" type="presParOf" srcId="{69F00F55-CE4B-4314-AAFE-DD57C6B9B8F1}" destId="{8816BD1D-8BE7-49C4-AE34-CFAB6D69A580}" srcOrd="3" destOrd="0" presId="urn:microsoft.com/office/officeart/2005/8/layout/vList3#2"/>
    <dgm:cxn modelId="{2C04C05B-4FA2-4275-A296-09E429466123}" type="presParOf" srcId="{69F00F55-CE4B-4314-AAFE-DD57C6B9B8F1}" destId="{75D2D6A0-093A-4212-A8F1-EBC37394A411}" srcOrd="4" destOrd="0" presId="urn:microsoft.com/office/officeart/2005/8/layout/vList3#2"/>
    <dgm:cxn modelId="{38A9A2DE-307E-4090-95AC-876CB3AB8B4C}" type="presParOf" srcId="{75D2D6A0-093A-4212-A8F1-EBC37394A411}" destId="{0EDD7FD2-B4F2-4C1B-8C7F-892B205BDE75}" srcOrd="0" destOrd="0" presId="urn:microsoft.com/office/officeart/2005/8/layout/vList3#2"/>
    <dgm:cxn modelId="{678DACBB-6841-40E6-ABAD-F954A22B70BC}" type="presParOf" srcId="{75D2D6A0-093A-4212-A8F1-EBC37394A411}" destId="{61194B06-8FA3-4245-80D0-4C095DF1030B}" srcOrd="1" destOrd="0" presId="urn:microsoft.com/office/officeart/2005/8/layout/vList3#2"/>
    <dgm:cxn modelId="{A368C43E-FAA0-47E9-A99F-AB0243B52055}" type="presParOf" srcId="{69F00F55-CE4B-4314-AAFE-DD57C6B9B8F1}" destId="{5E864D65-4ACA-4F6A-A925-6A3574AF07A4}" srcOrd="5" destOrd="0" presId="urn:microsoft.com/office/officeart/2005/8/layout/vList3#2"/>
    <dgm:cxn modelId="{CEDA8783-0076-4CC1-BFA5-7BA7D9FD0EB2}" type="presParOf" srcId="{69F00F55-CE4B-4314-AAFE-DD57C6B9B8F1}" destId="{4D0A177E-D230-4C26-A095-C1E32784EF8C}" srcOrd="6" destOrd="0" presId="urn:microsoft.com/office/officeart/2005/8/layout/vList3#2"/>
    <dgm:cxn modelId="{D20E006F-977B-4BAC-9B03-D6577D824B60}" type="presParOf" srcId="{4D0A177E-D230-4C26-A095-C1E32784EF8C}" destId="{D9DD9BE9-3F8C-4F22-880A-B774F3A53373}" srcOrd="0" destOrd="0" presId="urn:microsoft.com/office/officeart/2005/8/layout/vList3#2"/>
    <dgm:cxn modelId="{6D9A32B0-BB52-4247-AB56-41C46690752D}" type="presParOf" srcId="{4D0A177E-D230-4C26-A095-C1E32784EF8C}" destId="{4F296741-54B3-4285-9D97-3E26EC089AE3}" srcOrd="1" destOrd="0" presId="urn:microsoft.com/office/officeart/2005/8/layout/vList3#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4353D2B5-3DE0-4349-A579-23D11CC2CEE6}" type="doc">
      <dgm:prSet loTypeId="urn:microsoft.com/office/officeart/2005/8/layout/vList3#2" loCatId="list" qsTypeId="urn:microsoft.com/office/officeart/2005/8/quickstyle/simple2" qsCatId="simple" csTypeId="urn:microsoft.com/office/officeart/2005/8/colors/accent2_2" csCatId="accent2" phldr="1"/>
      <dgm:spPr/>
      <dgm:t>
        <a:bodyPr/>
        <a:lstStyle/>
        <a:p>
          <a:endParaRPr lang="en-US"/>
        </a:p>
      </dgm:t>
    </dgm:pt>
    <dgm:pt modelId="{18446731-5B0B-4A62-A008-4E79E5879B4D}">
      <dgm:prSet custT="1"/>
      <dgm:spPr>
        <a:solidFill>
          <a:schemeClr val="accent1">
            <a:lumMod val="75000"/>
          </a:schemeClr>
        </a:solidFill>
      </dgm:spPr>
      <dgm:t>
        <a:bodyPr/>
        <a:lstStyle/>
        <a:p>
          <a:pPr rtl="0"/>
          <a:r>
            <a:rPr lang="en-US" sz="2000" i="1"/>
            <a:t>Scheduling</a:t>
          </a:r>
          <a:endParaRPr lang="en-CA" sz="2000"/>
        </a:p>
      </dgm:t>
    </dgm:pt>
    <dgm:pt modelId="{E4A1C383-6D4B-4516-9315-67C57966C032}" type="parTrans" cxnId="{F873DA3A-26CA-4BD7-A80A-E6B6D2B5723B}">
      <dgm:prSet/>
      <dgm:spPr/>
      <dgm:t>
        <a:bodyPr/>
        <a:lstStyle/>
        <a:p>
          <a:endParaRPr lang="en-US"/>
        </a:p>
      </dgm:t>
    </dgm:pt>
    <dgm:pt modelId="{8AD15F1F-EAC3-4508-B8C0-C47FD14113D8}" type="sibTrans" cxnId="{F873DA3A-26CA-4BD7-A80A-E6B6D2B5723B}">
      <dgm:prSet/>
      <dgm:spPr/>
      <dgm:t>
        <a:bodyPr/>
        <a:lstStyle/>
        <a:p>
          <a:endParaRPr lang="en-US"/>
        </a:p>
      </dgm:t>
    </dgm:pt>
    <dgm:pt modelId="{4CF0101E-FC3D-4105-B1BF-2577D28AC89A}">
      <dgm:prSet custT="1"/>
      <dgm:spPr>
        <a:solidFill>
          <a:schemeClr val="accent1">
            <a:lumMod val="75000"/>
          </a:schemeClr>
        </a:solidFill>
      </dgm:spPr>
      <dgm:t>
        <a:bodyPr/>
        <a:lstStyle/>
        <a:p>
          <a:pPr rtl="0"/>
          <a:r>
            <a:rPr lang="en-US" sz="2000" i="1"/>
            <a:t>Training programs</a:t>
          </a:r>
          <a:endParaRPr lang="en-CA" sz="2000"/>
        </a:p>
      </dgm:t>
    </dgm:pt>
    <dgm:pt modelId="{5135CE45-DD25-43C2-82ED-C673766306C9}" type="parTrans" cxnId="{32C173C8-A80A-43B5-A71F-6B1496DBCAB9}">
      <dgm:prSet/>
      <dgm:spPr/>
      <dgm:t>
        <a:bodyPr/>
        <a:lstStyle/>
        <a:p>
          <a:endParaRPr lang="en-US"/>
        </a:p>
      </dgm:t>
    </dgm:pt>
    <dgm:pt modelId="{C5CE32C7-AC52-4C7C-8409-9DD42EC1A289}" type="sibTrans" cxnId="{32C173C8-A80A-43B5-A71F-6B1496DBCAB9}">
      <dgm:prSet/>
      <dgm:spPr/>
      <dgm:t>
        <a:bodyPr/>
        <a:lstStyle/>
        <a:p>
          <a:endParaRPr lang="en-US"/>
        </a:p>
      </dgm:t>
    </dgm:pt>
    <dgm:pt modelId="{33C4469F-A47E-466B-B1F7-6C7A4D861436}">
      <dgm:prSet custT="1"/>
      <dgm:spPr>
        <a:solidFill>
          <a:schemeClr val="accent1">
            <a:lumMod val="75000"/>
          </a:schemeClr>
        </a:solidFill>
      </dgm:spPr>
      <dgm:t>
        <a:bodyPr/>
        <a:lstStyle/>
        <a:p>
          <a:pPr rtl="0"/>
          <a:r>
            <a:rPr lang="en-US" sz="2000" i="1"/>
            <a:t>Paperless </a:t>
          </a:r>
        </a:p>
        <a:p>
          <a:pPr rtl="0"/>
          <a:r>
            <a:rPr lang="en-US" sz="2000" i="1"/>
            <a:t>database</a:t>
          </a:r>
          <a:endParaRPr lang="en-CA" sz="2000"/>
        </a:p>
      </dgm:t>
    </dgm:pt>
    <dgm:pt modelId="{96757869-83D2-49C5-9A71-74AA822E93BE}" type="parTrans" cxnId="{56A76A6B-C711-4DDF-A853-10FDDB53BA2D}">
      <dgm:prSet/>
      <dgm:spPr/>
      <dgm:t>
        <a:bodyPr/>
        <a:lstStyle/>
        <a:p>
          <a:endParaRPr lang="en-US"/>
        </a:p>
      </dgm:t>
    </dgm:pt>
    <dgm:pt modelId="{FE11936B-C513-4D1C-A1A7-4981502A6A9C}" type="sibTrans" cxnId="{56A76A6B-C711-4DDF-A853-10FDDB53BA2D}">
      <dgm:prSet/>
      <dgm:spPr/>
      <dgm:t>
        <a:bodyPr/>
        <a:lstStyle/>
        <a:p>
          <a:endParaRPr lang="en-US"/>
        </a:p>
      </dgm:t>
    </dgm:pt>
    <dgm:pt modelId="{E3303415-75F8-4F21-AD4B-14F56C74372C}">
      <dgm:prSet custT="1"/>
      <dgm:spPr>
        <a:solidFill>
          <a:schemeClr val="accent2"/>
        </a:solidFill>
      </dgm:spPr>
      <dgm:t>
        <a:bodyPr/>
        <a:lstStyle/>
        <a:p>
          <a:pPr rtl="0"/>
          <a:r>
            <a:rPr lang="en-US" sz="2000" i="1"/>
            <a:t>Faster tuning  </a:t>
          </a:r>
          <a:endParaRPr lang="en-CA" sz="2000"/>
        </a:p>
      </dgm:t>
    </dgm:pt>
    <dgm:pt modelId="{19B56999-FF1E-4FCC-A3A8-50F7FE724317}" type="parTrans" cxnId="{3A9C38A7-14B6-4C11-B176-4C9A2ACAC589}">
      <dgm:prSet/>
      <dgm:spPr/>
      <dgm:t>
        <a:bodyPr/>
        <a:lstStyle/>
        <a:p>
          <a:endParaRPr lang="en-US"/>
        </a:p>
      </dgm:t>
    </dgm:pt>
    <dgm:pt modelId="{2110372E-3882-4001-9889-FB05899D9B62}" type="sibTrans" cxnId="{3A9C38A7-14B6-4C11-B176-4C9A2ACAC589}">
      <dgm:prSet/>
      <dgm:spPr/>
      <dgm:t>
        <a:bodyPr/>
        <a:lstStyle/>
        <a:p>
          <a:endParaRPr lang="en-US"/>
        </a:p>
      </dgm:t>
    </dgm:pt>
    <dgm:pt modelId="{69F00F55-CE4B-4314-AAFE-DD57C6B9B8F1}" type="pres">
      <dgm:prSet presAssocID="{4353D2B5-3DE0-4349-A579-23D11CC2CEE6}" presName="linearFlow" presStyleCnt="0">
        <dgm:presLayoutVars>
          <dgm:dir/>
          <dgm:resizeHandles val="exact"/>
        </dgm:presLayoutVars>
      </dgm:prSet>
      <dgm:spPr/>
    </dgm:pt>
    <dgm:pt modelId="{71B49637-09D9-4F3C-85BD-B423FEAB69CE}" type="pres">
      <dgm:prSet presAssocID="{18446731-5B0B-4A62-A008-4E79E5879B4D}" presName="composite" presStyleCnt="0"/>
      <dgm:spPr/>
    </dgm:pt>
    <dgm:pt modelId="{D506CD82-23C6-43AF-8225-6BC09F0A2C37}" type="pres">
      <dgm:prSet presAssocID="{18446731-5B0B-4A62-A008-4E79E5879B4D}" presName="imgShp" presStyleLbl="fgImgPlace1" presStyleIdx="0" presStyleCnt="4" custLinFactNeighborX="-9223" custLinFactNeighborY="3715"/>
      <dgm:spPr>
        <a:blipFill>
          <a:blip xmlns:r="http://schemas.openxmlformats.org/officeDocument/2006/relationships" r:embed="rId1" cstate="print">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8000" r="-48000"/>
          </a:stretch>
        </a:blipFill>
        <a:ln w="57150">
          <a:solidFill>
            <a:schemeClr val="accent1">
              <a:lumMod val="75000"/>
            </a:schemeClr>
          </a:solidFill>
        </a:ln>
      </dgm:spPr>
    </dgm:pt>
    <dgm:pt modelId="{66EA2C40-E7AE-4DBF-BB87-1412ABEC59CF}" type="pres">
      <dgm:prSet presAssocID="{18446731-5B0B-4A62-A008-4E79E5879B4D}" presName="txShp" presStyleLbl="node1" presStyleIdx="0" presStyleCnt="4" custScaleX="116694">
        <dgm:presLayoutVars>
          <dgm:bulletEnabled val="1"/>
        </dgm:presLayoutVars>
      </dgm:prSet>
      <dgm:spPr/>
    </dgm:pt>
    <dgm:pt modelId="{5145135A-AB1F-448B-91BD-635FEA8B9E90}" type="pres">
      <dgm:prSet presAssocID="{8AD15F1F-EAC3-4508-B8C0-C47FD14113D8}" presName="spacing" presStyleCnt="0"/>
      <dgm:spPr/>
    </dgm:pt>
    <dgm:pt modelId="{ECD5CBA4-CEAA-4DC6-A272-B825469A3C1E}" type="pres">
      <dgm:prSet presAssocID="{4CF0101E-FC3D-4105-B1BF-2577D28AC89A}" presName="composite" presStyleCnt="0"/>
      <dgm:spPr/>
    </dgm:pt>
    <dgm:pt modelId="{1E9754AA-92FC-454A-9FF3-07A1AF29755E}" type="pres">
      <dgm:prSet presAssocID="{4CF0101E-FC3D-4105-B1BF-2577D28AC89A}" presName="imgShp" presStyleLbl="fgImgPlace1" presStyleIdx="1" presStyleCnt="4" custLinFactNeighborX="-13322"/>
      <dgm:spPr>
        <a:blipFill>
          <a:blip xmlns:r="http://schemas.openxmlformats.org/officeDocument/2006/relationships" r:embed="rId2">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4000" r="-44000"/>
          </a:stretch>
        </a:blipFill>
        <a:ln w="57150">
          <a:solidFill>
            <a:schemeClr val="accent1">
              <a:lumMod val="75000"/>
            </a:schemeClr>
          </a:solidFill>
        </a:ln>
      </dgm:spPr>
    </dgm:pt>
    <dgm:pt modelId="{FCEC7117-2DF8-4733-92A2-BBC1DF0491EA}" type="pres">
      <dgm:prSet presAssocID="{4CF0101E-FC3D-4105-B1BF-2577D28AC89A}" presName="txShp" presStyleLbl="node1" presStyleIdx="1" presStyleCnt="4" custScaleX="115928">
        <dgm:presLayoutVars>
          <dgm:bulletEnabled val="1"/>
        </dgm:presLayoutVars>
      </dgm:prSet>
      <dgm:spPr/>
    </dgm:pt>
    <dgm:pt modelId="{8816BD1D-8BE7-49C4-AE34-CFAB6D69A580}" type="pres">
      <dgm:prSet presAssocID="{C5CE32C7-AC52-4C7C-8409-9DD42EC1A289}" presName="spacing" presStyleCnt="0"/>
      <dgm:spPr/>
    </dgm:pt>
    <dgm:pt modelId="{75D2D6A0-093A-4212-A8F1-EBC37394A411}" type="pres">
      <dgm:prSet presAssocID="{33C4469F-A47E-466B-B1F7-6C7A4D861436}" presName="composite" presStyleCnt="0"/>
      <dgm:spPr/>
    </dgm:pt>
    <dgm:pt modelId="{0EDD7FD2-B4F2-4C1B-8C7F-892B205BDE75}" type="pres">
      <dgm:prSet presAssocID="{33C4469F-A47E-466B-B1F7-6C7A4D861436}" presName="imgShp" presStyleLbl="fgImgPlace1" presStyleIdx="2" presStyleCnt="4" custLinFactNeighborX="-9223" custLinFactNeighborY="-1025"/>
      <dgm:spPr>
        <a:blipFill>
          <a:blip xmlns:r="http://schemas.openxmlformats.org/officeDocument/2006/relationships" r:embed="rId3">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17000" r="-17000"/>
          </a:stretch>
        </a:blipFill>
        <a:ln w="57150">
          <a:solidFill>
            <a:schemeClr val="accent1">
              <a:lumMod val="75000"/>
            </a:schemeClr>
          </a:solidFill>
        </a:ln>
      </dgm:spPr>
    </dgm:pt>
    <dgm:pt modelId="{61194B06-8FA3-4245-80D0-4C095DF1030B}" type="pres">
      <dgm:prSet presAssocID="{33C4469F-A47E-466B-B1F7-6C7A4D861436}" presName="txShp" presStyleLbl="node1" presStyleIdx="2" presStyleCnt="4" custScaleX="114370">
        <dgm:presLayoutVars>
          <dgm:bulletEnabled val="1"/>
        </dgm:presLayoutVars>
      </dgm:prSet>
      <dgm:spPr/>
    </dgm:pt>
    <dgm:pt modelId="{5E864D65-4ACA-4F6A-A925-6A3574AF07A4}" type="pres">
      <dgm:prSet presAssocID="{FE11936B-C513-4D1C-A1A7-4981502A6A9C}" presName="spacing" presStyleCnt="0"/>
      <dgm:spPr/>
    </dgm:pt>
    <dgm:pt modelId="{4D0A177E-D230-4C26-A095-C1E32784EF8C}" type="pres">
      <dgm:prSet presAssocID="{E3303415-75F8-4F21-AD4B-14F56C74372C}" presName="composite" presStyleCnt="0"/>
      <dgm:spPr/>
    </dgm:pt>
    <dgm:pt modelId="{D9DD9BE9-3F8C-4F22-880A-B774F3A53373}" type="pres">
      <dgm:prSet presAssocID="{E3303415-75F8-4F21-AD4B-14F56C74372C}" presName="imgShp" presStyleLbl="fgImgPlace1" presStyleIdx="3" presStyleCnt="4" custLinFactNeighborX="-8198" custLinFactNeighborY="-301"/>
      <dgm:spPr>
        <a:blipFill>
          <a:blip xmlns:r="http://schemas.openxmlformats.org/officeDocument/2006/relationships" r:embed="rId4">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w="57150">
          <a:solidFill>
            <a:schemeClr val="accent2"/>
          </a:solidFill>
        </a:ln>
      </dgm:spPr>
    </dgm:pt>
    <dgm:pt modelId="{4F296741-54B3-4285-9D97-3E26EC089AE3}" type="pres">
      <dgm:prSet presAssocID="{E3303415-75F8-4F21-AD4B-14F56C74372C}" presName="txShp" presStyleLbl="node1" presStyleIdx="3" presStyleCnt="4" custScaleX="114947">
        <dgm:presLayoutVars>
          <dgm:bulletEnabled val="1"/>
        </dgm:presLayoutVars>
      </dgm:prSet>
      <dgm:spPr/>
    </dgm:pt>
  </dgm:ptLst>
  <dgm:cxnLst>
    <dgm:cxn modelId="{12F38F39-2143-4EA4-8BC5-98ED73CCA821}" type="presOf" srcId="{18446731-5B0B-4A62-A008-4E79E5879B4D}" destId="{66EA2C40-E7AE-4DBF-BB87-1412ABEC59CF}" srcOrd="0" destOrd="0" presId="urn:microsoft.com/office/officeart/2005/8/layout/vList3#2"/>
    <dgm:cxn modelId="{F873DA3A-26CA-4BD7-A80A-E6B6D2B5723B}" srcId="{4353D2B5-3DE0-4349-A579-23D11CC2CEE6}" destId="{18446731-5B0B-4A62-A008-4E79E5879B4D}" srcOrd="0" destOrd="0" parTransId="{E4A1C383-6D4B-4516-9315-67C57966C032}" sibTransId="{8AD15F1F-EAC3-4508-B8C0-C47FD14113D8}"/>
    <dgm:cxn modelId="{6ED5D249-D7D5-4522-866D-0FF601A5AB9C}" type="presOf" srcId="{4353D2B5-3DE0-4349-A579-23D11CC2CEE6}" destId="{69F00F55-CE4B-4314-AAFE-DD57C6B9B8F1}" srcOrd="0" destOrd="0" presId="urn:microsoft.com/office/officeart/2005/8/layout/vList3#2"/>
    <dgm:cxn modelId="{56A76A6B-C711-4DDF-A853-10FDDB53BA2D}" srcId="{4353D2B5-3DE0-4349-A579-23D11CC2CEE6}" destId="{33C4469F-A47E-466B-B1F7-6C7A4D861436}" srcOrd="2" destOrd="0" parTransId="{96757869-83D2-49C5-9A71-74AA822E93BE}" sibTransId="{FE11936B-C513-4D1C-A1A7-4981502A6A9C}"/>
    <dgm:cxn modelId="{BBDB214D-4374-403F-AC46-FB59C02E2B2E}" type="presOf" srcId="{33C4469F-A47E-466B-B1F7-6C7A4D861436}" destId="{61194B06-8FA3-4245-80D0-4C095DF1030B}" srcOrd="0" destOrd="0" presId="urn:microsoft.com/office/officeart/2005/8/layout/vList3#2"/>
    <dgm:cxn modelId="{28C3E277-5A65-4C1F-ACFB-C50EFD91C5C6}" type="presOf" srcId="{4CF0101E-FC3D-4105-B1BF-2577D28AC89A}" destId="{FCEC7117-2DF8-4733-92A2-BBC1DF0491EA}" srcOrd="0" destOrd="0" presId="urn:microsoft.com/office/officeart/2005/8/layout/vList3#2"/>
    <dgm:cxn modelId="{BA6AA97E-6C7C-49C4-A58C-B5E2E7B3C0AD}" type="presOf" srcId="{E3303415-75F8-4F21-AD4B-14F56C74372C}" destId="{4F296741-54B3-4285-9D97-3E26EC089AE3}" srcOrd="0" destOrd="0" presId="urn:microsoft.com/office/officeart/2005/8/layout/vList3#2"/>
    <dgm:cxn modelId="{3A9C38A7-14B6-4C11-B176-4C9A2ACAC589}" srcId="{4353D2B5-3DE0-4349-A579-23D11CC2CEE6}" destId="{E3303415-75F8-4F21-AD4B-14F56C74372C}" srcOrd="3" destOrd="0" parTransId="{19B56999-FF1E-4FCC-A3A8-50F7FE724317}" sibTransId="{2110372E-3882-4001-9889-FB05899D9B62}"/>
    <dgm:cxn modelId="{32C173C8-A80A-43B5-A71F-6B1496DBCAB9}" srcId="{4353D2B5-3DE0-4349-A579-23D11CC2CEE6}" destId="{4CF0101E-FC3D-4105-B1BF-2577D28AC89A}" srcOrd="1" destOrd="0" parTransId="{5135CE45-DD25-43C2-82ED-C673766306C9}" sibTransId="{C5CE32C7-AC52-4C7C-8409-9DD42EC1A289}"/>
    <dgm:cxn modelId="{55E0C986-F3B7-4E53-A4C9-695C58B351BA}" type="presParOf" srcId="{69F00F55-CE4B-4314-AAFE-DD57C6B9B8F1}" destId="{71B49637-09D9-4F3C-85BD-B423FEAB69CE}" srcOrd="0" destOrd="0" presId="urn:microsoft.com/office/officeart/2005/8/layout/vList3#2"/>
    <dgm:cxn modelId="{B5B9D13F-D034-4CF3-A2A0-01910E9BC468}" type="presParOf" srcId="{71B49637-09D9-4F3C-85BD-B423FEAB69CE}" destId="{D506CD82-23C6-43AF-8225-6BC09F0A2C37}" srcOrd="0" destOrd="0" presId="urn:microsoft.com/office/officeart/2005/8/layout/vList3#2"/>
    <dgm:cxn modelId="{7285BBCD-EA3C-48A7-89A2-C8EF1C5B8C74}" type="presParOf" srcId="{71B49637-09D9-4F3C-85BD-B423FEAB69CE}" destId="{66EA2C40-E7AE-4DBF-BB87-1412ABEC59CF}" srcOrd="1" destOrd="0" presId="urn:microsoft.com/office/officeart/2005/8/layout/vList3#2"/>
    <dgm:cxn modelId="{2EBA683E-1141-45CE-B80D-0E4A2BDE3F39}" type="presParOf" srcId="{69F00F55-CE4B-4314-AAFE-DD57C6B9B8F1}" destId="{5145135A-AB1F-448B-91BD-635FEA8B9E90}" srcOrd="1" destOrd="0" presId="urn:microsoft.com/office/officeart/2005/8/layout/vList3#2"/>
    <dgm:cxn modelId="{0981078B-E83D-4D75-8563-8B0D7738E1D8}" type="presParOf" srcId="{69F00F55-CE4B-4314-AAFE-DD57C6B9B8F1}" destId="{ECD5CBA4-CEAA-4DC6-A272-B825469A3C1E}" srcOrd="2" destOrd="0" presId="urn:microsoft.com/office/officeart/2005/8/layout/vList3#2"/>
    <dgm:cxn modelId="{EE056646-8CF5-4605-820E-A1A4F2836094}" type="presParOf" srcId="{ECD5CBA4-CEAA-4DC6-A272-B825469A3C1E}" destId="{1E9754AA-92FC-454A-9FF3-07A1AF29755E}" srcOrd="0" destOrd="0" presId="urn:microsoft.com/office/officeart/2005/8/layout/vList3#2"/>
    <dgm:cxn modelId="{2697D0A8-667A-4BC2-A0FC-75053C17B927}" type="presParOf" srcId="{ECD5CBA4-CEAA-4DC6-A272-B825469A3C1E}" destId="{FCEC7117-2DF8-4733-92A2-BBC1DF0491EA}" srcOrd="1" destOrd="0" presId="urn:microsoft.com/office/officeart/2005/8/layout/vList3#2"/>
    <dgm:cxn modelId="{D1FF72FD-A9CC-4BC3-8286-EB9278C324A6}" type="presParOf" srcId="{69F00F55-CE4B-4314-AAFE-DD57C6B9B8F1}" destId="{8816BD1D-8BE7-49C4-AE34-CFAB6D69A580}" srcOrd="3" destOrd="0" presId="urn:microsoft.com/office/officeart/2005/8/layout/vList3#2"/>
    <dgm:cxn modelId="{2C04C05B-4FA2-4275-A296-09E429466123}" type="presParOf" srcId="{69F00F55-CE4B-4314-AAFE-DD57C6B9B8F1}" destId="{75D2D6A0-093A-4212-A8F1-EBC37394A411}" srcOrd="4" destOrd="0" presId="urn:microsoft.com/office/officeart/2005/8/layout/vList3#2"/>
    <dgm:cxn modelId="{38A9A2DE-307E-4090-95AC-876CB3AB8B4C}" type="presParOf" srcId="{75D2D6A0-093A-4212-A8F1-EBC37394A411}" destId="{0EDD7FD2-B4F2-4C1B-8C7F-892B205BDE75}" srcOrd="0" destOrd="0" presId="urn:microsoft.com/office/officeart/2005/8/layout/vList3#2"/>
    <dgm:cxn modelId="{678DACBB-6841-40E6-ABAD-F954A22B70BC}" type="presParOf" srcId="{75D2D6A0-093A-4212-A8F1-EBC37394A411}" destId="{61194B06-8FA3-4245-80D0-4C095DF1030B}" srcOrd="1" destOrd="0" presId="urn:microsoft.com/office/officeart/2005/8/layout/vList3#2"/>
    <dgm:cxn modelId="{A368C43E-FAA0-47E9-A99F-AB0243B52055}" type="presParOf" srcId="{69F00F55-CE4B-4314-AAFE-DD57C6B9B8F1}" destId="{5E864D65-4ACA-4F6A-A925-6A3574AF07A4}" srcOrd="5" destOrd="0" presId="urn:microsoft.com/office/officeart/2005/8/layout/vList3#2"/>
    <dgm:cxn modelId="{CEDA8783-0076-4CC1-BFA5-7BA7D9FD0EB2}" type="presParOf" srcId="{69F00F55-CE4B-4314-AAFE-DD57C6B9B8F1}" destId="{4D0A177E-D230-4C26-A095-C1E32784EF8C}" srcOrd="6" destOrd="0" presId="urn:microsoft.com/office/officeart/2005/8/layout/vList3#2"/>
    <dgm:cxn modelId="{D20E006F-977B-4BAC-9B03-D6577D824B60}" type="presParOf" srcId="{4D0A177E-D230-4C26-A095-C1E32784EF8C}" destId="{D9DD9BE9-3F8C-4F22-880A-B774F3A53373}" srcOrd="0" destOrd="0" presId="urn:microsoft.com/office/officeart/2005/8/layout/vList3#2"/>
    <dgm:cxn modelId="{6D9A32B0-BB52-4247-AB56-41C46690752D}" type="presParOf" srcId="{4D0A177E-D230-4C26-A095-C1E32784EF8C}" destId="{4F296741-54B3-4285-9D97-3E26EC089AE3}" srcOrd="1" destOrd="0" presId="urn:microsoft.com/office/officeart/2005/8/layout/vList3#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725221-5410-4FED-9BE8-BFB6F637CE50}">
      <dsp:nvSpPr>
        <dsp:cNvPr id="0" name=""/>
        <dsp:cNvSpPr/>
      </dsp:nvSpPr>
      <dsp:spPr>
        <a:xfrm rot="10800000">
          <a:off x="2019063" y="12203"/>
          <a:ext cx="7015337" cy="909394"/>
        </a:xfrm>
        <a:prstGeom prst="homePlate">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1018" tIns="163830" rIns="305816" bIns="163830" numCol="1" spcCol="1270" anchor="ctr" anchorCtr="0">
          <a:noAutofit/>
        </a:bodyPr>
        <a:lstStyle/>
        <a:p>
          <a:pPr marL="0" lvl="0" indent="0" algn="ctr" defTabSz="1911350" rtl="0">
            <a:lnSpc>
              <a:spcPct val="90000"/>
            </a:lnSpc>
            <a:spcBef>
              <a:spcPct val="0"/>
            </a:spcBef>
            <a:spcAft>
              <a:spcPct val="35000"/>
            </a:spcAft>
            <a:buNone/>
          </a:pPr>
          <a:endParaRPr lang="en-CA" sz="4300" kern="1200">
            <a:solidFill>
              <a:schemeClr val="tx1"/>
            </a:solidFill>
          </a:endParaRPr>
        </a:p>
      </dsp:txBody>
      <dsp:txXfrm rot="10800000">
        <a:off x="2246411" y="12203"/>
        <a:ext cx="6787989" cy="909394"/>
      </dsp:txXfrm>
    </dsp:sp>
    <dsp:sp modelId="{E2F2887E-67F9-4EB9-A4E6-B62F90C910B4}">
      <dsp:nvSpPr>
        <dsp:cNvPr id="0" name=""/>
        <dsp:cNvSpPr/>
      </dsp:nvSpPr>
      <dsp:spPr>
        <a:xfrm>
          <a:off x="1539672" y="3273"/>
          <a:ext cx="909394" cy="90939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48000" r="-48000"/>
          </a:stretch>
        </a:blipFill>
        <a:ln w="57150">
          <a:solidFill>
            <a:srgbClr val="002060"/>
          </a:solidFill>
          <a:prstDash val="solid"/>
        </a:ln>
        <a:effectLst/>
      </dsp:spPr>
      <dsp:style>
        <a:lnRef idx="0">
          <a:scrgbClr r="0" g="0" b="0"/>
        </a:lnRef>
        <a:fillRef idx="1">
          <a:scrgbClr r="0" g="0" b="0"/>
        </a:fillRef>
        <a:effectRef idx="2">
          <a:scrgbClr r="0" g="0" b="0"/>
        </a:effectRef>
        <a:fontRef idx="minor"/>
      </dsp:style>
    </dsp:sp>
    <dsp:sp modelId="{9A66EF3A-06CB-4186-AFA1-40BD1B9552B4}">
      <dsp:nvSpPr>
        <dsp:cNvPr id="0" name=""/>
        <dsp:cNvSpPr/>
      </dsp:nvSpPr>
      <dsp:spPr>
        <a:xfrm rot="10800000">
          <a:off x="1994369" y="1184128"/>
          <a:ext cx="7015337" cy="909394"/>
        </a:xfrm>
        <a:prstGeom prst="homePlate">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1018" tIns="91440" rIns="170688" bIns="91440" numCol="1" spcCol="1270" anchor="ctr" anchorCtr="0">
          <a:noAutofit/>
        </a:bodyPr>
        <a:lstStyle/>
        <a:p>
          <a:pPr marL="0" lvl="0" indent="0" algn="l" defTabSz="1066800" rtl="0">
            <a:lnSpc>
              <a:spcPct val="90000"/>
            </a:lnSpc>
            <a:spcBef>
              <a:spcPct val="0"/>
            </a:spcBef>
            <a:spcAft>
              <a:spcPct val="35000"/>
            </a:spcAft>
            <a:buNone/>
          </a:pPr>
          <a:r>
            <a:rPr lang="en-US" sz="2400" i="1" kern="1200">
              <a:solidFill>
                <a:schemeClr val="tx1"/>
              </a:solidFill>
            </a:rPr>
            <a:t>  Training programs </a:t>
          </a:r>
          <a:endParaRPr lang="en-CA" sz="2400" kern="1200">
            <a:solidFill>
              <a:schemeClr val="tx1"/>
            </a:solidFill>
          </a:endParaRPr>
        </a:p>
      </dsp:txBody>
      <dsp:txXfrm rot="10800000">
        <a:off x="2221717" y="1184128"/>
        <a:ext cx="6787989" cy="909394"/>
      </dsp:txXfrm>
    </dsp:sp>
    <dsp:sp modelId="{E86643AA-1FE7-45D7-8BDD-C7FCD6B3219E}">
      <dsp:nvSpPr>
        <dsp:cNvPr id="0" name=""/>
        <dsp:cNvSpPr/>
      </dsp:nvSpPr>
      <dsp:spPr>
        <a:xfrm>
          <a:off x="1539672" y="1184128"/>
          <a:ext cx="909394" cy="90939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4000" r="-44000"/>
          </a:stretch>
        </a:blipFill>
        <a:ln w="57150">
          <a:solidFill>
            <a:srgbClr val="002060"/>
          </a:solidFill>
        </a:ln>
        <a:effectLst/>
      </dsp:spPr>
      <dsp:style>
        <a:lnRef idx="0">
          <a:scrgbClr r="0" g="0" b="0"/>
        </a:lnRef>
        <a:fillRef idx="1">
          <a:scrgbClr r="0" g="0" b="0"/>
        </a:fillRef>
        <a:effectRef idx="2">
          <a:scrgbClr r="0" g="0" b="0"/>
        </a:effectRef>
        <a:fontRef idx="minor"/>
      </dsp:style>
    </dsp:sp>
    <dsp:sp modelId="{A86B5067-76D6-4E9D-B660-45F2C158690F}">
      <dsp:nvSpPr>
        <dsp:cNvPr id="0" name=""/>
        <dsp:cNvSpPr/>
      </dsp:nvSpPr>
      <dsp:spPr>
        <a:xfrm rot="10800000">
          <a:off x="1994369" y="2364984"/>
          <a:ext cx="7015337" cy="909394"/>
        </a:xfrm>
        <a:prstGeom prst="homePlate">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1018" tIns="91440" rIns="170688" bIns="91440" numCol="1" spcCol="1270" anchor="ctr" anchorCtr="0">
          <a:noAutofit/>
        </a:bodyPr>
        <a:lstStyle/>
        <a:p>
          <a:pPr marL="0" lvl="0" indent="0" algn="l" defTabSz="1066800" rtl="0">
            <a:lnSpc>
              <a:spcPct val="90000"/>
            </a:lnSpc>
            <a:spcBef>
              <a:spcPct val="0"/>
            </a:spcBef>
            <a:spcAft>
              <a:spcPct val="35000"/>
            </a:spcAft>
            <a:buNone/>
          </a:pPr>
          <a:r>
            <a:rPr lang="en-US" sz="2400" i="1" kern="1200" dirty="0">
              <a:solidFill>
                <a:schemeClr val="tx1"/>
              </a:solidFill>
              <a:latin typeface="Arial Black" panose="020B0A04020102020204"/>
            </a:rPr>
            <a:t>  </a:t>
          </a:r>
          <a:r>
            <a:rPr lang="en-US" sz="2400" i="1" kern="1200" dirty="0">
              <a:solidFill>
                <a:schemeClr val="tx1"/>
              </a:solidFill>
            </a:rPr>
            <a:t> Paperless</a:t>
          </a:r>
          <a:r>
            <a:rPr lang="en-US" sz="2400" i="1" kern="1200" dirty="0">
              <a:solidFill>
                <a:schemeClr val="tx1"/>
              </a:solidFill>
              <a:latin typeface="Arial Black" panose="020B0A04020102020204"/>
            </a:rPr>
            <a:t> </a:t>
          </a:r>
          <a:r>
            <a:rPr lang="en-US" sz="2400" i="1" kern="1200" dirty="0">
              <a:solidFill>
                <a:schemeClr val="tx1"/>
              </a:solidFill>
            </a:rPr>
            <a:t> by using Database</a:t>
          </a:r>
          <a:r>
            <a:rPr lang="en-US" sz="2400" i="1" kern="1200" dirty="0">
              <a:solidFill>
                <a:schemeClr val="tx1"/>
              </a:solidFill>
              <a:latin typeface="Arial Black" panose="020B0A04020102020204"/>
            </a:rPr>
            <a:t> </a:t>
          </a:r>
          <a:endParaRPr lang="en-CA" sz="2400" kern="1200" dirty="0">
            <a:solidFill>
              <a:schemeClr val="tx1"/>
            </a:solidFill>
          </a:endParaRPr>
        </a:p>
      </dsp:txBody>
      <dsp:txXfrm rot="10800000">
        <a:off x="2221717" y="2364984"/>
        <a:ext cx="6787989" cy="909394"/>
      </dsp:txXfrm>
    </dsp:sp>
    <dsp:sp modelId="{DFEF2861-E5C4-4CDB-93B1-414D66B5B026}">
      <dsp:nvSpPr>
        <dsp:cNvPr id="0" name=""/>
        <dsp:cNvSpPr/>
      </dsp:nvSpPr>
      <dsp:spPr>
        <a:xfrm>
          <a:off x="1539672" y="2364984"/>
          <a:ext cx="909394" cy="90939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57150">
          <a:solidFill>
            <a:srgbClr val="002060"/>
          </a:solidFill>
        </a:ln>
        <a:effectLst/>
      </dsp:spPr>
      <dsp:style>
        <a:lnRef idx="0">
          <a:scrgbClr r="0" g="0" b="0"/>
        </a:lnRef>
        <a:fillRef idx="1">
          <a:scrgbClr r="0" g="0" b="0"/>
        </a:fillRef>
        <a:effectRef idx="2">
          <a:scrgbClr r="0" g="0" b="0"/>
        </a:effectRef>
        <a:fontRef idx="minor"/>
      </dsp:style>
    </dsp:sp>
    <dsp:sp modelId="{87774575-B58B-4264-B5D9-13D9B3BBABBF}">
      <dsp:nvSpPr>
        <dsp:cNvPr id="0" name=""/>
        <dsp:cNvSpPr/>
      </dsp:nvSpPr>
      <dsp:spPr>
        <a:xfrm rot="10800000">
          <a:off x="1994369" y="3545840"/>
          <a:ext cx="7015337" cy="909394"/>
        </a:xfrm>
        <a:prstGeom prst="homePlate">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1018" tIns="91440" rIns="170688" bIns="91440" numCol="1" spcCol="1270" anchor="ctr" anchorCtr="0">
          <a:noAutofit/>
        </a:bodyPr>
        <a:lstStyle/>
        <a:p>
          <a:pPr marL="0" lvl="0" indent="0" algn="ctr" defTabSz="1066800" rtl="0">
            <a:lnSpc>
              <a:spcPct val="90000"/>
            </a:lnSpc>
            <a:spcBef>
              <a:spcPct val="0"/>
            </a:spcBef>
            <a:spcAft>
              <a:spcPct val="35000"/>
            </a:spcAft>
            <a:buNone/>
          </a:pPr>
          <a:r>
            <a:rPr lang="en-US" sz="2400" i="1" kern="1200">
              <a:solidFill>
                <a:schemeClr val="tx1"/>
              </a:solidFill>
            </a:rPr>
            <a:t>Reduction of tuning time and human errors</a:t>
          </a:r>
          <a:endParaRPr lang="en-CA" sz="2400" kern="1200">
            <a:solidFill>
              <a:schemeClr val="tx1"/>
            </a:solidFill>
          </a:endParaRPr>
        </a:p>
      </dsp:txBody>
      <dsp:txXfrm rot="10800000">
        <a:off x="2221717" y="3545840"/>
        <a:ext cx="6787989" cy="909394"/>
      </dsp:txXfrm>
    </dsp:sp>
    <dsp:sp modelId="{6FB7BD5B-CB2F-4490-8AD1-C79AE6A5D4AD}">
      <dsp:nvSpPr>
        <dsp:cNvPr id="0" name=""/>
        <dsp:cNvSpPr/>
      </dsp:nvSpPr>
      <dsp:spPr>
        <a:xfrm>
          <a:off x="1539672" y="3545840"/>
          <a:ext cx="909394" cy="909394"/>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57150">
          <a:solidFill>
            <a:srgbClr val="002060"/>
          </a:solidFill>
        </a:ln>
        <a:effectLst/>
      </dsp:spPr>
      <dsp:style>
        <a:lnRef idx="0">
          <a:scrgbClr r="0" g="0" b="0"/>
        </a:lnRef>
        <a:fillRef idx="1">
          <a:scrgbClr r="0" g="0" b="0"/>
        </a:fillRef>
        <a:effectRef idx="2">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6DACEB-A6E8-4B91-B691-2EE01B8E80FE}">
      <dsp:nvSpPr>
        <dsp:cNvPr id="0" name=""/>
        <dsp:cNvSpPr/>
      </dsp:nvSpPr>
      <dsp:spPr>
        <a:xfrm>
          <a:off x="0" y="0"/>
          <a:ext cx="1681629" cy="3937170"/>
        </a:xfrm>
        <a:prstGeom prst="triangle">
          <a:avLst/>
        </a:prstGeom>
        <a:gradFill rotWithShape="0">
          <a:gsLst>
            <a:gs pos="0">
              <a:schemeClr val="accent5">
                <a:shade val="50000"/>
                <a:hueOff val="0"/>
                <a:satOff val="0"/>
                <a:lumOff val="0"/>
                <a:alphaOff val="0"/>
                <a:satMod val="103000"/>
                <a:lumMod val="102000"/>
                <a:tint val="94000"/>
              </a:schemeClr>
            </a:gs>
            <a:gs pos="50000">
              <a:schemeClr val="accent5">
                <a:shade val="50000"/>
                <a:hueOff val="0"/>
                <a:satOff val="0"/>
                <a:lumOff val="0"/>
                <a:alphaOff val="0"/>
                <a:satMod val="110000"/>
                <a:lumMod val="100000"/>
                <a:shade val="100000"/>
              </a:schemeClr>
            </a:gs>
            <a:gs pos="100000">
              <a:schemeClr val="accent5">
                <a:shade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7A7F79A-94AC-4082-ADE6-B07A8D525551}">
      <dsp:nvSpPr>
        <dsp:cNvPr id="0" name=""/>
        <dsp:cNvSpPr/>
      </dsp:nvSpPr>
      <dsp:spPr>
        <a:xfrm>
          <a:off x="840814" y="394101"/>
          <a:ext cx="1093059" cy="1399540"/>
        </a:xfrm>
        <a:prstGeom prst="roundRect">
          <a:avLst/>
        </a:prstGeom>
        <a:solidFill>
          <a:schemeClr val="accent2">
            <a:alpha val="90000"/>
          </a:schemeClr>
        </a:solidFill>
        <a:ln w="6350" cap="flat" cmpd="sng" algn="ctr">
          <a:solidFill>
            <a:schemeClr val="accent5">
              <a:shade val="5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i="1" kern="1200">
              <a:solidFill>
                <a:srgbClr val="002060"/>
              </a:solidFill>
            </a:rPr>
            <a:t>Preventive maintenance</a:t>
          </a:r>
          <a:endParaRPr lang="en-CA" sz="1200" kern="1200">
            <a:solidFill>
              <a:srgbClr val="002060"/>
            </a:solidFill>
          </a:endParaRPr>
        </a:p>
      </dsp:txBody>
      <dsp:txXfrm>
        <a:off x="894173" y="447460"/>
        <a:ext cx="986341" cy="1292822"/>
      </dsp:txXfrm>
    </dsp:sp>
    <dsp:sp modelId="{EAB89256-CAA6-4872-933B-74EA25C014C0}">
      <dsp:nvSpPr>
        <dsp:cNvPr id="0" name=""/>
        <dsp:cNvSpPr/>
      </dsp:nvSpPr>
      <dsp:spPr>
        <a:xfrm>
          <a:off x="840814" y="1968585"/>
          <a:ext cx="1093059" cy="1399540"/>
        </a:xfrm>
        <a:prstGeom prst="roundRect">
          <a:avLst/>
        </a:prstGeom>
        <a:solidFill>
          <a:schemeClr val="lt1">
            <a:alpha val="90000"/>
            <a:hueOff val="0"/>
            <a:satOff val="0"/>
            <a:lumOff val="0"/>
            <a:alphaOff val="0"/>
          </a:schemeClr>
        </a:solidFill>
        <a:ln w="6350" cap="flat" cmpd="sng" algn="ctr">
          <a:solidFill>
            <a:schemeClr val="accent5">
              <a:shade val="50000"/>
              <a:hueOff val="334258"/>
              <a:satOff val="8955"/>
              <a:lumOff val="39453"/>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i="1" kern="1200">
              <a:solidFill>
                <a:srgbClr val="002060"/>
              </a:solidFill>
            </a:rPr>
            <a:t>Monitoring weak points </a:t>
          </a:r>
          <a:endParaRPr lang="en-CA" sz="1200" kern="1200">
            <a:solidFill>
              <a:srgbClr val="002060"/>
            </a:solidFill>
          </a:endParaRPr>
        </a:p>
      </dsp:txBody>
      <dsp:txXfrm>
        <a:off x="894173" y="2021944"/>
        <a:ext cx="986341" cy="129282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6DACEB-A6E8-4B91-B691-2EE01B8E80FE}">
      <dsp:nvSpPr>
        <dsp:cNvPr id="0" name=""/>
        <dsp:cNvSpPr/>
      </dsp:nvSpPr>
      <dsp:spPr>
        <a:xfrm>
          <a:off x="0" y="0"/>
          <a:ext cx="1681629" cy="3937170"/>
        </a:xfrm>
        <a:prstGeom prst="triangle">
          <a:avLst/>
        </a:prstGeom>
        <a:gradFill rotWithShape="0">
          <a:gsLst>
            <a:gs pos="0">
              <a:schemeClr val="accent5">
                <a:shade val="50000"/>
                <a:hueOff val="0"/>
                <a:satOff val="0"/>
                <a:lumOff val="0"/>
                <a:alphaOff val="0"/>
                <a:satMod val="103000"/>
                <a:lumMod val="102000"/>
                <a:tint val="94000"/>
              </a:schemeClr>
            </a:gs>
            <a:gs pos="50000">
              <a:schemeClr val="accent5">
                <a:shade val="50000"/>
                <a:hueOff val="0"/>
                <a:satOff val="0"/>
                <a:lumOff val="0"/>
                <a:alphaOff val="0"/>
                <a:satMod val="110000"/>
                <a:lumMod val="100000"/>
                <a:shade val="100000"/>
              </a:schemeClr>
            </a:gs>
            <a:gs pos="100000">
              <a:schemeClr val="accent5">
                <a:shade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7A7F79A-94AC-4082-ADE6-B07A8D525551}">
      <dsp:nvSpPr>
        <dsp:cNvPr id="0" name=""/>
        <dsp:cNvSpPr/>
      </dsp:nvSpPr>
      <dsp:spPr>
        <a:xfrm>
          <a:off x="840814" y="394101"/>
          <a:ext cx="1093059" cy="1399540"/>
        </a:xfrm>
        <a:prstGeom prst="roundRect">
          <a:avLst/>
        </a:prstGeom>
        <a:solidFill>
          <a:schemeClr val="accent2">
            <a:alpha val="90000"/>
          </a:schemeClr>
        </a:solidFill>
        <a:ln w="6350" cap="flat" cmpd="sng" algn="ctr">
          <a:solidFill>
            <a:schemeClr val="accent5">
              <a:shade val="5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i="1" kern="1200">
              <a:solidFill>
                <a:srgbClr val="002060"/>
              </a:solidFill>
            </a:rPr>
            <a:t>Preventive maintenance</a:t>
          </a:r>
          <a:endParaRPr lang="en-CA" sz="1200" kern="1200">
            <a:solidFill>
              <a:srgbClr val="002060"/>
            </a:solidFill>
          </a:endParaRPr>
        </a:p>
      </dsp:txBody>
      <dsp:txXfrm>
        <a:off x="894173" y="447460"/>
        <a:ext cx="986341" cy="1292822"/>
      </dsp:txXfrm>
    </dsp:sp>
    <dsp:sp modelId="{EAB89256-CAA6-4872-933B-74EA25C014C0}">
      <dsp:nvSpPr>
        <dsp:cNvPr id="0" name=""/>
        <dsp:cNvSpPr/>
      </dsp:nvSpPr>
      <dsp:spPr>
        <a:xfrm>
          <a:off x="840814" y="1968585"/>
          <a:ext cx="1093059" cy="1399540"/>
        </a:xfrm>
        <a:prstGeom prst="roundRect">
          <a:avLst/>
        </a:prstGeom>
        <a:solidFill>
          <a:schemeClr val="lt1">
            <a:alpha val="90000"/>
            <a:hueOff val="0"/>
            <a:satOff val="0"/>
            <a:lumOff val="0"/>
            <a:alphaOff val="0"/>
          </a:schemeClr>
        </a:solidFill>
        <a:ln w="6350" cap="flat" cmpd="sng" algn="ctr">
          <a:solidFill>
            <a:schemeClr val="accent5">
              <a:shade val="50000"/>
              <a:hueOff val="334258"/>
              <a:satOff val="8955"/>
              <a:lumOff val="39453"/>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i="1" kern="1200">
              <a:solidFill>
                <a:srgbClr val="002060"/>
              </a:solidFill>
            </a:rPr>
            <a:t>Monitoring weak points </a:t>
          </a:r>
          <a:endParaRPr lang="en-CA" sz="1200" kern="1200">
            <a:solidFill>
              <a:srgbClr val="002060"/>
            </a:solidFill>
          </a:endParaRPr>
        </a:p>
      </dsp:txBody>
      <dsp:txXfrm>
        <a:off x="894173" y="2021944"/>
        <a:ext cx="986341" cy="129282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6DACEB-A6E8-4B91-B691-2EE01B8E80FE}">
      <dsp:nvSpPr>
        <dsp:cNvPr id="0" name=""/>
        <dsp:cNvSpPr/>
      </dsp:nvSpPr>
      <dsp:spPr>
        <a:xfrm>
          <a:off x="0" y="0"/>
          <a:ext cx="1681629" cy="3937170"/>
        </a:xfrm>
        <a:prstGeom prst="triangle">
          <a:avLst/>
        </a:prstGeom>
        <a:gradFill rotWithShape="0">
          <a:gsLst>
            <a:gs pos="0">
              <a:schemeClr val="accent5">
                <a:shade val="50000"/>
                <a:hueOff val="0"/>
                <a:satOff val="0"/>
                <a:lumOff val="0"/>
                <a:alphaOff val="0"/>
                <a:satMod val="103000"/>
                <a:lumMod val="102000"/>
                <a:tint val="94000"/>
              </a:schemeClr>
            </a:gs>
            <a:gs pos="50000">
              <a:schemeClr val="accent5">
                <a:shade val="50000"/>
                <a:hueOff val="0"/>
                <a:satOff val="0"/>
                <a:lumOff val="0"/>
                <a:alphaOff val="0"/>
                <a:satMod val="110000"/>
                <a:lumMod val="100000"/>
                <a:shade val="100000"/>
              </a:schemeClr>
            </a:gs>
            <a:gs pos="100000">
              <a:schemeClr val="accent5">
                <a:shade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7A7F79A-94AC-4082-ADE6-B07A8D525551}">
      <dsp:nvSpPr>
        <dsp:cNvPr id="0" name=""/>
        <dsp:cNvSpPr/>
      </dsp:nvSpPr>
      <dsp:spPr>
        <a:xfrm>
          <a:off x="840814" y="394101"/>
          <a:ext cx="1093059" cy="1399540"/>
        </a:xfrm>
        <a:prstGeom prst="roundRect">
          <a:avLst/>
        </a:prstGeom>
        <a:solidFill>
          <a:schemeClr val="accent2">
            <a:alpha val="90000"/>
          </a:schemeClr>
        </a:solidFill>
        <a:ln w="6350" cap="flat" cmpd="sng" algn="ctr">
          <a:solidFill>
            <a:schemeClr val="accent5">
              <a:shade val="5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i="1" kern="1200">
              <a:solidFill>
                <a:srgbClr val="002060"/>
              </a:solidFill>
            </a:rPr>
            <a:t>Preventive maintenance</a:t>
          </a:r>
          <a:endParaRPr lang="en-CA" sz="1200" kern="1200">
            <a:solidFill>
              <a:srgbClr val="002060"/>
            </a:solidFill>
          </a:endParaRPr>
        </a:p>
      </dsp:txBody>
      <dsp:txXfrm>
        <a:off x="894173" y="447460"/>
        <a:ext cx="986341" cy="1292822"/>
      </dsp:txXfrm>
    </dsp:sp>
    <dsp:sp modelId="{EAB89256-CAA6-4872-933B-74EA25C014C0}">
      <dsp:nvSpPr>
        <dsp:cNvPr id="0" name=""/>
        <dsp:cNvSpPr/>
      </dsp:nvSpPr>
      <dsp:spPr>
        <a:xfrm>
          <a:off x="840814" y="1968585"/>
          <a:ext cx="1093059" cy="1399540"/>
        </a:xfrm>
        <a:prstGeom prst="roundRect">
          <a:avLst/>
        </a:prstGeom>
        <a:solidFill>
          <a:schemeClr val="lt1">
            <a:alpha val="90000"/>
            <a:hueOff val="0"/>
            <a:satOff val="0"/>
            <a:lumOff val="0"/>
            <a:alphaOff val="0"/>
          </a:schemeClr>
        </a:solidFill>
        <a:ln w="6350" cap="flat" cmpd="sng" algn="ctr">
          <a:solidFill>
            <a:schemeClr val="accent5">
              <a:shade val="50000"/>
              <a:hueOff val="334258"/>
              <a:satOff val="8955"/>
              <a:lumOff val="39453"/>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i="1" kern="1200">
              <a:solidFill>
                <a:srgbClr val="002060"/>
              </a:solidFill>
            </a:rPr>
            <a:t>Monitoring weak points </a:t>
          </a:r>
          <a:endParaRPr lang="en-CA" sz="1200" kern="1200">
            <a:solidFill>
              <a:srgbClr val="002060"/>
            </a:solidFill>
          </a:endParaRPr>
        </a:p>
      </dsp:txBody>
      <dsp:txXfrm>
        <a:off x="894173" y="2021944"/>
        <a:ext cx="986341" cy="129282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6DACEB-A6E8-4B91-B691-2EE01B8E80FE}">
      <dsp:nvSpPr>
        <dsp:cNvPr id="0" name=""/>
        <dsp:cNvSpPr/>
      </dsp:nvSpPr>
      <dsp:spPr>
        <a:xfrm>
          <a:off x="0" y="0"/>
          <a:ext cx="1681629" cy="3937170"/>
        </a:xfrm>
        <a:prstGeom prst="triangle">
          <a:avLst/>
        </a:prstGeom>
        <a:gradFill rotWithShape="0">
          <a:gsLst>
            <a:gs pos="0">
              <a:schemeClr val="accent5">
                <a:shade val="50000"/>
                <a:hueOff val="0"/>
                <a:satOff val="0"/>
                <a:lumOff val="0"/>
                <a:alphaOff val="0"/>
                <a:satMod val="103000"/>
                <a:lumMod val="102000"/>
                <a:tint val="94000"/>
              </a:schemeClr>
            </a:gs>
            <a:gs pos="50000">
              <a:schemeClr val="accent5">
                <a:shade val="50000"/>
                <a:hueOff val="0"/>
                <a:satOff val="0"/>
                <a:lumOff val="0"/>
                <a:alphaOff val="0"/>
                <a:satMod val="110000"/>
                <a:lumMod val="100000"/>
                <a:shade val="100000"/>
              </a:schemeClr>
            </a:gs>
            <a:gs pos="100000">
              <a:schemeClr val="accent5">
                <a:shade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7A7F79A-94AC-4082-ADE6-B07A8D525551}">
      <dsp:nvSpPr>
        <dsp:cNvPr id="0" name=""/>
        <dsp:cNvSpPr/>
      </dsp:nvSpPr>
      <dsp:spPr>
        <a:xfrm>
          <a:off x="840814" y="394101"/>
          <a:ext cx="1093059" cy="1399540"/>
        </a:xfrm>
        <a:prstGeom prst="roundRect">
          <a:avLst/>
        </a:prstGeom>
        <a:solidFill>
          <a:schemeClr val="bg1">
            <a:alpha val="90000"/>
          </a:schemeClr>
        </a:solidFill>
        <a:ln w="6350" cap="flat" cmpd="sng" algn="ctr">
          <a:solidFill>
            <a:schemeClr val="accent5">
              <a:shade val="5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i="1" kern="1200">
              <a:solidFill>
                <a:srgbClr val="002060"/>
              </a:solidFill>
            </a:rPr>
            <a:t>Preventive maintenance</a:t>
          </a:r>
          <a:endParaRPr lang="en-CA" sz="1200" kern="1200">
            <a:solidFill>
              <a:srgbClr val="002060"/>
            </a:solidFill>
          </a:endParaRPr>
        </a:p>
      </dsp:txBody>
      <dsp:txXfrm>
        <a:off x="894173" y="447460"/>
        <a:ext cx="986341" cy="1292822"/>
      </dsp:txXfrm>
    </dsp:sp>
    <dsp:sp modelId="{EAB89256-CAA6-4872-933B-74EA25C014C0}">
      <dsp:nvSpPr>
        <dsp:cNvPr id="0" name=""/>
        <dsp:cNvSpPr/>
      </dsp:nvSpPr>
      <dsp:spPr>
        <a:xfrm>
          <a:off x="840814" y="1968585"/>
          <a:ext cx="1093059" cy="1399540"/>
        </a:xfrm>
        <a:prstGeom prst="roundRect">
          <a:avLst/>
        </a:prstGeom>
        <a:solidFill>
          <a:schemeClr val="accent2">
            <a:alpha val="90000"/>
          </a:schemeClr>
        </a:solidFill>
        <a:ln w="6350" cap="flat" cmpd="sng" algn="ctr">
          <a:solidFill>
            <a:schemeClr val="accent5">
              <a:shade val="50000"/>
              <a:hueOff val="334258"/>
              <a:satOff val="8955"/>
              <a:lumOff val="39453"/>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i="1" kern="1200">
              <a:solidFill>
                <a:srgbClr val="002060"/>
              </a:solidFill>
            </a:rPr>
            <a:t>Monitoring weak points </a:t>
          </a:r>
          <a:endParaRPr lang="en-CA" sz="1200" kern="1200">
            <a:solidFill>
              <a:srgbClr val="002060"/>
            </a:solidFill>
          </a:endParaRPr>
        </a:p>
      </dsp:txBody>
      <dsp:txXfrm>
        <a:off x="894173" y="2021944"/>
        <a:ext cx="986341" cy="129282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6DACEB-A6E8-4B91-B691-2EE01B8E80FE}">
      <dsp:nvSpPr>
        <dsp:cNvPr id="0" name=""/>
        <dsp:cNvSpPr/>
      </dsp:nvSpPr>
      <dsp:spPr>
        <a:xfrm>
          <a:off x="0" y="0"/>
          <a:ext cx="1681629" cy="3937170"/>
        </a:xfrm>
        <a:prstGeom prst="triangle">
          <a:avLst/>
        </a:prstGeom>
        <a:gradFill rotWithShape="0">
          <a:gsLst>
            <a:gs pos="0">
              <a:schemeClr val="accent5">
                <a:shade val="50000"/>
                <a:hueOff val="0"/>
                <a:satOff val="0"/>
                <a:lumOff val="0"/>
                <a:alphaOff val="0"/>
                <a:satMod val="103000"/>
                <a:lumMod val="102000"/>
                <a:tint val="94000"/>
              </a:schemeClr>
            </a:gs>
            <a:gs pos="50000">
              <a:schemeClr val="accent5">
                <a:shade val="50000"/>
                <a:hueOff val="0"/>
                <a:satOff val="0"/>
                <a:lumOff val="0"/>
                <a:alphaOff val="0"/>
                <a:satMod val="110000"/>
                <a:lumMod val="100000"/>
                <a:shade val="100000"/>
              </a:schemeClr>
            </a:gs>
            <a:gs pos="100000">
              <a:schemeClr val="accent5">
                <a:shade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7A7F79A-94AC-4082-ADE6-B07A8D525551}">
      <dsp:nvSpPr>
        <dsp:cNvPr id="0" name=""/>
        <dsp:cNvSpPr/>
      </dsp:nvSpPr>
      <dsp:spPr>
        <a:xfrm>
          <a:off x="840814" y="394101"/>
          <a:ext cx="1093059" cy="1399540"/>
        </a:xfrm>
        <a:prstGeom prst="roundRect">
          <a:avLst/>
        </a:prstGeom>
        <a:solidFill>
          <a:schemeClr val="bg1">
            <a:alpha val="90000"/>
          </a:schemeClr>
        </a:solidFill>
        <a:ln w="6350" cap="flat" cmpd="sng" algn="ctr">
          <a:solidFill>
            <a:schemeClr val="accent5">
              <a:shade val="5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i="1" kern="1200">
              <a:solidFill>
                <a:srgbClr val="002060"/>
              </a:solidFill>
            </a:rPr>
            <a:t>Preventive maintenance</a:t>
          </a:r>
          <a:endParaRPr lang="en-CA" sz="1200" kern="1200">
            <a:solidFill>
              <a:srgbClr val="002060"/>
            </a:solidFill>
          </a:endParaRPr>
        </a:p>
      </dsp:txBody>
      <dsp:txXfrm>
        <a:off x="894173" y="447460"/>
        <a:ext cx="986341" cy="1292822"/>
      </dsp:txXfrm>
    </dsp:sp>
    <dsp:sp modelId="{EAB89256-CAA6-4872-933B-74EA25C014C0}">
      <dsp:nvSpPr>
        <dsp:cNvPr id="0" name=""/>
        <dsp:cNvSpPr/>
      </dsp:nvSpPr>
      <dsp:spPr>
        <a:xfrm>
          <a:off x="840814" y="1968585"/>
          <a:ext cx="1093059" cy="1399540"/>
        </a:xfrm>
        <a:prstGeom prst="roundRect">
          <a:avLst/>
        </a:prstGeom>
        <a:solidFill>
          <a:schemeClr val="accent2">
            <a:alpha val="90000"/>
          </a:schemeClr>
        </a:solidFill>
        <a:ln w="6350" cap="flat" cmpd="sng" algn="ctr">
          <a:solidFill>
            <a:schemeClr val="accent5">
              <a:shade val="50000"/>
              <a:hueOff val="334258"/>
              <a:satOff val="8955"/>
              <a:lumOff val="39453"/>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i="1" kern="1200">
              <a:solidFill>
                <a:srgbClr val="002060"/>
              </a:solidFill>
            </a:rPr>
            <a:t>Monitoring weak points </a:t>
          </a:r>
          <a:endParaRPr lang="en-CA" sz="1200" kern="1200">
            <a:solidFill>
              <a:srgbClr val="002060"/>
            </a:solidFill>
          </a:endParaRPr>
        </a:p>
      </dsp:txBody>
      <dsp:txXfrm>
        <a:off x="894173" y="2021944"/>
        <a:ext cx="986341" cy="129282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6DACEB-A6E8-4B91-B691-2EE01B8E80FE}">
      <dsp:nvSpPr>
        <dsp:cNvPr id="0" name=""/>
        <dsp:cNvSpPr/>
      </dsp:nvSpPr>
      <dsp:spPr>
        <a:xfrm>
          <a:off x="0" y="0"/>
          <a:ext cx="1681629" cy="3937170"/>
        </a:xfrm>
        <a:prstGeom prst="triangle">
          <a:avLst/>
        </a:prstGeom>
        <a:gradFill rotWithShape="0">
          <a:gsLst>
            <a:gs pos="0">
              <a:schemeClr val="accent5">
                <a:shade val="50000"/>
                <a:hueOff val="0"/>
                <a:satOff val="0"/>
                <a:lumOff val="0"/>
                <a:alphaOff val="0"/>
                <a:satMod val="103000"/>
                <a:lumMod val="102000"/>
                <a:tint val="94000"/>
              </a:schemeClr>
            </a:gs>
            <a:gs pos="50000">
              <a:schemeClr val="accent5">
                <a:shade val="50000"/>
                <a:hueOff val="0"/>
                <a:satOff val="0"/>
                <a:lumOff val="0"/>
                <a:alphaOff val="0"/>
                <a:satMod val="110000"/>
                <a:lumMod val="100000"/>
                <a:shade val="100000"/>
              </a:schemeClr>
            </a:gs>
            <a:gs pos="100000">
              <a:schemeClr val="accent5">
                <a:shade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7A7F79A-94AC-4082-ADE6-B07A8D525551}">
      <dsp:nvSpPr>
        <dsp:cNvPr id="0" name=""/>
        <dsp:cNvSpPr/>
      </dsp:nvSpPr>
      <dsp:spPr>
        <a:xfrm>
          <a:off x="840814" y="394101"/>
          <a:ext cx="1093059" cy="1399540"/>
        </a:xfrm>
        <a:prstGeom prst="roundRect">
          <a:avLst/>
        </a:prstGeom>
        <a:solidFill>
          <a:schemeClr val="bg1">
            <a:alpha val="90000"/>
          </a:schemeClr>
        </a:solidFill>
        <a:ln w="6350" cap="flat" cmpd="sng" algn="ctr">
          <a:solidFill>
            <a:schemeClr val="accent5">
              <a:shade val="5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i="1" kern="1200">
              <a:solidFill>
                <a:srgbClr val="002060"/>
              </a:solidFill>
            </a:rPr>
            <a:t>Preventive maintenance</a:t>
          </a:r>
          <a:endParaRPr lang="en-CA" sz="1200" kern="1200">
            <a:solidFill>
              <a:srgbClr val="002060"/>
            </a:solidFill>
          </a:endParaRPr>
        </a:p>
      </dsp:txBody>
      <dsp:txXfrm>
        <a:off x="894173" y="447460"/>
        <a:ext cx="986341" cy="1292822"/>
      </dsp:txXfrm>
    </dsp:sp>
    <dsp:sp modelId="{EAB89256-CAA6-4872-933B-74EA25C014C0}">
      <dsp:nvSpPr>
        <dsp:cNvPr id="0" name=""/>
        <dsp:cNvSpPr/>
      </dsp:nvSpPr>
      <dsp:spPr>
        <a:xfrm>
          <a:off x="840814" y="1968585"/>
          <a:ext cx="1093059" cy="1399540"/>
        </a:xfrm>
        <a:prstGeom prst="roundRect">
          <a:avLst/>
        </a:prstGeom>
        <a:solidFill>
          <a:schemeClr val="accent2">
            <a:alpha val="90000"/>
          </a:schemeClr>
        </a:solidFill>
        <a:ln w="6350" cap="flat" cmpd="sng" algn="ctr">
          <a:solidFill>
            <a:schemeClr val="accent5">
              <a:shade val="50000"/>
              <a:hueOff val="334258"/>
              <a:satOff val="8955"/>
              <a:lumOff val="39453"/>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i="1" kern="1200">
              <a:solidFill>
                <a:srgbClr val="002060"/>
              </a:solidFill>
            </a:rPr>
            <a:t>Monitoring weak points </a:t>
          </a:r>
          <a:endParaRPr lang="en-CA" sz="1200" kern="1200">
            <a:solidFill>
              <a:srgbClr val="002060"/>
            </a:solidFill>
          </a:endParaRPr>
        </a:p>
      </dsp:txBody>
      <dsp:txXfrm>
        <a:off x="894173" y="2021944"/>
        <a:ext cx="986341" cy="12928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EA2C40-E7AE-4DBF-BB87-1412ABEC59CF}">
      <dsp:nvSpPr>
        <dsp:cNvPr id="0" name=""/>
        <dsp:cNvSpPr/>
      </dsp:nvSpPr>
      <dsp:spPr>
        <a:xfrm rot="10800000">
          <a:off x="447672" y="682497"/>
          <a:ext cx="2069009" cy="892303"/>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93481" tIns="76200" rIns="142240" bIns="76200" numCol="1" spcCol="1270" anchor="ctr" anchorCtr="0">
          <a:noAutofit/>
        </a:bodyPr>
        <a:lstStyle/>
        <a:p>
          <a:pPr marL="0" lvl="0" indent="0" algn="ctr" defTabSz="889000" rtl="0">
            <a:lnSpc>
              <a:spcPct val="90000"/>
            </a:lnSpc>
            <a:spcBef>
              <a:spcPct val="0"/>
            </a:spcBef>
            <a:spcAft>
              <a:spcPct val="35000"/>
            </a:spcAft>
            <a:buNone/>
          </a:pPr>
          <a:r>
            <a:rPr lang="en-US" sz="2000" i="1" kern="1200"/>
            <a:t>Scheduling</a:t>
          </a:r>
          <a:endParaRPr lang="en-CA" sz="2000" kern="1200"/>
        </a:p>
      </dsp:txBody>
      <dsp:txXfrm rot="10800000">
        <a:off x="670748" y="682497"/>
        <a:ext cx="1845933" cy="892303"/>
      </dsp:txXfrm>
    </dsp:sp>
    <dsp:sp modelId="{D506CD82-23C6-43AF-8225-6BC09F0A2C37}">
      <dsp:nvSpPr>
        <dsp:cNvPr id="0" name=""/>
        <dsp:cNvSpPr/>
      </dsp:nvSpPr>
      <dsp:spPr>
        <a:xfrm>
          <a:off x="67217" y="715646"/>
          <a:ext cx="892303" cy="892303"/>
        </a:xfrm>
        <a:prstGeom prst="ellipse">
          <a:avLst/>
        </a:prstGeom>
        <a:blipFill>
          <a:blip xmlns:r="http://schemas.openxmlformats.org/officeDocument/2006/relationships" r:embed="rId1" cstate="print">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8000" r="-48000"/>
          </a:stretch>
        </a:blipFill>
        <a:ln w="57150" cap="flat" cmpd="sng" algn="ctr">
          <a:solidFill>
            <a:schemeClr val="accent2"/>
          </a:solidFill>
          <a:prstDash val="solid"/>
          <a:miter lim="800000"/>
        </a:ln>
        <a:effectLst/>
      </dsp:spPr>
      <dsp:style>
        <a:lnRef idx="3">
          <a:scrgbClr r="0" g="0" b="0"/>
        </a:lnRef>
        <a:fillRef idx="1">
          <a:scrgbClr r="0" g="0" b="0"/>
        </a:fillRef>
        <a:effectRef idx="1">
          <a:scrgbClr r="0" g="0" b="0"/>
        </a:effectRef>
        <a:fontRef idx="minor"/>
      </dsp:style>
    </dsp:sp>
    <dsp:sp modelId="{FCEC7117-2DF8-4733-92A2-BBC1DF0491EA}">
      <dsp:nvSpPr>
        <dsp:cNvPr id="0" name=""/>
        <dsp:cNvSpPr/>
      </dsp:nvSpPr>
      <dsp:spPr>
        <a:xfrm rot="10800000">
          <a:off x="457858" y="1841160"/>
          <a:ext cx="2055427" cy="892303"/>
        </a:xfrm>
        <a:prstGeom prst="homePlate">
          <a:avLst/>
        </a:prstGeom>
        <a:solidFill>
          <a:schemeClr val="accent1">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93481" tIns="76200" rIns="142240" bIns="76200" numCol="1" spcCol="1270" anchor="ctr" anchorCtr="0">
          <a:noAutofit/>
        </a:bodyPr>
        <a:lstStyle/>
        <a:p>
          <a:pPr marL="0" lvl="0" indent="0" algn="ctr" defTabSz="889000" rtl="0">
            <a:lnSpc>
              <a:spcPct val="90000"/>
            </a:lnSpc>
            <a:spcBef>
              <a:spcPct val="0"/>
            </a:spcBef>
            <a:spcAft>
              <a:spcPct val="35000"/>
            </a:spcAft>
            <a:buNone/>
          </a:pPr>
          <a:r>
            <a:rPr lang="en-US" sz="2000" i="1" kern="1200"/>
            <a:t>Training programs</a:t>
          </a:r>
          <a:endParaRPr lang="en-CA" sz="2000" kern="1200"/>
        </a:p>
      </dsp:txBody>
      <dsp:txXfrm rot="10800000">
        <a:off x="680934" y="1841160"/>
        <a:ext cx="1832351" cy="892303"/>
      </dsp:txXfrm>
    </dsp:sp>
    <dsp:sp modelId="{1E9754AA-92FC-454A-9FF3-07A1AF29755E}">
      <dsp:nvSpPr>
        <dsp:cNvPr id="0" name=""/>
        <dsp:cNvSpPr/>
      </dsp:nvSpPr>
      <dsp:spPr>
        <a:xfrm>
          <a:off x="34037" y="1841160"/>
          <a:ext cx="892303" cy="892303"/>
        </a:xfrm>
        <a:prstGeom prst="ellipse">
          <a:avLst/>
        </a:prstGeom>
        <a:blipFill>
          <a:blip xmlns:r="http://schemas.openxmlformats.org/officeDocument/2006/relationships" r:embed="rId2">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4000" r="-44000"/>
          </a:stretch>
        </a:blipFill>
        <a:ln w="57150" cap="flat" cmpd="sng" algn="ctr">
          <a:solidFill>
            <a:schemeClr val="accent1">
              <a:lumMod val="75000"/>
            </a:schemeClr>
          </a:solidFill>
          <a:prstDash val="solid"/>
          <a:miter lim="800000"/>
        </a:ln>
        <a:effectLst/>
      </dsp:spPr>
      <dsp:style>
        <a:lnRef idx="3">
          <a:scrgbClr r="0" g="0" b="0"/>
        </a:lnRef>
        <a:fillRef idx="1">
          <a:scrgbClr r="0" g="0" b="0"/>
        </a:fillRef>
        <a:effectRef idx="1">
          <a:scrgbClr r="0" g="0" b="0"/>
        </a:effectRef>
        <a:fontRef idx="minor"/>
      </dsp:style>
    </dsp:sp>
    <dsp:sp modelId="{61194B06-8FA3-4245-80D0-4C095DF1030B}">
      <dsp:nvSpPr>
        <dsp:cNvPr id="0" name=""/>
        <dsp:cNvSpPr/>
      </dsp:nvSpPr>
      <dsp:spPr>
        <a:xfrm rot="10800000">
          <a:off x="478576" y="2999823"/>
          <a:ext cx="2027804" cy="892303"/>
        </a:xfrm>
        <a:prstGeom prst="homePlate">
          <a:avLst/>
        </a:prstGeom>
        <a:solidFill>
          <a:schemeClr val="accent1">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93481" tIns="76200" rIns="142240" bIns="76200" numCol="1" spcCol="1270" anchor="ctr" anchorCtr="0">
          <a:noAutofit/>
        </a:bodyPr>
        <a:lstStyle/>
        <a:p>
          <a:pPr marL="0" lvl="0" indent="0" algn="ctr" defTabSz="889000" rtl="0">
            <a:lnSpc>
              <a:spcPct val="90000"/>
            </a:lnSpc>
            <a:spcBef>
              <a:spcPct val="0"/>
            </a:spcBef>
            <a:spcAft>
              <a:spcPct val="35000"/>
            </a:spcAft>
            <a:buNone/>
          </a:pPr>
          <a:r>
            <a:rPr lang="en-US" sz="2000" i="1" kern="1200"/>
            <a:t>Paperless </a:t>
          </a:r>
        </a:p>
        <a:p>
          <a:pPr marL="0" lvl="0" indent="0" algn="ctr" defTabSz="889000" rtl="0">
            <a:lnSpc>
              <a:spcPct val="90000"/>
            </a:lnSpc>
            <a:spcBef>
              <a:spcPct val="0"/>
            </a:spcBef>
            <a:spcAft>
              <a:spcPct val="35000"/>
            </a:spcAft>
            <a:buNone/>
          </a:pPr>
          <a:r>
            <a:rPr lang="en-US" sz="2000" i="1" kern="1200"/>
            <a:t>database</a:t>
          </a:r>
          <a:endParaRPr lang="en-CA" sz="2000" kern="1200"/>
        </a:p>
      </dsp:txBody>
      <dsp:txXfrm rot="10800000">
        <a:off x="701652" y="2999823"/>
        <a:ext cx="1804728" cy="892303"/>
      </dsp:txXfrm>
    </dsp:sp>
    <dsp:sp modelId="{0EDD7FD2-B4F2-4C1B-8C7F-892B205BDE75}">
      <dsp:nvSpPr>
        <dsp:cNvPr id="0" name=""/>
        <dsp:cNvSpPr/>
      </dsp:nvSpPr>
      <dsp:spPr>
        <a:xfrm>
          <a:off x="77519" y="2990677"/>
          <a:ext cx="892303" cy="892303"/>
        </a:xfrm>
        <a:prstGeom prst="ellipse">
          <a:avLst/>
        </a:prstGeom>
        <a:blipFill>
          <a:blip xmlns:r="http://schemas.openxmlformats.org/officeDocument/2006/relationships" r:embed="rId3">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17000" r="-17000"/>
          </a:stretch>
        </a:blipFill>
        <a:ln w="57150" cap="flat" cmpd="sng" algn="ctr">
          <a:solidFill>
            <a:schemeClr val="accent1">
              <a:lumMod val="75000"/>
            </a:schemeClr>
          </a:solidFill>
          <a:prstDash val="solid"/>
          <a:miter lim="800000"/>
        </a:ln>
        <a:effectLst/>
      </dsp:spPr>
      <dsp:style>
        <a:lnRef idx="3">
          <a:scrgbClr r="0" g="0" b="0"/>
        </a:lnRef>
        <a:fillRef idx="1">
          <a:scrgbClr r="0" g="0" b="0"/>
        </a:fillRef>
        <a:effectRef idx="1">
          <a:scrgbClr r="0" g="0" b="0"/>
        </a:effectRef>
        <a:fontRef idx="minor"/>
      </dsp:style>
    </dsp:sp>
    <dsp:sp modelId="{4F296741-54B3-4285-9D97-3E26EC089AE3}">
      <dsp:nvSpPr>
        <dsp:cNvPr id="0" name=""/>
        <dsp:cNvSpPr/>
      </dsp:nvSpPr>
      <dsp:spPr>
        <a:xfrm rot="10800000">
          <a:off x="470903" y="4158486"/>
          <a:ext cx="2038034" cy="892303"/>
        </a:xfrm>
        <a:prstGeom prst="homePlate">
          <a:avLst/>
        </a:prstGeom>
        <a:solidFill>
          <a:schemeClr val="accent1">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93481" tIns="76200" rIns="142240" bIns="76200" numCol="1" spcCol="1270" anchor="ctr" anchorCtr="0">
          <a:noAutofit/>
        </a:bodyPr>
        <a:lstStyle/>
        <a:p>
          <a:pPr marL="0" lvl="0" indent="0" algn="ctr" defTabSz="889000" rtl="0">
            <a:lnSpc>
              <a:spcPct val="90000"/>
            </a:lnSpc>
            <a:spcBef>
              <a:spcPct val="0"/>
            </a:spcBef>
            <a:spcAft>
              <a:spcPct val="35000"/>
            </a:spcAft>
            <a:buNone/>
          </a:pPr>
          <a:r>
            <a:rPr lang="en-US" sz="2000" i="1" kern="1200"/>
            <a:t>Faster tuning  </a:t>
          </a:r>
          <a:endParaRPr lang="en-CA" sz="2000" kern="1200"/>
        </a:p>
      </dsp:txBody>
      <dsp:txXfrm rot="10800000">
        <a:off x="693979" y="4158486"/>
        <a:ext cx="1814958" cy="892303"/>
      </dsp:txXfrm>
    </dsp:sp>
    <dsp:sp modelId="{D9DD9BE9-3F8C-4F22-880A-B774F3A53373}">
      <dsp:nvSpPr>
        <dsp:cNvPr id="0" name=""/>
        <dsp:cNvSpPr/>
      </dsp:nvSpPr>
      <dsp:spPr>
        <a:xfrm>
          <a:off x="84107" y="4155800"/>
          <a:ext cx="892303" cy="892303"/>
        </a:xfrm>
        <a:prstGeom prst="ellipse">
          <a:avLst/>
        </a:prstGeom>
        <a:blipFill>
          <a:blip xmlns:r="http://schemas.openxmlformats.org/officeDocument/2006/relationships" r:embed="rId4">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w="57150" cap="flat" cmpd="sng" algn="ctr">
          <a:solidFill>
            <a:schemeClr val="accent1">
              <a:lumMod val="7500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EA2C40-E7AE-4DBF-BB87-1412ABEC59CF}">
      <dsp:nvSpPr>
        <dsp:cNvPr id="0" name=""/>
        <dsp:cNvSpPr/>
      </dsp:nvSpPr>
      <dsp:spPr>
        <a:xfrm rot="10800000">
          <a:off x="447672" y="682497"/>
          <a:ext cx="2069009" cy="892303"/>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93481" tIns="76200" rIns="142240" bIns="76200" numCol="1" spcCol="1270" anchor="ctr" anchorCtr="0">
          <a:noAutofit/>
        </a:bodyPr>
        <a:lstStyle/>
        <a:p>
          <a:pPr marL="0" lvl="0" indent="0" algn="ctr" defTabSz="889000" rtl="0">
            <a:lnSpc>
              <a:spcPct val="90000"/>
            </a:lnSpc>
            <a:spcBef>
              <a:spcPct val="0"/>
            </a:spcBef>
            <a:spcAft>
              <a:spcPct val="35000"/>
            </a:spcAft>
            <a:buNone/>
          </a:pPr>
          <a:r>
            <a:rPr lang="en-US" sz="2000" i="1" kern="1200"/>
            <a:t>Scheduling</a:t>
          </a:r>
          <a:endParaRPr lang="en-CA" sz="2000" kern="1200"/>
        </a:p>
      </dsp:txBody>
      <dsp:txXfrm rot="10800000">
        <a:off x="670748" y="682497"/>
        <a:ext cx="1845933" cy="892303"/>
      </dsp:txXfrm>
    </dsp:sp>
    <dsp:sp modelId="{D506CD82-23C6-43AF-8225-6BC09F0A2C37}">
      <dsp:nvSpPr>
        <dsp:cNvPr id="0" name=""/>
        <dsp:cNvSpPr/>
      </dsp:nvSpPr>
      <dsp:spPr>
        <a:xfrm>
          <a:off x="67217" y="715646"/>
          <a:ext cx="892303" cy="892303"/>
        </a:xfrm>
        <a:prstGeom prst="ellipse">
          <a:avLst/>
        </a:prstGeom>
        <a:blipFill>
          <a:blip xmlns:r="http://schemas.openxmlformats.org/officeDocument/2006/relationships" r:embed="rId1" cstate="print">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8000" r="-48000"/>
          </a:stretch>
        </a:blipFill>
        <a:ln w="57150" cap="flat" cmpd="sng" algn="ctr">
          <a:solidFill>
            <a:schemeClr val="accent2"/>
          </a:solidFill>
          <a:prstDash val="solid"/>
          <a:miter lim="800000"/>
        </a:ln>
        <a:effectLst/>
      </dsp:spPr>
      <dsp:style>
        <a:lnRef idx="3">
          <a:scrgbClr r="0" g="0" b="0"/>
        </a:lnRef>
        <a:fillRef idx="1">
          <a:scrgbClr r="0" g="0" b="0"/>
        </a:fillRef>
        <a:effectRef idx="1">
          <a:scrgbClr r="0" g="0" b="0"/>
        </a:effectRef>
        <a:fontRef idx="minor"/>
      </dsp:style>
    </dsp:sp>
    <dsp:sp modelId="{FCEC7117-2DF8-4733-92A2-BBC1DF0491EA}">
      <dsp:nvSpPr>
        <dsp:cNvPr id="0" name=""/>
        <dsp:cNvSpPr/>
      </dsp:nvSpPr>
      <dsp:spPr>
        <a:xfrm rot="10800000">
          <a:off x="457858" y="1841160"/>
          <a:ext cx="2055427" cy="892303"/>
        </a:xfrm>
        <a:prstGeom prst="homePlate">
          <a:avLst/>
        </a:prstGeom>
        <a:solidFill>
          <a:schemeClr val="accent1">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93481" tIns="76200" rIns="142240" bIns="76200" numCol="1" spcCol="1270" anchor="ctr" anchorCtr="0">
          <a:noAutofit/>
        </a:bodyPr>
        <a:lstStyle/>
        <a:p>
          <a:pPr marL="0" lvl="0" indent="0" algn="ctr" defTabSz="889000" rtl="0">
            <a:lnSpc>
              <a:spcPct val="90000"/>
            </a:lnSpc>
            <a:spcBef>
              <a:spcPct val="0"/>
            </a:spcBef>
            <a:spcAft>
              <a:spcPct val="35000"/>
            </a:spcAft>
            <a:buNone/>
          </a:pPr>
          <a:r>
            <a:rPr lang="en-US" sz="2000" i="1" kern="1200"/>
            <a:t>Training programs</a:t>
          </a:r>
          <a:endParaRPr lang="en-CA" sz="2000" kern="1200"/>
        </a:p>
      </dsp:txBody>
      <dsp:txXfrm rot="10800000">
        <a:off x="680934" y="1841160"/>
        <a:ext cx="1832351" cy="892303"/>
      </dsp:txXfrm>
    </dsp:sp>
    <dsp:sp modelId="{1E9754AA-92FC-454A-9FF3-07A1AF29755E}">
      <dsp:nvSpPr>
        <dsp:cNvPr id="0" name=""/>
        <dsp:cNvSpPr/>
      </dsp:nvSpPr>
      <dsp:spPr>
        <a:xfrm>
          <a:off x="34037" y="1841160"/>
          <a:ext cx="892303" cy="892303"/>
        </a:xfrm>
        <a:prstGeom prst="ellipse">
          <a:avLst/>
        </a:prstGeom>
        <a:blipFill>
          <a:blip xmlns:r="http://schemas.openxmlformats.org/officeDocument/2006/relationships" r:embed="rId2">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4000" r="-44000"/>
          </a:stretch>
        </a:blipFill>
        <a:ln w="57150" cap="flat" cmpd="sng" algn="ctr">
          <a:solidFill>
            <a:schemeClr val="accent1">
              <a:lumMod val="75000"/>
            </a:schemeClr>
          </a:solidFill>
          <a:prstDash val="solid"/>
          <a:miter lim="800000"/>
        </a:ln>
        <a:effectLst/>
      </dsp:spPr>
      <dsp:style>
        <a:lnRef idx="3">
          <a:scrgbClr r="0" g="0" b="0"/>
        </a:lnRef>
        <a:fillRef idx="1">
          <a:scrgbClr r="0" g="0" b="0"/>
        </a:fillRef>
        <a:effectRef idx="1">
          <a:scrgbClr r="0" g="0" b="0"/>
        </a:effectRef>
        <a:fontRef idx="minor"/>
      </dsp:style>
    </dsp:sp>
    <dsp:sp modelId="{61194B06-8FA3-4245-80D0-4C095DF1030B}">
      <dsp:nvSpPr>
        <dsp:cNvPr id="0" name=""/>
        <dsp:cNvSpPr/>
      </dsp:nvSpPr>
      <dsp:spPr>
        <a:xfrm rot="10800000">
          <a:off x="478576" y="2999823"/>
          <a:ext cx="2027804" cy="892303"/>
        </a:xfrm>
        <a:prstGeom prst="homePlate">
          <a:avLst/>
        </a:prstGeom>
        <a:solidFill>
          <a:schemeClr val="accent1">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93481" tIns="76200" rIns="142240" bIns="76200" numCol="1" spcCol="1270" anchor="ctr" anchorCtr="0">
          <a:noAutofit/>
        </a:bodyPr>
        <a:lstStyle/>
        <a:p>
          <a:pPr marL="0" lvl="0" indent="0" algn="ctr" defTabSz="889000" rtl="0">
            <a:lnSpc>
              <a:spcPct val="90000"/>
            </a:lnSpc>
            <a:spcBef>
              <a:spcPct val="0"/>
            </a:spcBef>
            <a:spcAft>
              <a:spcPct val="35000"/>
            </a:spcAft>
            <a:buNone/>
          </a:pPr>
          <a:r>
            <a:rPr lang="en-US" sz="2000" i="1" kern="1200"/>
            <a:t>Paperless </a:t>
          </a:r>
        </a:p>
        <a:p>
          <a:pPr marL="0" lvl="0" indent="0" algn="ctr" defTabSz="889000" rtl="0">
            <a:lnSpc>
              <a:spcPct val="90000"/>
            </a:lnSpc>
            <a:spcBef>
              <a:spcPct val="0"/>
            </a:spcBef>
            <a:spcAft>
              <a:spcPct val="35000"/>
            </a:spcAft>
            <a:buNone/>
          </a:pPr>
          <a:r>
            <a:rPr lang="en-US" sz="2000" i="1" kern="1200"/>
            <a:t>database</a:t>
          </a:r>
          <a:endParaRPr lang="en-CA" sz="2000" kern="1200"/>
        </a:p>
      </dsp:txBody>
      <dsp:txXfrm rot="10800000">
        <a:off x="701652" y="2999823"/>
        <a:ext cx="1804728" cy="892303"/>
      </dsp:txXfrm>
    </dsp:sp>
    <dsp:sp modelId="{0EDD7FD2-B4F2-4C1B-8C7F-892B205BDE75}">
      <dsp:nvSpPr>
        <dsp:cNvPr id="0" name=""/>
        <dsp:cNvSpPr/>
      </dsp:nvSpPr>
      <dsp:spPr>
        <a:xfrm>
          <a:off x="77519" y="2990677"/>
          <a:ext cx="892303" cy="892303"/>
        </a:xfrm>
        <a:prstGeom prst="ellipse">
          <a:avLst/>
        </a:prstGeom>
        <a:blipFill>
          <a:blip xmlns:r="http://schemas.openxmlformats.org/officeDocument/2006/relationships" r:embed="rId3">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17000" r="-17000"/>
          </a:stretch>
        </a:blipFill>
        <a:ln w="57150" cap="flat" cmpd="sng" algn="ctr">
          <a:solidFill>
            <a:schemeClr val="accent1">
              <a:lumMod val="75000"/>
            </a:schemeClr>
          </a:solidFill>
          <a:prstDash val="solid"/>
          <a:miter lim="800000"/>
        </a:ln>
        <a:effectLst/>
      </dsp:spPr>
      <dsp:style>
        <a:lnRef idx="3">
          <a:scrgbClr r="0" g="0" b="0"/>
        </a:lnRef>
        <a:fillRef idx="1">
          <a:scrgbClr r="0" g="0" b="0"/>
        </a:fillRef>
        <a:effectRef idx="1">
          <a:scrgbClr r="0" g="0" b="0"/>
        </a:effectRef>
        <a:fontRef idx="minor"/>
      </dsp:style>
    </dsp:sp>
    <dsp:sp modelId="{4F296741-54B3-4285-9D97-3E26EC089AE3}">
      <dsp:nvSpPr>
        <dsp:cNvPr id="0" name=""/>
        <dsp:cNvSpPr/>
      </dsp:nvSpPr>
      <dsp:spPr>
        <a:xfrm rot="10800000">
          <a:off x="470903" y="4158486"/>
          <a:ext cx="2038034" cy="892303"/>
        </a:xfrm>
        <a:prstGeom prst="homePlate">
          <a:avLst/>
        </a:prstGeom>
        <a:solidFill>
          <a:schemeClr val="accent1">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93481" tIns="76200" rIns="142240" bIns="76200" numCol="1" spcCol="1270" anchor="ctr" anchorCtr="0">
          <a:noAutofit/>
        </a:bodyPr>
        <a:lstStyle/>
        <a:p>
          <a:pPr marL="0" lvl="0" indent="0" algn="ctr" defTabSz="889000" rtl="0">
            <a:lnSpc>
              <a:spcPct val="90000"/>
            </a:lnSpc>
            <a:spcBef>
              <a:spcPct val="0"/>
            </a:spcBef>
            <a:spcAft>
              <a:spcPct val="35000"/>
            </a:spcAft>
            <a:buNone/>
          </a:pPr>
          <a:r>
            <a:rPr lang="en-US" sz="2000" i="1" kern="1200"/>
            <a:t>Faster tuning  </a:t>
          </a:r>
          <a:endParaRPr lang="en-CA" sz="2000" kern="1200"/>
        </a:p>
      </dsp:txBody>
      <dsp:txXfrm rot="10800000">
        <a:off x="693979" y="4158486"/>
        <a:ext cx="1814958" cy="892303"/>
      </dsp:txXfrm>
    </dsp:sp>
    <dsp:sp modelId="{D9DD9BE9-3F8C-4F22-880A-B774F3A53373}">
      <dsp:nvSpPr>
        <dsp:cNvPr id="0" name=""/>
        <dsp:cNvSpPr/>
      </dsp:nvSpPr>
      <dsp:spPr>
        <a:xfrm>
          <a:off x="84107" y="4155800"/>
          <a:ext cx="892303" cy="892303"/>
        </a:xfrm>
        <a:prstGeom prst="ellipse">
          <a:avLst/>
        </a:prstGeom>
        <a:blipFill>
          <a:blip xmlns:r="http://schemas.openxmlformats.org/officeDocument/2006/relationships" r:embed="rId4">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w="57150" cap="flat" cmpd="sng" algn="ctr">
          <a:solidFill>
            <a:schemeClr val="accent1">
              <a:lumMod val="7500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EA2C40-E7AE-4DBF-BB87-1412ABEC59CF}">
      <dsp:nvSpPr>
        <dsp:cNvPr id="0" name=""/>
        <dsp:cNvSpPr/>
      </dsp:nvSpPr>
      <dsp:spPr>
        <a:xfrm rot="10800000">
          <a:off x="447672" y="682497"/>
          <a:ext cx="2069009" cy="892303"/>
        </a:xfrm>
        <a:prstGeom prst="homePlate">
          <a:avLst/>
        </a:prstGeom>
        <a:solidFill>
          <a:schemeClr val="accent1">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93481" tIns="76200" rIns="142240" bIns="76200" numCol="1" spcCol="1270" anchor="ctr" anchorCtr="0">
          <a:noAutofit/>
        </a:bodyPr>
        <a:lstStyle/>
        <a:p>
          <a:pPr marL="0" lvl="0" indent="0" algn="ctr" defTabSz="889000" rtl="0">
            <a:lnSpc>
              <a:spcPct val="90000"/>
            </a:lnSpc>
            <a:spcBef>
              <a:spcPct val="0"/>
            </a:spcBef>
            <a:spcAft>
              <a:spcPct val="35000"/>
            </a:spcAft>
            <a:buNone/>
          </a:pPr>
          <a:r>
            <a:rPr lang="en-US" sz="2000" i="1" kern="1200"/>
            <a:t>Scheduling</a:t>
          </a:r>
          <a:endParaRPr lang="en-CA" sz="2000" kern="1200"/>
        </a:p>
      </dsp:txBody>
      <dsp:txXfrm rot="10800000">
        <a:off x="670748" y="682497"/>
        <a:ext cx="1845933" cy="892303"/>
      </dsp:txXfrm>
    </dsp:sp>
    <dsp:sp modelId="{D506CD82-23C6-43AF-8225-6BC09F0A2C37}">
      <dsp:nvSpPr>
        <dsp:cNvPr id="0" name=""/>
        <dsp:cNvSpPr/>
      </dsp:nvSpPr>
      <dsp:spPr>
        <a:xfrm>
          <a:off x="67217" y="715646"/>
          <a:ext cx="892303" cy="892303"/>
        </a:xfrm>
        <a:prstGeom prst="ellipse">
          <a:avLst/>
        </a:prstGeom>
        <a:blipFill>
          <a:blip xmlns:r="http://schemas.openxmlformats.org/officeDocument/2006/relationships" r:embed="rId1" cstate="print">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8000" r="-48000"/>
          </a:stretch>
        </a:blipFill>
        <a:ln w="57150" cap="flat" cmpd="sng" algn="ctr">
          <a:solidFill>
            <a:schemeClr val="accent1">
              <a:lumMod val="75000"/>
            </a:schemeClr>
          </a:solidFill>
          <a:prstDash val="solid"/>
          <a:miter lim="800000"/>
        </a:ln>
        <a:effectLst/>
      </dsp:spPr>
      <dsp:style>
        <a:lnRef idx="3">
          <a:scrgbClr r="0" g="0" b="0"/>
        </a:lnRef>
        <a:fillRef idx="1">
          <a:scrgbClr r="0" g="0" b="0"/>
        </a:fillRef>
        <a:effectRef idx="1">
          <a:scrgbClr r="0" g="0" b="0"/>
        </a:effectRef>
        <a:fontRef idx="minor"/>
      </dsp:style>
    </dsp:sp>
    <dsp:sp modelId="{FCEC7117-2DF8-4733-92A2-BBC1DF0491EA}">
      <dsp:nvSpPr>
        <dsp:cNvPr id="0" name=""/>
        <dsp:cNvSpPr/>
      </dsp:nvSpPr>
      <dsp:spPr>
        <a:xfrm rot="10800000">
          <a:off x="457858" y="1841160"/>
          <a:ext cx="2055427" cy="892303"/>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93481" tIns="76200" rIns="142240" bIns="76200" numCol="1" spcCol="1270" anchor="ctr" anchorCtr="0">
          <a:noAutofit/>
        </a:bodyPr>
        <a:lstStyle/>
        <a:p>
          <a:pPr marL="0" lvl="0" indent="0" algn="ctr" defTabSz="889000" rtl="0">
            <a:lnSpc>
              <a:spcPct val="90000"/>
            </a:lnSpc>
            <a:spcBef>
              <a:spcPct val="0"/>
            </a:spcBef>
            <a:spcAft>
              <a:spcPct val="35000"/>
            </a:spcAft>
            <a:buNone/>
          </a:pPr>
          <a:r>
            <a:rPr lang="en-US" sz="2000" i="1" kern="1200"/>
            <a:t>Training programs</a:t>
          </a:r>
          <a:endParaRPr lang="en-CA" sz="2000" kern="1200"/>
        </a:p>
      </dsp:txBody>
      <dsp:txXfrm rot="10800000">
        <a:off x="680934" y="1841160"/>
        <a:ext cx="1832351" cy="892303"/>
      </dsp:txXfrm>
    </dsp:sp>
    <dsp:sp modelId="{1E9754AA-92FC-454A-9FF3-07A1AF29755E}">
      <dsp:nvSpPr>
        <dsp:cNvPr id="0" name=""/>
        <dsp:cNvSpPr/>
      </dsp:nvSpPr>
      <dsp:spPr>
        <a:xfrm>
          <a:off x="34037" y="1841160"/>
          <a:ext cx="892303" cy="892303"/>
        </a:xfrm>
        <a:prstGeom prst="ellipse">
          <a:avLst/>
        </a:prstGeom>
        <a:blipFill>
          <a:blip xmlns:r="http://schemas.openxmlformats.org/officeDocument/2006/relationships" r:embed="rId2">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4000" r="-44000"/>
          </a:stretch>
        </a:blipFill>
        <a:ln w="57150" cap="flat" cmpd="sng" algn="ctr">
          <a:solidFill>
            <a:schemeClr val="accent2"/>
          </a:solidFill>
          <a:prstDash val="solid"/>
          <a:miter lim="800000"/>
        </a:ln>
        <a:effectLst/>
      </dsp:spPr>
      <dsp:style>
        <a:lnRef idx="3">
          <a:scrgbClr r="0" g="0" b="0"/>
        </a:lnRef>
        <a:fillRef idx="1">
          <a:scrgbClr r="0" g="0" b="0"/>
        </a:fillRef>
        <a:effectRef idx="1">
          <a:scrgbClr r="0" g="0" b="0"/>
        </a:effectRef>
        <a:fontRef idx="minor"/>
      </dsp:style>
    </dsp:sp>
    <dsp:sp modelId="{61194B06-8FA3-4245-80D0-4C095DF1030B}">
      <dsp:nvSpPr>
        <dsp:cNvPr id="0" name=""/>
        <dsp:cNvSpPr/>
      </dsp:nvSpPr>
      <dsp:spPr>
        <a:xfrm rot="10800000">
          <a:off x="478576" y="2999823"/>
          <a:ext cx="2027804" cy="892303"/>
        </a:xfrm>
        <a:prstGeom prst="homePlate">
          <a:avLst/>
        </a:prstGeom>
        <a:solidFill>
          <a:schemeClr val="accent1">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93481" tIns="76200" rIns="142240" bIns="76200" numCol="1" spcCol="1270" anchor="ctr" anchorCtr="0">
          <a:noAutofit/>
        </a:bodyPr>
        <a:lstStyle/>
        <a:p>
          <a:pPr marL="0" lvl="0" indent="0" algn="ctr" defTabSz="889000" rtl="0">
            <a:lnSpc>
              <a:spcPct val="90000"/>
            </a:lnSpc>
            <a:spcBef>
              <a:spcPct val="0"/>
            </a:spcBef>
            <a:spcAft>
              <a:spcPct val="35000"/>
            </a:spcAft>
            <a:buNone/>
          </a:pPr>
          <a:r>
            <a:rPr lang="en-US" sz="2000" i="1" kern="1200"/>
            <a:t>Paperless </a:t>
          </a:r>
        </a:p>
        <a:p>
          <a:pPr marL="0" lvl="0" indent="0" algn="ctr" defTabSz="889000" rtl="0">
            <a:lnSpc>
              <a:spcPct val="90000"/>
            </a:lnSpc>
            <a:spcBef>
              <a:spcPct val="0"/>
            </a:spcBef>
            <a:spcAft>
              <a:spcPct val="35000"/>
            </a:spcAft>
            <a:buNone/>
          </a:pPr>
          <a:r>
            <a:rPr lang="en-US" sz="2000" i="1" kern="1200"/>
            <a:t>database</a:t>
          </a:r>
          <a:endParaRPr lang="en-CA" sz="2000" kern="1200"/>
        </a:p>
      </dsp:txBody>
      <dsp:txXfrm rot="10800000">
        <a:off x="701652" y="2999823"/>
        <a:ext cx="1804728" cy="892303"/>
      </dsp:txXfrm>
    </dsp:sp>
    <dsp:sp modelId="{0EDD7FD2-B4F2-4C1B-8C7F-892B205BDE75}">
      <dsp:nvSpPr>
        <dsp:cNvPr id="0" name=""/>
        <dsp:cNvSpPr/>
      </dsp:nvSpPr>
      <dsp:spPr>
        <a:xfrm>
          <a:off x="77519" y="2990677"/>
          <a:ext cx="892303" cy="892303"/>
        </a:xfrm>
        <a:prstGeom prst="ellipse">
          <a:avLst/>
        </a:prstGeom>
        <a:blipFill>
          <a:blip xmlns:r="http://schemas.openxmlformats.org/officeDocument/2006/relationships" r:embed="rId3">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17000" r="-17000"/>
          </a:stretch>
        </a:blipFill>
        <a:ln w="57150" cap="flat" cmpd="sng" algn="ctr">
          <a:solidFill>
            <a:schemeClr val="accent1">
              <a:lumMod val="75000"/>
            </a:schemeClr>
          </a:solidFill>
          <a:prstDash val="solid"/>
          <a:miter lim="800000"/>
        </a:ln>
        <a:effectLst/>
      </dsp:spPr>
      <dsp:style>
        <a:lnRef idx="3">
          <a:scrgbClr r="0" g="0" b="0"/>
        </a:lnRef>
        <a:fillRef idx="1">
          <a:scrgbClr r="0" g="0" b="0"/>
        </a:fillRef>
        <a:effectRef idx="1">
          <a:scrgbClr r="0" g="0" b="0"/>
        </a:effectRef>
        <a:fontRef idx="minor"/>
      </dsp:style>
    </dsp:sp>
    <dsp:sp modelId="{4F296741-54B3-4285-9D97-3E26EC089AE3}">
      <dsp:nvSpPr>
        <dsp:cNvPr id="0" name=""/>
        <dsp:cNvSpPr/>
      </dsp:nvSpPr>
      <dsp:spPr>
        <a:xfrm rot="10800000">
          <a:off x="470903" y="4158486"/>
          <a:ext cx="2038034" cy="892303"/>
        </a:xfrm>
        <a:prstGeom prst="homePlate">
          <a:avLst/>
        </a:prstGeom>
        <a:solidFill>
          <a:schemeClr val="accent1">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93481" tIns="76200" rIns="142240" bIns="76200" numCol="1" spcCol="1270" anchor="ctr" anchorCtr="0">
          <a:noAutofit/>
        </a:bodyPr>
        <a:lstStyle/>
        <a:p>
          <a:pPr marL="0" lvl="0" indent="0" algn="ctr" defTabSz="889000" rtl="0">
            <a:lnSpc>
              <a:spcPct val="90000"/>
            </a:lnSpc>
            <a:spcBef>
              <a:spcPct val="0"/>
            </a:spcBef>
            <a:spcAft>
              <a:spcPct val="35000"/>
            </a:spcAft>
            <a:buNone/>
          </a:pPr>
          <a:r>
            <a:rPr lang="en-US" sz="2000" i="1" kern="1200"/>
            <a:t>Faster tuning  </a:t>
          </a:r>
          <a:endParaRPr lang="en-CA" sz="2000" kern="1200"/>
        </a:p>
      </dsp:txBody>
      <dsp:txXfrm rot="10800000">
        <a:off x="693979" y="4158486"/>
        <a:ext cx="1814958" cy="892303"/>
      </dsp:txXfrm>
    </dsp:sp>
    <dsp:sp modelId="{D9DD9BE9-3F8C-4F22-880A-B774F3A53373}">
      <dsp:nvSpPr>
        <dsp:cNvPr id="0" name=""/>
        <dsp:cNvSpPr/>
      </dsp:nvSpPr>
      <dsp:spPr>
        <a:xfrm>
          <a:off x="84107" y="4155800"/>
          <a:ext cx="892303" cy="892303"/>
        </a:xfrm>
        <a:prstGeom prst="ellipse">
          <a:avLst/>
        </a:prstGeom>
        <a:blipFill>
          <a:blip xmlns:r="http://schemas.openxmlformats.org/officeDocument/2006/relationships" r:embed="rId4">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w="57150" cap="flat" cmpd="sng" algn="ctr">
          <a:solidFill>
            <a:schemeClr val="accent1">
              <a:lumMod val="7500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EA2C40-E7AE-4DBF-BB87-1412ABEC59CF}">
      <dsp:nvSpPr>
        <dsp:cNvPr id="0" name=""/>
        <dsp:cNvSpPr/>
      </dsp:nvSpPr>
      <dsp:spPr>
        <a:xfrm rot="10800000">
          <a:off x="447672" y="682497"/>
          <a:ext cx="2069009" cy="892303"/>
        </a:xfrm>
        <a:prstGeom prst="homePlate">
          <a:avLst/>
        </a:prstGeom>
        <a:solidFill>
          <a:schemeClr val="accent1">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93481" tIns="76200" rIns="142240" bIns="76200" numCol="1" spcCol="1270" anchor="ctr" anchorCtr="0">
          <a:noAutofit/>
        </a:bodyPr>
        <a:lstStyle/>
        <a:p>
          <a:pPr marL="0" lvl="0" indent="0" algn="ctr" defTabSz="889000" rtl="0">
            <a:lnSpc>
              <a:spcPct val="90000"/>
            </a:lnSpc>
            <a:spcBef>
              <a:spcPct val="0"/>
            </a:spcBef>
            <a:spcAft>
              <a:spcPct val="35000"/>
            </a:spcAft>
            <a:buNone/>
          </a:pPr>
          <a:r>
            <a:rPr lang="en-US" sz="2000" i="1" kern="1200"/>
            <a:t>Scheduling</a:t>
          </a:r>
          <a:endParaRPr lang="en-CA" sz="2000" kern="1200"/>
        </a:p>
      </dsp:txBody>
      <dsp:txXfrm rot="10800000">
        <a:off x="670748" y="682497"/>
        <a:ext cx="1845933" cy="892303"/>
      </dsp:txXfrm>
    </dsp:sp>
    <dsp:sp modelId="{D506CD82-23C6-43AF-8225-6BC09F0A2C37}">
      <dsp:nvSpPr>
        <dsp:cNvPr id="0" name=""/>
        <dsp:cNvSpPr/>
      </dsp:nvSpPr>
      <dsp:spPr>
        <a:xfrm>
          <a:off x="67217" y="715646"/>
          <a:ext cx="892303" cy="892303"/>
        </a:xfrm>
        <a:prstGeom prst="ellipse">
          <a:avLst/>
        </a:prstGeom>
        <a:blipFill>
          <a:blip xmlns:r="http://schemas.openxmlformats.org/officeDocument/2006/relationships" r:embed="rId1" cstate="print">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8000" r="-48000"/>
          </a:stretch>
        </a:blipFill>
        <a:ln w="57150" cap="flat" cmpd="sng" algn="ctr">
          <a:solidFill>
            <a:schemeClr val="accent1">
              <a:lumMod val="75000"/>
            </a:schemeClr>
          </a:solidFill>
          <a:prstDash val="solid"/>
          <a:miter lim="800000"/>
        </a:ln>
        <a:effectLst/>
      </dsp:spPr>
      <dsp:style>
        <a:lnRef idx="3">
          <a:scrgbClr r="0" g="0" b="0"/>
        </a:lnRef>
        <a:fillRef idx="1">
          <a:scrgbClr r="0" g="0" b="0"/>
        </a:fillRef>
        <a:effectRef idx="1">
          <a:scrgbClr r="0" g="0" b="0"/>
        </a:effectRef>
        <a:fontRef idx="minor"/>
      </dsp:style>
    </dsp:sp>
    <dsp:sp modelId="{FCEC7117-2DF8-4733-92A2-BBC1DF0491EA}">
      <dsp:nvSpPr>
        <dsp:cNvPr id="0" name=""/>
        <dsp:cNvSpPr/>
      </dsp:nvSpPr>
      <dsp:spPr>
        <a:xfrm rot="10800000">
          <a:off x="457858" y="1841160"/>
          <a:ext cx="2055427" cy="892303"/>
        </a:xfrm>
        <a:prstGeom prst="homePlate">
          <a:avLst/>
        </a:prstGeom>
        <a:solidFill>
          <a:schemeClr val="accent1">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93481" tIns="76200" rIns="142240" bIns="76200" numCol="1" spcCol="1270" anchor="ctr" anchorCtr="0">
          <a:noAutofit/>
        </a:bodyPr>
        <a:lstStyle/>
        <a:p>
          <a:pPr marL="0" lvl="0" indent="0" algn="ctr" defTabSz="889000" rtl="0">
            <a:lnSpc>
              <a:spcPct val="90000"/>
            </a:lnSpc>
            <a:spcBef>
              <a:spcPct val="0"/>
            </a:spcBef>
            <a:spcAft>
              <a:spcPct val="35000"/>
            </a:spcAft>
            <a:buNone/>
          </a:pPr>
          <a:r>
            <a:rPr lang="en-US" sz="2000" i="1" kern="1200"/>
            <a:t>Training programs</a:t>
          </a:r>
          <a:endParaRPr lang="en-CA" sz="2000" kern="1200"/>
        </a:p>
      </dsp:txBody>
      <dsp:txXfrm rot="10800000">
        <a:off x="680934" y="1841160"/>
        <a:ext cx="1832351" cy="892303"/>
      </dsp:txXfrm>
    </dsp:sp>
    <dsp:sp modelId="{1E9754AA-92FC-454A-9FF3-07A1AF29755E}">
      <dsp:nvSpPr>
        <dsp:cNvPr id="0" name=""/>
        <dsp:cNvSpPr/>
      </dsp:nvSpPr>
      <dsp:spPr>
        <a:xfrm>
          <a:off x="34037" y="1841160"/>
          <a:ext cx="892303" cy="892303"/>
        </a:xfrm>
        <a:prstGeom prst="ellipse">
          <a:avLst/>
        </a:prstGeom>
        <a:blipFill>
          <a:blip xmlns:r="http://schemas.openxmlformats.org/officeDocument/2006/relationships" r:embed="rId2">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4000" r="-44000"/>
          </a:stretch>
        </a:blipFill>
        <a:ln w="57150" cap="flat" cmpd="sng" algn="ctr">
          <a:solidFill>
            <a:schemeClr val="accent1">
              <a:lumMod val="75000"/>
            </a:schemeClr>
          </a:solidFill>
          <a:prstDash val="solid"/>
          <a:miter lim="800000"/>
        </a:ln>
        <a:effectLst/>
      </dsp:spPr>
      <dsp:style>
        <a:lnRef idx="3">
          <a:scrgbClr r="0" g="0" b="0"/>
        </a:lnRef>
        <a:fillRef idx="1">
          <a:scrgbClr r="0" g="0" b="0"/>
        </a:fillRef>
        <a:effectRef idx="1">
          <a:scrgbClr r="0" g="0" b="0"/>
        </a:effectRef>
        <a:fontRef idx="minor"/>
      </dsp:style>
    </dsp:sp>
    <dsp:sp modelId="{61194B06-8FA3-4245-80D0-4C095DF1030B}">
      <dsp:nvSpPr>
        <dsp:cNvPr id="0" name=""/>
        <dsp:cNvSpPr/>
      </dsp:nvSpPr>
      <dsp:spPr>
        <a:xfrm rot="10800000">
          <a:off x="478576" y="2999823"/>
          <a:ext cx="2027804" cy="892303"/>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93481" tIns="76200" rIns="142240" bIns="76200" numCol="1" spcCol="1270" anchor="ctr" anchorCtr="0">
          <a:noAutofit/>
        </a:bodyPr>
        <a:lstStyle/>
        <a:p>
          <a:pPr marL="0" lvl="0" indent="0" algn="ctr" defTabSz="889000" rtl="0">
            <a:lnSpc>
              <a:spcPct val="90000"/>
            </a:lnSpc>
            <a:spcBef>
              <a:spcPct val="0"/>
            </a:spcBef>
            <a:spcAft>
              <a:spcPct val="35000"/>
            </a:spcAft>
            <a:buNone/>
          </a:pPr>
          <a:r>
            <a:rPr lang="en-US" sz="2000" i="1" kern="1200"/>
            <a:t>Paperless </a:t>
          </a:r>
        </a:p>
        <a:p>
          <a:pPr marL="0" lvl="0" indent="0" algn="ctr" defTabSz="889000" rtl="0">
            <a:lnSpc>
              <a:spcPct val="90000"/>
            </a:lnSpc>
            <a:spcBef>
              <a:spcPct val="0"/>
            </a:spcBef>
            <a:spcAft>
              <a:spcPct val="35000"/>
            </a:spcAft>
            <a:buNone/>
          </a:pPr>
          <a:r>
            <a:rPr lang="en-US" sz="2000" i="1" kern="1200"/>
            <a:t>database</a:t>
          </a:r>
          <a:endParaRPr lang="en-CA" sz="2000" kern="1200"/>
        </a:p>
      </dsp:txBody>
      <dsp:txXfrm rot="10800000">
        <a:off x="701652" y="2999823"/>
        <a:ext cx="1804728" cy="892303"/>
      </dsp:txXfrm>
    </dsp:sp>
    <dsp:sp modelId="{0EDD7FD2-B4F2-4C1B-8C7F-892B205BDE75}">
      <dsp:nvSpPr>
        <dsp:cNvPr id="0" name=""/>
        <dsp:cNvSpPr/>
      </dsp:nvSpPr>
      <dsp:spPr>
        <a:xfrm>
          <a:off x="77519" y="2990677"/>
          <a:ext cx="892303" cy="892303"/>
        </a:xfrm>
        <a:prstGeom prst="ellipse">
          <a:avLst/>
        </a:prstGeom>
        <a:blipFill>
          <a:blip xmlns:r="http://schemas.openxmlformats.org/officeDocument/2006/relationships" r:embed="rId3">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17000" r="-17000"/>
          </a:stretch>
        </a:blipFill>
        <a:ln w="57150" cap="flat" cmpd="sng" algn="ctr">
          <a:solidFill>
            <a:schemeClr val="accent2"/>
          </a:solidFill>
          <a:prstDash val="solid"/>
          <a:miter lim="800000"/>
        </a:ln>
        <a:effectLst/>
      </dsp:spPr>
      <dsp:style>
        <a:lnRef idx="3">
          <a:scrgbClr r="0" g="0" b="0"/>
        </a:lnRef>
        <a:fillRef idx="1">
          <a:scrgbClr r="0" g="0" b="0"/>
        </a:fillRef>
        <a:effectRef idx="1">
          <a:scrgbClr r="0" g="0" b="0"/>
        </a:effectRef>
        <a:fontRef idx="minor"/>
      </dsp:style>
    </dsp:sp>
    <dsp:sp modelId="{4F296741-54B3-4285-9D97-3E26EC089AE3}">
      <dsp:nvSpPr>
        <dsp:cNvPr id="0" name=""/>
        <dsp:cNvSpPr/>
      </dsp:nvSpPr>
      <dsp:spPr>
        <a:xfrm rot="10800000">
          <a:off x="470903" y="4158486"/>
          <a:ext cx="2038034" cy="892303"/>
        </a:xfrm>
        <a:prstGeom prst="homePlate">
          <a:avLst/>
        </a:prstGeom>
        <a:solidFill>
          <a:schemeClr val="accent1">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93481" tIns="76200" rIns="142240" bIns="76200" numCol="1" spcCol="1270" anchor="ctr" anchorCtr="0">
          <a:noAutofit/>
        </a:bodyPr>
        <a:lstStyle/>
        <a:p>
          <a:pPr marL="0" lvl="0" indent="0" algn="ctr" defTabSz="889000" rtl="0">
            <a:lnSpc>
              <a:spcPct val="90000"/>
            </a:lnSpc>
            <a:spcBef>
              <a:spcPct val="0"/>
            </a:spcBef>
            <a:spcAft>
              <a:spcPct val="35000"/>
            </a:spcAft>
            <a:buNone/>
          </a:pPr>
          <a:r>
            <a:rPr lang="en-US" sz="2000" i="1" kern="1200"/>
            <a:t>Faster tuning  </a:t>
          </a:r>
          <a:endParaRPr lang="en-CA" sz="2000" kern="1200"/>
        </a:p>
      </dsp:txBody>
      <dsp:txXfrm rot="10800000">
        <a:off x="693979" y="4158486"/>
        <a:ext cx="1814958" cy="892303"/>
      </dsp:txXfrm>
    </dsp:sp>
    <dsp:sp modelId="{D9DD9BE9-3F8C-4F22-880A-B774F3A53373}">
      <dsp:nvSpPr>
        <dsp:cNvPr id="0" name=""/>
        <dsp:cNvSpPr/>
      </dsp:nvSpPr>
      <dsp:spPr>
        <a:xfrm>
          <a:off x="84107" y="4155800"/>
          <a:ext cx="892303" cy="892303"/>
        </a:xfrm>
        <a:prstGeom prst="ellipse">
          <a:avLst/>
        </a:prstGeom>
        <a:blipFill>
          <a:blip xmlns:r="http://schemas.openxmlformats.org/officeDocument/2006/relationships" r:embed="rId4">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w="57150" cap="flat" cmpd="sng" algn="ctr">
          <a:solidFill>
            <a:schemeClr val="accent1">
              <a:lumMod val="7500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EA2C40-E7AE-4DBF-BB87-1412ABEC59CF}">
      <dsp:nvSpPr>
        <dsp:cNvPr id="0" name=""/>
        <dsp:cNvSpPr/>
      </dsp:nvSpPr>
      <dsp:spPr>
        <a:xfrm rot="10800000">
          <a:off x="447672" y="682497"/>
          <a:ext cx="2069009" cy="892303"/>
        </a:xfrm>
        <a:prstGeom prst="homePlate">
          <a:avLst/>
        </a:prstGeom>
        <a:solidFill>
          <a:schemeClr val="accent1">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93481" tIns="76200" rIns="142240" bIns="76200" numCol="1" spcCol="1270" anchor="ctr" anchorCtr="0">
          <a:noAutofit/>
        </a:bodyPr>
        <a:lstStyle/>
        <a:p>
          <a:pPr marL="0" lvl="0" indent="0" algn="ctr" defTabSz="889000" rtl="0">
            <a:lnSpc>
              <a:spcPct val="90000"/>
            </a:lnSpc>
            <a:spcBef>
              <a:spcPct val="0"/>
            </a:spcBef>
            <a:spcAft>
              <a:spcPct val="35000"/>
            </a:spcAft>
            <a:buNone/>
          </a:pPr>
          <a:r>
            <a:rPr lang="en-US" sz="2000" i="1" kern="1200"/>
            <a:t>Scheduling</a:t>
          </a:r>
          <a:endParaRPr lang="en-CA" sz="2000" kern="1200"/>
        </a:p>
      </dsp:txBody>
      <dsp:txXfrm rot="10800000">
        <a:off x="670748" y="682497"/>
        <a:ext cx="1845933" cy="892303"/>
      </dsp:txXfrm>
    </dsp:sp>
    <dsp:sp modelId="{D506CD82-23C6-43AF-8225-6BC09F0A2C37}">
      <dsp:nvSpPr>
        <dsp:cNvPr id="0" name=""/>
        <dsp:cNvSpPr/>
      </dsp:nvSpPr>
      <dsp:spPr>
        <a:xfrm>
          <a:off x="67217" y="715646"/>
          <a:ext cx="892303" cy="892303"/>
        </a:xfrm>
        <a:prstGeom prst="ellipse">
          <a:avLst/>
        </a:prstGeom>
        <a:blipFill>
          <a:blip xmlns:r="http://schemas.openxmlformats.org/officeDocument/2006/relationships" r:embed="rId1" cstate="print">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8000" r="-48000"/>
          </a:stretch>
        </a:blipFill>
        <a:ln w="57150" cap="flat" cmpd="sng" algn="ctr">
          <a:solidFill>
            <a:schemeClr val="accent1">
              <a:lumMod val="75000"/>
            </a:schemeClr>
          </a:solidFill>
          <a:prstDash val="solid"/>
          <a:miter lim="800000"/>
        </a:ln>
        <a:effectLst/>
      </dsp:spPr>
      <dsp:style>
        <a:lnRef idx="3">
          <a:scrgbClr r="0" g="0" b="0"/>
        </a:lnRef>
        <a:fillRef idx="1">
          <a:scrgbClr r="0" g="0" b="0"/>
        </a:fillRef>
        <a:effectRef idx="1">
          <a:scrgbClr r="0" g="0" b="0"/>
        </a:effectRef>
        <a:fontRef idx="minor"/>
      </dsp:style>
    </dsp:sp>
    <dsp:sp modelId="{FCEC7117-2DF8-4733-92A2-BBC1DF0491EA}">
      <dsp:nvSpPr>
        <dsp:cNvPr id="0" name=""/>
        <dsp:cNvSpPr/>
      </dsp:nvSpPr>
      <dsp:spPr>
        <a:xfrm rot="10800000">
          <a:off x="457858" y="1841160"/>
          <a:ext cx="2055427" cy="892303"/>
        </a:xfrm>
        <a:prstGeom prst="homePlate">
          <a:avLst/>
        </a:prstGeom>
        <a:solidFill>
          <a:schemeClr val="accent1">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93481" tIns="76200" rIns="142240" bIns="76200" numCol="1" spcCol="1270" anchor="ctr" anchorCtr="0">
          <a:noAutofit/>
        </a:bodyPr>
        <a:lstStyle/>
        <a:p>
          <a:pPr marL="0" lvl="0" indent="0" algn="ctr" defTabSz="889000" rtl="0">
            <a:lnSpc>
              <a:spcPct val="90000"/>
            </a:lnSpc>
            <a:spcBef>
              <a:spcPct val="0"/>
            </a:spcBef>
            <a:spcAft>
              <a:spcPct val="35000"/>
            </a:spcAft>
            <a:buNone/>
          </a:pPr>
          <a:r>
            <a:rPr lang="en-US" sz="2000" i="1" kern="1200"/>
            <a:t>Training programs</a:t>
          </a:r>
          <a:endParaRPr lang="en-CA" sz="2000" kern="1200"/>
        </a:p>
      </dsp:txBody>
      <dsp:txXfrm rot="10800000">
        <a:off x="680934" y="1841160"/>
        <a:ext cx="1832351" cy="892303"/>
      </dsp:txXfrm>
    </dsp:sp>
    <dsp:sp modelId="{1E9754AA-92FC-454A-9FF3-07A1AF29755E}">
      <dsp:nvSpPr>
        <dsp:cNvPr id="0" name=""/>
        <dsp:cNvSpPr/>
      </dsp:nvSpPr>
      <dsp:spPr>
        <a:xfrm>
          <a:off x="34037" y="1841160"/>
          <a:ext cx="892303" cy="892303"/>
        </a:xfrm>
        <a:prstGeom prst="ellipse">
          <a:avLst/>
        </a:prstGeom>
        <a:blipFill>
          <a:blip xmlns:r="http://schemas.openxmlformats.org/officeDocument/2006/relationships" r:embed="rId2">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4000" r="-44000"/>
          </a:stretch>
        </a:blipFill>
        <a:ln w="57150" cap="flat" cmpd="sng" algn="ctr">
          <a:solidFill>
            <a:schemeClr val="accent1">
              <a:lumMod val="75000"/>
            </a:schemeClr>
          </a:solidFill>
          <a:prstDash val="solid"/>
          <a:miter lim="800000"/>
        </a:ln>
        <a:effectLst/>
      </dsp:spPr>
      <dsp:style>
        <a:lnRef idx="3">
          <a:scrgbClr r="0" g="0" b="0"/>
        </a:lnRef>
        <a:fillRef idx="1">
          <a:scrgbClr r="0" g="0" b="0"/>
        </a:fillRef>
        <a:effectRef idx="1">
          <a:scrgbClr r="0" g="0" b="0"/>
        </a:effectRef>
        <a:fontRef idx="minor"/>
      </dsp:style>
    </dsp:sp>
    <dsp:sp modelId="{61194B06-8FA3-4245-80D0-4C095DF1030B}">
      <dsp:nvSpPr>
        <dsp:cNvPr id="0" name=""/>
        <dsp:cNvSpPr/>
      </dsp:nvSpPr>
      <dsp:spPr>
        <a:xfrm rot="10800000">
          <a:off x="478576" y="2999823"/>
          <a:ext cx="2027804" cy="892303"/>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93481" tIns="76200" rIns="142240" bIns="76200" numCol="1" spcCol="1270" anchor="ctr" anchorCtr="0">
          <a:noAutofit/>
        </a:bodyPr>
        <a:lstStyle/>
        <a:p>
          <a:pPr marL="0" lvl="0" indent="0" algn="ctr" defTabSz="889000" rtl="0">
            <a:lnSpc>
              <a:spcPct val="90000"/>
            </a:lnSpc>
            <a:spcBef>
              <a:spcPct val="0"/>
            </a:spcBef>
            <a:spcAft>
              <a:spcPct val="35000"/>
            </a:spcAft>
            <a:buNone/>
          </a:pPr>
          <a:r>
            <a:rPr lang="en-US" sz="2000" i="1" kern="1200"/>
            <a:t>Paperless </a:t>
          </a:r>
        </a:p>
        <a:p>
          <a:pPr marL="0" lvl="0" indent="0" algn="ctr" defTabSz="889000" rtl="0">
            <a:lnSpc>
              <a:spcPct val="90000"/>
            </a:lnSpc>
            <a:spcBef>
              <a:spcPct val="0"/>
            </a:spcBef>
            <a:spcAft>
              <a:spcPct val="35000"/>
            </a:spcAft>
            <a:buNone/>
          </a:pPr>
          <a:r>
            <a:rPr lang="en-US" sz="2000" i="1" kern="1200"/>
            <a:t>database</a:t>
          </a:r>
          <a:endParaRPr lang="en-CA" sz="2000" kern="1200"/>
        </a:p>
      </dsp:txBody>
      <dsp:txXfrm rot="10800000">
        <a:off x="701652" y="2999823"/>
        <a:ext cx="1804728" cy="892303"/>
      </dsp:txXfrm>
    </dsp:sp>
    <dsp:sp modelId="{0EDD7FD2-B4F2-4C1B-8C7F-892B205BDE75}">
      <dsp:nvSpPr>
        <dsp:cNvPr id="0" name=""/>
        <dsp:cNvSpPr/>
      </dsp:nvSpPr>
      <dsp:spPr>
        <a:xfrm>
          <a:off x="77519" y="2990677"/>
          <a:ext cx="892303" cy="892303"/>
        </a:xfrm>
        <a:prstGeom prst="ellipse">
          <a:avLst/>
        </a:prstGeom>
        <a:blipFill>
          <a:blip xmlns:r="http://schemas.openxmlformats.org/officeDocument/2006/relationships" r:embed="rId3">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17000" r="-17000"/>
          </a:stretch>
        </a:blipFill>
        <a:ln w="57150" cap="flat" cmpd="sng" algn="ctr">
          <a:solidFill>
            <a:schemeClr val="accent2"/>
          </a:solidFill>
          <a:prstDash val="solid"/>
          <a:miter lim="800000"/>
        </a:ln>
        <a:effectLst/>
      </dsp:spPr>
      <dsp:style>
        <a:lnRef idx="3">
          <a:scrgbClr r="0" g="0" b="0"/>
        </a:lnRef>
        <a:fillRef idx="1">
          <a:scrgbClr r="0" g="0" b="0"/>
        </a:fillRef>
        <a:effectRef idx="1">
          <a:scrgbClr r="0" g="0" b="0"/>
        </a:effectRef>
        <a:fontRef idx="minor"/>
      </dsp:style>
    </dsp:sp>
    <dsp:sp modelId="{4F296741-54B3-4285-9D97-3E26EC089AE3}">
      <dsp:nvSpPr>
        <dsp:cNvPr id="0" name=""/>
        <dsp:cNvSpPr/>
      </dsp:nvSpPr>
      <dsp:spPr>
        <a:xfrm rot="10800000">
          <a:off x="470903" y="4158486"/>
          <a:ext cx="2038034" cy="892303"/>
        </a:xfrm>
        <a:prstGeom prst="homePlate">
          <a:avLst/>
        </a:prstGeom>
        <a:solidFill>
          <a:schemeClr val="accent1">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93481" tIns="76200" rIns="142240" bIns="76200" numCol="1" spcCol="1270" anchor="ctr" anchorCtr="0">
          <a:noAutofit/>
        </a:bodyPr>
        <a:lstStyle/>
        <a:p>
          <a:pPr marL="0" lvl="0" indent="0" algn="ctr" defTabSz="889000" rtl="0">
            <a:lnSpc>
              <a:spcPct val="90000"/>
            </a:lnSpc>
            <a:spcBef>
              <a:spcPct val="0"/>
            </a:spcBef>
            <a:spcAft>
              <a:spcPct val="35000"/>
            </a:spcAft>
            <a:buNone/>
          </a:pPr>
          <a:r>
            <a:rPr lang="en-US" sz="2000" i="1" kern="1200"/>
            <a:t>Faster tuning  </a:t>
          </a:r>
          <a:endParaRPr lang="en-CA" sz="2000" kern="1200"/>
        </a:p>
      </dsp:txBody>
      <dsp:txXfrm rot="10800000">
        <a:off x="693979" y="4158486"/>
        <a:ext cx="1814958" cy="892303"/>
      </dsp:txXfrm>
    </dsp:sp>
    <dsp:sp modelId="{D9DD9BE9-3F8C-4F22-880A-B774F3A53373}">
      <dsp:nvSpPr>
        <dsp:cNvPr id="0" name=""/>
        <dsp:cNvSpPr/>
      </dsp:nvSpPr>
      <dsp:spPr>
        <a:xfrm>
          <a:off x="84107" y="4155800"/>
          <a:ext cx="892303" cy="892303"/>
        </a:xfrm>
        <a:prstGeom prst="ellipse">
          <a:avLst/>
        </a:prstGeom>
        <a:blipFill>
          <a:blip xmlns:r="http://schemas.openxmlformats.org/officeDocument/2006/relationships" r:embed="rId4">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w="57150" cap="flat" cmpd="sng" algn="ctr">
          <a:solidFill>
            <a:schemeClr val="accent1">
              <a:lumMod val="7500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EA2C40-E7AE-4DBF-BB87-1412ABEC59CF}">
      <dsp:nvSpPr>
        <dsp:cNvPr id="0" name=""/>
        <dsp:cNvSpPr/>
      </dsp:nvSpPr>
      <dsp:spPr>
        <a:xfrm rot="10800000">
          <a:off x="447672" y="682497"/>
          <a:ext cx="2069009" cy="892303"/>
        </a:xfrm>
        <a:prstGeom prst="homePlate">
          <a:avLst/>
        </a:prstGeom>
        <a:solidFill>
          <a:schemeClr val="accent1">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93481" tIns="76200" rIns="142240" bIns="76200" numCol="1" spcCol="1270" anchor="ctr" anchorCtr="0">
          <a:noAutofit/>
        </a:bodyPr>
        <a:lstStyle/>
        <a:p>
          <a:pPr marL="0" lvl="0" indent="0" algn="ctr" defTabSz="889000" rtl="0">
            <a:lnSpc>
              <a:spcPct val="90000"/>
            </a:lnSpc>
            <a:spcBef>
              <a:spcPct val="0"/>
            </a:spcBef>
            <a:spcAft>
              <a:spcPct val="35000"/>
            </a:spcAft>
            <a:buNone/>
          </a:pPr>
          <a:r>
            <a:rPr lang="en-US" sz="2000" i="1" kern="1200"/>
            <a:t>Scheduling</a:t>
          </a:r>
          <a:endParaRPr lang="en-CA" sz="2000" kern="1200"/>
        </a:p>
      </dsp:txBody>
      <dsp:txXfrm rot="10800000">
        <a:off x="670748" y="682497"/>
        <a:ext cx="1845933" cy="892303"/>
      </dsp:txXfrm>
    </dsp:sp>
    <dsp:sp modelId="{D506CD82-23C6-43AF-8225-6BC09F0A2C37}">
      <dsp:nvSpPr>
        <dsp:cNvPr id="0" name=""/>
        <dsp:cNvSpPr/>
      </dsp:nvSpPr>
      <dsp:spPr>
        <a:xfrm>
          <a:off x="67217" y="715646"/>
          <a:ext cx="892303" cy="892303"/>
        </a:xfrm>
        <a:prstGeom prst="ellipse">
          <a:avLst/>
        </a:prstGeom>
        <a:blipFill>
          <a:blip xmlns:r="http://schemas.openxmlformats.org/officeDocument/2006/relationships" r:embed="rId1" cstate="print">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8000" r="-48000"/>
          </a:stretch>
        </a:blipFill>
        <a:ln w="57150" cap="flat" cmpd="sng" algn="ctr">
          <a:solidFill>
            <a:schemeClr val="accent1">
              <a:lumMod val="75000"/>
            </a:schemeClr>
          </a:solidFill>
          <a:prstDash val="solid"/>
          <a:miter lim="800000"/>
        </a:ln>
        <a:effectLst/>
      </dsp:spPr>
      <dsp:style>
        <a:lnRef idx="3">
          <a:scrgbClr r="0" g="0" b="0"/>
        </a:lnRef>
        <a:fillRef idx="1">
          <a:scrgbClr r="0" g="0" b="0"/>
        </a:fillRef>
        <a:effectRef idx="1">
          <a:scrgbClr r="0" g="0" b="0"/>
        </a:effectRef>
        <a:fontRef idx="minor"/>
      </dsp:style>
    </dsp:sp>
    <dsp:sp modelId="{FCEC7117-2DF8-4733-92A2-BBC1DF0491EA}">
      <dsp:nvSpPr>
        <dsp:cNvPr id="0" name=""/>
        <dsp:cNvSpPr/>
      </dsp:nvSpPr>
      <dsp:spPr>
        <a:xfrm rot="10800000">
          <a:off x="457858" y="1841160"/>
          <a:ext cx="2055427" cy="892303"/>
        </a:xfrm>
        <a:prstGeom prst="homePlate">
          <a:avLst/>
        </a:prstGeom>
        <a:solidFill>
          <a:schemeClr val="accent1">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93481" tIns="76200" rIns="142240" bIns="76200" numCol="1" spcCol="1270" anchor="ctr" anchorCtr="0">
          <a:noAutofit/>
        </a:bodyPr>
        <a:lstStyle/>
        <a:p>
          <a:pPr marL="0" lvl="0" indent="0" algn="ctr" defTabSz="889000" rtl="0">
            <a:lnSpc>
              <a:spcPct val="90000"/>
            </a:lnSpc>
            <a:spcBef>
              <a:spcPct val="0"/>
            </a:spcBef>
            <a:spcAft>
              <a:spcPct val="35000"/>
            </a:spcAft>
            <a:buNone/>
          </a:pPr>
          <a:r>
            <a:rPr lang="en-US" sz="2000" i="1" kern="1200"/>
            <a:t>Training programs</a:t>
          </a:r>
          <a:endParaRPr lang="en-CA" sz="2000" kern="1200"/>
        </a:p>
      </dsp:txBody>
      <dsp:txXfrm rot="10800000">
        <a:off x="680934" y="1841160"/>
        <a:ext cx="1832351" cy="892303"/>
      </dsp:txXfrm>
    </dsp:sp>
    <dsp:sp modelId="{1E9754AA-92FC-454A-9FF3-07A1AF29755E}">
      <dsp:nvSpPr>
        <dsp:cNvPr id="0" name=""/>
        <dsp:cNvSpPr/>
      </dsp:nvSpPr>
      <dsp:spPr>
        <a:xfrm>
          <a:off x="34037" y="1841160"/>
          <a:ext cx="892303" cy="892303"/>
        </a:xfrm>
        <a:prstGeom prst="ellipse">
          <a:avLst/>
        </a:prstGeom>
        <a:blipFill>
          <a:blip xmlns:r="http://schemas.openxmlformats.org/officeDocument/2006/relationships" r:embed="rId2">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4000" r="-44000"/>
          </a:stretch>
        </a:blipFill>
        <a:ln w="57150" cap="flat" cmpd="sng" algn="ctr">
          <a:solidFill>
            <a:schemeClr val="accent1">
              <a:lumMod val="75000"/>
            </a:schemeClr>
          </a:solidFill>
          <a:prstDash val="solid"/>
          <a:miter lim="800000"/>
        </a:ln>
        <a:effectLst/>
      </dsp:spPr>
      <dsp:style>
        <a:lnRef idx="3">
          <a:scrgbClr r="0" g="0" b="0"/>
        </a:lnRef>
        <a:fillRef idx="1">
          <a:scrgbClr r="0" g="0" b="0"/>
        </a:fillRef>
        <a:effectRef idx="1">
          <a:scrgbClr r="0" g="0" b="0"/>
        </a:effectRef>
        <a:fontRef idx="minor"/>
      </dsp:style>
    </dsp:sp>
    <dsp:sp modelId="{61194B06-8FA3-4245-80D0-4C095DF1030B}">
      <dsp:nvSpPr>
        <dsp:cNvPr id="0" name=""/>
        <dsp:cNvSpPr/>
      </dsp:nvSpPr>
      <dsp:spPr>
        <a:xfrm rot="10800000">
          <a:off x="478576" y="2999823"/>
          <a:ext cx="2027804" cy="892303"/>
        </a:xfrm>
        <a:prstGeom prst="homePlate">
          <a:avLst/>
        </a:prstGeom>
        <a:solidFill>
          <a:schemeClr val="accent1">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93481" tIns="76200" rIns="142240" bIns="76200" numCol="1" spcCol="1270" anchor="ctr" anchorCtr="0">
          <a:noAutofit/>
        </a:bodyPr>
        <a:lstStyle/>
        <a:p>
          <a:pPr marL="0" lvl="0" indent="0" algn="ctr" defTabSz="889000" rtl="0">
            <a:lnSpc>
              <a:spcPct val="90000"/>
            </a:lnSpc>
            <a:spcBef>
              <a:spcPct val="0"/>
            </a:spcBef>
            <a:spcAft>
              <a:spcPct val="35000"/>
            </a:spcAft>
            <a:buNone/>
          </a:pPr>
          <a:r>
            <a:rPr lang="en-US" sz="2000" i="1" kern="1200"/>
            <a:t>Paperless </a:t>
          </a:r>
        </a:p>
        <a:p>
          <a:pPr marL="0" lvl="0" indent="0" algn="ctr" defTabSz="889000" rtl="0">
            <a:lnSpc>
              <a:spcPct val="90000"/>
            </a:lnSpc>
            <a:spcBef>
              <a:spcPct val="0"/>
            </a:spcBef>
            <a:spcAft>
              <a:spcPct val="35000"/>
            </a:spcAft>
            <a:buNone/>
          </a:pPr>
          <a:r>
            <a:rPr lang="en-US" sz="2000" i="1" kern="1200"/>
            <a:t>database</a:t>
          </a:r>
          <a:endParaRPr lang="en-CA" sz="2000" kern="1200"/>
        </a:p>
      </dsp:txBody>
      <dsp:txXfrm rot="10800000">
        <a:off x="701652" y="2999823"/>
        <a:ext cx="1804728" cy="892303"/>
      </dsp:txXfrm>
    </dsp:sp>
    <dsp:sp modelId="{0EDD7FD2-B4F2-4C1B-8C7F-892B205BDE75}">
      <dsp:nvSpPr>
        <dsp:cNvPr id="0" name=""/>
        <dsp:cNvSpPr/>
      </dsp:nvSpPr>
      <dsp:spPr>
        <a:xfrm>
          <a:off x="77519" y="2990677"/>
          <a:ext cx="892303" cy="892303"/>
        </a:xfrm>
        <a:prstGeom prst="ellipse">
          <a:avLst/>
        </a:prstGeom>
        <a:blipFill>
          <a:blip xmlns:r="http://schemas.openxmlformats.org/officeDocument/2006/relationships" r:embed="rId3">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17000" r="-17000"/>
          </a:stretch>
        </a:blipFill>
        <a:ln w="57150" cap="flat" cmpd="sng" algn="ctr">
          <a:solidFill>
            <a:schemeClr val="accent1">
              <a:lumMod val="75000"/>
            </a:schemeClr>
          </a:solidFill>
          <a:prstDash val="solid"/>
          <a:miter lim="800000"/>
        </a:ln>
        <a:effectLst/>
      </dsp:spPr>
      <dsp:style>
        <a:lnRef idx="3">
          <a:scrgbClr r="0" g="0" b="0"/>
        </a:lnRef>
        <a:fillRef idx="1">
          <a:scrgbClr r="0" g="0" b="0"/>
        </a:fillRef>
        <a:effectRef idx="1">
          <a:scrgbClr r="0" g="0" b="0"/>
        </a:effectRef>
        <a:fontRef idx="minor"/>
      </dsp:style>
    </dsp:sp>
    <dsp:sp modelId="{4F296741-54B3-4285-9D97-3E26EC089AE3}">
      <dsp:nvSpPr>
        <dsp:cNvPr id="0" name=""/>
        <dsp:cNvSpPr/>
      </dsp:nvSpPr>
      <dsp:spPr>
        <a:xfrm rot="10800000">
          <a:off x="470903" y="4158486"/>
          <a:ext cx="2038034" cy="892303"/>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93481" tIns="76200" rIns="142240" bIns="76200" numCol="1" spcCol="1270" anchor="ctr" anchorCtr="0">
          <a:noAutofit/>
        </a:bodyPr>
        <a:lstStyle/>
        <a:p>
          <a:pPr marL="0" lvl="0" indent="0" algn="ctr" defTabSz="889000" rtl="0">
            <a:lnSpc>
              <a:spcPct val="90000"/>
            </a:lnSpc>
            <a:spcBef>
              <a:spcPct val="0"/>
            </a:spcBef>
            <a:spcAft>
              <a:spcPct val="35000"/>
            </a:spcAft>
            <a:buNone/>
          </a:pPr>
          <a:r>
            <a:rPr lang="en-US" sz="2000" i="1" kern="1200"/>
            <a:t>Faster tuning  </a:t>
          </a:r>
          <a:endParaRPr lang="en-CA" sz="2000" kern="1200"/>
        </a:p>
      </dsp:txBody>
      <dsp:txXfrm rot="10800000">
        <a:off x="693979" y="4158486"/>
        <a:ext cx="1814958" cy="892303"/>
      </dsp:txXfrm>
    </dsp:sp>
    <dsp:sp modelId="{D9DD9BE9-3F8C-4F22-880A-B774F3A53373}">
      <dsp:nvSpPr>
        <dsp:cNvPr id="0" name=""/>
        <dsp:cNvSpPr/>
      </dsp:nvSpPr>
      <dsp:spPr>
        <a:xfrm>
          <a:off x="84107" y="4155800"/>
          <a:ext cx="892303" cy="892303"/>
        </a:xfrm>
        <a:prstGeom prst="ellipse">
          <a:avLst/>
        </a:prstGeom>
        <a:blipFill>
          <a:blip xmlns:r="http://schemas.openxmlformats.org/officeDocument/2006/relationships" r:embed="rId4">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w="57150" cap="flat" cmpd="sng" algn="ctr">
          <a:solidFill>
            <a:schemeClr val="accent2"/>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EA2C40-E7AE-4DBF-BB87-1412ABEC59CF}">
      <dsp:nvSpPr>
        <dsp:cNvPr id="0" name=""/>
        <dsp:cNvSpPr/>
      </dsp:nvSpPr>
      <dsp:spPr>
        <a:xfrm rot="10800000">
          <a:off x="447672" y="682497"/>
          <a:ext cx="2069009" cy="892303"/>
        </a:xfrm>
        <a:prstGeom prst="homePlate">
          <a:avLst/>
        </a:prstGeom>
        <a:solidFill>
          <a:schemeClr val="accent1">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93481" tIns="76200" rIns="142240" bIns="76200" numCol="1" spcCol="1270" anchor="ctr" anchorCtr="0">
          <a:noAutofit/>
        </a:bodyPr>
        <a:lstStyle/>
        <a:p>
          <a:pPr marL="0" lvl="0" indent="0" algn="ctr" defTabSz="889000" rtl="0">
            <a:lnSpc>
              <a:spcPct val="90000"/>
            </a:lnSpc>
            <a:spcBef>
              <a:spcPct val="0"/>
            </a:spcBef>
            <a:spcAft>
              <a:spcPct val="35000"/>
            </a:spcAft>
            <a:buNone/>
          </a:pPr>
          <a:r>
            <a:rPr lang="en-US" sz="2000" i="1" kern="1200"/>
            <a:t>Scheduling</a:t>
          </a:r>
          <a:endParaRPr lang="en-CA" sz="2000" kern="1200"/>
        </a:p>
      </dsp:txBody>
      <dsp:txXfrm rot="10800000">
        <a:off x="670748" y="682497"/>
        <a:ext cx="1845933" cy="892303"/>
      </dsp:txXfrm>
    </dsp:sp>
    <dsp:sp modelId="{D506CD82-23C6-43AF-8225-6BC09F0A2C37}">
      <dsp:nvSpPr>
        <dsp:cNvPr id="0" name=""/>
        <dsp:cNvSpPr/>
      </dsp:nvSpPr>
      <dsp:spPr>
        <a:xfrm>
          <a:off x="67217" y="715646"/>
          <a:ext cx="892303" cy="892303"/>
        </a:xfrm>
        <a:prstGeom prst="ellipse">
          <a:avLst/>
        </a:prstGeom>
        <a:blipFill>
          <a:blip xmlns:r="http://schemas.openxmlformats.org/officeDocument/2006/relationships" r:embed="rId1" cstate="print">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8000" r="-48000"/>
          </a:stretch>
        </a:blipFill>
        <a:ln w="57150" cap="flat" cmpd="sng" algn="ctr">
          <a:solidFill>
            <a:schemeClr val="accent1">
              <a:lumMod val="75000"/>
            </a:schemeClr>
          </a:solidFill>
          <a:prstDash val="solid"/>
          <a:miter lim="800000"/>
        </a:ln>
        <a:effectLst/>
      </dsp:spPr>
      <dsp:style>
        <a:lnRef idx="3">
          <a:scrgbClr r="0" g="0" b="0"/>
        </a:lnRef>
        <a:fillRef idx="1">
          <a:scrgbClr r="0" g="0" b="0"/>
        </a:fillRef>
        <a:effectRef idx="1">
          <a:scrgbClr r="0" g="0" b="0"/>
        </a:effectRef>
        <a:fontRef idx="minor"/>
      </dsp:style>
    </dsp:sp>
    <dsp:sp modelId="{FCEC7117-2DF8-4733-92A2-BBC1DF0491EA}">
      <dsp:nvSpPr>
        <dsp:cNvPr id="0" name=""/>
        <dsp:cNvSpPr/>
      </dsp:nvSpPr>
      <dsp:spPr>
        <a:xfrm rot="10800000">
          <a:off x="457858" y="1841160"/>
          <a:ext cx="2055427" cy="892303"/>
        </a:xfrm>
        <a:prstGeom prst="homePlate">
          <a:avLst/>
        </a:prstGeom>
        <a:solidFill>
          <a:schemeClr val="accent1">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93481" tIns="76200" rIns="142240" bIns="76200" numCol="1" spcCol="1270" anchor="ctr" anchorCtr="0">
          <a:noAutofit/>
        </a:bodyPr>
        <a:lstStyle/>
        <a:p>
          <a:pPr marL="0" lvl="0" indent="0" algn="ctr" defTabSz="889000" rtl="0">
            <a:lnSpc>
              <a:spcPct val="90000"/>
            </a:lnSpc>
            <a:spcBef>
              <a:spcPct val="0"/>
            </a:spcBef>
            <a:spcAft>
              <a:spcPct val="35000"/>
            </a:spcAft>
            <a:buNone/>
          </a:pPr>
          <a:r>
            <a:rPr lang="en-US" sz="2000" i="1" kern="1200"/>
            <a:t>Training programs</a:t>
          </a:r>
          <a:endParaRPr lang="en-CA" sz="2000" kern="1200"/>
        </a:p>
      </dsp:txBody>
      <dsp:txXfrm rot="10800000">
        <a:off x="680934" y="1841160"/>
        <a:ext cx="1832351" cy="892303"/>
      </dsp:txXfrm>
    </dsp:sp>
    <dsp:sp modelId="{1E9754AA-92FC-454A-9FF3-07A1AF29755E}">
      <dsp:nvSpPr>
        <dsp:cNvPr id="0" name=""/>
        <dsp:cNvSpPr/>
      </dsp:nvSpPr>
      <dsp:spPr>
        <a:xfrm>
          <a:off x="34037" y="1841160"/>
          <a:ext cx="892303" cy="892303"/>
        </a:xfrm>
        <a:prstGeom prst="ellipse">
          <a:avLst/>
        </a:prstGeom>
        <a:blipFill>
          <a:blip xmlns:r="http://schemas.openxmlformats.org/officeDocument/2006/relationships" r:embed="rId2">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4000" r="-44000"/>
          </a:stretch>
        </a:blipFill>
        <a:ln w="57150" cap="flat" cmpd="sng" algn="ctr">
          <a:solidFill>
            <a:schemeClr val="accent1">
              <a:lumMod val="75000"/>
            </a:schemeClr>
          </a:solidFill>
          <a:prstDash val="solid"/>
          <a:miter lim="800000"/>
        </a:ln>
        <a:effectLst/>
      </dsp:spPr>
      <dsp:style>
        <a:lnRef idx="3">
          <a:scrgbClr r="0" g="0" b="0"/>
        </a:lnRef>
        <a:fillRef idx="1">
          <a:scrgbClr r="0" g="0" b="0"/>
        </a:fillRef>
        <a:effectRef idx="1">
          <a:scrgbClr r="0" g="0" b="0"/>
        </a:effectRef>
        <a:fontRef idx="minor"/>
      </dsp:style>
    </dsp:sp>
    <dsp:sp modelId="{61194B06-8FA3-4245-80D0-4C095DF1030B}">
      <dsp:nvSpPr>
        <dsp:cNvPr id="0" name=""/>
        <dsp:cNvSpPr/>
      </dsp:nvSpPr>
      <dsp:spPr>
        <a:xfrm rot="10800000">
          <a:off x="478576" y="2999823"/>
          <a:ext cx="2027804" cy="892303"/>
        </a:xfrm>
        <a:prstGeom prst="homePlate">
          <a:avLst/>
        </a:prstGeom>
        <a:solidFill>
          <a:schemeClr val="accent1">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93481" tIns="76200" rIns="142240" bIns="76200" numCol="1" spcCol="1270" anchor="ctr" anchorCtr="0">
          <a:noAutofit/>
        </a:bodyPr>
        <a:lstStyle/>
        <a:p>
          <a:pPr marL="0" lvl="0" indent="0" algn="ctr" defTabSz="889000" rtl="0">
            <a:lnSpc>
              <a:spcPct val="90000"/>
            </a:lnSpc>
            <a:spcBef>
              <a:spcPct val="0"/>
            </a:spcBef>
            <a:spcAft>
              <a:spcPct val="35000"/>
            </a:spcAft>
            <a:buNone/>
          </a:pPr>
          <a:r>
            <a:rPr lang="en-US" sz="2000" i="1" kern="1200"/>
            <a:t>Paperless </a:t>
          </a:r>
        </a:p>
        <a:p>
          <a:pPr marL="0" lvl="0" indent="0" algn="ctr" defTabSz="889000" rtl="0">
            <a:lnSpc>
              <a:spcPct val="90000"/>
            </a:lnSpc>
            <a:spcBef>
              <a:spcPct val="0"/>
            </a:spcBef>
            <a:spcAft>
              <a:spcPct val="35000"/>
            </a:spcAft>
            <a:buNone/>
          </a:pPr>
          <a:r>
            <a:rPr lang="en-US" sz="2000" i="1" kern="1200"/>
            <a:t>database</a:t>
          </a:r>
          <a:endParaRPr lang="en-CA" sz="2000" kern="1200"/>
        </a:p>
      </dsp:txBody>
      <dsp:txXfrm rot="10800000">
        <a:off x="701652" y="2999823"/>
        <a:ext cx="1804728" cy="892303"/>
      </dsp:txXfrm>
    </dsp:sp>
    <dsp:sp modelId="{0EDD7FD2-B4F2-4C1B-8C7F-892B205BDE75}">
      <dsp:nvSpPr>
        <dsp:cNvPr id="0" name=""/>
        <dsp:cNvSpPr/>
      </dsp:nvSpPr>
      <dsp:spPr>
        <a:xfrm>
          <a:off x="77519" y="2990677"/>
          <a:ext cx="892303" cy="892303"/>
        </a:xfrm>
        <a:prstGeom prst="ellipse">
          <a:avLst/>
        </a:prstGeom>
        <a:blipFill>
          <a:blip xmlns:r="http://schemas.openxmlformats.org/officeDocument/2006/relationships" r:embed="rId3">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17000" r="-17000"/>
          </a:stretch>
        </a:blipFill>
        <a:ln w="57150" cap="flat" cmpd="sng" algn="ctr">
          <a:solidFill>
            <a:schemeClr val="accent1">
              <a:lumMod val="75000"/>
            </a:schemeClr>
          </a:solidFill>
          <a:prstDash val="solid"/>
          <a:miter lim="800000"/>
        </a:ln>
        <a:effectLst/>
      </dsp:spPr>
      <dsp:style>
        <a:lnRef idx="3">
          <a:scrgbClr r="0" g="0" b="0"/>
        </a:lnRef>
        <a:fillRef idx="1">
          <a:scrgbClr r="0" g="0" b="0"/>
        </a:fillRef>
        <a:effectRef idx="1">
          <a:scrgbClr r="0" g="0" b="0"/>
        </a:effectRef>
        <a:fontRef idx="minor"/>
      </dsp:style>
    </dsp:sp>
    <dsp:sp modelId="{4F296741-54B3-4285-9D97-3E26EC089AE3}">
      <dsp:nvSpPr>
        <dsp:cNvPr id="0" name=""/>
        <dsp:cNvSpPr/>
      </dsp:nvSpPr>
      <dsp:spPr>
        <a:xfrm rot="10800000">
          <a:off x="470903" y="4158486"/>
          <a:ext cx="2038034" cy="892303"/>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93481" tIns="76200" rIns="142240" bIns="76200" numCol="1" spcCol="1270" anchor="ctr" anchorCtr="0">
          <a:noAutofit/>
        </a:bodyPr>
        <a:lstStyle/>
        <a:p>
          <a:pPr marL="0" lvl="0" indent="0" algn="ctr" defTabSz="889000" rtl="0">
            <a:lnSpc>
              <a:spcPct val="90000"/>
            </a:lnSpc>
            <a:spcBef>
              <a:spcPct val="0"/>
            </a:spcBef>
            <a:spcAft>
              <a:spcPct val="35000"/>
            </a:spcAft>
            <a:buNone/>
          </a:pPr>
          <a:r>
            <a:rPr lang="en-US" sz="2000" i="1" kern="1200"/>
            <a:t>Faster tuning  </a:t>
          </a:r>
          <a:endParaRPr lang="en-CA" sz="2000" kern="1200"/>
        </a:p>
      </dsp:txBody>
      <dsp:txXfrm rot="10800000">
        <a:off x="693979" y="4158486"/>
        <a:ext cx="1814958" cy="892303"/>
      </dsp:txXfrm>
    </dsp:sp>
    <dsp:sp modelId="{D9DD9BE9-3F8C-4F22-880A-B774F3A53373}">
      <dsp:nvSpPr>
        <dsp:cNvPr id="0" name=""/>
        <dsp:cNvSpPr/>
      </dsp:nvSpPr>
      <dsp:spPr>
        <a:xfrm>
          <a:off x="84107" y="4155800"/>
          <a:ext cx="892303" cy="892303"/>
        </a:xfrm>
        <a:prstGeom prst="ellipse">
          <a:avLst/>
        </a:prstGeom>
        <a:blipFill>
          <a:blip xmlns:r="http://schemas.openxmlformats.org/officeDocument/2006/relationships" r:embed="rId4">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w="57150" cap="flat" cmpd="sng" algn="ctr">
          <a:solidFill>
            <a:schemeClr val="accent2"/>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EA2C40-E7AE-4DBF-BB87-1412ABEC59CF}">
      <dsp:nvSpPr>
        <dsp:cNvPr id="0" name=""/>
        <dsp:cNvSpPr/>
      </dsp:nvSpPr>
      <dsp:spPr>
        <a:xfrm rot="10800000">
          <a:off x="447672" y="682497"/>
          <a:ext cx="2069009" cy="892303"/>
        </a:xfrm>
        <a:prstGeom prst="homePlate">
          <a:avLst/>
        </a:prstGeom>
        <a:solidFill>
          <a:schemeClr val="accent1">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93481" tIns="76200" rIns="142240" bIns="76200" numCol="1" spcCol="1270" anchor="ctr" anchorCtr="0">
          <a:noAutofit/>
        </a:bodyPr>
        <a:lstStyle/>
        <a:p>
          <a:pPr marL="0" lvl="0" indent="0" algn="ctr" defTabSz="889000" rtl="0">
            <a:lnSpc>
              <a:spcPct val="90000"/>
            </a:lnSpc>
            <a:spcBef>
              <a:spcPct val="0"/>
            </a:spcBef>
            <a:spcAft>
              <a:spcPct val="35000"/>
            </a:spcAft>
            <a:buNone/>
          </a:pPr>
          <a:r>
            <a:rPr lang="en-US" sz="2000" i="1" kern="1200"/>
            <a:t>Scheduling</a:t>
          </a:r>
          <a:endParaRPr lang="en-CA" sz="2000" kern="1200"/>
        </a:p>
      </dsp:txBody>
      <dsp:txXfrm rot="10800000">
        <a:off x="670748" y="682497"/>
        <a:ext cx="1845933" cy="892303"/>
      </dsp:txXfrm>
    </dsp:sp>
    <dsp:sp modelId="{D506CD82-23C6-43AF-8225-6BC09F0A2C37}">
      <dsp:nvSpPr>
        <dsp:cNvPr id="0" name=""/>
        <dsp:cNvSpPr/>
      </dsp:nvSpPr>
      <dsp:spPr>
        <a:xfrm>
          <a:off x="67217" y="715646"/>
          <a:ext cx="892303" cy="892303"/>
        </a:xfrm>
        <a:prstGeom prst="ellipse">
          <a:avLst/>
        </a:prstGeom>
        <a:blipFill>
          <a:blip xmlns:r="http://schemas.openxmlformats.org/officeDocument/2006/relationships" r:embed="rId1" cstate="print">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8000" r="-48000"/>
          </a:stretch>
        </a:blipFill>
        <a:ln w="57150" cap="flat" cmpd="sng" algn="ctr">
          <a:solidFill>
            <a:schemeClr val="accent1">
              <a:lumMod val="75000"/>
            </a:schemeClr>
          </a:solidFill>
          <a:prstDash val="solid"/>
          <a:miter lim="800000"/>
        </a:ln>
        <a:effectLst/>
      </dsp:spPr>
      <dsp:style>
        <a:lnRef idx="3">
          <a:scrgbClr r="0" g="0" b="0"/>
        </a:lnRef>
        <a:fillRef idx="1">
          <a:scrgbClr r="0" g="0" b="0"/>
        </a:fillRef>
        <a:effectRef idx="1">
          <a:scrgbClr r="0" g="0" b="0"/>
        </a:effectRef>
        <a:fontRef idx="minor"/>
      </dsp:style>
    </dsp:sp>
    <dsp:sp modelId="{FCEC7117-2DF8-4733-92A2-BBC1DF0491EA}">
      <dsp:nvSpPr>
        <dsp:cNvPr id="0" name=""/>
        <dsp:cNvSpPr/>
      </dsp:nvSpPr>
      <dsp:spPr>
        <a:xfrm rot="10800000">
          <a:off x="457858" y="1841160"/>
          <a:ext cx="2055427" cy="892303"/>
        </a:xfrm>
        <a:prstGeom prst="homePlate">
          <a:avLst/>
        </a:prstGeom>
        <a:solidFill>
          <a:schemeClr val="accent1">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93481" tIns="76200" rIns="142240" bIns="76200" numCol="1" spcCol="1270" anchor="ctr" anchorCtr="0">
          <a:noAutofit/>
        </a:bodyPr>
        <a:lstStyle/>
        <a:p>
          <a:pPr marL="0" lvl="0" indent="0" algn="ctr" defTabSz="889000" rtl="0">
            <a:lnSpc>
              <a:spcPct val="90000"/>
            </a:lnSpc>
            <a:spcBef>
              <a:spcPct val="0"/>
            </a:spcBef>
            <a:spcAft>
              <a:spcPct val="35000"/>
            </a:spcAft>
            <a:buNone/>
          </a:pPr>
          <a:r>
            <a:rPr lang="en-US" sz="2000" i="1" kern="1200"/>
            <a:t>Training programs</a:t>
          </a:r>
          <a:endParaRPr lang="en-CA" sz="2000" kern="1200"/>
        </a:p>
      </dsp:txBody>
      <dsp:txXfrm rot="10800000">
        <a:off x="680934" y="1841160"/>
        <a:ext cx="1832351" cy="892303"/>
      </dsp:txXfrm>
    </dsp:sp>
    <dsp:sp modelId="{1E9754AA-92FC-454A-9FF3-07A1AF29755E}">
      <dsp:nvSpPr>
        <dsp:cNvPr id="0" name=""/>
        <dsp:cNvSpPr/>
      </dsp:nvSpPr>
      <dsp:spPr>
        <a:xfrm>
          <a:off x="34037" y="1841160"/>
          <a:ext cx="892303" cy="892303"/>
        </a:xfrm>
        <a:prstGeom prst="ellipse">
          <a:avLst/>
        </a:prstGeom>
        <a:blipFill>
          <a:blip xmlns:r="http://schemas.openxmlformats.org/officeDocument/2006/relationships" r:embed="rId2">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44000" r="-44000"/>
          </a:stretch>
        </a:blipFill>
        <a:ln w="57150" cap="flat" cmpd="sng" algn="ctr">
          <a:solidFill>
            <a:schemeClr val="accent1">
              <a:lumMod val="75000"/>
            </a:schemeClr>
          </a:solidFill>
          <a:prstDash val="solid"/>
          <a:miter lim="800000"/>
        </a:ln>
        <a:effectLst/>
      </dsp:spPr>
      <dsp:style>
        <a:lnRef idx="3">
          <a:scrgbClr r="0" g="0" b="0"/>
        </a:lnRef>
        <a:fillRef idx="1">
          <a:scrgbClr r="0" g="0" b="0"/>
        </a:fillRef>
        <a:effectRef idx="1">
          <a:scrgbClr r="0" g="0" b="0"/>
        </a:effectRef>
        <a:fontRef idx="minor"/>
      </dsp:style>
    </dsp:sp>
    <dsp:sp modelId="{61194B06-8FA3-4245-80D0-4C095DF1030B}">
      <dsp:nvSpPr>
        <dsp:cNvPr id="0" name=""/>
        <dsp:cNvSpPr/>
      </dsp:nvSpPr>
      <dsp:spPr>
        <a:xfrm rot="10800000">
          <a:off x="478576" y="2999823"/>
          <a:ext cx="2027804" cy="892303"/>
        </a:xfrm>
        <a:prstGeom prst="homePlate">
          <a:avLst/>
        </a:prstGeom>
        <a:solidFill>
          <a:schemeClr val="accent1">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93481" tIns="76200" rIns="142240" bIns="76200" numCol="1" spcCol="1270" anchor="ctr" anchorCtr="0">
          <a:noAutofit/>
        </a:bodyPr>
        <a:lstStyle/>
        <a:p>
          <a:pPr marL="0" lvl="0" indent="0" algn="ctr" defTabSz="889000" rtl="0">
            <a:lnSpc>
              <a:spcPct val="90000"/>
            </a:lnSpc>
            <a:spcBef>
              <a:spcPct val="0"/>
            </a:spcBef>
            <a:spcAft>
              <a:spcPct val="35000"/>
            </a:spcAft>
            <a:buNone/>
          </a:pPr>
          <a:r>
            <a:rPr lang="en-US" sz="2000" i="1" kern="1200"/>
            <a:t>Paperless </a:t>
          </a:r>
        </a:p>
        <a:p>
          <a:pPr marL="0" lvl="0" indent="0" algn="ctr" defTabSz="889000" rtl="0">
            <a:lnSpc>
              <a:spcPct val="90000"/>
            </a:lnSpc>
            <a:spcBef>
              <a:spcPct val="0"/>
            </a:spcBef>
            <a:spcAft>
              <a:spcPct val="35000"/>
            </a:spcAft>
            <a:buNone/>
          </a:pPr>
          <a:r>
            <a:rPr lang="en-US" sz="2000" i="1" kern="1200"/>
            <a:t>database</a:t>
          </a:r>
          <a:endParaRPr lang="en-CA" sz="2000" kern="1200"/>
        </a:p>
      </dsp:txBody>
      <dsp:txXfrm rot="10800000">
        <a:off x="701652" y="2999823"/>
        <a:ext cx="1804728" cy="892303"/>
      </dsp:txXfrm>
    </dsp:sp>
    <dsp:sp modelId="{0EDD7FD2-B4F2-4C1B-8C7F-892B205BDE75}">
      <dsp:nvSpPr>
        <dsp:cNvPr id="0" name=""/>
        <dsp:cNvSpPr/>
      </dsp:nvSpPr>
      <dsp:spPr>
        <a:xfrm>
          <a:off x="77519" y="2990677"/>
          <a:ext cx="892303" cy="892303"/>
        </a:xfrm>
        <a:prstGeom prst="ellipse">
          <a:avLst/>
        </a:prstGeom>
        <a:blipFill>
          <a:blip xmlns:r="http://schemas.openxmlformats.org/officeDocument/2006/relationships" r:embed="rId3">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17000" r="-17000"/>
          </a:stretch>
        </a:blipFill>
        <a:ln w="57150" cap="flat" cmpd="sng" algn="ctr">
          <a:solidFill>
            <a:schemeClr val="accent1">
              <a:lumMod val="75000"/>
            </a:schemeClr>
          </a:solidFill>
          <a:prstDash val="solid"/>
          <a:miter lim="800000"/>
        </a:ln>
        <a:effectLst/>
      </dsp:spPr>
      <dsp:style>
        <a:lnRef idx="3">
          <a:scrgbClr r="0" g="0" b="0"/>
        </a:lnRef>
        <a:fillRef idx="1">
          <a:scrgbClr r="0" g="0" b="0"/>
        </a:fillRef>
        <a:effectRef idx="1">
          <a:scrgbClr r="0" g="0" b="0"/>
        </a:effectRef>
        <a:fontRef idx="minor"/>
      </dsp:style>
    </dsp:sp>
    <dsp:sp modelId="{4F296741-54B3-4285-9D97-3E26EC089AE3}">
      <dsp:nvSpPr>
        <dsp:cNvPr id="0" name=""/>
        <dsp:cNvSpPr/>
      </dsp:nvSpPr>
      <dsp:spPr>
        <a:xfrm rot="10800000">
          <a:off x="470903" y="4158486"/>
          <a:ext cx="2038034" cy="892303"/>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93481" tIns="76200" rIns="142240" bIns="76200" numCol="1" spcCol="1270" anchor="ctr" anchorCtr="0">
          <a:noAutofit/>
        </a:bodyPr>
        <a:lstStyle/>
        <a:p>
          <a:pPr marL="0" lvl="0" indent="0" algn="ctr" defTabSz="889000" rtl="0">
            <a:lnSpc>
              <a:spcPct val="90000"/>
            </a:lnSpc>
            <a:spcBef>
              <a:spcPct val="0"/>
            </a:spcBef>
            <a:spcAft>
              <a:spcPct val="35000"/>
            </a:spcAft>
            <a:buNone/>
          </a:pPr>
          <a:r>
            <a:rPr lang="en-US" sz="2000" i="1" kern="1200"/>
            <a:t>Faster tuning  </a:t>
          </a:r>
          <a:endParaRPr lang="en-CA" sz="2000" kern="1200"/>
        </a:p>
      </dsp:txBody>
      <dsp:txXfrm rot="10800000">
        <a:off x="693979" y="4158486"/>
        <a:ext cx="1814958" cy="892303"/>
      </dsp:txXfrm>
    </dsp:sp>
    <dsp:sp modelId="{D9DD9BE9-3F8C-4F22-880A-B774F3A53373}">
      <dsp:nvSpPr>
        <dsp:cNvPr id="0" name=""/>
        <dsp:cNvSpPr/>
      </dsp:nvSpPr>
      <dsp:spPr>
        <a:xfrm>
          <a:off x="84107" y="4155800"/>
          <a:ext cx="892303" cy="892303"/>
        </a:xfrm>
        <a:prstGeom prst="ellipse">
          <a:avLst/>
        </a:prstGeom>
        <a:blipFill>
          <a:blip xmlns:r="http://schemas.openxmlformats.org/officeDocument/2006/relationships" r:embed="rId4">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w="57150" cap="flat" cmpd="sng" algn="ctr">
          <a:solidFill>
            <a:schemeClr val="accent2"/>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F9C03A-79D8-174C-8A65-8B724BE9D7B5}" type="datetimeFigureOut">
              <a:rPr lang="en-US" smtClean="0"/>
              <a:t>11/14/2019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D49E93-5542-D14B-A07B-05AD65D6EB97}" type="slidenum">
              <a:rPr lang="en-US" smtClean="0"/>
              <a:t>‹#›</a:t>
            </a:fld>
            <a:endParaRPr lang="en-US"/>
          </a:p>
        </p:txBody>
      </p:sp>
    </p:spTree>
    <p:extLst>
      <p:ext uri="{BB962C8B-B14F-4D97-AF65-F5344CB8AC3E}">
        <p14:creationId xmlns:p14="http://schemas.microsoft.com/office/powerpoint/2010/main" val="1989204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03967B-E13D-644C-B749-25F5E6C5117C}" type="datetimeFigureOut">
              <a:rPr lang="en-US" smtClean="0"/>
              <a:t>11/14/2019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A6A82-C43D-0E45-8BBC-3BA89641B414}" type="slidenum">
              <a:rPr lang="en-US" smtClean="0"/>
              <a:t>‹#›</a:t>
            </a:fld>
            <a:endParaRPr lang="en-US"/>
          </a:p>
        </p:txBody>
      </p:sp>
    </p:spTree>
    <p:extLst>
      <p:ext uri="{BB962C8B-B14F-4D97-AF65-F5344CB8AC3E}">
        <p14:creationId xmlns:p14="http://schemas.microsoft.com/office/powerpoint/2010/main" val="1504460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start with questions. Today if someone ask what are web apps, the most people will think about website and webpage. Like google which has millions of visits</a:t>
            </a:r>
            <a:r>
              <a:rPr lang="en-US" baseline="0"/>
              <a:t> everyday</a:t>
            </a:r>
            <a:r>
              <a:rPr lang="en-US"/>
              <a:t>, TRIUMF website,</a:t>
            </a:r>
            <a:r>
              <a:rPr lang="en-US" baseline="0"/>
              <a:t> and</a:t>
            </a:r>
            <a:r>
              <a:rPr lang="en-US"/>
              <a:t> ARW2019 webpage. However, web apps also can be very useful</a:t>
            </a:r>
            <a:r>
              <a:rPr lang="en-US" baseline="0"/>
              <a:t> tools for inside of company, for group of people in operations.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t>That</a:t>
            </a:r>
            <a:r>
              <a:rPr lang="en-US" b="0" i="0" baseline="0"/>
              <a:t> is</a:t>
            </a:r>
            <a:r>
              <a:rPr lang="en-US" b="0" i="0"/>
              <a:t> why we want to use web apps for operations. Because browsers are most widely used tools now. They are crossover the OS from all computers or mobile devices. By using apps it</a:t>
            </a:r>
            <a:r>
              <a:rPr lang="en-US" b="0" i="0" baseline="0"/>
              <a:t> is </a:t>
            </a:r>
            <a:r>
              <a:rPr lang="en-US" b="0" i="0"/>
              <a:t>easily to build the connections between people, users and machines.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New technology and open source tools make development easier and quicker. User</a:t>
            </a:r>
            <a:r>
              <a:rPr lang="en-US" baseline="0"/>
              <a:t>s make web apps become possible.</a:t>
            </a: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p>
          <a:p>
            <a:endParaRPr lang="en-US" b="0" i="0"/>
          </a:p>
        </p:txBody>
      </p:sp>
      <p:sp>
        <p:nvSpPr>
          <p:cNvPr id="4" name="Slide Number Placeholder 3"/>
          <p:cNvSpPr>
            <a:spLocks noGrp="1"/>
          </p:cNvSpPr>
          <p:nvPr>
            <p:ph type="sldNum" sz="quarter" idx="10"/>
          </p:nvPr>
        </p:nvSpPr>
        <p:spPr/>
        <p:txBody>
          <a:bodyPr/>
          <a:lstStyle/>
          <a:p>
            <a:fld id="{1AFA6A82-C43D-0E45-8BBC-3BA89641B414}" type="slidenum">
              <a:rPr lang="en-US" smtClean="0"/>
              <a:t>2</a:t>
            </a:fld>
            <a:endParaRPr lang="en-US"/>
          </a:p>
        </p:txBody>
      </p:sp>
    </p:spTree>
    <p:extLst>
      <p:ext uri="{BB962C8B-B14F-4D97-AF65-F5344CB8AC3E}">
        <p14:creationId xmlns:p14="http://schemas.microsoft.com/office/powerpoint/2010/main" val="1204651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example</a:t>
            </a:r>
            <a:r>
              <a:rPr lang="en-US" baseline="0"/>
              <a:t> app was developed by our beam delivery group but the purpose is for improve our operators tuning experience. By using </a:t>
            </a:r>
            <a:r>
              <a:rPr lang="en-US" baseline="0" err="1"/>
              <a:t>TuneX</a:t>
            </a:r>
            <a:r>
              <a:rPr lang="en-US" baseline="0"/>
              <a:t> app we setup a tune become very easy and quick. If it was 30 minutes job by manually input, we can finish in a few minutes now, and it really reduced human errors. </a:t>
            </a:r>
            <a:endParaRPr lang="en-CA"/>
          </a:p>
          <a:p>
            <a:endParaRPr lang="en-CA"/>
          </a:p>
        </p:txBody>
      </p:sp>
      <p:sp>
        <p:nvSpPr>
          <p:cNvPr id="4" name="Slide Number Placeholder 3"/>
          <p:cNvSpPr>
            <a:spLocks noGrp="1"/>
          </p:cNvSpPr>
          <p:nvPr>
            <p:ph type="sldNum" sz="quarter" idx="10"/>
          </p:nvPr>
        </p:nvSpPr>
        <p:spPr/>
        <p:txBody>
          <a:bodyPr/>
          <a:lstStyle/>
          <a:p>
            <a:fld id="{1AFA6A82-C43D-0E45-8BBC-3BA89641B414}" type="slidenum">
              <a:rPr lang="en-US" smtClean="0"/>
              <a:t>11</a:t>
            </a:fld>
            <a:endParaRPr lang="en-US"/>
          </a:p>
        </p:txBody>
      </p:sp>
    </p:spTree>
    <p:extLst>
      <p:ext uri="{BB962C8B-B14F-4D97-AF65-F5344CB8AC3E}">
        <p14:creationId xmlns:p14="http://schemas.microsoft.com/office/powerpoint/2010/main" val="1032823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another web app name Tune</a:t>
            </a:r>
            <a:r>
              <a:rPr lang="en-US" baseline="0"/>
              <a:t> Display which c</a:t>
            </a:r>
            <a:r>
              <a:rPr lang="en-US"/>
              <a:t>omes along</a:t>
            </a:r>
            <a:r>
              <a:rPr lang="en-US" baseline="0"/>
              <a:t> with </a:t>
            </a:r>
            <a:r>
              <a:rPr lang="en-US" baseline="0" err="1"/>
              <a:t>TuneX</a:t>
            </a:r>
            <a:r>
              <a:rPr lang="en-US" baseline="0"/>
              <a:t> . This program can display the tune status.  If a device setup point was out of theoretical range, the device shows as red bar. Put mouse on it will shows how far away it was. It helps to do diagnostics to a tune setup.</a:t>
            </a:r>
            <a:endParaRPr lang="en-CA"/>
          </a:p>
          <a:p>
            <a:endParaRPr lang="en-CA"/>
          </a:p>
        </p:txBody>
      </p:sp>
      <p:sp>
        <p:nvSpPr>
          <p:cNvPr id="4" name="Slide Number Placeholder 3"/>
          <p:cNvSpPr>
            <a:spLocks noGrp="1"/>
          </p:cNvSpPr>
          <p:nvPr>
            <p:ph type="sldNum" sz="quarter" idx="10"/>
          </p:nvPr>
        </p:nvSpPr>
        <p:spPr/>
        <p:txBody>
          <a:bodyPr/>
          <a:lstStyle/>
          <a:p>
            <a:fld id="{1AFA6A82-C43D-0E45-8BBC-3BA89641B414}" type="slidenum">
              <a:rPr lang="en-US" smtClean="0"/>
              <a:t>12</a:t>
            </a:fld>
            <a:endParaRPr lang="en-US"/>
          </a:p>
        </p:txBody>
      </p:sp>
    </p:spTree>
    <p:extLst>
      <p:ext uri="{BB962C8B-B14F-4D97-AF65-F5344CB8AC3E}">
        <p14:creationId xmlns:p14="http://schemas.microsoft.com/office/powerpoint/2010/main" val="4192244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Preventive Maintenance is important for machine reliability. If we can recognize machines faults before the faults become significant we will reduce the down time significantly. This example</a:t>
            </a:r>
            <a:r>
              <a:rPr lang="en-US" baseline="0"/>
              <a:t> shows backing pumps monitoring system app. Big picture is our </a:t>
            </a:r>
            <a:r>
              <a:rPr lang="en-US" baseline="0" err="1"/>
              <a:t>isac</a:t>
            </a:r>
            <a:r>
              <a:rPr lang="en-US" baseline="0"/>
              <a:t> vacuum system overview. Backing pumps will usually not be noticed until we need to start a turbo pumps. Like pictures on the right, we need to go into every sections to get backing pumps readings. </a:t>
            </a:r>
            <a:endParaRPr lang="en-CA"/>
          </a:p>
        </p:txBody>
      </p:sp>
      <p:sp>
        <p:nvSpPr>
          <p:cNvPr id="4" name="Slide Number Placeholder 3"/>
          <p:cNvSpPr>
            <a:spLocks noGrp="1"/>
          </p:cNvSpPr>
          <p:nvPr>
            <p:ph type="sldNum" sz="quarter" idx="10"/>
          </p:nvPr>
        </p:nvSpPr>
        <p:spPr/>
        <p:txBody>
          <a:bodyPr/>
          <a:lstStyle/>
          <a:p>
            <a:fld id="{D263A2BF-8ACD-4191-97F8-5B60316BA5A2}" type="slidenum">
              <a:rPr lang="en-CA" smtClean="0"/>
              <a:pPr/>
              <a:t>13</a:t>
            </a:fld>
            <a:endParaRPr lang="en-CA"/>
          </a:p>
        </p:txBody>
      </p:sp>
    </p:spTree>
    <p:extLst>
      <p:ext uri="{BB962C8B-B14F-4D97-AF65-F5344CB8AC3E}">
        <p14:creationId xmlns:p14="http://schemas.microsoft.com/office/powerpoint/2010/main" val="2044367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Usually 50 </a:t>
            </a:r>
            <a:r>
              <a:rPr lang="en-US" baseline="0" err="1"/>
              <a:t>mT</a:t>
            </a:r>
            <a:r>
              <a:rPr lang="en-US" baseline="0"/>
              <a:t> is TP start limit. If we find TP can’t start because backing pump can not work to get pressure below 50mT, then work on the back pump first, get delay to start TPs and make unnecessary downtime. </a:t>
            </a:r>
            <a:endParaRPr lang="en-CA"/>
          </a:p>
        </p:txBody>
      </p:sp>
      <p:sp>
        <p:nvSpPr>
          <p:cNvPr id="4" name="Slide Number Placeholder 3"/>
          <p:cNvSpPr>
            <a:spLocks noGrp="1"/>
          </p:cNvSpPr>
          <p:nvPr>
            <p:ph type="sldNum" sz="quarter" idx="10"/>
          </p:nvPr>
        </p:nvSpPr>
        <p:spPr/>
        <p:txBody>
          <a:bodyPr/>
          <a:lstStyle/>
          <a:p>
            <a:fld id="{D263A2BF-8ACD-4191-97F8-5B60316BA5A2}" type="slidenum">
              <a:rPr lang="en-CA" smtClean="0"/>
              <a:pPr/>
              <a:t>14</a:t>
            </a:fld>
            <a:endParaRPr lang="en-CA"/>
          </a:p>
        </p:txBody>
      </p:sp>
    </p:spTree>
    <p:extLst>
      <p:ext uri="{BB962C8B-B14F-4D97-AF65-F5344CB8AC3E}">
        <p14:creationId xmlns:p14="http://schemas.microsoft.com/office/powerpoint/2010/main" val="30476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web</a:t>
            </a:r>
            <a:r>
              <a:rPr lang="en-US" baseline="0"/>
              <a:t> app to display all backing pumps in the IASC area. Color code shows the pump’s status. Green color is for pressure below 50mT. Orange color is for above 50mT but below 100 </a:t>
            </a:r>
            <a:r>
              <a:rPr lang="en-US" baseline="0" err="1"/>
              <a:t>mT.</a:t>
            </a:r>
            <a:r>
              <a:rPr lang="en-US" baseline="0"/>
              <a:t> Red color is for above 100 </a:t>
            </a:r>
            <a:r>
              <a:rPr lang="en-US" baseline="0" err="1"/>
              <a:t>mT.</a:t>
            </a:r>
            <a:r>
              <a:rPr lang="en-US" baseline="0"/>
              <a:t> Black color is for atmosphere, means pump is off. That makes us to know all backing pumps status and we can make e-fault to report the bumps become red color. This way we can do monitoring for any devices which have the parameters can be used as devices status. This way can find the situation of the devices gradually to get worse and do the maintenance before they are broken. </a:t>
            </a:r>
            <a:endParaRPr lang="en-CA"/>
          </a:p>
        </p:txBody>
      </p:sp>
      <p:sp>
        <p:nvSpPr>
          <p:cNvPr id="4" name="Slide Number Placeholder 3"/>
          <p:cNvSpPr>
            <a:spLocks noGrp="1"/>
          </p:cNvSpPr>
          <p:nvPr>
            <p:ph type="sldNum" sz="quarter" idx="10"/>
          </p:nvPr>
        </p:nvSpPr>
        <p:spPr/>
        <p:txBody>
          <a:bodyPr/>
          <a:lstStyle/>
          <a:p>
            <a:fld id="{D263A2BF-8ACD-4191-97F8-5B60316BA5A2}" type="slidenum">
              <a:rPr lang="en-CA" smtClean="0"/>
              <a:pPr/>
              <a:t>15</a:t>
            </a:fld>
            <a:endParaRPr lang="en-CA"/>
          </a:p>
        </p:txBody>
      </p:sp>
    </p:spTree>
    <p:extLst>
      <p:ext uri="{BB962C8B-B14F-4D97-AF65-F5344CB8AC3E}">
        <p14:creationId xmlns:p14="http://schemas.microsoft.com/office/powerpoint/2010/main" val="2849454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When we deliver the beam our system overview, some times it doesn't show every piece of device on the path. Some low diagnostics devices could put in and forget to move out. Like this beam line from HEBT1 section. From overview we can not see the device HEBT:SCD5 in. It only shows on section page as small green color. However if we forget to remove it from beam line, not only block the beam delivery but also get risky to damage the device.</a:t>
            </a:r>
            <a:endParaRPr lang="en-CA"/>
          </a:p>
        </p:txBody>
      </p:sp>
      <p:sp>
        <p:nvSpPr>
          <p:cNvPr id="4" name="Slide Number Placeholder 3"/>
          <p:cNvSpPr>
            <a:spLocks noGrp="1"/>
          </p:cNvSpPr>
          <p:nvPr>
            <p:ph type="sldNum" sz="quarter" idx="10"/>
          </p:nvPr>
        </p:nvSpPr>
        <p:spPr/>
        <p:txBody>
          <a:bodyPr/>
          <a:lstStyle/>
          <a:p>
            <a:fld id="{D263A2BF-8ACD-4191-97F8-5B60316BA5A2}" type="slidenum">
              <a:rPr lang="en-CA" smtClean="0"/>
              <a:pPr/>
              <a:t>16</a:t>
            </a:fld>
            <a:endParaRPr lang="en-CA"/>
          </a:p>
        </p:txBody>
      </p:sp>
    </p:spTree>
    <p:extLst>
      <p:ext uri="{BB962C8B-B14F-4D97-AF65-F5344CB8AC3E}">
        <p14:creationId xmlns:p14="http://schemas.microsoft.com/office/powerpoint/2010/main" val="3887893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our beam path any of diagnostics devices in the way or slits failed to calibration could make beam delivery difficulty</a:t>
            </a:r>
            <a:r>
              <a:rPr lang="en-US" baseline="0"/>
              <a:t> and delay. We planed to have the app to show the only beam path which can be selected from beam path list, with all possible blocking devices status. If a cup or </a:t>
            </a:r>
            <a:r>
              <a:rPr lang="en-US" baseline="0" err="1"/>
              <a:t>channeltrom</a:t>
            </a:r>
            <a:r>
              <a:rPr lang="en-US" baseline="0"/>
              <a:t> in, or a slit failed calibration, it will show as red color and beam stopped by it. If we remove the cup the beam will go ahead to get next stop. This display will help to find beam position quickly and reduce down time caused by intercepting devices. </a:t>
            </a:r>
            <a:endParaRPr lang="en-CA"/>
          </a:p>
        </p:txBody>
      </p:sp>
      <p:sp>
        <p:nvSpPr>
          <p:cNvPr id="4" name="Slide Number Placeholder 3"/>
          <p:cNvSpPr>
            <a:spLocks noGrp="1"/>
          </p:cNvSpPr>
          <p:nvPr>
            <p:ph type="sldNum" sz="quarter" idx="10"/>
          </p:nvPr>
        </p:nvSpPr>
        <p:spPr/>
        <p:txBody>
          <a:bodyPr/>
          <a:lstStyle/>
          <a:p>
            <a:fld id="{D263A2BF-8ACD-4191-97F8-5B60316BA5A2}" type="slidenum">
              <a:rPr lang="en-CA" smtClean="0"/>
              <a:pPr/>
              <a:t>17</a:t>
            </a:fld>
            <a:endParaRPr lang="en-CA"/>
          </a:p>
        </p:txBody>
      </p:sp>
    </p:spTree>
    <p:extLst>
      <p:ext uri="{BB962C8B-B14F-4D97-AF65-F5344CB8AC3E}">
        <p14:creationId xmlns:p14="http://schemas.microsoft.com/office/powerpoint/2010/main" val="633262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our beam path any of diagnostics devices in the way or slits failed to calibration could make beam delivery difficulty</a:t>
            </a:r>
            <a:r>
              <a:rPr lang="en-US" baseline="0"/>
              <a:t> and delay. We planed to have the app to show the only beam path which can be selected from beam path list, with all possible blocking devices status. If a cup or </a:t>
            </a:r>
            <a:r>
              <a:rPr lang="en-US" baseline="0" err="1"/>
              <a:t>channeltrom</a:t>
            </a:r>
            <a:r>
              <a:rPr lang="en-US" baseline="0"/>
              <a:t> in, or a slit failed calibration, it will show as red color and beam stopped by it. If we remove the cup the beam will go ahead to get next stop. This display will help to find beam position quickly and reduce down time caused by intercepting devices. </a:t>
            </a:r>
            <a:endParaRPr lang="en-CA"/>
          </a:p>
        </p:txBody>
      </p:sp>
      <p:sp>
        <p:nvSpPr>
          <p:cNvPr id="4" name="Slide Number Placeholder 3"/>
          <p:cNvSpPr>
            <a:spLocks noGrp="1"/>
          </p:cNvSpPr>
          <p:nvPr>
            <p:ph type="sldNum" sz="quarter" idx="10"/>
          </p:nvPr>
        </p:nvSpPr>
        <p:spPr/>
        <p:txBody>
          <a:bodyPr/>
          <a:lstStyle/>
          <a:p>
            <a:fld id="{D263A2BF-8ACD-4191-97F8-5B60316BA5A2}" type="slidenum">
              <a:rPr lang="en-CA" smtClean="0"/>
              <a:pPr/>
              <a:t>18</a:t>
            </a:fld>
            <a:endParaRPr lang="en-CA"/>
          </a:p>
        </p:txBody>
      </p:sp>
    </p:spTree>
    <p:extLst>
      <p:ext uri="{BB962C8B-B14F-4D97-AF65-F5344CB8AC3E}">
        <p14:creationId xmlns:p14="http://schemas.microsoft.com/office/powerpoint/2010/main" val="3228041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used to create our web apps</a:t>
            </a:r>
            <a:r>
              <a:rPr lang="en-US" baseline="0"/>
              <a:t> by using Perl language + PostgreSQL. Now Python has become popular and more operators are interested in learning python. We have projects using Python framework now that have proved it is really a quick tool for creating a web app. </a:t>
            </a:r>
            <a:endParaRPr lang="en-CA"/>
          </a:p>
        </p:txBody>
      </p:sp>
      <p:sp>
        <p:nvSpPr>
          <p:cNvPr id="4" name="Slide Number Placeholder 3"/>
          <p:cNvSpPr>
            <a:spLocks noGrp="1"/>
          </p:cNvSpPr>
          <p:nvPr>
            <p:ph type="sldNum" sz="quarter" idx="10"/>
          </p:nvPr>
        </p:nvSpPr>
        <p:spPr/>
        <p:txBody>
          <a:bodyPr/>
          <a:lstStyle/>
          <a:p>
            <a:fld id="{D263A2BF-8ACD-4191-97F8-5B60316BA5A2}" type="slidenum">
              <a:rPr lang="en-CA" smtClean="0"/>
              <a:pPr/>
              <a:t>19</a:t>
            </a:fld>
            <a:endParaRPr lang="en-CA"/>
          </a:p>
        </p:txBody>
      </p:sp>
    </p:spTree>
    <p:extLst>
      <p:ext uri="{BB962C8B-B14F-4D97-AF65-F5344CB8AC3E}">
        <p14:creationId xmlns:p14="http://schemas.microsoft.com/office/powerpoint/2010/main" val="3161252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Here is a sample chart to explain how Python framework does the job. </a:t>
            </a:r>
            <a:endParaRPr lang="en-CA"/>
          </a:p>
        </p:txBody>
      </p:sp>
      <p:sp>
        <p:nvSpPr>
          <p:cNvPr id="4" name="Slide Number Placeholder 3"/>
          <p:cNvSpPr>
            <a:spLocks noGrp="1"/>
          </p:cNvSpPr>
          <p:nvPr>
            <p:ph type="sldNum" sz="quarter" idx="10"/>
          </p:nvPr>
        </p:nvSpPr>
        <p:spPr/>
        <p:txBody>
          <a:bodyPr/>
          <a:lstStyle/>
          <a:p>
            <a:fld id="{D263A2BF-8ACD-4191-97F8-5B60316BA5A2}" type="slidenum">
              <a:rPr lang="en-CA" smtClean="0"/>
              <a:pPr/>
              <a:t>20</a:t>
            </a:fld>
            <a:endParaRPr lang="en-CA"/>
          </a:p>
        </p:txBody>
      </p:sp>
    </p:spTree>
    <p:extLst>
      <p:ext uri="{BB962C8B-B14F-4D97-AF65-F5344CB8AC3E}">
        <p14:creationId xmlns:p14="http://schemas.microsoft.com/office/powerpoint/2010/main" val="3801158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t>From</a:t>
            </a:r>
            <a:r>
              <a:rPr lang="en-US" sz="1800" baseline="0"/>
              <a:t> my point of view, operations reliability has one target: reduce down time.  Accelerator operations have two key factors: one is Human tasks , which includes organizing, managing efficiently, and reducing human errors.  2</a:t>
            </a:r>
            <a:r>
              <a:rPr lang="en-US" sz="1800" baseline="30000"/>
              <a:t>nd</a:t>
            </a:r>
            <a:r>
              <a:rPr lang="en-US" sz="1800" baseline="0"/>
              <a:t> is machine reliability. We can increase machines reliability by having preventive maintenance work, and improving the weak points of system.</a:t>
            </a:r>
            <a:endParaRPr lang="en-CA" sz="1800"/>
          </a:p>
        </p:txBody>
      </p:sp>
      <p:sp>
        <p:nvSpPr>
          <p:cNvPr id="4" name="Slide Number Placeholder 3"/>
          <p:cNvSpPr>
            <a:spLocks noGrp="1"/>
          </p:cNvSpPr>
          <p:nvPr>
            <p:ph type="sldNum" sz="quarter" idx="10"/>
          </p:nvPr>
        </p:nvSpPr>
        <p:spPr/>
        <p:txBody>
          <a:bodyPr/>
          <a:lstStyle/>
          <a:p>
            <a:fld id="{D263A2BF-8ACD-4191-97F8-5B60316BA5A2}" type="slidenum">
              <a:rPr lang="en-CA" smtClean="0"/>
              <a:pPr/>
              <a:t>3</a:t>
            </a:fld>
            <a:endParaRPr lang="en-CA"/>
          </a:p>
        </p:txBody>
      </p:sp>
    </p:spTree>
    <p:extLst>
      <p:ext uri="{BB962C8B-B14F-4D97-AF65-F5344CB8AC3E}">
        <p14:creationId xmlns:p14="http://schemas.microsoft.com/office/powerpoint/2010/main" val="4053366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Web Apps can become very useful because of widely used program browsers. When we develop a web app we don’t</a:t>
            </a:r>
            <a:r>
              <a:rPr lang="en-US" baseline="0"/>
              <a:t> particularly concern  which OS it run on. The computer-like devices only need browser and internet connection. Another important point is web apps can help small group people to get idea into reality quickly.</a:t>
            </a:r>
            <a:endParaRPr lang="en-CA"/>
          </a:p>
        </p:txBody>
      </p:sp>
      <p:sp>
        <p:nvSpPr>
          <p:cNvPr id="4" name="Slide Number Placeholder 3"/>
          <p:cNvSpPr>
            <a:spLocks noGrp="1"/>
          </p:cNvSpPr>
          <p:nvPr>
            <p:ph type="sldNum" sz="quarter" idx="10"/>
          </p:nvPr>
        </p:nvSpPr>
        <p:spPr/>
        <p:txBody>
          <a:bodyPr/>
          <a:lstStyle/>
          <a:p>
            <a:fld id="{D263A2BF-8ACD-4191-97F8-5B60316BA5A2}" type="slidenum">
              <a:rPr lang="en-CA" smtClean="0"/>
              <a:pPr/>
              <a:t>21</a:t>
            </a:fld>
            <a:endParaRPr lang="en-CA"/>
          </a:p>
        </p:txBody>
      </p:sp>
    </p:spTree>
    <p:extLst>
      <p:ext uri="{BB962C8B-B14F-4D97-AF65-F5344CB8AC3E}">
        <p14:creationId xmlns:p14="http://schemas.microsoft.com/office/powerpoint/2010/main" val="20114637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have more projects coming.</a:t>
            </a:r>
            <a:endParaRPr lang="en-CA"/>
          </a:p>
        </p:txBody>
      </p:sp>
      <p:sp>
        <p:nvSpPr>
          <p:cNvPr id="4" name="Slide Number Placeholder 3"/>
          <p:cNvSpPr>
            <a:spLocks noGrp="1"/>
          </p:cNvSpPr>
          <p:nvPr>
            <p:ph type="sldNum" sz="quarter" idx="10"/>
          </p:nvPr>
        </p:nvSpPr>
        <p:spPr/>
        <p:txBody>
          <a:bodyPr/>
          <a:lstStyle/>
          <a:p>
            <a:fld id="{D263A2BF-8ACD-4191-97F8-5B60316BA5A2}" type="slidenum">
              <a:rPr lang="en-CA" smtClean="0"/>
              <a:pPr/>
              <a:t>22</a:t>
            </a:fld>
            <a:endParaRPr lang="en-CA"/>
          </a:p>
        </p:txBody>
      </p:sp>
    </p:spTree>
    <p:extLst>
      <p:ext uri="{BB962C8B-B14F-4D97-AF65-F5344CB8AC3E}">
        <p14:creationId xmlns:p14="http://schemas.microsoft.com/office/powerpoint/2010/main" val="1340002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keep to</a:t>
            </a:r>
            <a:r>
              <a:rPr lang="en-US" baseline="0"/>
              <a:t> collaborate with beam delivery group people to finish more projects. We are going to try to standardize our modules. By that way we will keep maintenance our program and training new developers. </a:t>
            </a:r>
            <a:endParaRPr lang="en-CA"/>
          </a:p>
        </p:txBody>
      </p:sp>
      <p:sp>
        <p:nvSpPr>
          <p:cNvPr id="4" name="Slide Number Placeholder 3"/>
          <p:cNvSpPr>
            <a:spLocks noGrp="1"/>
          </p:cNvSpPr>
          <p:nvPr>
            <p:ph type="sldNum" sz="quarter" idx="10"/>
          </p:nvPr>
        </p:nvSpPr>
        <p:spPr/>
        <p:txBody>
          <a:bodyPr/>
          <a:lstStyle/>
          <a:p>
            <a:fld id="{D263A2BF-8ACD-4191-97F8-5B60316BA5A2}" type="slidenum">
              <a:rPr lang="en-CA" smtClean="0"/>
              <a:pPr/>
              <a:t>23</a:t>
            </a:fld>
            <a:endParaRPr lang="en-CA"/>
          </a:p>
        </p:txBody>
      </p:sp>
    </p:spTree>
    <p:extLst>
      <p:ext uri="{BB962C8B-B14F-4D97-AF65-F5344CB8AC3E}">
        <p14:creationId xmlns:p14="http://schemas.microsoft.com/office/powerpoint/2010/main" val="205216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263A2BF-8ACD-4191-97F8-5B60316BA5A2}" type="slidenum">
              <a:rPr lang="en-CA" smtClean="0"/>
              <a:pPr/>
              <a:t>25</a:t>
            </a:fld>
            <a:endParaRPr lang="en-CA"/>
          </a:p>
        </p:txBody>
      </p:sp>
    </p:spTree>
    <p:extLst>
      <p:ext uri="{BB962C8B-B14F-4D97-AF65-F5344CB8AC3E}">
        <p14:creationId xmlns:p14="http://schemas.microsoft.com/office/powerpoint/2010/main" val="2002547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a:t>
            </a:r>
            <a:r>
              <a:rPr lang="en-US" baseline="0"/>
              <a:t> are some examples of web apps to improve human tasks.  And they have been used in our RIB operation group for years.</a:t>
            </a:r>
            <a:endParaRPr lang="en-CA"/>
          </a:p>
        </p:txBody>
      </p:sp>
      <p:sp>
        <p:nvSpPr>
          <p:cNvPr id="4" name="Slide Number Placeholder 3"/>
          <p:cNvSpPr>
            <a:spLocks noGrp="1"/>
          </p:cNvSpPr>
          <p:nvPr>
            <p:ph type="sldNum" sz="quarter" idx="10"/>
          </p:nvPr>
        </p:nvSpPr>
        <p:spPr/>
        <p:txBody>
          <a:bodyPr/>
          <a:lstStyle/>
          <a:p>
            <a:fld id="{D263A2BF-8ACD-4191-97F8-5B60316BA5A2}" type="slidenum">
              <a:rPr lang="en-CA" smtClean="0"/>
              <a:pPr/>
              <a:t>4</a:t>
            </a:fld>
            <a:endParaRPr lang="en-CA"/>
          </a:p>
        </p:txBody>
      </p:sp>
    </p:spTree>
    <p:extLst>
      <p:ext uri="{BB962C8B-B14F-4D97-AF65-F5344CB8AC3E}">
        <p14:creationId xmlns:p14="http://schemas.microsoft.com/office/powerpoint/2010/main" val="2069079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Scheduled work is our operators daily life and the most importance thing to keep</a:t>
            </a:r>
            <a:r>
              <a:rPr lang="en-US" baseline="0"/>
              <a:t> operation running. By using our interactive schedule we can manage our work time efficiently and  saved a lot of time. This app functions include group schedule, personal schedule, and timesheet generation.</a:t>
            </a:r>
            <a:endParaRPr lang="en-CA"/>
          </a:p>
        </p:txBody>
      </p:sp>
      <p:sp>
        <p:nvSpPr>
          <p:cNvPr id="4" name="Slide Number Placeholder 3"/>
          <p:cNvSpPr>
            <a:spLocks noGrp="1"/>
          </p:cNvSpPr>
          <p:nvPr>
            <p:ph type="sldNum" sz="quarter" idx="10"/>
          </p:nvPr>
        </p:nvSpPr>
        <p:spPr/>
        <p:txBody>
          <a:bodyPr/>
          <a:lstStyle/>
          <a:p>
            <a:fld id="{D263A2BF-8ACD-4191-97F8-5B60316BA5A2}" type="slidenum">
              <a:rPr lang="en-CA" smtClean="0"/>
              <a:pPr/>
              <a:t>5</a:t>
            </a:fld>
            <a:endParaRPr lang="en-CA"/>
          </a:p>
        </p:txBody>
      </p:sp>
    </p:spTree>
    <p:extLst>
      <p:ext uri="{BB962C8B-B14F-4D97-AF65-F5344CB8AC3E}">
        <p14:creationId xmlns:p14="http://schemas.microsoft.com/office/powerpoint/2010/main" val="3313847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 put app on the phone so operators can check and plan the work schedule more easier at any time</a:t>
            </a:r>
            <a:r>
              <a:rPr lang="en-US" baseline="0"/>
              <a:t>.</a:t>
            </a:r>
            <a:endParaRPr lang="en-CA"/>
          </a:p>
          <a:p>
            <a:endParaRPr lang="en-CA"/>
          </a:p>
        </p:txBody>
      </p:sp>
      <p:sp>
        <p:nvSpPr>
          <p:cNvPr id="4" name="Slide Number Placeholder 3"/>
          <p:cNvSpPr>
            <a:spLocks noGrp="1"/>
          </p:cNvSpPr>
          <p:nvPr>
            <p:ph type="sldNum" sz="quarter" idx="10"/>
          </p:nvPr>
        </p:nvSpPr>
        <p:spPr/>
        <p:txBody>
          <a:bodyPr/>
          <a:lstStyle/>
          <a:p>
            <a:fld id="{1AFA6A82-C43D-0E45-8BBC-3BA89641B414}" type="slidenum">
              <a:rPr lang="en-US" smtClean="0"/>
              <a:t>6</a:t>
            </a:fld>
            <a:endParaRPr lang="en-US"/>
          </a:p>
        </p:txBody>
      </p:sp>
    </p:spTree>
    <p:extLst>
      <p:ext uri="{BB962C8B-B14F-4D97-AF65-F5344CB8AC3E}">
        <p14:creationId xmlns:p14="http://schemas.microsoft.com/office/powerpoint/2010/main" val="3536294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Web App for training. The benefits</a:t>
            </a:r>
            <a:r>
              <a:rPr lang="en-US" baseline="0"/>
              <a:t> to use web apps for training: easy to use and convenient for time. Can be created by using images, sounds or videos. Easy to build the pages and modifying them if needs.  W</a:t>
            </a:r>
            <a:r>
              <a:rPr lang="en-US"/>
              <a:t>e already have many apps and still have more projects can be done.</a:t>
            </a:r>
            <a:endParaRPr lang="en-CA"/>
          </a:p>
          <a:p>
            <a:endParaRPr lang="en-CA"/>
          </a:p>
        </p:txBody>
      </p:sp>
      <p:sp>
        <p:nvSpPr>
          <p:cNvPr id="4" name="Slide Number Placeholder 3"/>
          <p:cNvSpPr>
            <a:spLocks noGrp="1"/>
          </p:cNvSpPr>
          <p:nvPr>
            <p:ph type="sldNum" sz="quarter" idx="10"/>
          </p:nvPr>
        </p:nvSpPr>
        <p:spPr/>
        <p:txBody>
          <a:bodyPr/>
          <a:lstStyle/>
          <a:p>
            <a:fld id="{1AFA6A82-C43D-0E45-8BBC-3BA89641B414}" type="slidenum">
              <a:rPr lang="en-US" smtClean="0"/>
              <a:t>7</a:t>
            </a:fld>
            <a:endParaRPr lang="en-US"/>
          </a:p>
        </p:txBody>
      </p:sp>
    </p:spTree>
    <p:extLst>
      <p:ext uri="{BB962C8B-B14F-4D97-AF65-F5344CB8AC3E}">
        <p14:creationId xmlns:p14="http://schemas.microsoft.com/office/powerpoint/2010/main" val="2878041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 used to use paper to keep records but they are hard</a:t>
            </a:r>
            <a:r>
              <a:rPr lang="en-US" baseline="0"/>
              <a:t> to find the information that you want later. By using web apps and database we can search and find information easily. Still go paperless is for s</a:t>
            </a:r>
            <a:r>
              <a:rPr lang="en-US"/>
              <a:t>ave the environment.</a:t>
            </a:r>
            <a:r>
              <a:rPr lang="en-US" baseline="0"/>
              <a:t> Our operations have put the effort for many years trying to reduce paper work. We have e-log, e-fault, work permit systems to cover basic major jobs. However we still need more works to get paperless. </a:t>
            </a:r>
            <a:endParaRPr lang="en-CA"/>
          </a:p>
          <a:p>
            <a:endParaRPr lang="en-CA"/>
          </a:p>
        </p:txBody>
      </p:sp>
      <p:sp>
        <p:nvSpPr>
          <p:cNvPr id="4" name="Slide Number Placeholder 3"/>
          <p:cNvSpPr>
            <a:spLocks noGrp="1"/>
          </p:cNvSpPr>
          <p:nvPr>
            <p:ph type="sldNum" sz="quarter" idx="10"/>
          </p:nvPr>
        </p:nvSpPr>
        <p:spPr/>
        <p:txBody>
          <a:bodyPr/>
          <a:lstStyle/>
          <a:p>
            <a:fld id="{1AFA6A82-C43D-0E45-8BBC-3BA89641B414}" type="slidenum">
              <a:rPr lang="en-US" smtClean="0"/>
              <a:t>8</a:t>
            </a:fld>
            <a:endParaRPr lang="en-US"/>
          </a:p>
        </p:txBody>
      </p:sp>
    </p:spTree>
    <p:extLst>
      <p:ext uri="{BB962C8B-B14F-4D97-AF65-F5344CB8AC3E}">
        <p14:creationId xmlns:p14="http://schemas.microsoft.com/office/powerpoint/2010/main" val="3177202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One of Web</a:t>
            </a:r>
            <a:r>
              <a:rPr lang="en-US" baseline="0"/>
              <a:t> Apps we recently completed and started to use is Defeat/Device Disable App.  It uses database to restore the data then totally eliminate paper works. </a:t>
            </a:r>
            <a:r>
              <a:rPr lang="en-US"/>
              <a:t>Our operator Rob Shanks developed this DDDB system.</a:t>
            </a:r>
            <a:r>
              <a:rPr lang="en-US" baseline="0"/>
              <a:t> The system can show active, or removed disable/defeat devices, and acknowledge status from operators. The system not only saved paper works but also saved us a lot of time. Make search the history become easy.</a:t>
            </a:r>
            <a:endParaRPr lang="en-CA"/>
          </a:p>
          <a:p>
            <a:endParaRPr lang="en-CA"/>
          </a:p>
        </p:txBody>
      </p:sp>
      <p:sp>
        <p:nvSpPr>
          <p:cNvPr id="4" name="Slide Number Placeholder 3"/>
          <p:cNvSpPr>
            <a:spLocks noGrp="1"/>
          </p:cNvSpPr>
          <p:nvPr>
            <p:ph type="sldNum" sz="quarter" idx="10"/>
          </p:nvPr>
        </p:nvSpPr>
        <p:spPr/>
        <p:txBody>
          <a:bodyPr/>
          <a:lstStyle/>
          <a:p>
            <a:fld id="{1AFA6A82-C43D-0E45-8BBC-3BA89641B414}" type="slidenum">
              <a:rPr lang="en-US" smtClean="0"/>
              <a:t>9</a:t>
            </a:fld>
            <a:endParaRPr lang="en-US"/>
          </a:p>
        </p:txBody>
      </p:sp>
    </p:spTree>
    <p:extLst>
      <p:ext uri="{BB962C8B-B14F-4D97-AF65-F5344CB8AC3E}">
        <p14:creationId xmlns:p14="http://schemas.microsoft.com/office/powerpoint/2010/main" val="326072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Tuning</a:t>
            </a:r>
            <a:r>
              <a:rPr lang="en-US" baseline="0"/>
              <a:t> is our operators major job and it requests time frames. Delivery high quality beams to experimenters is our objective. It is time efficiency and beam spot accuracy related. We used to setup the tunes by using reference tables and calculation spreadsheets which provided by beam delivery experts, input into system manually. The way was not only cost a lot of time but also easy to get input human errors. </a:t>
            </a:r>
            <a:endParaRPr lang="en-CA"/>
          </a:p>
          <a:p>
            <a:endParaRPr lang="en-CA"/>
          </a:p>
        </p:txBody>
      </p:sp>
      <p:sp>
        <p:nvSpPr>
          <p:cNvPr id="4" name="Slide Number Placeholder 3"/>
          <p:cNvSpPr>
            <a:spLocks noGrp="1"/>
          </p:cNvSpPr>
          <p:nvPr>
            <p:ph type="sldNum" sz="quarter" idx="10"/>
          </p:nvPr>
        </p:nvSpPr>
        <p:spPr/>
        <p:txBody>
          <a:bodyPr/>
          <a:lstStyle/>
          <a:p>
            <a:fld id="{1AFA6A82-C43D-0E45-8BBC-3BA89641B414}" type="slidenum">
              <a:rPr lang="en-US" smtClean="0"/>
              <a:t>10</a:t>
            </a:fld>
            <a:endParaRPr lang="en-US"/>
          </a:p>
        </p:txBody>
      </p:sp>
    </p:spTree>
    <p:extLst>
      <p:ext uri="{BB962C8B-B14F-4D97-AF65-F5344CB8AC3E}">
        <p14:creationId xmlns:p14="http://schemas.microsoft.com/office/powerpoint/2010/main" val="460157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15" name="Rectangle 14"/>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14/11/2019</a:t>
            </a:fld>
            <a:endParaRPr lang="en-US">
              <a:solidFill>
                <a:schemeClr val="bg2">
                  <a:lumMod val="10000"/>
                </a:schemeClr>
              </a:solidFill>
              <a:latin typeface="Arial" panose="020B0604020202020204"/>
            </a:endParaRPr>
          </a:p>
        </p:txBody>
      </p:sp>
      <p:sp>
        <p:nvSpPr>
          <p:cNvPr id="17"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8" name="TextBox 17"/>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0"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4"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25348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7" name="Text Placeholder 2"/>
          <p:cNvSpPr>
            <a:spLocks noGrp="1"/>
          </p:cNvSpPr>
          <p:nvPr>
            <p:ph type="body" idx="1"/>
          </p:nvPr>
        </p:nvSpPr>
        <p:spPr>
          <a:xfrm>
            <a:off x="773411" y="2032777"/>
            <a:ext cx="4869743" cy="769809"/>
          </a:xfrm>
          <a:prstGeom prst="rect">
            <a:avLst/>
          </a:prstGeom>
        </p:spPr>
        <p:txBody>
          <a:bodyPr anchor="b">
            <a:noAutofit/>
          </a:bodyPr>
          <a:lstStyle>
            <a:lvl1pPr marL="0" indent="0" algn="l">
              <a:lnSpc>
                <a:spcPct val="100000"/>
              </a:lnSpc>
              <a:buNone/>
              <a:defRPr sz="2200" b="0" cap="none" baseline="0">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3"/>
          <p:cNvSpPr>
            <a:spLocks noGrp="1"/>
          </p:cNvSpPr>
          <p:nvPr>
            <p:ph sz="half" idx="2"/>
          </p:nvPr>
        </p:nvSpPr>
        <p:spPr>
          <a:xfrm>
            <a:off x="773410" y="3337854"/>
            <a:ext cx="4869744" cy="3040252"/>
          </a:xfrm>
          <a:prstGeom prst="rect">
            <a:avLst/>
          </a:prstGeom>
        </p:spPr>
        <p:txBody>
          <a:bodyPr>
            <a:no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9" name="Text Placeholder 2"/>
          <p:cNvSpPr>
            <a:spLocks noGrp="1"/>
          </p:cNvSpPr>
          <p:nvPr>
            <p:ph type="body" idx="12"/>
          </p:nvPr>
        </p:nvSpPr>
        <p:spPr>
          <a:xfrm>
            <a:off x="5968074" y="2032777"/>
            <a:ext cx="4869743" cy="769809"/>
          </a:xfrm>
          <a:prstGeom prst="rect">
            <a:avLst/>
          </a:prstGeom>
        </p:spPr>
        <p:txBody>
          <a:bodyPr anchor="b">
            <a:noAutofit/>
          </a:bodyPr>
          <a:lstStyle>
            <a:lvl1pPr marL="0" indent="0" algn="l">
              <a:lnSpc>
                <a:spcPct val="100000"/>
              </a:lnSpc>
              <a:buNone/>
              <a:defRPr sz="2200" b="0" cap="none" baseline="0">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p:cNvSpPr>
            <a:spLocks noGrp="1"/>
          </p:cNvSpPr>
          <p:nvPr>
            <p:ph sz="half" idx="13"/>
          </p:nvPr>
        </p:nvSpPr>
        <p:spPr>
          <a:xfrm>
            <a:off x="5968073" y="3337854"/>
            <a:ext cx="4869744" cy="3040251"/>
          </a:xfrm>
          <a:prstGeom prst="rect">
            <a:avLst/>
          </a:prstGeom>
        </p:spPr>
        <p:txBody>
          <a:bodyPr>
            <a:no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11" name="Title 1"/>
          <p:cNvSpPr>
            <a:spLocks noGrp="1"/>
          </p:cNvSpPr>
          <p:nvPr>
            <p:ph type="title" hasCustomPrompt="1"/>
          </p:nvPr>
        </p:nvSpPr>
        <p:spPr>
          <a:xfrm>
            <a:off x="773410" y="979687"/>
            <a:ext cx="10064407" cy="637077"/>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1903464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2"/>
          </a:xfrm>
          <a:prstGeom prst="rect">
            <a:avLst/>
          </a:prstGeom>
        </p:spPr>
        <p:txBody>
          <a:bodyPr anchor="t">
            <a:normAutofit/>
          </a:bodyPr>
          <a:lstStyle>
            <a:lvl1pPr algn="l">
              <a:defRPr sz="3200" b="0">
                <a:solidFill>
                  <a:srgbClr val="00B0F0"/>
                </a:solidFill>
                <a:latin typeface="+mn-lt"/>
              </a:defRPr>
            </a:lvl1pPr>
          </a:lstStyle>
          <a:p>
            <a:r>
              <a:rPr lang="en-US"/>
              <a:t>Click to edit Master title style</a:t>
            </a:r>
          </a:p>
        </p:txBody>
      </p:sp>
      <p:sp>
        <p:nvSpPr>
          <p:cNvPr id="11"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Content Placeholder 2"/>
          <p:cNvSpPr>
            <a:spLocks noGrp="1"/>
          </p:cNvSpPr>
          <p:nvPr>
            <p:ph idx="1"/>
          </p:nvPr>
        </p:nvSpPr>
        <p:spPr>
          <a:xfrm>
            <a:off x="5075864" y="2032776"/>
            <a:ext cx="5446278" cy="3931442"/>
          </a:xfrm>
          <a:prstGeom prst="rect">
            <a:avLst/>
          </a:prstGeom>
        </p:spPr>
        <p:txBody>
          <a:bodyPr anchor="ctr"/>
          <a:lstStyle>
            <a:lvl1pPr marL="228600" indent="-228600">
              <a:buClr>
                <a:srgbClr val="00B0F0"/>
              </a:buClr>
              <a:buFont typeface="Wingdings" charset="2"/>
              <a:buChar char="§"/>
              <a:defRPr sz="3200" b="0" i="0">
                <a:solidFill>
                  <a:schemeClr val="tx1"/>
                </a:solidFill>
                <a:latin typeface="Arial" charset="0"/>
                <a:ea typeface="Arial" charset="0"/>
                <a:cs typeface="Arial" charset="0"/>
              </a:defRPr>
            </a:lvl1pPr>
            <a:lvl2pPr marL="685800" indent="-228600">
              <a:buClr>
                <a:srgbClr val="00B0F0"/>
              </a:buClr>
              <a:buFont typeface="Wingdings" charset="2"/>
              <a:buChar char="§"/>
              <a:defRPr sz="3200" b="0" i="0">
                <a:solidFill>
                  <a:schemeClr val="tx1"/>
                </a:solidFill>
                <a:latin typeface="Arial" charset="0"/>
                <a:ea typeface="Arial" charset="0"/>
                <a:cs typeface="Arial" charset="0"/>
              </a:defRPr>
            </a:lvl2pPr>
            <a:lvl3pPr marL="1143000" indent="-228600">
              <a:buClr>
                <a:srgbClr val="00B0F0"/>
              </a:buClr>
              <a:buFont typeface="Wingdings" charset="2"/>
              <a:buChar char="§"/>
              <a:defRPr sz="3200" b="0" i="0">
                <a:solidFill>
                  <a:schemeClr val="tx1"/>
                </a:solidFill>
                <a:latin typeface="Arial" charset="0"/>
                <a:ea typeface="Arial" charset="0"/>
                <a:cs typeface="Arial" charset="0"/>
              </a:defRPr>
            </a:lvl3pPr>
            <a:lvl4pPr marL="1600200" indent="-228600">
              <a:buClr>
                <a:srgbClr val="00B0F0"/>
              </a:buClr>
              <a:buFont typeface="Wingdings" charset="2"/>
              <a:buChar char="§"/>
              <a:defRPr sz="3200" b="0" i="0">
                <a:solidFill>
                  <a:schemeClr val="tx1"/>
                </a:solidFill>
                <a:latin typeface="Arial" charset="0"/>
                <a:ea typeface="Arial" charset="0"/>
                <a:cs typeface="Arial" charset="0"/>
              </a:defRPr>
            </a:lvl4pPr>
            <a:lvl5pPr marL="2057400" indent="-228600">
              <a:buClr>
                <a:srgbClr val="00B0F0"/>
              </a:buClr>
              <a:buFont typeface="Wingdings" charset="2"/>
              <a:buChar char="§"/>
              <a:defRPr sz="32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6365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8" name="Title 1"/>
          <p:cNvSpPr>
            <a:spLocks noGrp="1"/>
          </p:cNvSpPr>
          <p:nvPr>
            <p:ph type="title"/>
          </p:nvPr>
        </p:nvSpPr>
        <p:spPr>
          <a:xfrm>
            <a:off x="661743" y="2032776"/>
            <a:ext cx="3938833" cy="1581962"/>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a:t>Click to edit Master title style</a:t>
            </a:r>
          </a:p>
        </p:txBody>
      </p:sp>
      <p:sp>
        <p:nvSpPr>
          <p:cNvPr id="9"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Picture Placeholder 2"/>
          <p:cNvSpPr>
            <a:spLocks noGrp="1" noChangeAspect="1"/>
          </p:cNvSpPr>
          <p:nvPr>
            <p:ph type="pic" idx="1"/>
          </p:nvPr>
        </p:nvSpPr>
        <p:spPr>
          <a:xfrm>
            <a:off x="6747062" y="979688"/>
            <a:ext cx="4182876"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468787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7687507"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hasCustomPrompt="1"/>
          </p:nvPr>
        </p:nvSpPr>
        <p:spPr>
          <a:xfrm>
            <a:off x="1947791" y="979688"/>
            <a:ext cx="7687507" cy="663582"/>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592065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6921889"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hasCustomPrompt="1"/>
          </p:nvPr>
        </p:nvSpPr>
        <p:spPr>
          <a:xfrm rot="5400000">
            <a:off x="7116880" y="3953881"/>
            <a:ext cx="4439522" cy="597317"/>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1560668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ur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0"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3"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4"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1130185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ur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5354626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ur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1564176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ur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ur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8"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9"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0"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885934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20" name="TextBox 19"/>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2"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14/11/2019</a:t>
            </a:fld>
            <a:endParaRPr lang="en-US">
              <a:solidFill>
                <a:schemeClr val="bg2">
                  <a:lumMod val="10000"/>
                </a:schemeClr>
              </a:solidFill>
              <a:latin typeface="Arial" panose="020B0604020202020204"/>
            </a:endParaRPr>
          </a:p>
        </p:txBody>
      </p:sp>
    </p:spTree>
    <p:extLst>
      <p:ext uri="{BB962C8B-B14F-4D97-AF65-F5344CB8AC3E}">
        <p14:creationId xmlns:p14="http://schemas.microsoft.com/office/powerpoint/2010/main" val="8668115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3"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8026132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yclotr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25128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RI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34398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eson Ha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5896059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eo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6921574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yclotron Grou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039419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afe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2979259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ud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6959840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I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376732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mote Handling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06589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14/11/2019</a:t>
            </a:fld>
            <a:endParaRPr lang="en-US">
              <a:solidFill>
                <a:schemeClr val="bg2">
                  <a:lumMod val="10000"/>
                </a:schemeClr>
              </a:solidFill>
              <a:latin typeface="Arial" panose="020B0604020202020204"/>
            </a:endParaRPr>
          </a:p>
        </p:txBody>
      </p:sp>
    </p:spTree>
    <p:extLst>
      <p:ext uri="{BB962C8B-B14F-4D97-AF65-F5344CB8AC3E}">
        <p14:creationId xmlns:p14="http://schemas.microsoft.com/office/powerpoint/2010/main" val="1740321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emote Handling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124815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emote Handling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1701012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emote Handling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1177894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F NI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9597145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1099446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LPH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3738488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RAG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0852085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SOSI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392674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lium Recycl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131516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R-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72232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14/11/2019</a:t>
            </a:fld>
            <a:endParaRPr lang="en-US">
              <a:solidFill>
                <a:schemeClr val="bg2">
                  <a:lumMod val="10000"/>
                </a:schemeClr>
              </a:solidFill>
              <a:latin typeface="Arial" panose="020B0604020202020204"/>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R-13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53669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SCA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7326409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SCA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9350479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er Tap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236687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sign Draf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982826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abbit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076498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achine Sh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718993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rol Room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8286531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rol Room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520384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rol Room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967404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8"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9"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14/11/2019</a:t>
            </a:fld>
            <a:endParaRPr lang="en-US">
              <a:solidFill>
                <a:schemeClr val="bg2">
                  <a:lumMod val="10000"/>
                </a:schemeClr>
              </a:solidFill>
              <a:latin typeface="Arial" panose="020B0604020202020204"/>
            </a:endParaRPr>
          </a:p>
        </p:txBody>
      </p:sp>
    </p:spTree>
    <p:extLst>
      <p:ext uri="{BB962C8B-B14F-4D97-AF65-F5344CB8AC3E}">
        <p14:creationId xmlns:p14="http://schemas.microsoft.com/office/powerpoint/2010/main" val="8206242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aper Clip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6563148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00D5793B-5FCC-488F-B389-3E78C689B007}" type="datetimeFigureOut">
              <a:rPr lang="en-CA" smtClean="0"/>
              <a:pPr/>
              <a:t>14/11/2019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C2559FB-1639-47A3-93FB-7F5572BA62C0}" type="slidenum">
              <a:rPr lang="en-CA" smtClean="0"/>
              <a:pPr/>
              <a:t>‹#›</a:t>
            </a:fld>
            <a:endParaRPr lang="en-CA"/>
          </a:p>
        </p:txBody>
      </p:sp>
    </p:spTree>
    <p:extLst>
      <p:ext uri="{BB962C8B-B14F-4D97-AF65-F5344CB8AC3E}">
        <p14:creationId xmlns:p14="http://schemas.microsoft.com/office/powerpoint/2010/main" val="109820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1" name="Title 1"/>
          <p:cNvSpPr>
            <a:spLocks noGrp="1"/>
          </p:cNvSpPr>
          <p:nvPr>
            <p:ph type="title" hasCustomPrompt="1"/>
          </p:nvPr>
        </p:nvSpPr>
        <p:spPr>
          <a:xfrm>
            <a:off x="681471" y="979687"/>
            <a:ext cx="8953827" cy="650329"/>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a:t>Click to edit master title style</a:t>
            </a:r>
          </a:p>
        </p:txBody>
      </p:sp>
      <p:sp>
        <p:nvSpPr>
          <p:cNvPr id="12" name="Content Placeholder 2"/>
          <p:cNvSpPr>
            <a:spLocks noGrp="1"/>
          </p:cNvSpPr>
          <p:nvPr>
            <p:ph idx="1"/>
          </p:nvPr>
        </p:nvSpPr>
        <p:spPr>
          <a:xfrm>
            <a:off x="681471" y="2032777"/>
            <a:ext cx="8953827" cy="3939398"/>
          </a:xfrm>
          <a:prstGeom prst="rect">
            <a:avLst/>
          </a:prstGeom>
        </p:spPr>
        <p:txBody>
          <a:bodyPr anchor="ctr">
            <a:normAutofit/>
          </a:bodyPr>
          <a:lstStyle>
            <a:lvl1pPr marL="228600" indent="-228600">
              <a:buClr>
                <a:srgbClr val="00B0F0"/>
              </a:buClr>
              <a:buFont typeface="Wingdings" pitchFamily="2" charset="2"/>
              <a:buChar char="§"/>
              <a:defRPr sz="3200" b="0" i="0">
                <a:solidFill>
                  <a:schemeClr val="tx1"/>
                </a:solidFill>
                <a:latin typeface="Arial" charset="0"/>
                <a:ea typeface="Arial" charset="0"/>
                <a:cs typeface="Arial" charset="0"/>
              </a:defRPr>
            </a:lvl1pPr>
            <a:lvl2pPr marL="685800" indent="-228600">
              <a:buClr>
                <a:srgbClr val="00B0F0"/>
              </a:buClr>
              <a:buFont typeface="Wingdings" pitchFamily="2" charset="2"/>
              <a:buChar char="§"/>
              <a:defRPr sz="3200" b="0" i="0">
                <a:solidFill>
                  <a:schemeClr val="tx1"/>
                </a:solidFill>
                <a:latin typeface="Arial" charset="0"/>
                <a:ea typeface="Arial" charset="0"/>
                <a:cs typeface="Arial" charset="0"/>
              </a:defRPr>
            </a:lvl2pPr>
            <a:lvl3pPr marL="1143000" indent="-228600">
              <a:buClr>
                <a:srgbClr val="00B0F0"/>
              </a:buClr>
              <a:buFont typeface="Wingdings" pitchFamily="2" charset="2"/>
              <a:buChar char="§"/>
              <a:defRPr sz="3200" b="0" i="0">
                <a:solidFill>
                  <a:schemeClr val="tx1"/>
                </a:solidFill>
                <a:latin typeface="Arial" charset="0"/>
                <a:ea typeface="Arial" charset="0"/>
                <a:cs typeface="Arial" charset="0"/>
              </a:defRPr>
            </a:lvl3pPr>
            <a:lvl4pPr marL="1600200" indent="-228600">
              <a:buClr>
                <a:srgbClr val="00B0F0"/>
              </a:buClr>
              <a:buFont typeface="Wingdings" pitchFamily="2" charset="2"/>
              <a:buChar char="§"/>
              <a:defRPr sz="3200" b="0" i="0">
                <a:solidFill>
                  <a:schemeClr val="tx1"/>
                </a:solidFill>
                <a:latin typeface="Arial" charset="0"/>
                <a:ea typeface="Arial" charset="0"/>
                <a:cs typeface="Arial" charset="0"/>
              </a:defRPr>
            </a:lvl4pPr>
            <a:lvl5pPr marL="2057400" indent="-228600">
              <a:buClr>
                <a:srgbClr val="00B0F0"/>
              </a:buClr>
              <a:buFont typeface="Wingdings" pitchFamily="2" charset="2"/>
              <a:buChar char="§"/>
              <a:defRPr sz="32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7523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7" name="Picture Placeholder 2"/>
          <p:cNvSpPr>
            <a:spLocks noGrp="1" noChangeAspect="1"/>
          </p:cNvSpPr>
          <p:nvPr>
            <p:ph type="pic" idx="1"/>
          </p:nvPr>
        </p:nvSpPr>
        <p:spPr>
          <a:xfrm>
            <a:off x="698269" y="979688"/>
            <a:ext cx="10231669"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239574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1">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a:t>Click to edit Master title style</a:t>
            </a:r>
          </a:p>
        </p:txBody>
      </p:sp>
      <p:sp>
        <p:nvSpPr>
          <p:cNvPr id="14" name="Subtitle 2"/>
          <p:cNvSpPr>
            <a:spLocks noGrp="1"/>
          </p:cNvSpPr>
          <p:nvPr>
            <p:ph type="subTitle" idx="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58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9" name="Content Placeholder 3"/>
          <p:cNvSpPr>
            <a:spLocks noGrp="1"/>
          </p:cNvSpPr>
          <p:nvPr>
            <p:ph sz="half" idx="2"/>
          </p:nvPr>
        </p:nvSpPr>
        <p:spPr>
          <a:xfrm>
            <a:off x="773410" y="2032777"/>
            <a:ext cx="4869744" cy="4345329"/>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10" name="Content Placeholder 3"/>
          <p:cNvSpPr>
            <a:spLocks noGrp="1"/>
          </p:cNvSpPr>
          <p:nvPr>
            <p:ph sz="half" idx="13"/>
          </p:nvPr>
        </p:nvSpPr>
        <p:spPr>
          <a:xfrm>
            <a:off x="5968073" y="2032777"/>
            <a:ext cx="4869744" cy="4345329"/>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0661670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10231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86" r:id="rId4"/>
    <p:sldLayoutId id="2147483817" r:id="rId5"/>
    <p:sldLayoutId id="2147483770" r:id="rId6"/>
    <p:sldLayoutId id="2147483784" r:id="rId7"/>
    <p:sldLayoutId id="2147483771"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8" r:id="rId18"/>
    <p:sldLayoutId id="2147483818" r:id="rId19"/>
    <p:sldLayoutId id="2147483785" r:id="rId20"/>
    <p:sldLayoutId id="2147483790" r:id="rId21"/>
    <p:sldLayoutId id="2147483791" r:id="rId22"/>
    <p:sldLayoutId id="2147483793" r:id="rId23"/>
    <p:sldLayoutId id="2147483794" r:id="rId24"/>
    <p:sldLayoutId id="2147483795" r:id="rId25"/>
    <p:sldLayoutId id="2147483798" r:id="rId26"/>
    <p:sldLayoutId id="2147483799" r:id="rId27"/>
    <p:sldLayoutId id="2147483800" r:id="rId28"/>
    <p:sldLayoutId id="2147483801" r:id="rId29"/>
    <p:sldLayoutId id="2147483802" r:id="rId30"/>
    <p:sldLayoutId id="2147483803" r:id="rId31"/>
    <p:sldLayoutId id="2147483804" r:id="rId32"/>
    <p:sldLayoutId id="2147483805" r:id="rId33"/>
    <p:sldLayoutId id="2147483806" r:id="rId34"/>
    <p:sldLayoutId id="2147483807" r:id="rId35"/>
    <p:sldLayoutId id="2147483808" r:id="rId36"/>
    <p:sldLayoutId id="2147483809" r:id="rId37"/>
    <p:sldLayoutId id="2147483810" r:id="rId38"/>
    <p:sldLayoutId id="2147483811" r:id="rId39"/>
    <p:sldLayoutId id="2147483812" r:id="rId40"/>
    <p:sldLayoutId id="2147483813" r:id="rId41"/>
    <p:sldLayoutId id="2147483796" r:id="rId42"/>
    <p:sldLayoutId id="2147483821" r:id="rId43"/>
    <p:sldLayoutId id="2147483823" r:id="rId44"/>
    <p:sldLayoutId id="2147483819" r:id="rId45"/>
    <p:sldLayoutId id="2147483820" r:id="rId46"/>
    <p:sldLayoutId id="2147483814" r:id="rId47"/>
    <p:sldLayoutId id="2147483815" r:id="rId48"/>
    <p:sldLayoutId id="2147483816" r:id="rId49"/>
    <p:sldLayoutId id="2147483824" r:id="rId50"/>
    <p:sldLayoutId id="2147483825" r:id="rId5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59.jpg"/></Relationships>
</file>

<file path=ppt/slides/_rels/slide1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10.xml"/><Relationship Id="rId5" Type="http://schemas.openxmlformats.org/officeDocument/2006/relationships/diagramQuickStyle" Target="../diagrams/quickStyle10.xml"/><Relationship Id="rId10" Type="http://schemas.openxmlformats.org/officeDocument/2006/relationships/image" Target="../media/image62.png"/><Relationship Id="rId4" Type="http://schemas.openxmlformats.org/officeDocument/2006/relationships/diagramLayout" Target="../diagrams/layout10.xml"/><Relationship Id="rId9" Type="http://schemas.openxmlformats.org/officeDocument/2006/relationships/image" Target="../media/image61.png"/></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11.xml"/><Relationship Id="rId7" Type="http://schemas.microsoft.com/office/2007/relationships/diagramDrawing" Target="../diagrams/drawing11.xml"/><Relationship Id="rId12"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Colors" Target="../diagrams/colors11.xml"/><Relationship Id="rId11" Type="http://schemas.openxmlformats.org/officeDocument/2006/relationships/image" Target="../media/image63.jpg"/><Relationship Id="rId5" Type="http://schemas.openxmlformats.org/officeDocument/2006/relationships/diagramQuickStyle" Target="../diagrams/quickStyle11.xml"/><Relationship Id="rId10" Type="http://schemas.openxmlformats.org/officeDocument/2006/relationships/image" Target="../media/image62.png"/><Relationship Id="rId4" Type="http://schemas.openxmlformats.org/officeDocument/2006/relationships/diagramLayout" Target="../diagrams/layout11.xml"/><Relationship Id="rId9" Type="http://schemas.openxmlformats.org/officeDocument/2006/relationships/image" Target="../media/image61.png"/></Relationships>
</file>

<file path=ppt/slides/_rels/slide15.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Colors" Target="../diagrams/colors13.xml"/><Relationship Id="rId11" Type="http://schemas.openxmlformats.org/officeDocument/2006/relationships/image" Target="../media/image69.png"/><Relationship Id="rId5" Type="http://schemas.openxmlformats.org/officeDocument/2006/relationships/diagramQuickStyle" Target="../diagrams/quickStyle13.xml"/><Relationship Id="rId10" Type="http://schemas.openxmlformats.org/officeDocument/2006/relationships/image" Target="../media/image68.png"/><Relationship Id="rId4" Type="http://schemas.openxmlformats.org/officeDocument/2006/relationships/diagramLayout" Target="../diagrams/layout13.xml"/><Relationship Id="rId9" Type="http://schemas.openxmlformats.org/officeDocument/2006/relationships/image" Target="../media/image67.png"/></Relationships>
</file>

<file path=ppt/slides/_rels/slide1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8.jpg"/><Relationship Id="rId4" Type="http://schemas.openxmlformats.org/officeDocument/2006/relationships/image" Target="../media/image37.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72.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74.jpe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7.xml"/><Relationship Id="rId5" Type="http://schemas.openxmlformats.org/officeDocument/2006/relationships/image" Target="../media/image78.pn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51.xml"/><Relationship Id="rId6" Type="http://schemas.openxmlformats.org/officeDocument/2006/relationships/diagramColors" Target="../diagrams/colors2.xml"/><Relationship Id="rId11" Type="http://schemas.openxmlformats.org/officeDocument/2006/relationships/image" Target="../media/image47.jpeg"/><Relationship Id="rId5" Type="http://schemas.openxmlformats.org/officeDocument/2006/relationships/diagramQuickStyle" Target="../diagrams/quickStyle2.xml"/><Relationship Id="rId10" Type="http://schemas.openxmlformats.org/officeDocument/2006/relationships/image" Target="../media/image46.jpeg"/><Relationship Id="rId4" Type="http://schemas.openxmlformats.org/officeDocument/2006/relationships/diagramLayout" Target="../diagrams/layout2.xml"/><Relationship Id="rId9" Type="http://schemas.openxmlformats.org/officeDocument/2006/relationships/image" Target="../media/image45.jpeg"/></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jp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Colors" Target="../diagrams/colors3.xml"/><Relationship Id="rId11" Type="http://schemas.openxmlformats.org/officeDocument/2006/relationships/image" Target="../media/image51.PNG"/><Relationship Id="rId5" Type="http://schemas.openxmlformats.org/officeDocument/2006/relationships/diagramQuickStyle" Target="../diagrams/quickStyle3.xml"/><Relationship Id="rId10" Type="http://schemas.openxmlformats.org/officeDocument/2006/relationships/image" Target="../media/image50.PNG"/><Relationship Id="rId4" Type="http://schemas.openxmlformats.org/officeDocument/2006/relationships/diagramLayout" Target="../diagrams/layout3.xml"/><Relationship Id="rId9" Type="http://schemas.openxmlformats.org/officeDocument/2006/relationships/image" Target="../media/image49.PNG"/></Relationships>
</file>

<file path=ppt/slides/_rels/slide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4.jpg"/><Relationship Id="rId7" Type="http://schemas.openxmlformats.org/officeDocument/2006/relationships/diagramColors" Target="../diagrams/colors4.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8.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662725" y="2032777"/>
            <a:ext cx="4512779" cy="2082023"/>
          </a:xfrm>
        </p:spPr>
        <p:txBody>
          <a:bodyPr>
            <a:normAutofit/>
          </a:bodyPr>
          <a:lstStyle/>
          <a:p>
            <a:pPr algn="ctr"/>
            <a:r>
              <a:rPr lang="en-US" dirty="0">
                <a:solidFill>
                  <a:srgbClr val="0070C0"/>
                </a:solidFill>
              </a:rPr>
              <a:t>Web Applications for Operations</a:t>
            </a:r>
          </a:p>
        </p:txBody>
      </p:sp>
      <p:sp>
        <p:nvSpPr>
          <p:cNvPr id="6" name="Subtitle 2"/>
          <p:cNvSpPr>
            <a:spLocks noGrp="1"/>
          </p:cNvSpPr>
          <p:nvPr>
            <p:ph type="subTitle" idx="1"/>
          </p:nvPr>
        </p:nvSpPr>
        <p:spPr>
          <a:xfrm>
            <a:off x="714751" y="4114800"/>
            <a:ext cx="4095787" cy="900340"/>
          </a:xfrm>
        </p:spPr>
        <p:txBody>
          <a:bodyPr/>
          <a:lstStyle/>
          <a:p>
            <a:r>
              <a:rPr lang="en-US">
                <a:solidFill>
                  <a:srgbClr val="002060"/>
                </a:solidFill>
              </a:rPr>
              <a:t>Nina He</a:t>
            </a:r>
          </a:p>
          <a:p>
            <a:r>
              <a:rPr lang="en-US" sz="1400">
                <a:solidFill>
                  <a:srgbClr val="002060"/>
                </a:solidFill>
              </a:rPr>
              <a:t>RIB Operations Group                     </a:t>
            </a:r>
            <a:r>
              <a:rPr lang="en-US" sz="1400" i="1">
                <a:solidFill>
                  <a:srgbClr val="002060"/>
                </a:solidFill>
              </a:rPr>
              <a:t>@ ARW2019</a:t>
            </a:r>
            <a:endParaRPr lang="en-US" sz="1400" i="1">
              <a:solidFill>
                <a:srgbClr val="002060"/>
              </a:solidFill>
              <a:cs typeface="Arial"/>
            </a:endParaRPr>
          </a:p>
        </p:txBody>
      </p:sp>
    </p:spTree>
    <p:extLst>
      <p:ext uri="{BB962C8B-B14F-4D97-AF65-F5344CB8AC3E}">
        <p14:creationId xmlns:p14="http://schemas.microsoft.com/office/powerpoint/2010/main" val="1127792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335" y="1002776"/>
            <a:ext cx="6622769" cy="698778"/>
          </a:xfrm>
        </p:spPr>
        <p:txBody>
          <a:bodyPr/>
          <a:lstStyle/>
          <a:p>
            <a:pPr algn="ctr"/>
            <a:r>
              <a:rPr lang="en-US" b="1">
                <a:solidFill>
                  <a:schemeClr val="tx2"/>
                </a:solidFill>
              </a:rPr>
              <a:t>Tuning</a:t>
            </a:r>
          </a:p>
        </p:txBody>
      </p:sp>
      <p:graphicFrame>
        <p:nvGraphicFramePr>
          <p:cNvPr id="5" name="Content Placeholder 10"/>
          <p:cNvGraphicFramePr>
            <a:graphicFrameLocks/>
          </p:cNvGraphicFramePr>
          <p:nvPr>
            <p:extLst>
              <p:ext uri="{D42A27DB-BD31-4B8C-83A1-F6EECF244321}">
                <p14:modId xmlns:p14="http://schemas.microsoft.com/office/powerpoint/2010/main" val="54833208"/>
              </p:ext>
            </p:extLst>
          </p:nvPr>
        </p:nvGraphicFramePr>
        <p:xfrm>
          <a:off x="202862" y="997466"/>
          <a:ext cx="2666197" cy="5733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456925" y="181984"/>
            <a:ext cx="11287957" cy="584775"/>
          </a:xfrm>
          <a:prstGeom prst="rect">
            <a:avLst/>
          </a:prstGeom>
          <a:solidFill>
            <a:schemeClr val="bg2"/>
          </a:solidFill>
        </p:spPr>
        <p:txBody>
          <a:bodyPr wrap="square" anchor="t">
            <a:spAutoFit/>
          </a:bodyPr>
          <a:lstStyle/>
          <a:p>
            <a:pPr lvl="1" algn="ctr"/>
            <a:r>
              <a:rPr lang="en-US" sz="3200" b="1" i="1">
                <a:solidFill>
                  <a:srgbClr val="002060"/>
                </a:solidFill>
                <a:ea typeface="+mj-ea"/>
                <a:cs typeface="+mj-cs"/>
              </a:rPr>
              <a:t>Web Applications Improving TRIUMF Operations</a:t>
            </a:r>
            <a:endParaRPr lang="en-CA" sz="3200" b="1" i="1">
              <a:solidFill>
                <a:srgbClr val="002060"/>
              </a:solidFill>
            </a:endParaRPr>
          </a:p>
        </p:txBody>
      </p:sp>
      <p:sp>
        <p:nvSpPr>
          <p:cNvPr id="7" name="TextBox 6"/>
          <p:cNvSpPr txBox="1"/>
          <p:nvPr/>
        </p:nvSpPr>
        <p:spPr>
          <a:xfrm>
            <a:off x="3324710" y="1811097"/>
            <a:ext cx="7569758" cy="830997"/>
          </a:xfrm>
          <a:prstGeom prst="rect">
            <a:avLst/>
          </a:prstGeom>
          <a:noFill/>
        </p:spPr>
        <p:txBody>
          <a:bodyPr wrap="square" rtlCol="0">
            <a:spAutoFit/>
          </a:bodyPr>
          <a:lstStyle/>
          <a:p>
            <a:pPr marL="342900" indent="-342900">
              <a:buFont typeface="Arial" panose="020B0604020202020204" pitchFamily="34" charset="0"/>
              <a:buChar char="•"/>
            </a:pPr>
            <a:r>
              <a:rPr lang="en-US" sz="2400" b="1" i="1">
                <a:solidFill>
                  <a:srgbClr val="002060"/>
                </a:solidFill>
              </a:rPr>
              <a:t>Tuning the beam to experimenters is our primary function.</a:t>
            </a:r>
            <a:endParaRPr lang="en-CA" sz="2400" b="1" i="1">
              <a:solidFill>
                <a:srgbClr val="002060"/>
              </a:solidFill>
            </a:endParaRPr>
          </a:p>
        </p:txBody>
      </p:sp>
      <p:sp>
        <p:nvSpPr>
          <p:cNvPr id="8" name="TextBox 7"/>
          <p:cNvSpPr txBox="1"/>
          <p:nvPr/>
        </p:nvSpPr>
        <p:spPr>
          <a:xfrm>
            <a:off x="3353584" y="2926386"/>
            <a:ext cx="7424662" cy="830997"/>
          </a:xfrm>
          <a:prstGeom prst="rect">
            <a:avLst/>
          </a:prstGeom>
          <a:noFill/>
        </p:spPr>
        <p:txBody>
          <a:bodyPr wrap="square" rtlCol="0">
            <a:spAutoFit/>
          </a:bodyPr>
          <a:lstStyle/>
          <a:p>
            <a:pPr marL="342900" indent="-342900">
              <a:buFont typeface="Arial" panose="020B0604020202020204" pitchFamily="34" charset="0"/>
              <a:buChar char="•"/>
            </a:pPr>
            <a:r>
              <a:rPr lang="en-US" sz="2400" b="1" i="1">
                <a:solidFill>
                  <a:srgbClr val="002060"/>
                </a:solidFill>
              </a:rPr>
              <a:t>Delivering high quality beam with efficiency is our objective.</a:t>
            </a:r>
            <a:endParaRPr lang="en-CA" sz="2400" b="1" i="1">
              <a:solidFill>
                <a:srgbClr val="002060"/>
              </a:solidFill>
            </a:endParaRPr>
          </a:p>
        </p:txBody>
      </p:sp>
      <p:sp>
        <p:nvSpPr>
          <p:cNvPr id="9" name="TextBox 8"/>
          <p:cNvSpPr txBox="1"/>
          <p:nvPr/>
        </p:nvSpPr>
        <p:spPr>
          <a:xfrm>
            <a:off x="3324710" y="4181841"/>
            <a:ext cx="7988558" cy="2308324"/>
          </a:xfrm>
          <a:prstGeom prst="rect">
            <a:avLst/>
          </a:prstGeom>
          <a:noFill/>
        </p:spPr>
        <p:txBody>
          <a:bodyPr wrap="square" rtlCol="0">
            <a:spAutoFit/>
          </a:bodyPr>
          <a:lstStyle/>
          <a:p>
            <a:pPr marL="342900" indent="-342900">
              <a:buFont typeface="Arial" panose="020B0604020202020204" pitchFamily="34" charset="0"/>
              <a:buChar char="•"/>
            </a:pPr>
            <a:r>
              <a:rPr lang="en-US" sz="2400" b="1" i="1" dirty="0">
                <a:solidFill>
                  <a:srgbClr val="002060"/>
                </a:solidFill>
              </a:rPr>
              <a:t>Tune setup was time-intensive and prone to input errors.</a:t>
            </a:r>
          </a:p>
          <a:p>
            <a:pPr marL="342900" indent="-342900">
              <a:buFont typeface="Arial" panose="020B0604020202020204" pitchFamily="34" charset="0"/>
              <a:buChar char="•"/>
            </a:pPr>
            <a:endParaRPr lang="en-US" sz="2400" b="1" i="1" dirty="0">
              <a:solidFill>
                <a:srgbClr val="002060"/>
              </a:solidFill>
            </a:endParaRPr>
          </a:p>
          <a:p>
            <a:pPr marL="342900" indent="-342900">
              <a:buFont typeface="Arial" panose="020B0604020202020204" pitchFamily="34" charset="0"/>
              <a:buChar char="•"/>
            </a:pPr>
            <a:r>
              <a:rPr lang="en-US" sz="2400" b="1" i="1" dirty="0">
                <a:solidFill>
                  <a:srgbClr val="002060"/>
                </a:solidFill>
              </a:rPr>
              <a:t>Required manual entry from tables and spreadsheets.</a:t>
            </a:r>
          </a:p>
          <a:p>
            <a:pPr lvl="1"/>
            <a:endParaRPr lang="en-CA" sz="2400" b="1" i="1" dirty="0">
              <a:solidFill>
                <a:srgbClr val="002060"/>
              </a:solidFill>
            </a:endParaRPr>
          </a:p>
        </p:txBody>
      </p:sp>
    </p:spTree>
    <p:extLst>
      <p:ext uri="{BB962C8B-B14F-4D97-AF65-F5344CB8AC3E}">
        <p14:creationId xmlns:p14="http://schemas.microsoft.com/office/powerpoint/2010/main" val="1147858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335" y="1002776"/>
            <a:ext cx="6622769" cy="698778"/>
          </a:xfrm>
        </p:spPr>
        <p:txBody>
          <a:bodyPr/>
          <a:lstStyle/>
          <a:p>
            <a:pPr algn="ctr"/>
            <a:r>
              <a:rPr lang="en-US" b="1" dirty="0" err="1">
                <a:solidFill>
                  <a:schemeClr val="tx2"/>
                </a:solidFill>
              </a:rPr>
              <a:t>TuneX</a:t>
            </a:r>
            <a:r>
              <a:rPr lang="en-US" b="1" dirty="0">
                <a:solidFill>
                  <a:schemeClr val="tx2"/>
                </a:solidFill>
              </a:rPr>
              <a:t> (Beam Delivery Group)</a:t>
            </a:r>
          </a:p>
        </p:txBody>
      </p:sp>
      <p:graphicFrame>
        <p:nvGraphicFramePr>
          <p:cNvPr id="5" name="Content Placeholder 10"/>
          <p:cNvGraphicFramePr>
            <a:graphicFrameLocks/>
          </p:cNvGraphicFramePr>
          <p:nvPr/>
        </p:nvGraphicFramePr>
        <p:xfrm>
          <a:off x="202862" y="997466"/>
          <a:ext cx="2666197" cy="5733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456925" y="181984"/>
            <a:ext cx="11287957" cy="584775"/>
          </a:xfrm>
          <a:prstGeom prst="rect">
            <a:avLst/>
          </a:prstGeom>
          <a:solidFill>
            <a:schemeClr val="bg2"/>
          </a:solidFill>
        </p:spPr>
        <p:txBody>
          <a:bodyPr wrap="square" anchor="t">
            <a:spAutoFit/>
          </a:bodyPr>
          <a:lstStyle/>
          <a:p>
            <a:pPr lvl="1" algn="ctr"/>
            <a:r>
              <a:rPr lang="en-US" sz="3200" b="1" i="1">
                <a:solidFill>
                  <a:srgbClr val="002060"/>
                </a:solidFill>
                <a:ea typeface="+mj-ea"/>
                <a:cs typeface="+mj-cs"/>
              </a:rPr>
              <a:t>Web Applications Improving TRIUMF Operations</a:t>
            </a:r>
            <a:r>
              <a:rPr lang="en-US" sz="3200" b="1" i="1">
                <a:solidFill>
                  <a:schemeClr val="tx2"/>
                </a:solidFill>
                <a:ea typeface="+mj-ea"/>
                <a:cs typeface="+mj-cs"/>
              </a:rPr>
              <a:t> </a:t>
            </a:r>
            <a:endParaRPr lang="en-CA" sz="3200" b="1" i="1">
              <a:solidFill>
                <a:schemeClr val="tx2"/>
              </a:solidFill>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34463" y="1614081"/>
            <a:ext cx="7829778" cy="4394745"/>
          </a:xfrm>
          <a:prstGeom prst="rect">
            <a:avLst/>
          </a:prstGeom>
        </p:spPr>
      </p:pic>
      <p:sp>
        <p:nvSpPr>
          <p:cNvPr id="4" name="TextBox 3"/>
          <p:cNvSpPr txBox="1"/>
          <p:nvPr/>
        </p:nvSpPr>
        <p:spPr>
          <a:xfrm>
            <a:off x="4069081" y="6106406"/>
            <a:ext cx="6995160" cy="400110"/>
          </a:xfrm>
          <a:prstGeom prst="rect">
            <a:avLst/>
          </a:prstGeom>
          <a:noFill/>
        </p:spPr>
        <p:txBody>
          <a:bodyPr wrap="square" rtlCol="0">
            <a:spAutoFit/>
          </a:bodyPr>
          <a:lstStyle/>
          <a:p>
            <a:pPr algn="ctr"/>
            <a:r>
              <a:rPr lang="en-US" sz="2000" b="1"/>
              <a:t>Reduced tune loading time and human errors</a:t>
            </a:r>
            <a:endParaRPr lang="en-CA" sz="2000" b="1"/>
          </a:p>
        </p:txBody>
      </p:sp>
    </p:spTree>
    <p:extLst>
      <p:ext uri="{BB962C8B-B14F-4D97-AF65-F5344CB8AC3E}">
        <p14:creationId xmlns:p14="http://schemas.microsoft.com/office/powerpoint/2010/main" val="1226905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335" y="1002776"/>
            <a:ext cx="6622769" cy="698778"/>
          </a:xfrm>
        </p:spPr>
        <p:txBody>
          <a:bodyPr>
            <a:normAutofit fontScale="90000"/>
          </a:bodyPr>
          <a:lstStyle/>
          <a:p>
            <a:pPr algn="ctr"/>
            <a:r>
              <a:rPr lang="en-US" b="1" dirty="0" err="1">
                <a:solidFill>
                  <a:schemeClr val="tx2"/>
                </a:solidFill>
              </a:rPr>
              <a:t>TuneDisplay</a:t>
            </a:r>
            <a:r>
              <a:rPr lang="en-US" b="1" dirty="0">
                <a:solidFill>
                  <a:schemeClr val="tx2"/>
                </a:solidFill>
              </a:rPr>
              <a:t> (Beam Delivery Group)</a:t>
            </a:r>
          </a:p>
        </p:txBody>
      </p:sp>
      <p:graphicFrame>
        <p:nvGraphicFramePr>
          <p:cNvPr id="5" name="Content Placeholder 10"/>
          <p:cNvGraphicFramePr>
            <a:graphicFrameLocks/>
          </p:cNvGraphicFramePr>
          <p:nvPr/>
        </p:nvGraphicFramePr>
        <p:xfrm>
          <a:off x="202862" y="997466"/>
          <a:ext cx="2666197" cy="5733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456925" y="181984"/>
            <a:ext cx="11287957" cy="584775"/>
          </a:xfrm>
          <a:prstGeom prst="rect">
            <a:avLst/>
          </a:prstGeom>
          <a:solidFill>
            <a:schemeClr val="bg2"/>
          </a:solidFill>
        </p:spPr>
        <p:txBody>
          <a:bodyPr wrap="square" anchor="t">
            <a:spAutoFit/>
          </a:bodyPr>
          <a:lstStyle/>
          <a:p>
            <a:pPr lvl="1" algn="ctr"/>
            <a:r>
              <a:rPr lang="en-US" sz="3200" b="1" i="1">
                <a:solidFill>
                  <a:srgbClr val="002060"/>
                </a:solidFill>
                <a:ea typeface="+mj-ea"/>
                <a:cs typeface="+mj-cs"/>
              </a:rPr>
              <a:t>Web Applications Improving TRIUMF Operations</a:t>
            </a:r>
            <a:r>
              <a:rPr lang="en-US" sz="3200" b="1" i="1">
                <a:solidFill>
                  <a:schemeClr val="tx2"/>
                </a:solidFill>
                <a:ea typeface="+mj-ea"/>
                <a:cs typeface="+mj-cs"/>
              </a:rPr>
              <a:t> </a:t>
            </a:r>
            <a:endParaRPr lang="en-CA" sz="3200" b="1" i="1">
              <a:solidFill>
                <a:schemeClr val="tx2"/>
              </a:solidFill>
            </a:endParaRPr>
          </a:p>
        </p:txBody>
      </p:sp>
      <p:sp>
        <p:nvSpPr>
          <p:cNvPr id="4" name="TextBox 3"/>
          <p:cNvSpPr txBox="1"/>
          <p:nvPr/>
        </p:nvSpPr>
        <p:spPr>
          <a:xfrm>
            <a:off x="4069081" y="6106406"/>
            <a:ext cx="6995160" cy="400110"/>
          </a:xfrm>
          <a:prstGeom prst="rect">
            <a:avLst/>
          </a:prstGeom>
          <a:noFill/>
        </p:spPr>
        <p:txBody>
          <a:bodyPr wrap="square" rtlCol="0">
            <a:spAutoFit/>
          </a:bodyPr>
          <a:lstStyle/>
          <a:p>
            <a:pPr algn="ctr"/>
            <a:r>
              <a:rPr lang="en-US" sz="2000" b="1"/>
              <a:t>Shows tune status and devices out of range</a:t>
            </a:r>
            <a:endParaRPr lang="en-CA" sz="2000" b="1"/>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16904" y="1701555"/>
            <a:ext cx="8627978" cy="4275054"/>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11159" y="3793414"/>
            <a:ext cx="3267075" cy="1876425"/>
          </a:xfrm>
          <a:prstGeom prst="rect">
            <a:avLst/>
          </a:prstGeom>
        </p:spPr>
      </p:pic>
      <p:sp>
        <p:nvSpPr>
          <p:cNvPr id="10" name="Oval 9"/>
          <p:cNvSpPr/>
          <p:nvPr/>
        </p:nvSpPr>
        <p:spPr>
          <a:xfrm>
            <a:off x="7693257" y="3202957"/>
            <a:ext cx="887767" cy="85225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Notched Right Arrow 10"/>
          <p:cNvSpPr/>
          <p:nvPr/>
        </p:nvSpPr>
        <p:spPr>
          <a:xfrm rot="9453574">
            <a:off x="6184404" y="3873828"/>
            <a:ext cx="1575833" cy="335859"/>
          </a:xfrm>
          <a:prstGeom prst="notchedRightArrow">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Oval 11"/>
          <p:cNvSpPr/>
          <p:nvPr/>
        </p:nvSpPr>
        <p:spPr>
          <a:xfrm>
            <a:off x="3891256" y="3694472"/>
            <a:ext cx="2363819" cy="18678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13141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par>
                                <p:cTn id="14" presetID="53"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4026540867"/>
              </p:ext>
            </p:extLst>
          </p:nvPr>
        </p:nvGraphicFramePr>
        <p:xfrm>
          <a:off x="212560" y="1646883"/>
          <a:ext cx="1933874" cy="39371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212560" y="143515"/>
            <a:ext cx="11301274" cy="646331"/>
          </a:xfrm>
          <a:prstGeom prst="rect">
            <a:avLst/>
          </a:prstGeom>
          <a:solidFill>
            <a:schemeClr val="bg2"/>
          </a:solidFill>
        </p:spPr>
        <p:txBody>
          <a:bodyPr wrap="square" anchor="t">
            <a:spAutoFit/>
          </a:bodyPr>
          <a:lstStyle/>
          <a:p>
            <a:pPr lvl="1" algn="ctr"/>
            <a:r>
              <a:rPr lang="en-US" sz="3600" b="1" i="1">
                <a:solidFill>
                  <a:srgbClr val="002060"/>
                </a:solidFill>
                <a:ea typeface="+mj-ea"/>
                <a:cs typeface="+mj-cs"/>
              </a:rPr>
              <a:t>Web Applications Improving Machine Reliability</a:t>
            </a:r>
            <a:endParaRPr lang="en-CA" i="1">
              <a:solidFill>
                <a:srgbClr val="002060"/>
              </a:solidFill>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46468" y="1270849"/>
            <a:ext cx="6129385" cy="4111887"/>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75887" y="1307053"/>
            <a:ext cx="2955131" cy="1572546"/>
          </a:xfrm>
          <a:prstGeom prst="rect">
            <a:avLst/>
          </a:prstGeom>
        </p:spPr>
      </p:pic>
      <p:sp>
        <p:nvSpPr>
          <p:cNvPr id="13" name="TextBox 12"/>
          <p:cNvSpPr txBox="1"/>
          <p:nvPr/>
        </p:nvSpPr>
        <p:spPr>
          <a:xfrm>
            <a:off x="3485161" y="5787952"/>
            <a:ext cx="7600367" cy="461665"/>
          </a:xfrm>
          <a:prstGeom prst="rect">
            <a:avLst/>
          </a:prstGeom>
          <a:noFill/>
        </p:spPr>
        <p:txBody>
          <a:bodyPr wrap="square" rtlCol="0">
            <a:spAutoFit/>
          </a:bodyPr>
          <a:lstStyle/>
          <a:p>
            <a:pPr algn="ctr"/>
            <a:r>
              <a:rPr lang="en-US" sz="2400" b="1"/>
              <a:t>Backing Pumps Monitoring System </a:t>
            </a:r>
            <a:endParaRPr lang="en-CA" sz="2400" b="1"/>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75887" y="2945851"/>
            <a:ext cx="2955131" cy="2473089"/>
          </a:xfrm>
          <a:prstGeom prst="rect">
            <a:avLst/>
          </a:prstGeom>
        </p:spPr>
      </p:pic>
    </p:spTree>
    <p:extLst>
      <p:ext uri="{BB962C8B-B14F-4D97-AF65-F5344CB8AC3E}">
        <p14:creationId xmlns:p14="http://schemas.microsoft.com/office/powerpoint/2010/main" val="1098032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nvPr>
        </p:nvGraphicFramePr>
        <p:xfrm>
          <a:off x="212560" y="1646883"/>
          <a:ext cx="1933874" cy="39371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212560" y="143515"/>
            <a:ext cx="11301274" cy="646331"/>
          </a:xfrm>
          <a:prstGeom prst="rect">
            <a:avLst/>
          </a:prstGeom>
          <a:solidFill>
            <a:schemeClr val="bg2"/>
          </a:solidFill>
        </p:spPr>
        <p:txBody>
          <a:bodyPr wrap="square" anchor="t">
            <a:spAutoFit/>
          </a:bodyPr>
          <a:lstStyle/>
          <a:p>
            <a:pPr lvl="1" algn="ctr"/>
            <a:r>
              <a:rPr lang="en-US" sz="3600" b="1" i="1">
                <a:solidFill>
                  <a:srgbClr val="002060"/>
                </a:solidFill>
                <a:ea typeface="+mj-ea"/>
                <a:cs typeface="+mj-cs"/>
              </a:rPr>
              <a:t>Web Applications Improving Machine Reliability</a:t>
            </a:r>
            <a:endParaRPr lang="en-CA" i="1">
              <a:solidFill>
                <a:srgbClr val="002060"/>
              </a:solidFill>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46468" y="1270849"/>
            <a:ext cx="6129385" cy="4111887"/>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75887" y="1307053"/>
            <a:ext cx="2955131" cy="1572546"/>
          </a:xfrm>
          <a:prstGeom prst="rect">
            <a:avLst/>
          </a:prstGeom>
        </p:spPr>
      </p:pic>
      <p:sp>
        <p:nvSpPr>
          <p:cNvPr id="13" name="TextBox 12"/>
          <p:cNvSpPr txBox="1"/>
          <p:nvPr/>
        </p:nvSpPr>
        <p:spPr>
          <a:xfrm>
            <a:off x="3485161" y="5787952"/>
            <a:ext cx="7600367" cy="461665"/>
          </a:xfrm>
          <a:prstGeom prst="rect">
            <a:avLst/>
          </a:prstGeom>
          <a:noFill/>
        </p:spPr>
        <p:txBody>
          <a:bodyPr wrap="square" rtlCol="0">
            <a:spAutoFit/>
          </a:bodyPr>
          <a:lstStyle/>
          <a:p>
            <a:pPr algn="ctr"/>
            <a:r>
              <a:rPr lang="en-US" sz="2400" b="1"/>
              <a:t>Backing Pumps Monitoring System </a:t>
            </a:r>
            <a:endParaRPr lang="en-CA" sz="2400" b="1"/>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75887" y="2945851"/>
            <a:ext cx="2955131" cy="2473089"/>
          </a:xfrm>
          <a:prstGeom prst="rect">
            <a:avLst/>
          </a:prstGeom>
        </p:spPr>
      </p:pic>
      <p:sp>
        <p:nvSpPr>
          <p:cNvPr id="9" name="Oval 8"/>
          <p:cNvSpPr/>
          <p:nvPr/>
        </p:nvSpPr>
        <p:spPr>
          <a:xfrm>
            <a:off x="9951868" y="2542725"/>
            <a:ext cx="594804" cy="4408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Oval 9"/>
          <p:cNvSpPr/>
          <p:nvPr/>
        </p:nvSpPr>
        <p:spPr>
          <a:xfrm>
            <a:off x="10018875" y="4025296"/>
            <a:ext cx="731982" cy="5948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Oval 10"/>
          <p:cNvSpPr/>
          <p:nvPr/>
        </p:nvSpPr>
        <p:spPr>
          <a:xfrm>
            <a:off x="8791297" y="5135005"/>
            <a:ext cx="627911" cy="32166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74805" y="1443871"/>
            <a:ext cx="2939029" cy="1620234"/>
          </a:xfrm>
          <a:prstGeom prst="rect">
            <a:avLst/>
          </a:prstGeom>
        </p:spPr>
      </p:pic>
      <p:pic>
        <p:nvPicPr>
          <p:cNvPr id="7" name="Picture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44608" y="3214270"/>
            <a:ext cx="2492041" cy="2359810"/>
          </a:xfrm>
          <a:prstGeom prst="rect">
            <a:avLst/>
          </a:prstGeom>
        </p:spPr>
      </p:pic>
      <p:sp>
        <p:nvSpPr>
          <p:cNvPr id="12" name="Oval 11"/>
          <p:cNvSpPr/>
          <p:nvPr/>
        </p:nvSpPr>
        <p:spPr>
          <a:xfrm>
            <a:off x="8550240" y="1307053"/>
            <a:ext cx="3080778" cy="191940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Oval 13"/>
          <p:cNvSpPr/>
          <p:nvPr/>
        </p:nvSpPr>
        <p:spPr>
          <a:xfrm>
            <a:off x="8722024" y="3200816"/>
            <a:ext cx="2791809" cy="22768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319714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par>
                                <p:cTn id="14" presetID="53"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nvPr>
        </p:nvGraphicFramePr>
        <p:xfrm>
          <a:off x="212560" y="1646883"/>
          <a:ext cx="1933874" cy="39371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212560" y="143515"/>
            <a:ext cx="11301274" cy="646331"/>
          </a:xfrm>
          <a:prstGeom prst="rect">
            <a:avLst/>
          </a:prstGeom>
          <a:solidFill>
            <a:schemeClr val="bg2"/>
          </a:solidFill>
        </p:spPr>
        <p:txBody>
          <a:bodyPr wrap="square" anchor="t">
            <a:spAutoFit/>
          </a:bodyPr>
          <a:lstStyle/>
          <a:p>
            <a:pPr lvl="1" algn="ctr"/>
            <a:r>
              <a:rPr lang="en-US" sz="3600" b="1" i="1">
                <a:solidFill>
                  <a:srgbClr val="002060"/>
                </a:solidFill>
                <a:ea typeface="+mj-ea"/>
                <a:cs typeface="+mj-cs"/>
              </a:rPr>
              <a:t>Web Applications Improving Machine Reliability</a:t>
            </a:r>
            <a:endParaRPr lang="en-CA" i="1">
              <a:solidFill>
                <a:srgbClr val="002060"/>
              </a:solidFill>
            </a:endParaRPr>
          </a:p>
        </p:txBody>
      </p:sp>
      <p:sp>
        <p:nvSpPr>
          <p:cNvPr id="13" name="TextBox 12"/>
          <p:cNvSpPr txBox="1"/>
          <p:nvPr/>
        </p:nvSpPr>
        <p:spPr>
          <a:xfrm>
            <a:off x="3485161" y="5787952"/>
            <a:ext cx="7600367" cy="461665"/>
          </a:xfrm>
          <a:prstGeom prst="rect">
            <a:avLst/>
          </a:prstGeom>
          <a:noFill/>
        </p:spPr>
        <p:txBody>
          <a:bodyPr wrap="square" rtlCol="0">
            <a:spAutoFit/>
          </a:bodyPr>
          <a:lstStyle/>
          <a:p>
            <a:pPr algn="ctr"/>
            <a:r>
              <a:rPr lang="en-US" sz="2400" b="1"/>
              <a:t>Backing Pumps Monitoring System </a:t>
            </a:r>
            <a:endParaRPr lang="en-CA" sz="2400" b="1"/>
          </a:p>
        </p:txBody>
      </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86585" y="1051560"/>
            <a:ext cx="9506662" cy="4654096"/>
          </a:xfrm>
          <a:prstGeom prst="rect">
            <a:avLst/>
          </a:prstGeom>
        </p:spPr>
      </p:pic>
    </p:spTree>
    <p:extLst>
      <p:ext uri="{BB962C8B-B14F-4D97-AF65-F5344CB8AC3E}">
        <p14:creationId xmlns:p14="http://schemas.microsoft.com/office/powerpoint/2010/main" val="1243884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1188939598"/>
              </p:ext>
            </p:extLst>
          </p:nvPr>
        </p:nvGraphicFramePr>
        <p:xfrm>
          <a:off x="212560" y="1646883"/>
          <a:ext cx="1933874" cy="39371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212560" y="143515"/>
            <a:ext cx="11301274" cy="646331"/>
          </a:xfrm>
          <a:prstGeom prst="rect">
            <a:avLst/>
          </a:prstGeom>
          <a:solidFill>
            <a:schemeClr val="bg2"/>
          </a:solidFill>
        </p:spPr>
        <p:txBody>
          <a:bodyPr wrap="square" anchor="t">
            <a:spAutoFit/>
          </a:bodyPr>
          <a:lstStyle/>
          <a:p>
            <a:pPr lvl="1" algn="ctr"/>
            <a:r>
              <a:rPr lang="en-US" sz="3600" b="1" i="1">
                <a:solidFill>
                  <a:srgbClr val="002060"/>
                </a:solidFill>
                <a:ea typeface="+mj-ea"/>
                <a:cs typeface="+mj-cs"/>
              </a:rPr>
              <a:t>Web Applications Improving Machine Reliability</a:t>
            </a:r>
            <a:endParaRPr lang="en-CA" i="1">
              <a:solidFill>
                <a:srgbClr val="002060"/>
              </a:solidFill>
            </a:endParaRPr>
          </a:p>
        </p:txBody>
      </p:sp>
      <p:sp>
        <p:nvSpPr>
          <p:cNvPr id="13" name="TextBox 12"/>
          <p:cNvSpPr txBox="1"/>
          <p:nvPr/>
        </p:nvSpPr>
        <p:spPr>
          <a:xfrm>
            <a:off x="1197864" y="5988369"/>
            <a:ext cx="9887665" cy="461665"/>
          </a:xfrm>
          <a:prstGeom prst="rect">
            <a:avLst/>
          </a:prstGeom>
          <a:noFill/>
        </p:spPr>
        <p:txBody>
          <a:bodyPr wrap="square" rtlCol="0">
            <a:spAutoFit/>
          </a:bodyPr>
          <a:lstStyle/>
          <a:p>
            <a:pPr algn="ctr"/>
            <a:r>
              <a:rPr lang="en-US" sz="2400" b="1"/>
              <a:t>Reducing Beam Delivery Down Time from Intercepting Devices</a:t>
            </a:r>
            <a:endParaRPr lang="en-CA" sz="2400" b="1"/>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9321" y="1441845"/>
            <a:ext cx="2976098" cy="798697"/>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48937" y="2503919"/>
            <a:ext cx="2478896" cy="3080134"/>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08651" y="1646883"/>
            <a:ext cx="5500909" cy="3974653"/>
          </a:xfrm>
          <a:prstGeom prst="rect">
            <a:avLst/>
          </a:prstGeom>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67210" y="2503919"/>
            <a:ext cx="1468928" cy="3080134"/>
          </a:xfrm>
          <a:prstGeom prst="rect">
            <a:avLst/>
          </a:prstGeom>
        </p:spPr>
      </p:pic>
      <p:grpSp>
        <p:nvGrpSpPr>
          <p:cNvPr id="12" name="Group 11"/>
          <p:cNvGrpSpPr/>
          <p:nvPr/>
        </p:nvGrpSpPr>
        <p:grpSpPr>
          <a:xfrm>
            <a:off x="3554255" y="2677021"/>
            <a:ext cx="766320" cy="729070"/>
            <a:chOff x="4615777" y="3843646"/>
            <a:chExt cx="585219" cy="630573"/>
          </a:xfrm>
        </p:grpSpPr>
        <p:sp>
          <p:nvSpPr>
            <p:cNvPr id="14" name="Up Arrow 13"/>
            <p:cNvSpPr/>
            <p:nvPr/>
          </p:nvSpPr>
          <p:spPr>
            <a:xfrm>
              <a:off x="4813069" y="4028202"/>
              <a:ext cx="249382" cy="446017"/>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Oval 14"/>
            <p:cNvSpPr/>
            <p:nvPr/>
          </p:nvSpPr>
          <p:spPr>
            <a:xfrm>
              <a:off x="4615777" y="3843646"/>
              <a:ext cx="585219" cy="470659"/>
            </a:xfrm>
            <a:prstGeom prst="ellipse">
              <a:avLst/>
            </a:prstGeom>
            <a:noFill/>
            <a:ln w="952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a:p>
          </p:txBody>
        </p:sp>
      </p:grpSp>
      <p:sp>
        <p:nvSpPr>
          <p:cNvPr id="16" name="Notched Right Arrow 15"/>
          <p:cNvSpPr/>
          <p:nvPr/>
        </p:nvSpPr>
        <p:spPr>
          <a:xfrm rot="20710020">
            <a:off x="4354426" y="2264793"/>
            <a:ext cx="3704881" cy="439089"/>
          </a:xfrm>
          <a:prstGeom prst="notched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Oval 16"/>
          <p:cNvSpPr/>
          <p:nvPr/>
        </p:nvSpPr>
        <p:spPr>
          <a:xfrm>
            <a:off x="8070219" y="1156679"/>
            <a:ext cx="3646439" cy="14585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Up Arrow 17"/>
          <p:cNvSpPr/>
          <p:nvPr/>
        </p:nvSpPr>
        <p:spPr>
          <a:xfrm>
            <a:off x="9619154" y="3916094"/>
            <a:ext cx="257694" cy="493871"/>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1392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par>
                                <p:cTn id="21" presetID="53" presetClass="entr" presetSubtype="16"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nvPr>
        </p:nvGraphicFramePr>
        <p:xfrm>
          <a:off x="212560" y="1646883"/>
          <a:ext cx="1933874" cy="39371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212560" y="143515"/>
            <a:ext cx="11301274" cy="646331"/>
          </a:xfrm>
          <a:prstGeom prst="rect">
            <a:avLst/>
          </a:prstGeom>
          <a:solidFill>
            <a:schemeClr val="bg2"/>
          </a:solidFill>
        </p:spPr>
        <p:txBody>
          <a:bodyPr wrap="square" anchor="t">
            <a:spAutoFit/>
          </a:bodyPr>
          <a:lstStyle/>
          <a:p>
            <a:pPr lvl="1" algn="ctr"/>
            <a:r>
              <a:rPr lang="en-US" sz="3600" b="1" i="1">
                <a:solidFill>
                  <a:srgbClr val="002060"/>
                </a:solidFill>
                <a:ea typeface="+mj-ea"/>
                <a:cs typeface="+mj-cs"/>
              </a:rPr>
              <a:t>Web Applications Improving Machine Reliability</a:t>
            </a:r>
            <a:endParaRPr lang="en-CA" i="1">
              <a:solidFill>
                <a:srgbClr val="002060"/>
              </a:solidFill>
            </a:endParaRPr>
          </a:p>
        </p:txBody>
      </p:sp>
      <p:sp>
        <p:nvSpPr>
          <p:cNvPr id="13" name="TextBox 12"/>
          <p:cNvSpPr txBox="1"/>
          <p:nvPr/>
        </p:nvSpPr>
        <p:spPr>
          <a:xfrm>
            <a:off x="1197864" y="5988369"/>
            <a:ext cx="9887665" cy="461665"/>
          </a:xfrm>
          <a:prstGeom prst="rect">
            <a:avLst/>
          </a:prstGeom>
          <a:noFill/>
        </p:spPr>
        <p:txBody>
          <a:bodyPr wrap="square" rtlCol="0">
            <a:spAutoFit/>
          </a:bodyPr>
          <a:lstStyle/>
          <a:p>
            <a:pPr algn="ctr"/>
            <a:r>
              <a:rPr lang="en-US" sz="2400" b="1"/>
              <a:t>Reducing Beam Delivery Down Time from Intercepting Devices</a:t>
            </a:r>
            <a:endParaRPr lang="en-CA" sz="2400" b="1"/>
          </a:p>
        </p:txBody>
      </p:sp>
      <p:pic>
        <p:nvPicPr>
          <p:cNvPr id="4" name="图片 3">
            <a:extLst>
              <a:ext uri="{FF2B5EF4-FFF2-40B4-BE49-F238E27FC236}">
                <a16:creationId xmlns:a16="http://schemas.microsoft.com/office/drawing/2014/main" id="{6B2A531A-D4FF-4C4A-B407-E71B6086312E}"/>
              </a:ext>
            </a:extLst>
          </p:cNvPr>
          <p:cNvPicPr>
            <a:picLocks noChangeAspect="1"/>
          </p:cNvPicPr>
          <p:nvPr/>
        </p:nvPicPr>
        <p:blipFill>
          <a:blip r:embed="rId8"/>
          <a:stretch>
            <a:fillRect/>
          </a:stretch>
        </p:blipFill>
        <p:spPr>
          <a:xfrm>
            <a:off x="2480938" y="1328985"/>
            <a:ext cx="9032896" cy="4452836"/>
          </a:xfrm>
          <a:prstGeom prst="rect">
            <a:avLst/>
          </a:prstGeom>
        </p:spPr>
      </p:pic>
    </p:spTree>
    <p:extLst>
      <p:ext uri="{BB962C8B-B14F-4D97-AF65-F5344CB8AC3E}">
        <p14:creationId xmlns:p14="http://schemas.microsoft.com/office/powerpoint/2010/main" val="1796598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nvPr>
        </p:nvGraphicFramePr>
        <p:xfrm>
          <a:off x="212560" y="1646883"/>
          <a:ext cx="1933874" cy="39371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212560" y="143515"/>
            <a:ext cx="11301274" cy="646331"/>
          </a:xfrm>
          <a:prstGeom prst="rect">
            <a:avLst/>
          </a:prstGeom>
          <a:solidFill>
            <a:schemeClr val="bg2"/>
          </a:solidFill>
        </p:spPr>
        <p:txBody>
          <a:bodyPr wrap="square" anchor="t">
            <a:spAutoFit/>
          </a:bodyPr>
          <a:lstStyle/>
          <a:p>
            <a:pPr lvl="1" algn="ctr"/>
            <a:r>
              <a:rPr lang="en-US" sz="3600" b="1" i="1">
                <a:solidFill>
                  <a:srgbClr val="002060"/>
                </a:solidFill>
                <a:ea typeface="+mj-ea"/>
                <a:cs typeface="+mj-cs"/>
              </a:rPr>
              <a:t>Web Applications Improving Machine Reliability</a:t>
            </a:r>
            <a:endParaRPr lang="en-CA" i="1">
              <a:solidFill>
                <a:srgbClr val="002060"/>
              </a:solidFill>
            </a:endParaRPr>
          </a:p>
        </p:txBody>
      </p:sp>
      <p:sp>
        <p:nvSpPr>
          <p:cNvPr id="13" name="TextBox 12"/>
          <p:cNvSpPr txBox="1"/>
          <p:nvPr/>
        </p:nvSpPr>
        <p:spPr>
          <a:xfrm>
            <a:off x="1197864" y="5988369"/>
            <a:ext cx="9887665" cy="461665"/>
          </a:xfrm>
          <a:prstGeom prst="rect">
            <a:avLst/>
          </a:prstGeom>
          <a:noFill/>
        </p:spPr>
        <p:txBody>
          <a:bodyPr wrap="square" rtlCol="0">
            <a:spAutoFit/>
          </a:bodyPr>
          <a:lstStyle/>
          <a:p>
            <a:pPr algn="ctr"/>
            <a:r>
              <a:rPr lang="en-US" sz="2400" b="1"/>
              <a:t>Reducing Beam Delivery Down Time from Intercepting Devices</a:t>
            </a:r>
            <a:endParaRPr lang="en-CA" sz="2400" b="1"/>
          </a:p>
        </p:txBody>
      </p:sp>
      <p:sp>
        <p:nvSpPr>
          <p:cNvPr id="19" name="Rectangle 18"/>
          <p:cNvSpPr/>
          <p:nvPr/>
        </p:nvSpPr>
        <p:spPr>
          <a:xfrm>
            <a:off x="2337521" y="1268033"/>
            <a:ext cx="8843187" cy="459330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 Single Corner Rectangle 20"/>
          <p:cNvSpPr/>
          <p:nvPr/>
        </p:nvSpPr>
        <p:spPr>
          <a:xfrm>
            <a:off x="4530318" y="2465559"/>
            <a:ext cx="3541187" cy="79013"/>
          </a:xfrm>
          <a:prstGeom prst="round1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rot="8290786">
            <a:off x="9808213" y="5019882"/>
            <a:ext cx="390457" cy="156336"/>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19059994">
            <a:off x="9829207" y="4857521"/>
            <a:ext cx="133711" cy="256133"/>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21426037">
            <a:off x="9752901" y="4604866"/>
            <a:ext cx="133822" cy="328307"/>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e 24"/>
          <p:cNvSpPr/>
          <p:nvPr/>
        </p:nvSpPr>
        <p:spPr>
          <a:xfrm rot="10800000">
            <a:off x="9540172" y="4239144"/>
            <a:ext cx="409022" cy="403366"/>
          </a:xfrm>
          <a:prstGeom prst="pie">
            <a:avLst>
              <a:gd name="adj1" fmla="val 2060357"/>
              <a:gd name="adj2" fmla="val 16200000"/>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Rectangle 25"/>
          <p:cNvSpPr/>
          <p:nvPr/>
        </p:nvSpPr>
        <p:spPr>
          <a:xfrm>
            <a:off x="9135912" y="4249447"/>
            <a:ext cx="534756" cy="125813"/>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rot="19665972">
            <a:off x="8832066" y="4337351"/>
            <a:ext cx="365334" cy="130848"/>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16200000">
            <a:off x="8661557" y="4605451"/>
            <a:ext cx="444969" cy="13097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089739" y="4746809"/>
            <a:ext cx="1766416" cy="14661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L-Shape 29"/>
          <p:cNvSpPr/>
          <p:nvPr/>
        </p:nvSpPr>
        <p:spPr>
          <a:xfrm>
            <a:off x="6838065" y="4309101"/>
            <a:ext cx="297087" cy="586262"/>
          </a:xfrm>
          <a:prstGeom prst="corner">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 Single Corner Rectangle 30"/>
          <p:cNvSpPr/>
          <p:nvPr/>
        </p:nvSpPr>
        <p:spPr>
          <a:xfrm>
            <a:off x="5363729" y="4309093"/>
            <a:ext cx="1545581" cy="130103"/>
          </a:xfrm>
          <a:prstGeom prst="round1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4294958" y="3724331"/>
            <a:ext cx="1207689" cy="1007546"/>
            <a:chOff x="5147211" y="4096204"/>
            <a:chExt cx="1275485" cy="1155502"/>
          </a:xfrm>
        </p:grpSpPr>
        <p:sp>
          <p:nvSpPr>
            <p:cNvPr id="87" name="Round Single Corner Rectangle 86"/>
            <p:cNvSpPr/>
            <p:nvPr/>
          </p:nvSpPr>
          <p:spPr>
            <a:xfrm>
              <a:off x="5147211" y="4096204"/>
              <a:ext cx="236306" cy="792654"/>
            </a:xfrm>
            <a:prstGeom prst="round1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L-Shape 87"/>
            <p:cNvSpPr/>
            <p:nvPr/>
          </p:nvSpPr>
          <p:spPr>
            <a:xfrm>
              <a:off x="5186736" y="4889145"/>
              <a:ext cx="404612" cy="362561"/>
            </a:xfrm>
            <a:prstGeom prst="corner">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L-Shape 88"/>
            <p:cNvSpPr/>
            <p:nvPr/>
          </p:nvSpPr>
          <p:spPr>
            <a:xfrm rot="16200000">
              <a:off x="5901738" y="4718001"/>
              <a:ext cx="316676" cy="725241"/>
            </a:xfrm>
            <a:prstGeom prst="corner">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L-Shape 32"/>
          <p:cNvSpPr/>
          <p:nvPr/>
        </p:nvSpPr>
        <p:spPr>
          <a:xfrm rot="5400000">
            <a:off x="4372018" y="3374084"/>
            <a:ext cx="301962" cy="381234"/>
          </a:xfrm>
          <a:prstGeom prst="corner">
            <a:avLst>
              <a:gd name="adj1" fmla="val 50000"/>
              <a:gd name="adj2" fmla="val 49999"/>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ingle Corner Rectangle 33"/>
          <p:cNvSpPr/>
          <p:nvPr/>
        </p:nvSpPr>
        <p:spPr>
          <a:xfrm>
            <a:off x="4715566" y="3413070"/>
            <a:ext cx="1197299" cy="151614"/>
          </a:xfrm>
          <a:prstGeom prst="round1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ie 34"/>
          <p:cNvSpPr/>
          <p:nvPr/>
        </p:nvSpPr>
        <p:spPr>
          <a:xfrm rot="10800000">
            <a:off x="5807080" y="3384371"/>
            <a:ext cx="579367" cy="355334"/>
          </a:xfrm>
          <a:prstGeom prst="pie">
            <a:avLst>
              <a:gd name="adj1" fmla="val 0"/>
              <a:gd name="adj2" fmla="val 16161475"/>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Round Single Corner Rectangle 35"/>
          <p:cNvSpPr/>
          <p:nvPr/>
        </p:nvSpPr>
        <p:spPr>
          <a:xfrm rot="976378">
            <a:off x="4484946" y="2919284"/>
            <a:ext cx="1519445" cy="83882"/>
          </a:xfrm>
          <a:prstGeom prst="round1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Block Arc 36"/>
          <p:cNvSpPr/>
          <p:nvPr/>
        </p:nvSpPr>
        <p:spPr>
          <a:xfrm rot="16200000">
            <a:off x="4369935" y="2431122"/>
            <a:ext cx="320767" cy="389640"/>
          </a:xfrm>
          <a:prstGeom prst="blockArc">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Plaque 37"/>
          <p:cNvSpPr/>
          <p:nvPr/>
        </p:nvSpPr>
        <p:spPr>
          <a:xfrm>
            <a:off x="4842228" y="2432342"/>
            <a:ext cx="226199" cy="143660"/>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laque 38"/>
          <p:cNvSpPr/>
          <p:nvPr/>
        </p:nvSpPr>
        <p:spPr>
          <a:xfrm>
            <a:off x="5181527" y="2433076"/>
            <a:ext cx="226199" cy="143660"/>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laque 39"/>
          <p:cNvSpPr/>
          <p:nvPr/>
        </p:nvSpPr>
        <p:spPr>
          <a:xfrm>
            <a:off x="5520826" y="2439218"/>
            <a:ext cx="226199" cy="143660"/>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Plaque 40"/>
          <p:cNvSpPr/>
          <p:nvPr/>
        </p:nvSpPr>
        <p:spPr>
          <a:xfrm>
            <a:off x="5866725" y="2436703"/>
            <a:ext cx="226199" cy="143660"/>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Plaque 41"/>
          <p:cNvSpPr/>
          <p:nvPr/>
        </p:nvSpPr>
        <p:spPr>
          <a:xfrm>
            <a:off x="6199424" y="2444722"/>
            <a:ext cx="226199" cy="143660"/>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laque 42"/>
          <p:cNvSpPr/>
          <p:nvPr/>
        </p:nvSpPr>
        <p:spPr>
          <a:xfrm>
            <a:off x="6532916" y="2440394"/>
            <a:ext cx="226199" cy="143660"/>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Plaque 43"/>
          <p:cNvSpPr/>
          <p:nvPr/>
        </p:nvSpPr>
        <p:spPr>
          <a:xfrm>
            <a:off x="6865615" y="2440394"/>
            <a:ext cx="226199" cy="143660"/>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laque 44"/>
          <p:cNvSpPr/>
          <p:nvPr/>
        </p:nvSpPr>
        <p:spPr>
          <a:xfrm>
            <a:off x="7206894" y="2434243"/>
            <a:ext cx="226199" cy="143660"/>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 Single Corner Rectangle 45"/>
          <p:cNvSpPr/>
          <p:nvPr/>
        </p:nvSpPr>
        <p:spPr>
          <a:xfrm rot="976378">
            <a:off x="8021298" y="2678630"/>
            <a:ext cx="1505395" cy="84356"/>
          </a:xfrm>
          <a:prstGeom prst="round1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 Single Corner Rectangle 46"/>
          <p:cNvSpPr/>
          <p:nvPr/>
        </p:nvSpPr>
        <p:spPr>
          <a:xfrm>
            <a:off x="9491101" y="2767246"/>
            <a:ext cx="319799" cy="244223"/>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rot="5400000">
            <a:off x="4644673" y="4570893"/>
            <a:ext cx="301687" cy="163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5876775" y="3134379"/>
            <a:ext cx="99438" cy="30718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51" name="Group 50"/>
          <p:cNvGrpSpPr/>
          <p:nvPr/>
        </p:nvGrpSpPr>
        <p:grpSpPr>
          <a:xfrm>
            <a:off x="7954415" y="4239144"/>
            <a:ext cx="2239299" cy="937074"/>
            <a:chOff x="8529381" y="5296097"/>
            <a:chExt cx="2239299" cy="937074"/>
          </a:xfrm>
          <a:solidFill>
            <a:srgbClr val="00B050"/>
          </a:solidFill>
        </p:grpSpPr>
        <p:sp>
          <p:nvSpPr>
            <p:cNvPr id="77" name="Rectangle 76"/>
            <p:cNvSpPr/>
            <p:nvPr/>
          </p:nvSpPr>
          <p:spPr>
            <a:xfrm rot="8290786">
              <a:off x="10378223" y="6076835"/>
              <a:ext cx="390457" cy="156336"/>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rot="19059994">
              <a:off x="10399217" y="5914474"/>
              <a:ext cx="133711" cy="256133"/>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rot="21426037">
              <a:off x="10322911" y="5661819"/>
              <a:ext cx="133822" cy="328307"/>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Pie 79"/>
            <p:cNvSpPr/>
            <p:nvPr/>
          </p:nvSpPr>
          <p:spPr>
            <a:xfrm rot="10800000">
              <a:off x="10110182" y="5296097"/>
              <a:ext cx="409022" cy="403366"/>
            </a:xfrm>
            <a:prstGeom prst="pie">
              <a:avLst>
                <a:gd name="adj1" fmla="val 2060357"/>
                <a:gd name="adj2" fmla="val 16200000"/>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Rectangle 80"/>
            <p:cNvSpPr/>
            <p:nvPr/>
          </p:nvSpPr>
          <p:spPr>
            <a:xfrm>
              <a:off x="9705922" y="5306400"/>
              <a:ext cx="534756" cy="125813"/>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rot="19665972">
              <a:off x="9402076" y="5394304"/>
              <a:ext cx="365334" cy="130848"/>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rot="16200000">
              <a:off x="9231567" y="5662404"/>
              <a:ext cx="444969" cy="130971"/>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529381" y="5803762"/>
              <a:ext cx="896783" cy="146612"/>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Round Single Corner Rectangle 51"/>
          <p:cNvSpPr/>
          <p:nvPr/>
        </p:nvSpPr>
        <p:spPr>
          <a:xfrm>
            <a:off x="4809168" y="3331113"/>
            <a:ext cx="101400" cy="294504"/>
          </a:xfrm>
          <a:prstGeom prst="round1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 Single Corner Rectangle 52"/>
          <p:cNvSpPr/>
          <p:nvPr/>
        </p:nvSpPr>
        <p:spPr>
          <a:xfrm>
            <a:off x="5013562" y="3334866"/>
            <a:ext cx="101400" cy="294504"/>
          </a:xfrm>
          <a:prstGeom prst="round1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 Single Corner Rectangle 53"/>
          <p:cNvSpPr/>
          <p:nvPr/>
        </p:nvSpPr>
        <p:spPr>
          <a:xfrm>
            <a:off x="5217102" y="3334441"/>
            <a:ext cx="101400" cy="294504"/>
          </a:xfrm>
          <a:prstGeom prst="round1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 Single Corner Rectangle 54"/>
          <p:cNvSpPr/>
          <p:nvPr/>
        </p:nvSpPr>
        <p:spPr>
          <a:xfrm>
            <a:off x="5398950" y="3338483"/>
            <a:ext cx="105299" cy="294504"/>
          </a:xfrm>
          <a:prstGeom prst="round1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 Single Corner Rectangle 55"/>
          <p:cNvSpPr/>
          <p:nvPr/>
        </p:nvSpPr>
        <p:spPr>
          <a:xfrm>
            <a:off x="5600731" y="3341633"/>
            <a:ext cx="101401" cy="290913"/>
          </a:xfrm>
          <a:prstGeom prst="round1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p:cNvGrpSpPr/>
          <p:nvPr/>
        </p:nvGrpSpPr>
        <p:grpSpPr>
          <a:xfrm>
            <a:off x="4327620" y="2464863"/>
            <a:ext cx="5483280" cy="2338774"/>
            <a:chOff x="4956118" y="2987406"/>
            <a:chExt cx="5483280" cy="2338774"/>
          </a:xfrm>
        </p:grpSpPr>
        <p:sp>
          <p:nvSpPr>
            <p:cNvPr id="66" name="Round Single Corner Rectangle 65"/>
            <p:cNvSpPr/>
            <p:nvPr/>
          </p:nvSpPr>
          <p:spPr>
            <a:xfrm>
              <a:off x="5158816" y="2987407"/>
              <a:ext cx="3541187" cy="79013"/>
            </a:xfrm>
            <a:prstGeom prst="round1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L-Shape 66"/>
            <p:cNvSpPr/>
            <p:nvPr/>
          </p:nvSpPr>
          <p:spPr>
            <a:xfrm rot="5400000">
              <a:off x="5000516" y="3895932"/>
              <a:ext cx="301962" cy="381234"/>
            </a:xfrm>
            <a:prstGeom prst="corner">
              <a:avLst>
                <a:gd name="adj1" fmla="val 50000"/>
                <a:gd name="adj2" fmla="val 49999"/>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 Single Corner Rectangle 67"/>
            <p:cNvSpPr/>
            <p:nvPr/>
          </p:nvSpPr>
          <p:spPr>
            <a:xfrm>
              <a:off x="5344064" y="3934918"/>
              <a:ext cx="1197299" cy="151614"/>
            </a:xfrm>
            <a:prstGeom prst="round1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 Single Corner Rectangle 68"/>
            <p:cNvSpPr/>
            <p:nvPr/>
          </p:nvSpPr>
          <p:spPr>
            <a:xfrm rot="976378">
              <a:off x="5113444" y="3441132"/>
              <a:ext cx="1519445" cy="83882"/>
            </a:xfrm>
            <a:prstGeom prst="round1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Block Arc 69"/>
            <p:cNvSpPr/>
            <p:nvPr/>
          </p:nvSpPr>
          <p:spPr>
            <a:xfrm rot="16200000">
              <a:off x="4998433" y="2952970"/>
              <a:ext cx="320767" cy="389640"/>
            </a:xfrm>
            <a:prstGeom prst="blockArc">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Round Single Corner Rectangle 70"/>
            <p:cNvSpPr/>
            <p:nvPr/>
          </p:nvSpPr>
          <p:spPr>
            <a:xfrm rot="976378">
              <a:off x="8649796" y="3200478"/>
              <a:ext cx="1505395" cy="84356"/>
            </a:xfrm>
            <a:prstGeom prst="round1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 Single Corner Rectangle 71"/>
            <p:cNvSpPr/>
            <p:nvPr/>
          </p:nvSpPr>
          <p:spPr>
            <a:xfrm>
              <a:off x="10119599" y="3289094"/>
              <a:ext cx="319799" cy="244223"/>
            </a:xfrm>
            <a:prstGeom prst="round1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4956118" y="4237530"/>
              <a:ext cx="161578" cy="69902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4" name="Oval 73"/>
            <p:cNvSpPr/>
            <p:nvPr/>
          </p:nvSpPr>
          <p:spPr>
            <a:xfrm rot="5400000">
              <a:off x="5267659" y="5093437"/>
              <a:ext cx="301687" cy="163800"/>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6516734" y="3655350"/>
              <a:ext cx="95855" cy="43118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6" name="L-Shape 75"/>
            <p:cNvSpPr/>
            <p:nvPr/>
          </p:nvSpPr>
          <p:spPr>
            <a:xfrm>
              <a:off x="4960882" y="4967178"/>
              <a:ext cx="462411" cy="286547"/>
            </a:xfrm>
            <a:prstGeom prst="corne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7866279" y="4633939"/>
            <a:ext cx="128058" cy="325032"/>
            <a:chOff x="4038600" y="3195702"/>
            <a:chExt cx="128058" cy="253424"/>
          </a:xfrm>
          <a:solidFill>
            <a:srgbClr val="FF0000"/>
          </a:solidFill>
        </p:grpSpPr>
        <p:sp>
          <p:nvSpPr>
            <p:cNvPr id="85" name="Rectangle 84"/>
            <p:cNvSpPr/>
            <p:nvPr/>
          </p:nvSpPr>
          <p:spPr>
            <a:xfrm>
              <a:off x="4038600" y="3195703"/>
              <a:ext cx="128058" cy="68992"/>
            </a:xfrm>
            <a:prstGeom prst="rect">
              <a:avLst/>
            </a:prstGeom>
            <a:grp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6" name="L-Shape 85"/>
            <p:cNvSpPr/>
            <p:nvPr/>
          </p:nvSpPr>
          <p:spPr>
            <a:xfrm>
              <a:off x="4038600" y="3195702"/>
              <a:ext cx="128058" cy="253424"/>
            </a:xfrm>
            <a:prstGeom prst="corner">
              <a:avLst/>
            </a:prstGeom>
            <a:grp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58" name="Group 57"/>
          <p:cNvGrpSpPr/>
          <p:nvPr/>
        </p:nvGrpSpPr>
        <p:grpSpPr>
          <a:xfrm>
            <a:off x="4809168" y="4308729"/>
            <a:ext cx="4085611" cy="650243"/>
            <a:chOff x="5627744" y="4193534"/>
            <a:chExt cx="4085611" cy="650243"/>
          </a:xfrm>
        </p:grpSpPr>
        <p:sp>
          <p:nvSpPr>
            <p:cNvPr id="59" name="L-Shape 58"/>
            <p:cNvSpPr/>
            <p:nvPr/>
          </p:nvSpPr>
          <p:spPr>
            <a:xfrm>
              <a:off x="7649852" y="4193542"/>
              <a:ext cx="297087" cy="586262"/>
            </a:xfrm>
            <a:prstGeom prst="corne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 Single Corner Rectangle 59"/>
            <p:cNvSpPr/>
            <p:nvPr/>
          </p:nvSpPr>
          <p:spPr>
            <a:xfrm>
              <a:off x="6175516" y="4193534"/>
              <a:ext cx="1545581" cy="130103"/>
            </a:xfrm>
            <a:prstGeom prst="round1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L-Shape 60"/>
            <p:cNvSpPr/>
            <p:nvPr/>
          </p:nvSpPr>
          <p:spPr>
            <a:xfrm rot="16200000">
              <a:off x="5833026" y="4123794"/>
              <a:ext cx="276127" cy="686692"/>
            </a:xfrm>
            <a:prstGeom prst="corne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p:cNvGrpSpPr/>
            <p:nvPr/>
          </p:nvGrpSpPr>
          <p:grpSpPr>
            <a:xfrm>
              <a:off x="8682922" y="4518745"/>
              <a:ext cx="128058" cy="325032"/>
              <a:chOff x="8682922" y="4518745"/>
              <a:chExt cx="128058" cy="325032"/>
            </a:xfrm>
          </p:grpSpPr>
          <p:sp>
            <p:nvSpPr>
              <p:cNvPr id="64" name="L-Shape 63"/>
              <p:cNvSpPr/>
              <p:nvPr/>
            </p:nvSpPr>
            <p:spPr>
              <a:xfrm>
                <a:off x="8682922" y="4518745"/>
                <a:ext cx="128058" cy="325032"/>
              </a:xfrm>
              <a:prstGeom prst="corner">
                <a:avLst/>
              </a:prstGeom>
              <a:solidFill>
                <a:schemeClr val="tx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5" name="Rectangle 64"/>
              <p:cNvSpPr/>
              <p:nvPr/>
            </p:nvSpPr>
            <p:spPr>
              <a:xfrm>
                <a:off x="8682922" y="4518746"/>
                <a:ext cx="128058" cy="88487"/>
              </a:xfrm>
              <a:prstGeom prst="rect">
                <a:avLst/>
              </a:prstGeom>
              <a:solidFill>
                <a:schemeClr val="tx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63" name="Rectangle 62"/>
            <p:cNvSpPr/>
            <p:nvPr/>
          </p:nvSpPr>
          <p:spPr>
            <a:xfrm>
              <a:off x="7946939" y="4633193"/>
              <a:ext cx="1766416" cy="14661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0131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14914"/>
            <a:ext cx="10515600" cy="4762049"/>
          </a:xfrm>
        </p:spPr>
        <p:txBody>
          <a:bodyPr/>
          <a:lstStyle/>
          <a:p>
            <a:pPr marL="457200" lvl="1" indent="0">
              <a:buNone/>
            </a:pPr>
            <a:endParaRPr lang="en-US" i="1">
              <a:solidFill>
                <a:srgbClr val="002060"/>
              </a:solidFill>
            </a:endParaRPr>
          </a:p>
          <a:p>
            <a:pPr lvl="1"/>
            <a:r>
              <a:rPr lang="en-US" sz="2800" i="1">
                <a:solidFill>
                  <a:srgbClr val="002060"/>
                </a:solidFill>
              </a:rPr>
              <a:t>Perl + PostgreSQL + CSS + JavaScript</a:t>
            </a:r>
          </a:p>
          <a:p>
            <a:pPr lvl="2"/>
            <a:r>
              <a:rPr lang="en-US" sz="2400" i="1">
                <a:solidFill>
                  <a:srgbClr val="002060"/>
                </a:solidFill>
              </a:rPr>
              <a:t>Operators Work Interactive Schedule System</a:t>
            </a:r>
          </a:p>
          <a:p>
            <a:pPr lvl="2"/>
            <a:r>
              <a:rPr lang="en-US" sz="2400" i="1">
                <a:solidFill>
                  <a:srgbClr val="002060"/>
                </a:solidFill>
              </a:rPr>
              <a:t>Interlock Defeat / Device Disable Management System</a:t>
            </a:r>
          </a:p>
          <a:p>
            <a:pPr marL="457200" lvl="1" indent="0">
              <a:buNone/>
            </a:pPr>
            <a:endParaRPr lang="en-US" i="1">
              <a:solidFill>
                <a:srgbClr val="002060"/>
              </a:solidFill>
            </a:endParaRPr>
          </a:p>
          <a:p>
            <a:pPr lvl="1"/>
            <a:r>
              <a:rPr lang="en-US" sz="2800" i="1">
                <a:solidFill>
                  <a:srgbClr val="002060"/>
                </a:solidFill>
              </a:rPr>
              <a:t>Python (Framework Flask) + LiteSQL + Bootstrap (CSS) + Javascript</a:t>
            </a:r>
          </a:p>
          <a:p>
            <a:pPr lvl="2"/>
            <a:r>
              <a:rPr lang="en-US" sz="2400" i="1" err="1">
                <a:solidFill>
                  <a:srgbClr val="002060"/>
                </a:solidFill>
              </a:rPr>
              <a:t>TuneX</a:t>
            </a:r>
            <a:endParaRPr lang="en-US" sz="2400" i="1">
              <a:solidFill>
                <a:srgbClr val="002060"/>
              </a:solidFill>
            </a:endParaRPr>
          </a:p>
          <a:p>
            <a:pPr lvl="2"/>
            <a:r>
              <a:rPr lang="en-US" sz="2400" i="1">
                <a:solidFill>
                  <a:srgbClr val="002060"/>
                </a:solidFill>
              </a:rPr>
              <a:t>Backing Pump Reading Display</a:t>
            </a:r>
          </a:p>
          <a:p>
            <a:pPr lvl="2"/>
            <a:r>
              <a:rPr lang="en-US" sz="2400" i="1">
                <a:solidFill>
                  <a:srgbClr val="002060"/>
                </a:solidFill>
              </a:rPr>
              <a:t>Faraday Cups and Blocking Devices Position Display </a:t>
            </a:r>
          </a:p>
          <a:p>
            <a:pPr lvl="1"/>
            <a:endParaRPr lang="en-US" i="1">
              <a:solidFill>
                <a:srgbClr val="002060"/>
              </a:solidFill>
            </a:endParaRPr>
          </a:p>
        </p:txBody>
      </p:sp>
      <p:sp>
        <p:nvSpPr>
          <p:cNvPr id="2" name="TextBox 1"/>
          <p:cNvSpPr txBox="1"/>
          <p:nvPr/>
        </p:nvSpPr>
        <p:spPr>
          <a:xfrm>
            <a:off x="621437" y="443883"/>
            <a:ext cx="11150353" cy="584775"/>
          </a:xfrm>
          <a:prstGeom prst="rect">
            <a:avLst/>
          </a:prstGeom>
          <a:solidFill>
            <a:schemeClr val="accent5">
              <a:lumMod val="60000"/>
              <a:lumOff val="40000"/>
            </a:schemeClr>
          </a:solidFill>
        </p:spPr>
        <p:txBody>
          <a:bodyPr wrap="square" rtlCol="0">
            <a:spAutoFit/>
          </a:bodyPr>
          <a:lstStyle/>
          <a:p>
            <a:pPr algn="ctr"/>
            <a:r>
              <a:rPr lang="en-US" sz="3200" b="1" i="1">
                <a:solidFill>
                  <a:srgbClr val="002060"/>
                </a:solidFill>
              </a:rPr>
              <a:t>Technology stack for developing web apps </a:t>
            </a:r>
            <a:endParaRPr lang="en-CA" sz="3200" b="1" i="1"/>
          </a:p>
        </p:txBody>
      </p:sp>
    </p:spTree>
    <p:extLst>
      <p:ext uri="{BB962C8B-B14F-4D97-AF65-F5344CB8AC3E}">
        <p14:creationId xmlns:p14="http://schemas.microsoft.com/office/powerpoint/2010/main" val="2609559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519" y="437732"/>
            <a:ext cx="8953827" cy="650329"/>
          </a:xfrm>
        </p:spPr>
        <p:txBody>
          <a:bodyPr>
            <a:noAutofit/>
          </a:bodyPr>
          <a:lstStyle/>
          <a:p>
            <a:pPr algn="ctr"/>
            <a:r>
              <a:rPr lang="en-US" sz="4400">
                <a:solidFill>
                  <a:srgbClr val="002060"/>
                </a:solidFill>
              </a:rPr>
              <a:t>Questions:</a:t>
            </a:r>
          </a:p>
        </p:txBody>
      </p:sp>
      <p:sp>
        <p:nvSpPr>
          <p:cNvPr id="3" name="Content Placeholder 2"/>
          <p:cNvSpPr>
            <a:spLocks noGrp="1"/>
          </p:cNvSpPr>
          <p:nvPr>
            <p:ph idx="1"/>
          </p:nvPr>
        </p:nvSpPr>
        <p:spPr>
          <a:xfrm>
            <a:off x="237744" y="1207008"/>
            <a:ext cx="11823191" cy="5532119"/>
          </a:xfrm>
        </p:spPr>
        <p:txBody>
          <a:bodyPr/>
          <a:lstStyle/>
          <a:p>
            <a:pPr marL="0" indent="0">
              <a:buNone/>
            </a:pPr>
            <a:r>
              <a:rPr lang="en-US" b="1">
                <a:solidFill>
                  <a:srgbClr val="002060"/>
                </a:solidFill>
              </a:rPr>
              <a:t>What are Web Apps?</a:t>
            </a:r>
          </a:p>
          <a:p>
            <a:pPr marL="0" indent="0">
              <a:buNone/>
            </a:pPr>
            <a:endParaRPr lang="en-US"/>
          </a:p>
          <a:p>
            <a:pPr marL="0" indent="0">
              <a:buNone/>
            </a:pPr>
            <a:endParaRPr lang="en-US">
              <a:solidFill>
                <a:srgbClr val="002060"/>
              </a:solidFill>
            </a:endParaRPr>
          </a:p>
          <a:p>
            <a:pPr marL="0" indent="0">
              <a:buNone/>
            </a:pPr>
            <a:r>
              <a:rPr lang="en-US" b="1">
                <a:solidFill>
                  <a:srgbClr val="002060"/>
                </a:solidFill>
              </a:rPr>
              <a:t>Why use Web Apps?</a:t>
            </a:r>
          </a:p>
          <a:p>
            <a:pPr marL="0" indent="0">
              <a:buNone/>
            </a:pPr>
            <a:endParaRPr lang="en-US"/>
          </a:p>
          <a:p>
            <a:pPr marL="0" indent="0">
              <a:buNone/>
            </a:pPr>
            <a:endParaRPr lang="en-US"/>
          </a:p>
          <a:p>
            <a:pPr marL="0" indent="0">
              <a:buNone/>
            </a:pPr>
            <a:r>
              <a:rPr lang="en-US" b="1">
                <a:solidFill>
                  <a:srgbClr val="002060"/>
                </a:solidFill>
              </a:rPr>
              <a:t>How to make Web Apps? </a:t>
            </a:r>
          </a:p>
          <a:p>
            <a:pPr marL="0" indent="0">
              <a:buNone/>
            </a:pPr>
            <a:endParaRPr lang="en-US">
              <a:solidFill>
                <a:srgbClr val="002060"/>
              </a:solidFill>
            </a:endParaRPr>
          </a:p>
        </p:txBody>
      </p:sp>
      <p:sp>
        <p:nvSpPr>
          <p:cNvPr id="4" name="Isosceles Triangle 3"/>
          <p:cNvSpPr/>
          <p:nvPr/>
        </p:nvSpPr>
        <p:spPr>
          <a:xfrm rot="16200000">
            <a:off x="5006811" y="1356009"/>
            <a:ext cx="1449276" cy="1149697"/>
          </a:xfrm>
          <a:prstGeom prst="triangle">
            <a:avLst>
              <a:gd name="adj" fmla="val 47895"/>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p:cNvSpPr txBox="1"/>
          <p:nvPr/>
        </p:nvSpPr>
        <p:spPr>
          <a:xfrm>
            <a:off x="5946876" y="1117358"/>
            <a:ext cx="5965795" cy="1631216"/>
          </a:xfrm>
          <a:prstGeom prst="rect">
            <a:avLst/>
          </a:prstGeom>
          <a:solidFill>
            <a:schemeClr val="accent6">
              <a:lumMod val="60000"/>
              <a:lumOff val="40000"/>
            </a:schemeClr>
          </a:solidFill>
        </p:spPr>
        <p:txBody>
          <a:bodyPr wrap="square" rtlCol="0">
            <a:spAutoFit/>
          </a:bodyPr>
          <a:lstStyle/>
          <a:p>
            <a:endParaRPr lang="en-US" dirty="0"/>
          </a:p>
          <a:p>
            <a:endParaRPr lang="en-US" dirty="0"/>
          </a:p>
          <a:p>
            <a:endParaRPr lang="en-US" dirty="0"/>
          </a:p>
          <a:p>
            <a:pPr algn="ctr"/>
            <a:r>
              <a:rPr lang="en-US" sz="2400" dirty="0">
                <a:solidFill>
                  <a:srgbClr val="002060"/>
                </a:solidFill>
              </a:rPr>
              <a:t>or</a:t>
            </a:r>
          </a:p>
          <a:p>
            <a:r>
              <a:rPr lang="en-US" dirty="0">
                <a:solidFill>
                  <a:srgbClr val="002060"/>
                </a:solidFill>
              </a:rPr>
              <a:t> -  </a:t>
            </a:r>
            <a:r>
              <a:rPr lang="en-US" b="1" i="1" dirty="0">
                <a:solidFill>
                  <a:srgbClr val="002060"/>
                </a:solidFill>
              </a:rPr>
              <a:t>Tools for a small group people such as operations</a:t>
            </a:r>
            <a:endParaRPr lang="en-CA" b="1" i="1" dirty="0">
              <a:solidFill>
                <a:srgbClr val="00206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6056" y="1206221"/>
            <a:ext cx="1802167" cy="68779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6583" y="1206222"/>
            <a:ext cx="1970842" cy="68779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63345" y="1206221"/>
            <a:ext cx="1952140" cy="709308"/>
          </a:xfrm>
          <a:prstGeom prst="rect">
            <a:avLst/>
          </a:prstGeom>
        </p:spPr>
      </p:pic>
      <p:sp>
        <p:nvSpPr>
          <p:cNvPr id="13" name="Isosceles Triangle 12"/>
          <p:cNvSpPr/>
          <p:nvPr/>
        </p:nvSpPr>
        <p:spPr>
          <a:xfrm rot="16200000">
            <a:off x="5006811" y="3126302"/>
            <a:ext cx="1449276" cy="1149697"/>
          </a:xfrm>
          <a:prstGeom prst="triangle">
            <a:avLst>
              <a:gd name="adj" fmla="val 47895"/>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p:cNvSpPr txBox="1"/>
          <p:nvPr/>
        </p:nvSpPr>
        <p:spPr>
          <a:xfrm>
            <a:off x="5995643" y="2887651"/>
            <a:ext cx="5965795" cy="1631216"/>
          </a:xfrm>
          <a:prstGeom prst="rect">
            <a:avLst/>
          </a:prstGeom>
          <a:solidFill>
            <a:schemeClr val="accent4">
              <a:lumMod val="60000"/>
              <a:lumOff val="40000"/>
            </a:schemeClr>
          </a:solidFill>
        </p:spPr>
        <p:txBody>
          <a:bodyPr wrap="square" rtlCol="0">
            <a:spAutoFit/>
          </a:bodyPr>
          <a:lstStyle/>
          <a:p>
            <a:endParaRPr lang="en-US"/>
          </a:p>
          <a:p>
            <a:pPr algn="ctr"/>
            <a:endParaRPr lang="en-US" sz="2800">
              <a:solidFill>
                <a:srgbClr val="FF0000"/>
              </a:solidFill>
            </a:endParaRPr>
          </a:p>
          <a:p>
            <a:r>
              <a:rPr lang="en-US">
                <a:solidFill>
                  <a:srgbClr val="FF0000"/>
                </a:solidFill>
              </a:rPr>
              <a:t>  </a:t>
            </a:r>
            <a:r>
              <a:rPr lang="en-US" b="1" i="1">
                <a:solidFill>
                  <a:srgbClr val="002060"/>
                </a:solidFill>
              </a:rPr>
              <a:t>Interaction available between: </a:t>
            </a:r>
          </a:p>
          <a:p>
            <a:r>
              <a:rPr lang="en-US" b="1" i="1">
                <a:solidFill>
                  <a:srgbClr val="002060"/>
                </a:solidFill>
              </a:rPr>
              <a:t>	- people </a:t>
            </a:r>
          </a:p>
          <a:p>
            <a:r>
              <a:rPr lang="en-US" b="1" i="1">
                <a:solidFill>
                  <a:srgbClr val="002060"/>
                </a:solidFill>
              </a:rPr>
              <a:t>	- users and machines</a:t>
            </a:r>
            <a:endParaRPr lang="en-CA" b="1" i="1">
              <a:solidFill>
                <a:srgbClr val="002060"/>
              </a:solidFill>
            </a:endParaRPr>
          </a:p>
        </p:txBody>
      </p:sp>
      <p:sp>
        <p:nvSpPr>
          <p:cNvPr id="15" name="TextBox 14"/>
          <p:cNvSpPr txBox="1"/>
          <p:nvPr/>
        </p:nvSpPr>
        <p:spPr>
          <a:xfrm>
            <a:off x="6024824" y="3106924"/>
            <a:ext cx="5936614" cy="369332"/>
          </a:xfrm>
          <a:prstGeom prst="rect">
            <a:avLst/>
          </a:prstGeom>
          <a:noFill/>
        </p:spPr>
        <p:txBody>
          <a:bodyPr wrap="square" rtlCol="0">
            <a:spAutoFit/>
          </a:bodyPr>
          <a:lstStyle/>
          <a:p>
            <a:r>
              <a:rPr lang="en-US" b="1" i="1"/>
              <a:t> </a:t>
            </a:r>
            <a:r>
              <a:rPr lang="en-US" b="1" i="1">
                <a:solidFill>
                  <a:srgbClr val="002060"/>
                </a:solidFill>
              </a:rPr>
              <a:t>Browsers are the most widely used tools cross OS</a:t>
            </a:r>
            <a:endParaRPr lang="en-CA" b="1" i="1">
              <a:solidFill>
                <a:srgbClr val="002060"/>
              </a:solidFill>
            </a:endParaRPr>
          </a:p>
        </p:txBody>
      </p:sp>
      <p:sp>
        <p:nvSpPr>
          <p:cNvPr id="16" name="Isosceles Triangle 15"/>
          <p:cNvSpPr/>
          <p:nvPr/>
        </p:nvSpPr>
        <p:spPr>
          <a:xfrm rot="16200000">
            <a:off x="5103998" y="4960251"/>
            <a:ext cx="1449276" cy="1149697"/>
          </a:xfrm>
          <a:prstGeom prst="triangle">
            <a:avLst>
              <a:gd name="adj" fmla="val 4789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p:cNvSpPr txBox="1"/>
          <p:nvPr/>
        </p:nvSpPr>
        <p:spPr>
          <a:xfrm>
            <a:off x="6044063" y="4721600"/>
            <a:ext cx="5965795" cy="1754326"/>
          </a:xfrm>
          <a:prstGeom prst="rect">
            <a:avLst/>
          </a:prstGeom>
          <a:solidFill>
            <a:srgbClr val="00B0F0"/>
          </a:solidFill>
        </p:spPr>
        <p:txBody>
          <a:bodyPr wrap="square" rtlCol="0">
            <a:spAutoFit/>
          </a:bodyPr>
          <a:lstStyle/>
          <a:p>
            <a:endParaRPr lang="en-US"/>
          </a:p>
          <a:p>
            <a:r>
              <a:rPr lang="en-US" b="1" i="1"/>
              <a:t> </a:t>
            </a:r>
            <a:r>
              <a:rPr lang="en-US" b="1" i="1">
                <a:solidFill>
                  <a:srgbClr val="002060"/>
                </a:solidFill>
              </a:rPr>
              <a:t>New technology, open source tools make 	development easier and quicker.</a:t>
            </a:r>
          </a:p>
          <a:p>
            <a:endParaRPr lang="en-US" b="1" i="1">
              <a:solidFill>
                <a:srgbClr val="002060"/>
              </a:solidFill>
            </a:endParaRPr>
          </a:p>
          <a:p>
            <a:r>
              <a:rPr lang="en-US" b="1" i="1">
                <a:solidFill>
                  <a:srgbClr val="002060"/>
                </a:solidFill>
              </a:rPr>
              <a:t> Users can learn and design, with low cost.</a:t>
            </a:r>
            <a:endParaRPr lang="en-CA">
              <a:solidFill>
                <a:srgbClr val="002060"/>
              </a:solidFill>
            </a:endParaRPr>
          </a:p>
          <a:p>
            <a:endParaRPr lang="en-US">
              <a:solidFill>
                <a:srgbClr val="002060"/>
              </a:solidFill>
            </a:endParaRPr>
          </a:p>
        </p:txBody>
      </p:sp>
    </p:spTree>
    <p:extLst>
      <p:ext uri="{BB962C8B-B14F-4D97-AF65-F5344CB8AC3E}">
        <p14:creationId xmlns:p14="http://schemas.microsoft.com/office/powerpoint/2010/main" val="194104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3" grpId="0" animBg="1"/>
      <p:bldP spid="14" grpId="0" animBg="1"/>
      <p:bldP spid="15" grpId="0"/>
      <p:bldP spid="16" grpId="0" animBg="1"/>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764899" y="1196889"/>
            <a:ext cx="4100082" cy="533331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240580" y="1196889"/>
            <a:ext cx="7351325" cy="533331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1" name="Group 10"/>
          <p:cNvGrpSpPr/>
          <p:nvPr/>
        </p:nvGrpSpPr>
        <p:grpSpPr>
          <a:xfrm>
            <a:off x="5745043" y="4530809"/>
            <a:ext cx="1746423" cy="864972"/>
            <a:chOff x="1449859" y="2298357"/>
            <a:chExt cx="1301579" cy="477795"/>
          </a:xfrm>
        </p:grpSpPr>
        <p:sp>
          <p:nvSpPr>
            <p:cNvPr id="9" name="Flowchart: Predefined Process 8"/>
            <p:cNvSpPr/>
            <p:nvPr/>
          </p:nvSpPr>
          <p:spPr>
            <a:xfrm>
              <a:off x="1449859" y="2298357"/>
              <a:ext cx="1301579" cy="477795"/>
            </a:xfrm>
            <a:prstGeom prst="flowChartPredefined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478288" y="2408139"/>
              <a:ext cx="1210963" cy="221014"/>
            </a:xfrm>
            <a:prstGeom prst="rect">
              <a:avLst/>
            </a:prstGeom>
            <a:noFill/>
          </p:spPr>
          <p:txBody>
            <a:bodyPr wrap="square" rtlCol="0">
              <a:spAutoFit/>
            </a:bodyPr>
            <a:lstStyle/>
            <a:p>
              <a:pPr algn="ctr"/>
              <a:r>
                <a:rPr lang="en-CA" sz="2000">
                  <a:solidFill>
                    <a:schemeClr val="bg1"/>
                  </a:solidFill>
                </a:rPr>
                <a:t>Web Page</a:t>
              </a:r>
              <a:endParaRPr lang="en-US" sz="2000">
                <a:solidFill>
                  <a:schemeClr val="bg1"/>
                </a:solidFill>
              </a:endParaRPr>
            </a:p>
          </p:txBody>
        </p:sp>
      </p:grpSp>
      <p:grpSp>
        <p:nvGrpSpPr>
          <p:cNvPr id="22" name="Group 21"/>
          <p:cNvGrpSpPr/>
          <p:nvPr/>
        </p:nvGrpSpPr>
        <p:grpSpPr>
          <a:xfrm>
            <a:off x="2639378" y="3863544"/>
            <a:ext cx="1285103" cy="799071"/>
            <a:chOff x="2685535" y="3476368"/>
            <a:chExt cx="1285103" cy="428367"/>
          </a:xfrm>
        </p:grpSpPr>
        <p:sp>
          <p:nvSpPr>
            <p:cNvPr id="14" name="Flowchart: Process 13"/>
            <p:cNvSpPr/>
            <p:nvPr/>
          </p:nvSpPr>
          <p:spPr>
            <a:xfrm>
              <a:off x="2702011" y="3476368"/>
              <a:ext cx="1268627" cy="428367"/>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685535" y="3520527"/>
              <a:ext cx="1276865" cy="346486"/>
            </a:xfrm>
            <a:prstGeom prst="rect">
              <a:avLst/>
            </a:prstGeom>
            <a:noFill/>
          </p:spPr>
          <p:txBody>
            <a:bodyPr wrap="square" rtlCol="0">
              <a:spAutoFit/>
            </a:bodyPr>
            <a:lstStyle/>
            <a:p>
              <a:pPr algn="ctr"/>
              <a:r>
                <a:rPr lang="en-CA">
                  <a:solidFill>
                    <a:schemeClr val="bg1"/>
                  </a:solidFill>
                </a:rPr>
                <a:t>HTML File Template</a:t>
              </a:r>
              <a:endParaRPr lang="en-US">
                <a:solidFill>
                  <a:schemeClr val="bg1"/>
                </a:solidFill>
              </a:endParaRPr>
            </a:p>
          </p:txBody>
        </p:sp>
      </p:grpSp>
      <p:grpSp>
        <p:nvGrpSpPr>
          <p:cNvPr id="24" name="Group 23"/>
          <p:cNvGrpSpPr/>
          <p:nvPr/>
        </p:nvGrpSpPr>
        <p:grpSpPr>
          <a:xfrm>
            <a:off x="2874156" y="1869987"/>
            <a:ext cx="1517460" cy="906163"/>
            <a:chOff x="4937313" y="3435178"/>
            <a:chExt cx="1382750" cy="465439"/>
          </a:xfrm>
        </p:grpSpPr>
        <p:sp>
          <p:nvSpPr>
            <p:cNvPr id="18" name="Flowchart: Process 17"/>
            <p:cNvSpPr/>
            <p:nvPr/>
          </p:nvSpPr>
          <p:spPr>
            <a:xfrm>
              <a:off x="4963297" y="3435178"/>
              <a:ext cx="1313935" cy="465439"/>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937313" y="3505650"/>
              <a:ext cx="1382750" cy="268745"/>
            </a:xfrm>
            <a:prstGeom prst="rect">
              <a:avLst/>
            </a:prstGeom>
            <a:noFill/>
          </p:spPr>
          <p:txBody>
            <a:bodyPr wrap="square" rtlCol="0">
              <a:spAutoFit/>
            </a:bodyPr>
            <a:lstStyle/>
            <a:p>
              <a:pPr algn="ctr"/>
              <a:r>
                <a:rPr lang="en-CA" sz="1400">
                  <a:solidFill>
                    <a:schemeClr val="bg1"/>
                  </a:solidFill>
                </a:rPr>
                <a:t>Data Pressesing Module</a:t>
              </a:r>
              <a:endParaRPr lang="en-US" sz="1400">
                <a:solidFill>
                  <a:schemeClr val="bg1"/>
                </a:solidFill>
              </a:endParaRPr>
            </a:p>
          </p:txBody>
        </p:sp>
      </p:grpSp>
      <p:grpSp>
        <p:nvGrpSpPr>
          <p:cNvPr id="23" name="Group 22"/>
          <p:cNvGrpSpPr/>
          <p:nvPr/>
        </p:nvGrpSpPr>
        <p:grpSpPr>
          <a:xfrm>
            <a:off x="1090664" y="2051218"/>
            <a:ext cx="1449859" cy="461319"/>
            <a:chOff x="7842422" y="3492843"/>
            <a:chExt cx="1449859" cy="461319"/>
          </a:xfrm>
        </p:grpSpPr>
        <p:sp>
          <p:nvSpPr>
            <p:cNvPr id="20" name="Flowchart: Data 19"/>
            <p:cNvSpPr/>
            <p:nvPr/>
          </p:nvSpPr>
          <p:spPr>
            <a:xfrm>
              <a:off x="7842422" y="3492843"/>
              <a:ext cx="1449859" cy="461319"/>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8007178" y="3534032"/>
              <a:ext cx="1202725" cy="370702"/>
            </a:xfrm>
            <a:prstGeom prst="rect">
              <a:avLst/>
            </a:prstGeom>
            <a:noFill/>
          </p:spPr>
          <p:txBody>
            <a:bodyPr wrap="square" rtlCol="0">
              <a:spAutoFit/>
            </a:bodyPr>
            <a:lstStyle/>
            <a:p>
              <a:pPr algn="ctr"/>
              <a:r>
                <a:rPr lang="en-CA">
                  <a:solidFill>
                    <a:schemeClr val="bg1"/>
                  </a:solidFill>
                </a:rPr>
                <a:t>Data File</a:t>
              </a:r>
              <a:endParaRPr lang="en-US">
                <a:solidFill>
                  <a:schemeClr val="bg1"/>
                </a:solidFill>
              </a:endParaRPr>
            </a:p>
          </p:txBody>
        </p:sp>
      </p:grpSp>
      <p:sp>
        <p:nvSpPr>
          <p:cNvPr id="25" name="Right Arrow 24"/>
          <p:cNvSpPr/>
          <p:nvPr/>
        </p:nvSpPr>
        <p:spPr>
          <a:xfrm>
            <a:off x="2351054" y="2158311"/>
            <a:ext cx="560173" cy="2306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Bent Arrow 26"/>
          <p:cNvSpPr/>
          <p:nvPr/>
        </p:nvSpPr>
        <p:spPr>
          <a:xfrm rot="5400000">
            <a:off x="4190150" y="2358083"/>
            <a:ext cx="774357" cy="465438"/>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Flowchart: Process 27"/>
          <p:cNvSpPr/>
          <p:nvPr/>
        </p:nvSpPr>
        <p:spPr>
          <a:xfrm>
            <a:off x="3767962" y="2998571"/>
            <a:ext cx="1795848" cy="68374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3940956" y="3015046"/>
            <a:ext cx="1474573" cy="646331"/>
          </a:xfrm>
          <a:prstGeom prst="rect">
            <a:avLst/>
          </a:prstGeom>
          <a:noFill/>
        </p:spPr>
        <p:txBody>
          <a:bodyPr wrap="square" rtlCol="0">
            <a:spAutoFit/>
          </a:bodyPr>
          <a:lstStyle/>
          <a:p>
            <a:pPr algn="ctr"/>
            <a:r>
              <a:rPr lang="en-CA">
                <a:solidFill>
                  <a:schemeClr val="bg1"/>
                </a:solidFill>
              </a:rPr>
              <a:t>Control Module</a:t>
            </a:r>
            <a:endParaRPr lang="en-US">
              <a:solidFill>
                <a:schemeClr val="bg1"/>
              </a:solidFill>
            </a:endParaRPr>
          </a:p>
        </p:txBody>
      </p:sp>
      <p:sp>
        <p:nvSpPr>
          <p:cNvPr id="30" name="Bent Arrow 29"/>
          <p:cNvSpPr/>
          <p:nvPr/>
        </p:nvSpPr>
        <p:spPr>
          <a:xfrm rot="10800000">
            <a:off x="3899767" y="3698786"/>
            <a:ext cx="848496" cy="766119"/>
          </a:xfrm>
          <a:prstGeom prst="bentArrow">
            <a:avLst>
              <a:gd name="adj1" fmla="val 16045"/>
              <a:gd name="adj2" fmla="val 25000"/>
              <a:gd name="adj3" fmla="val 23361"/>
              <a:gd name="adj4" fmla="val 306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Bent-Up Arrow 31"/>
          <p:cNvSpPr/>
          <p:nvPr/>
        </p:nvSpPr>
        <p:spPr>
          <a:xfrm rot="5400000">
            <a:off x="4295183" y="3657602"/>
            <a:ext cx="448963" cy="248370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Display 33"/>
          <p:cNvSpPr/>
          <p:nvPr/>
        </p:nvSpPr>
        <p:spPr>
          <a:xfrm>
            <a:off x="777628" y="3476365"/>
            <a:ext cx="1606378" cy="486033"/>
          </a:xfrm>
          <a:prstGeom prst="flowChartDisp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Display 34"/>
          <p:cNvSpPr/>
          <p:nvPr/>
        </p:nvSpPr>
        <p:spPr>
          <a:xfrm>
            <a:off x="728200" y="4847965"/>
            <a:ext cx="1729945" cy="486033"/>
          </a:xfrm>
          <a:prstGeom prst="flowChartDisp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909432" y="3514120"/>
            <a:ext cx="1416907" cy="369332"/>
          </a:xfrm>
          <a:prstGeom prst="rect">
            <a:avLst/>
          </a:prstGeom>
          <a:noFill/>
        </p:spPr>
        <p:txBody>
          <a:bodyPr wrap="square" rtlCol="0" anchor="t">
            <a:spAutoFit/>
          </a:bodyPr>
          <a:lstStyle/>
          <a:p>
            <a:pPr algn="ctr"/>
            <a:r>
              <a:rPr lang="en-CA">
                <a:solidFill>
                  <a:schemeClr val="bg1"/>
                </a:solidFill>
              </a:rPr>
              <a:t>CSS File</a:t>
            </a:r>
            <a:endParaRPr lang="en-US">
              <a:solidFill>
                <a:schemeClr val="bg1"/>
              </a:solidFill>
            </a:endParaRPr>
          </a:p>
        </p:txBody>
      </p:sp>
      <p:sp>
        <p:nvSpPr>
          <p:cNvPr id="37" name="TextBox 36"/>
          <p:cNvSpPr txBox="1"/>
          <p:nvPr/>
        </p:nvSpPr>
        <p:spPr>
          <a:xfrm>
            <a:off x="1024761" y="4926225"/>
            <a:ext cx="1235676" cy="369332"/>
          </a:xfrm>
          <a:prstGeom prst="rect">
            <a:avLst/>
          </a:prstGeom>
          <a:noFill/>
        </p:spPr>
        <p:txBody>
          <a:bodyPr wrap="square" rtlCol="0">
            <a:spAutoFit/>
          </a:bodyPr>
          <a:lstStyle/>
          <a:p>
            <a:pPr algn="ctr"/>
            <a:r>
              <a:rPr lang="en-CA">
                <a:solidFill>
                  <a:schemeClr val="bg1"/>
                </a:solidFill>
              </a:rPr>
              <a:t>Javascript</a:t>
            </a:r>
            <a:endParaRPr lang="en-US">
              <a:solidFill>
                <a:schemeClr val="bg1"/>
              </a:solidFill>
            </a:endParaRPr>
          </a:p>
        </p:txBody>
      </p:sp>
      <p:sp>
        <p:nvSpPr>
          <p:cNvPr id="38" name="Bent Arrow 37"/>
          <p:cNvSpPr/>
          <p:nvPr/>
        </p:nvSpPr>
        <p:spPr>
          <a:xfrm>
            <a:off x="1617886" y="4399004"/>
            <a:ext cx="1029730" cy="43660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Bent-Up Arrow 40"/>
          <p:cNvSpPr/>
          <p:nvPr/>
        </p:nvSpPr>
        <p:spPr>
          <a:xfrm rot="5400000">
            <a:off x="1893853" y="3538150"/>
            <a:ext cx="378940" cy="1178011"/>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7964847" y="2198727"/>
            <a:ext cx="3819758" cy="830997"/>
          </a:xfrm>
          <a:prstGeom prst="rect">
            <a:avLst/>
          </a:prstGeom>
          <a:noFill/>
        </p:spPr>
        <p:txBody>
          <a:bodyPr wrap="square" rtlCol="0">
            <a:spAutoFit/>
          </a:bodyPr>
          <a:lstStyle/>
          <a:p>
            <a:pPr marL="342900" indent="-342900">
              <a:buFont typeface="Arial" panose="020B0604020202020204" pitchFamily="34" charset="0"/>
              <a:buChar char="•"/>
            </a:pPr>
            <a:r>
              <a:rPr lang="en-CA" sz="2400" i="1">
                <a:solidFill>
                  <a:srgbClr val="002060"/>
                </a:solidFill>
              </a:rPr>
              <a:t>Free Python framework download</a:t>
            </a:r>
            <a:endParaRPr lang="en-US" sz="2400" i="1">
              <a:solidFill>
                <a:srgbClr val="002060"/>
              </a:solidFill>
            </a:endParaRPr>
          </a:p>
        </p:txBody>
      </p:sp>
      <p:sp>
        <p:nvSpPr>
          <p:cNvPr id="43" name="TextBox 42"/>
          <p:cNvSpPr txBox="1"/>
          <p:nvPr/>
        </p:nvSpPr>
        <p:spPr>
          <a:xfrm>
            <a:off x="7970540" y="4015633"/>
            <a:ext cx="3352801" cy="830997"/>
          </a:xfrm>
          <a:prstGeom prst="rect">
            <a:avLst/>
          </a:prstGeom>
          <a:noFill/>
        </p:spPr>
        <p:txBody>
          <a:bodyPr wrap="square" rtlCol="0">
            <a:spAutoFit/>
          </a:bodyPr>
          <a:lstStyle/>
          <a:p>
            <a:pPr marL="342900" indent="-342900">
              <a:buFont typeface="Arial" panose="020B0604020202020204" pitchFamily="34" charset="0"/>
              <a:buChar char="•"/>
            </a:pPr>
            <a:r>
              <a:rPr lang="en-CA" sz="2400" i="1">
                <a:solidFill>
                  <a:srgbClr val="002060"/>
                </a:solidFill>
              </a:rPr>
              <a:t>Virtual Server and Version Control</a:t>
            </a:r>
            <a:endParaRPr lang="en-US" sz="2400" i="1">
              <a:solidFill>
                <a:srgbClr val="002060"/>
              </a:solidFill>
            </a:endParaRPr>
          </a:p>
        </p:txBody>
      </p:sp>
      <p:sp>
        <p:nvSpPr>
          <p:cNvPr id="44" name="TextBox 43"/>
          <p:cNvSpPr txBox="1"/>
          <p:nvPr/>
        </p:nvSpPr>
        <p:spPr>
          <a:xfrm>
            <a:off x="7935843" y="5368920"/>
            <a:ext cx="3628116" cy="461665"/>
          </a:xfrm>
          <a:prstGeom prst="rect">
            <a:avLst/>
          </a:prstGeom>
          <a:noFill/>
        </p:spPr>
        <p:txBody>
          <a:bodyPr wrap="square" rtlCol="0" anchor="t">
            <a:spAutoFit/>
          </a:bodyPr>
          <a:lstStyle/>
          <a:p>
            <a:pPr marL="342900" indent="-342900">
              <a:buFont typeface="Arial" panose="020B0604020202020204" pitchFamily="34" charset="0"/>
              <a:buChar char="•"/>
            </a:pPr>
            <a:r>
              <a:rPr lang="en-CA" sz="2400" i="1">
                <a:solidFill>
                  <a:srgbClr val="002060"/>
                </a:solidFill>
              </a:rPr>
              <a:t>Get your idea to go!</a:t>
            </a:r>
            <a:endParaRPr lang="en-US" sz="2400" i="1">
              <a:solidFill>
                <a:srgbClr val="002060"/>
              </a:solidFill>
            </a:endParaRPr>
          </a:p>
        </p:txBody>
      </p:sp>
      <p:sp>
        <p:nvSpPr>
          <p:cNvPr id="4" name="TextBox 3"/>
          <p:cNvSpPr txBox="1"/>
          <p:nvPr/>
        </p:nvSpPr>
        <p:spPr>
          <a:xfrm>
            <a:off x="195309" y="319596"/>
            <a:ext cx="11788144" cy="584775"/>
          </a:xfrm>
          <a:prstGeom prst="rect">
            <a:avLst/>
          </a:prstGeom>
          <a:solidFill>
            <a:schemeClr val="accent5">
              <a:lumMod val="60000"/>
              <a:lumOff val="40000"/>
            </a:schemeClr>
          </a:solidFill>
        </p:spPr>
        <p:txBody>
          <a:bodyPr wrap="square" rtlCol="0">
            <a:spAutoFit/>
          </a:bodyPr>
          <a:lstStyle/>
          <a:p>
            <a:pPr algn="ctr"/>
            <a:r>
              <a:rPr lang="en-CA" sz="3200" b="1" i="1">
                <a:solidFill>
                  <a:srgbClr val="002060"/>
                </a:solidFill>
              </a:rPr>
              <a:t> Web App development from Python Framework</a:t>
            </a:r>
            <a:endParaRPr lang="en-US" sz="3200" b="1" i="1">
              <a:solidFill>
                <a:srgbClr val="002060"/>
              </a:solidFill>
            </a:endParaRPr>
          </a:p>
        </p:txBody>
      </p:sp>
      <p:sp>
        <p:nvSpPr>
          <p:cNvPr id="7" name="TextBox 6"/>
          <p:cNvSpPr txBox="1"/>
          <p:nvPr/>
        </p:nvSpPr>
        <p:spPr>
          <a:xfrm>
            <a:off x="7964847" y="3261450"/>
            <a:ext cx="3335881" cy="461665"/>
          </a:xfrm>
          <a:prstGeom prst="rect">
            <a:avLst/>
          </a:prstGeom>
          <a:noFill/>
        </p:spPr>
        <p:txBody>
          <a:bodyPr wrap="square" rtlCol="0">
            <a:spAutoFit/>
          </a:bodyPr>
          <a:lstStyle/>
          <a:p>
            <a:pPr marL="342900" indent="-342900">
              <a:buFont typeface="Arial" panose="020B0604020202020204" pitchFamily="34" charset="0"/>
              <a:buChar char="•"/>
            </a:pPr>
            <a:r>
              <a:rPr lang="en-US" sz="2400" i="1">
                <a:solidFill>
                  <a:srgbClr val="002060"/>
                </a:solidFill>
              </a:rPr>
              <a:t>Online Tutorial </a:t>
            </a:r>
            <a:endParaRPr lang="en-CA" sz="2400" i="1">
              <a:solidFill>
                <a:srgbClr val="002060"/>
              </a:solidFill>
            </a:endParaRPr>
          </a:p>
        </p:txBody>
      </p:sp>
      <p:sp>
        <p:nvSpPr>
          <p:cNvPr id="12" name="TextBox 11"/>
          <p:cNvSpPr txBox="1"/>
          <p:nvPr/>
        </p:nvSpPr>
        <p:spPr>
          <a:xfrm>
            <a:off x="8275444" y="1382989"/>
            <a:ext cx="2948914" cy="523220"/>
          </a:xfrm>
          <a:prstGeom prst="rect">
            <a:avLst/>
          </a:prstGeom>
          <a:noFill/>
        </p:spPr>
        <p:txBody>
          <a:bodyPr wrap="square" rtlCol="0">
            <a:spAutoFit/>
          </a:bodyPr>
          <a:lstStyle/>
          <a:p>
            <a:pPr algn="ctr"/>
            <a:r>
              <a:rPr lang="en-US" sz="2800" b="1" i="1">
                <a:solidFill>
                  <a:srgbClr val="002060"/>
                </a:solidFill>
              </a:rPr>
              <a:t>Implementation</a:t>
            </a:r>
            <a:endParaRPr lang="en-CA" sz="2800" b="1" i="1">
              <a:solidFill>
                <a:srgbClr val="002060"/>
              </a:solidFill>
            </a:endParaRPr>
          </a:p>
        </p:txBody>
      </p:sp>
    </p:spTree>
    <p:extLst>
      <p:ext uri="{BB962C8B-B14F-4D97-AF65-F5344CB8AC3E}">
        <p14:creationId xmlns:p14="http://schemas.microsoft.com/office/powerpoint/2010/main" val="80203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5" grpId="0" animBg="1"/>
      <p:bldP spid="27" grpId="0" animBg="1"/>
      <p:bldP spid="28" grpId="0" animBg="1"/>
      <p:bldP spid="29" grpId="0"/>
      <p:bldP spid="30" grpId="0" animBg="1"/>
      <p:bldP spid="32" grpId="0" animBg="1"/>
      <p:bldP spid="34" grpId="0" animBg="1"/>
      <p:bldP spid="35" grpId="0" animBg="1"/>
      <p:bldP spid="36" grpId="0"/>
      <p:bldP spid="37" grpId="0"/>
      <p:bldP spid="38" grpId="0" animBg="1"/>
      <p:bldP spid="41" grpId="0" animBg="1"/>
      <p:bldP spid="42" grpId="0"/>
      <p:bldP spid="43" grpId="0"/>
      <p:bldP spid="44" grpId="0"/>
      <p:bldP spid="7"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5951" y="443883"/>
            <a:ext cx="10244831" cy="584775"/>
          </a:xfrm>
          <a:prstGeom prst="rect">
            <a:avLst/>
          </a:prstGeom>
          <a:solidFill>
            <a:schemeClr val="accent5">
              <a:lumMod val="40000"/>
              <a:lumOff val="60000"/>
            </a:schemeClr>
          </a:solidFill>
        </p:spPr>
        <p:txBody>
          <a:bodyPr wrap="square" rtlCol="0">
            <a:spAutoFit/>
          </a:bodyPr>
          <a:lstStyle/>
          <a:p>
            <a:pPr algn="ctr"/>
            <a:r>
              <a:rPr lang="en-US" sz="3200" b="1" i="1">
                <a:solidFill>
                  <a:srgbClr val="002060"/>
                </a:solidFill>
              </a:rPr>
              <a:t>Web Applications usefulness for operations</a:t>
            </a:r>
            <a:endParaRPr lang="en-CA" sz="3200" i="1"/>
          </a:p>
        </p:txBody>
      </p:sp>
      <p:sp>
        <p:nvSpPr>
          <p:cNvPr id="7" name="TextBox 6"/>
          <p:cNvSpPr txBox="1"/>
          <p:nvPr/>
        </p:nvSpPr>
        <p:spPr>
          <a:xfrm>
            <a:off x="6434923" y="1322773"/>
            <a:ext cx="4784765" cy="5355312"/>
          </a:xfrm>
          <a:prstGeom prst="rect">
            <a:avLst/>
          </a:prstGeom>
          <a:solidFill>
            <a:schemeClr val="bg2"/>
          </a:solidFill>
        </p:spPr>
        <p:txBody>
          <a:bodyPr wrap="square" rtlCol="0">
            <a:spAutoFit/>
          </a:bodyPr>
          <a:lstStyle/>
          <a:p>
            <a:pPr algn="ctr"/>
            <a:r>
              <a:rPr lang="en-US" sz="2400" b="1" i="1">
                <a:solidFill>
                  <a:srgbClr val="002060"/>
                </a:solidFill>
              </a:rPr>
              <a:t>Learning and implementation are feasible</a:t>
            </a:r>
            <a:r>
              <a:rPr lang="en-US" sz="2400" b="1">
                <a:solidFill>
                  <a:srgbClr val="002060"/>
                </a:solidFill>
                <a:latin typeface="Arial Rounded MT Bold" panose="020F0704030504030204" pitchFamily="34" charset="0"/>
              </a:rPr>
              <a:t> </a:t>
            </a:r>
          </a:p>
          <a:p>
            <a:pPr algn="ctr"/>
            <a:endParaRPr lang="en-CA" sz="1000" b="1">
              <a:solidFill>
                <a:srgbClr val="002060"/>
              </a:solidFill>
              <a:latin typeface="Arial Rounded MT Bold" panose="020F0704030504030204" pitchFamily="34" charset="0"/>
            </a:endParaRPr>
          </a:p>
          <a:p>
            <a:pPr marL="800100" lvl="1" indent="-342900">
              <a:buFont typeface="Wingdings" panose="05000000000000000000" pitchFamily="2" charset="2"/>
              <a:buChar char="q"/>
            </a:pPr>
            <a:r>
              <a:rPr lang="en-US" sz="2000" i="1">
                <a:solidFill>
                  <a:srgbClr val="002060"/>
                </a:solidFill>
              </a:rPr>
              <a:t>Free resources available </a:t>
            </a:r>
          </a:p>
          <a:p>
            <a:pPr lvl="1"/>
            <a:endParaRPr lang="en-US" sz="2000" i="1">
              <a:solidFill>
                <a:srgbClr val="002060"/>
              </a:solidFill>
            </a:endParaRPr>
          </a:p>
          <a:p>
            <a:pPr marL="800100" lvl="1" indent="-342900">
              <a:buFont typeface="Wingdings" panose="05000000000000000000" pitchFamily="2" charset="2"/>
              <a:buChar char="q"/>
            </a:pPr>
            <a:endParaRPr lang="en-US" sz="2000" i="1">
              <a:solidFill>
                <a:srgbClr val="002060"/>
              </a:solidFill>
            </a:endParaRPr>
          </a:p>
          <a:p>
            <a:pPr marL="800100" lvl="1" indent="-342900">
              <a:buFont typeface="Wingdings" panose="05000000000000000000" pitchFamily="2" charset="2"/>
              <a:buChar char="q"/>
            </a:pPr>
            <a:r>
              <a:rPr lang="en-US" sz="2000" i="1">
                <a:solidFill>
                  <a:srgbClr val="002060"/>
                </a:solidFill>
              </a:rPr>
              <a:t>Web apps development possible and task-focused.</a:t>
            </a:r>
          </a:p>
          <a:p>
            <a:pPr lvl="1" algn="ctr"/>
            <a:endParaRPr lang="en-US" sz="2400" b="1">
              <a:solidFill>
                <a:srgbClr val="002060"/>
              </a:solidFill>
              <a:latin typeface="Arial Rounded MT Bold" panose="020F0704030504030204" pitchFamily="34" charset="0"/>
            </a:endParaRPr>
          </a:p>
          <a:p>
            <a:pPr lvl="1" algn="ctr"/>
            <a:r>
              <a:rPr lang="en-US" sz="2400" b="1" i="1">
                <a:solidFill>
                  <a:srgbClr val="002060"/>
                </a:solidFill>
              </a:rPr>
              <a:t>Conclusion</a:t>
            </a:r>
            <a:r>
              <a:rPr lang="en-US" sz="2000" b="1" i="1">
                <a:solidFill>
                  <a:srgbClr val="002060"/>
                </a:solidFill>
              </a:rPr>
              <a:t> </a:t>
            </a:r>
          </a:p>
          <a:p>
            <a:pPr lvl="1"/>
            <a:endParaRPr lang="en-US" sz="2000" i="1">
              <a:solidFill>
                <a:srgbClr val="002060"/>
              </a:solidFill>
            </a:endParaRPr>
          </a:p>
          <a:p>
            <a:pPr lvl="1"/>
            <a:r>
              <a:rPr lang="en-US" sz="2000" i="1">
                <a:solidFill>
                  <a:srgbClr val="002060"/>
                </a:solidFill>
              </a:rPr>
              <a:t>Web Apps are popular and useful tools to save the environment and increase operation reliability.</a:t>
            </a:r>
          </a:p>
          <a:p>
            <a:pPr lvl="1"/>
            <a:endParaRPr lang="en-US" sz="2000" i="1">
              <a:solidFill>
                <a:srgbClr val="002060"/>
              </a:solidFill>
            </a:endParaRPr>
          </a:p>
          <a:p>
            <a:pPr lvl="1"/>
            <a:endParaRPr lang="en-US" sz="1400" i="1">
              <a:solidFill>
                <a:srgbClr val="002060"/>
              </a:solidFill>
            </a:endParaRPr>
          </a:p>
          <a:p>
            <a:pPr lvl="1"/>
            <a:endParaRPr lang="en-US" sz="1400" i="1">
              <a:solidFill>
                <a:srgbClr val="002060"/>
              </a:solidFill>
            </a:endParaRPr>
          </a:p>
          <a:p>
            <a:pPr lvl="1"/>
            <a:endParaRPr lang="en-US" sz="800" i="1">
              <a:solidFill>
                <a:srgbClr val="002060"/>
              </a:solidFill>
            </a:endParaRPr>
          </a:p>
        </p:txBody>
      </p:sp>
      <p:sp>
        <p:nvSpPr>
          <p:cNvPr id="5" name="TextBox 4"/>
          <p:cNvSpPr txBox="1"/>
          <p:nvPr/>
        </p:nvSpPr>
        <p:spPr>
          <a:xfrm>
            <a:off x="895951" y="1310522"/>
            <a:ext cx="5358384" cy="5355312"/>
          </a:xfrm>
          <a:prstGeom prst="rect">
            <a:avLst/>
          </a:prstGeom>
          <a:solidFill>
            <a:schemeClr val="bg2"/>
          </a:solidFill>
        </p:spPr>
        <p:txBody>
          <a:bodyPr wrap="square" rtlCol="0">
            <a:spAutoFit/>
          </a:bodyPr>
          <a:lstStyle/>
          <a:p>
            <a:pPr algn="ctr"/>
            <a:r>
              <a:rPr lang="en-US" sz="2400" b="1" i="1">
                <a:solidFill>
                  <a:srgbClr val="002060"/>
                </a:solidFill>
              </a:rPr>
              <a:t>Easily used with various devices and platforms</a:t>
            </a:r>
          </a:p>
          <a:p>
            <a:pPr algn="ctr"/>
            <a:endParaRPr lang="en-CA" sz="1000" b="1">
              <a:solidFill>
                <a:srgbClr val="002060"/>
              </a:solidFill>
              <a:latin typeface="Arial Rounded MT Bold" panose="020F0704030504030204" pitchFamily="34" charset="0"/>
            </a:endParaRPr>
          </a:p>
          <a:p>
            <a:pPr marL="800100" lvl="1" indent="-342900">
              <a:buFont typeface="Wingdings" panose="05000000000000000000" pitchFamily="2" charset="2"/>
              <a:buChar char="q"/>
            </a:pPr>
            <a:r>
              <a:rPr lang="en-US" sz="2000" i="1">
                <a:solidFill>
                  <a:srgbClr val="002060"/>
                </a:solidFill>
              </a:rPr>
              <a:t>Browsers are Must-have tools for all computer-like devices</a:t>
            </a:r>
          </a:p>
          <a:p>
            <a:pPr marL="800100" lvl="1" indent="-342900">
              <a:buFont typeface="Wingdings" panose="05000000000000000000" pitchFamily="2" charset="2"/>
              <a:buChar char="q"/>
            </a:pPr>
            <a:endParaRPr lang="en-US" sz="2000" i="1">
              <a:solidFill>
                <a:srgbClr val="002060"/>
              </a:solidFill>
            </a:endParaRPr>
          </a:p>
          <a:p>
            <a:pPr marL="800100" lvl="1" indent="-342900">
              <a:buFont typeface="Wingdings" panose="05000000000000000000" pitchFamily="2" charset="2"/>
              <a:buChar char="q"/>
            </a:pPr>
            <a:r>
              <a:rPr lang="en-US" sz="2000" i="1">
                <a:solidFill>
                  <a:srgbClr val="002060"/>
                </a:solidFill>
              </a:rPr>
              <a:t>Can cross platforms (Windows, MAC, LINUX, Mobile devices) if needed.</a:t>
            </a:r>
          </a:p>
          <a:p>
            <a:pPr lvl="1"/>
            <a:endParaRPr lang="en-US" sz="2000" i="1">
              <a:solidFill>
                <a:srgbClr val="002060"/>
              </a:solidFill>
            </a:endParaRPr>
          </a:p>
          <a:p>
            <a:pPr lvl="0" algn="ctr"/>
            <a:r>
              <a:rPr lang="en-US" sz="2400" b="1" i="1">
                <a:solidFill>
                  <a:srgbClr val="002060"/>
                </a:solidFill>
              </a:rPr>
              <a:t>Display and Realize ideas</a:t>
            </a:r>
          </a:p>
          <a:p>
            <a:pPr lvl="1"/>
            <a:endParaRPr lang="en-US" sz="2000" i="1">
              <a:solidFill>
                <a:srgbClr val="002060"/>
              </a:solidFill>
            </a:endParaRPr>
          </a:p>
          <a:p>
            <a:pPr lvl="1">
              <a:buFont typeface="Wingdings" panose="05000000000000000000" pitchFamily="2" charset="2"/>
              <a:buChar char="q"/>
            </a:pPr>
            <a:r>
              <a:rPr lang="en-US" sz="2000" i="1">
                <a:solidFill>
                  <a:srgbClr val="002060"/>
                </a:solidFill>
              </a:rPr>
              <a:t> Users can conceptualize their ideas into reality.</a:t>
            </a:r>
          </a:p>
          <a:p>
            <a:pPr lvl="1"/>
            <a:endParaRPr lang="en-US" sz="2000" i="1">
              <a:solidFill>
                <a:srgbClr val="002060"/>
              </a:solidFill>
            </a:endParaRPr>
          </a:p>
          <a:p>
            <a:pPr lvl="1">
              <a:buFont typeface="Wingdings" panose="05000000000000000000" pitchFamily="2" charset="2"/>
              <a:buChar char="q"/>
            </a:pPr>
            <a:r>
              <a:rPr lang="en-US" sz="2000" i="1">
                <a:solidFill>
                  <a:srgbClr val="002060"/>
                </a:solidFill>
              </a:rPr>
              <a:t>Web apps are tools to get requests done for a small group of people</a:t>
            </a:r>
          </a:p>
          <a:p>
            <a:pPr marL="800100" lvl="1" indent="-342900">
              <a:buFont typeface="Arial" panose="020B0604020202020204" pitchFamily="34" charset="0"/>
              <a:buChar char="•"/>
            </a:pPr>
            <a:endParaRPr lang="en-US" sz="2000" i="1">
              <a:solidFill>
                <a:srgbClr val="002060"/>
              </a:solidFill>
            </a:endParaRPr>
          </a:p>
        </p:txBody>
      </p:sp>
    </p:spTree>
    <p:extLst>
      <p:ext uri="{BB962C8B-B14F-4D97-AF65-F5344CB8AC3E}">
        <p14:creationId xmlns:p14="http://schemas.microsoft.com/office/powerpoint/2010/main" val="1324774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0992" y="1236397"/>
            <a:ext cx="3879727" cy="5172970"/>
          </a:xfrm>
          <a:prstGeom prst="rect">
            <a:avLst/>
          </a:prstGeom>
        </p:spPr>
      </p:pic>
      <p:sp>
        <p:nvSpPr>
          <p:cNvPr id="4" name="TextBox 3"/>
          <p:cNvSpPr txBox="1"/>
          <p:nvPr/>
        </p:nvSpPr>
        <p:spPr>
          <a:xfrm>
            <a:off x="895951" y="443883"/>
            <a:ext cx="10244831" cy="584775"/>
          </a:xfrm>
          <a:prstGeom prst="rect">
            <a:avLst/>
          </a:prstGeom>
          <a:solidFill>
            <a:schemeClr val="accent5">
              <a:lumMod val="40000"/>
              <a:lumOff val="60000"/>
            </a:schemeClr>
          </a:solidFill>
        </p:spPr>
        <p:txBody>
          <a:bodyPr wrap="square" rtlCol="0">
            <a:spAutoFit/>
          </a:bodyPr>
          <a:lstStyle/>
          <a:p>
            <a:pPr algn="ctr"/>
            <a:r>
              <a:rPr lang="en-US" sz="3200" b="1" i="1">
                <a:solidFill>
                  <a:srgbClr val="002060"/>
                </a:solidFill>
              </a:rPr>
              <a:t>Future Web Apps for Operations </a:t>
            </a:r>
            <a:endParaRPr lang="en-CA" sz="3200" i="1"/>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0992" y="1236397"/>
            <a:ext cx="3879727" cy="5173688"/>
          </a:xfrm>
          <a:prstGeom prst="rect">
            <a:avLst/>
          </a:prstGeom>
        </p:spPr>
      </p:pic>
      <p:sp>
        <p:nvSpPr>
          <p:cNvPr id="6" name="Content Placeholder 5"/>
          <p:cNvSpPr>
            <a:spLocks noGrp="1"/>
          </p:cNvSpPr>
          <p:nvPr>
            <p:ph idx="1"/>
          </p:nvPr>
        </p:nvSpPr>
        <p:spPr>
          <a:xfrm>
            <a:off x="895951" y="1420128"/>
            <a:ext cx="5198121" cy="4898375"/>
          </a:xfrm>
        </p:spPr>
        <p:txBody>
          <a:bodyPr/>
          <a:lstStyle/>
          <a:p>
            <a:pPr marL="0" indent="0" algn="ctr">
              <a:buNone/>
            </a:pPr>
            <a:r>
              <a:rPr lang="en-US" b="1" i="1">
                <a:solidFill>
                  <a:srgbClr val="002060"/>
                </a:solidFill>
              </a:rPr>
              <a:t>More paperless database</a:t>
            </a:r>
          </a:p>
          <a:p>
            <a:pPr marL="0" indent="0" algn="ctr">
              <a:buNone/>
            </a:pPr>
            <a:endParaRPr lang="en-US" sz="1600" b="1" i="1">
              <a:solidFill>
                <a:srgbClr val="002060"/>
              </a:solidFill>
            </a:endParaRPr>
          </a:p>
          <a:p>
            <a:pPr algn="ctr"/>
            <a:r>
              <a:rPr lang="en-US" sz="2800" i="1">
                <a:solidFill>
                  <a:srgbClr val="002060"/>
                </a:solidFill>
              </a:rPr>
              <a:t>Life of target checklist</a:t>
            </a:r>
          </a:p>
          <a:p>
            <a:pPr marL="0" indent="0" algn="ctr">
              <a:buNone/>
            </a:pPr>
            <a:endParaRPr lang="en-US" sz="1000" i="1">
              <a:solidFill>
                <a:srgbClr val="002060"/>
              </a:solidFill>
            </a:endParaRPr>
          </a:p>
          <a:p>
            <a:pPr marL="914400" lvl="2" indent="0">
              <a:buNone/>
            </a:pPr>
            <a:r>
              <a:rPr lang="en-US" sz="2400" i="1">
                <a:solidFill>
                  <a:srgbClr val="002060"/>
                </a:solidFill>
              </a:rPr>
              <a:t>Target </a:t>
            </a:r>
            <a:r>
              <a:rPr lang="en-US" sz="2400" i="1" err="1">
                <a:solidFill>
                  <a:srgbClr val="002060"/>
                </a:solidFill>
              </a:rPr>
              <a:t>startup,waterflow,pre</a:t>
            </a:r>
            <a:r>
              <a:rPr lang="en-US" sz="2400" i="1">
                <a:solidFill>
                  <a:srgbClr val="002060"/>
                </a:solidFill>
              </a:rPr>
              <a:t>-shutdown</a:t>
            </a:r>
          </a:p>
          <a:p>
            <a:pPr marL="0" indent="0" algn="ctr">
              <a:buNone/>
            </a:pPr>
            <a:endParaRPr lang="en-US" sz="2800" i="1">
              <a:solidFill>
                <a:srgbClr val="002060"/>
              </a:solidFill>
            </a:endParaRPr>
          </a:p>
          <a:p>
            <a:pPr algn="ctr"/>
            <a:r>
              <a:rPr lang="en-US" sz="2800" i="1">
                <a:solidFill>
                  <a:srgbClr val="002060"/>
                </a:solidFill>
              </a:rPr>
              <a:t>RIB Operation Notes</a:t>
            </a:r>
          </a:p>
          <a:p>
            <a:pPr marL="0" indent="0" algn="ctr">
              <a:buNone/>
            </a:pPr>
            <a:endParaRPr lang="en-US" sz="1000" i="1">
              <a:solidFill>
                <a:srgbClr val="002060"/>
              </a:solidFill>
            </a:endParaRPr>
          </a:p>
          <a:p>
            <a:pPr marL="914400" lvl="2" indent="0">
              <a:buNone/>
            </a:pPr>
            <a:r>
              <a:rPr lang="en-US" sz="2400" i="1">
                <a:solidFill>
                  <a:srgbClr val="002060"/>
                </a:solidFill>
              </a:rPr>
              <a:t>For temporary change or until made procedure.</a:t>
            </a:r>
          </a:p>
          <a:p>
            <a:pPr lvl="2"/>
            <a:endParaRPr lang="en-CA" sz="2400"/>
          </a:p>
        </p:txBody>
      </p:sp>
    </p:spTree>
    <p:extLst>
      <p:ext uri="{BB962C8B-B14F-4D97-AF65-F5344CB8AC3E}">
        <p14:creationId xmlns:p14="http://schemas.microsoft.com/office/powerpoint/2010/main" val="194272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5951" y="443883"/>
            <a:ext cx="10244831" cy="584775"/>
          </a:xfrm>
          <a:prstGeom prst="rect">
            <a:avLst/>
          </a:prstGeom>
          <a:solidFill>
            <a:schemeClr val="accent5">
              <a:lumMod val="40000"/>
              <a:lumOff val="60000"/>
            </a:schemeClr>
          </a:solidFill>
        </p:spPr>
        <p:txBody>
          <a:bodyPr wrap="square" rtlCol="0">
            <a:spAutoFit/>
          </a:bodyPr>
          <a:lstStyle/>
          <a:p>
            <a:pPr algn="ctr"/>
            <a:r>
              <a:rPr lang="en-US" sz="3200" b="1" i="1">
                <a:solidFill>
                  <a:srgbClr val="002060"/>
                </a:solidFill>
              </a:rPr>
              <a:t>Future Web Apps for Operations </a:t>
            </a:r>
            <a:endParaRPr lang="en-CA" sz="3200" i="1"/>
          </a:p>
        </p:txBody>
      </p:sp>
      <p:sp>
        <p:nvSpPr>
          <p:cNvPr id="6" name="Content Placeholder 5"/>
          <p:cNvSpPr>
            <a:spLocks noGrp="1"/>
          </p:cNvSpPr>
          <p:nvPr>
            <p:ph idx="1"/>
          </p:nvPr>
        </p:nvSpPr>
        <p:spPr>
          <a:xfrm>
            <a:off x="6246472" y="1575336"/>
            <a:ext cx="5198121" cy="4898375"/>
          </a:xfrm>
          <a:solidFill>
            <a:schemeClr val="bg2"/>
          </a:solidFill>
        </p:spPr>
        <p:txBody>
          <a:bodyPr>
            <a:normAutofit/>
          </a:bodyPr>
          <a:lstStyle/>
          <a:p>
            <a:pPr marL="0" indent="0" algn="ctr">
              <a:buNone/>
            </a:pPr>
            <a:r>
              <a:rPr lang="en-US" b="1" i="1">
                <a:solidFill>
                  <a:srgbClr val="002060"/>
                </a:solidFill>
              </a:rPr>
              <a:t>Make standard modules</a:t>
            </a:r>
          </a:p>
          <a:p>
            <a:pPr marL="0" indent="0" algn="ctr">
              <a:buNone/>
            </a:pPr>
            <a:endParaRPr lang="en-US" sz="1600" b="1" i="1">
              <a:solidFill>
                <a:srgbClr val="002060"/>
              </a:solidFill>
            </a:endParaRPr>
          </a:p>
          <a:p>
            <a:pPr lvl="1">
              <a:buFont typeface="Wingdings" panose="05000000000000000000" pitchFamily="2" charset="2"/>
              <a:buChar char="Ø"/>
            </a:pPr>
            <a:r>
              <a:rPr lang="en-US" sz="2800" i="1">
                <a:solidFill>
                  <a:srgbClr val="002060"/>
                </a:solidFill>
              </a:rPr>
              <a:t>Easy to maintain Apps</a:t>
            </a:r>
          </a:p>
          <a:p>
            <a:pPr marL="0" indent="0" algn="ctr">
              <a:buNone/>
            </a:pPr>
            <a:endParaRPr lang="en-US" sz="2800" i="1">
              <a:solidFill>
                <a:srgbClr val="002060"/>
              </a:solidFill>
            </a:endParaRPr>
          </a:p>
          <a:p>
            <a:pPr lvl="1">
              <a:buFont typeface="Wingdings" panose="05000000000000000000" pitchFamily="2" charset="2"/>
              <a:buChar char="Ø"/>
            </a:pPr>
            <a:r>
              <a:rPr lang="en-US" sz="2800" i="1">
                <a:solidFill>
                  <a:srgbClr val="002060"/>
                </a:solidFill>
              </a:rPr>
              <a:t>Easy to train new developers </a:t>
            </a:r>
          </a:p>
          <a:p>
            <a:pPr lvl="1">
              <a:buFont typeface="Wingdings" panose="05000000000000000000" pitchFamily="2" charset="2"/>
              <a:buChar char="Ø"/>
            </a:pPr>
            <a:endParaRPr lang="en-US" sz="1000" i="1">
              <a:solidFill>
                <a:srgbClr val="002060"/>
              </a:solidFill>
            </a:endParaRPr>
          </a:p>
          <a:p>
            <a:pPr lvl="1">
              <a:buFont typeface="Wingdings" panose="05000000000000000000" pitchFamily="2" charset="2"/>
              <a:buChar char="Ø"/>
            </a:pPr>
            <a:endParaRPr lang="en-US" sz="1000" i="1">
              <a:solidFill>
                <a:srgbClr val="002060"/>
              </a:solidFill>
            </a:endParaRPr>
          </a:p>
          <a:p>
            <a:pPr lvl="1">
              <a:buFont typeface="Wingdings" panose="05000000000000000000" pitchFamily="2" charset="2"/>
              <a:buChar char="Ø"/>
            </a:pPr>
            <a:endParaRPr lang="en-US" sz="1000" i="1">
              <a:solidFill>
                <a:srgbClr val="002060"/>
              </a:solidFill>
            </a:endParaRPr>
          </a:p>
          <a:p>
            <a:pPr lvl="1">
              <a:buFont typeface="Wingdings" panose="05000000000000000000" pitchFamily="2" charset="2"/>
              <a:buChar char="Ø"/>
            </a:pPr>
            <a:endParaRPr lang="en-US" sz="1000" i="1">
              <a:solidFill>
                <a:srgbClr val="002060"/>
              </a:solidFill>
            </a:endParaRPr>
          </a:p>
          <a:p>
            <a:pPr lvl="1">
              <a:buFont typeface="Wingdings" panose="05000000000000000000" pitchFamily="2" charset="2"/>
              <a:buChar char="Ø"/>
            </a:pPr>
            <a:endParaRPr lang="en-US" sz="1000" i="1">
              <a:solidFill>
                <a:srgbClr val="002060"/>
              </a:solidFill>
            </a:endParaRPr>
          </a:p>
          <a:p>
            <a:pPr lvl="1">
              <a:buFont typeface="Wingdings" panose="05000000000000000000" pitchFamily="2" charset="2"/>
              <a:buChar char="Ø"/>
            </a:pPr>
            <a:endParaRPr lang="en-US" sz="1000" i="1">
              <a:solidFill>
                <a:srgbClr val="002060"/>
              </a:solidFill>
            </a:endParaRPr>
          </a:p>
          <a:p>
            <a:pPr lvl="2"/>
            <a:endParaRPr lang="en-CA" sz="2400"/>
          </a:p>
        </p:txBody>
      </p:sp>
      <p:sp>
        <p:nvSpPr>
          <p:cNvPr id="7" name="Content Placeholder 5"/>
          <p:cNvSpPr txBox="1">
            <a:spLocks/>
          </p:cNvSpPr>
          <p:nvPr/>
        </p:nvSpPr>
        <p:spPr>
          <a:xfrm>
            <a:off x="895951" y="1572528"/>
            <a:ext cx="5198121" cy="4898375"/>
          </a:xfrm>
          <a:prstGeom prst="rect">
            <a:avLst/>
          </a:prstGeom>
          <a:solidFill>
            <a:schemeClr val="bg2"/>
          </a:solidFill>
        </p:spPr>
        <p:txBody>
          <a:bodyPr anchor="ctr">
            <a:normAutofit/>
          </a:bodyPr>
          <a:lstStyle>
            <a:lvl1pPr marL="228600" indent="-228600" algn="l" defTabSz="914400" rtl="0" eaLnBrk="1" latinLnBrk="0" hangingPunct="1">
              <a:lnSpc>
                <a:spcPct val="90000"/>
              </a:lnSpc>
              <a:spcBef>
                <a:spcPts val="1000"/>
              </a:spcBef>
              <a:buClr>
                <a:srgbClr val="00B0F0"/>
              </a:buClr>
              <a:buFont typeface="Wingdings" pitchFamily="2" charset="2"/>
              <a:buChar char="§"/>
              <a:defRPr sz="3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Wingdings" pitchFamily="2" charset="2"/>
              <a:buNone/>
            </a:pPr>
            <a:r>
              <a:rPr lang="en-US" b="1" i="1" dirty="0">
                <a:solidFill>
                  <a:srgbClr val="002060"/>
                </a:solidFill>
              </a:rPr>
              <a:t>Collaborate on projects with Beam Delivery Group</a:t>
            </a:r>
          </a:p>
          <a:p>
            <a:pPr marL="0" indent="0" algn="ctr">
              <a:buFont typeface="Wingdings" pitchFamily="2" charset="2"/>
              <a:buNone/>
            </a:pPr>
            <a:endParaRPr lang="en-US" sz="1600" b="1" i="1" dirty="0">
              <a:solidFill>
                <a:srgbClr val="002060"/>
              </a:solidFill>
            </a:endParaRPr>
          </a:p>
          <a:p>
            <a:pPr lvl="1">
              <a:buFont typeface="Wingdings" panose="05000000000000000000" pitchFamily="2" charset="2"/>
              <a:buChar char="Ø"/>
            </a:pPr>
            <a:r>
              <a:rPr lang="en-US" sz="2800" i="1" dirty="0">
                <a:solidFill>
                  <a:srgbClr val="002060"/>
                </a:solidFill>
              </a:rPr>
              <a:t>Automatic Faraday Cup Readings</a:t>
            </a:r>
          </a:p>
          <a:p>
            <a:pPr marL="0" indent="0" algn="ctr">
              <a:buFont typeface="Wingdings" pitchFamily="2" charset="2"/>
              <a:buNone/>
            </a:pPr>
            <a:endParaRPr lang="en-US" sz="2800" i="1" dirty="0">
              <a:solidFill>
                <a:srgbClr val="002060"/>
              </a:solidFill>
            </a:endParaRPr>
          </a:p>
          <a:p>
            <a:pPr lvl="1">
              <a:buFont typeface="Wingdings" panose="05000000000000000000" pitchFamily="2" charset="2"/>
              <a:buChar char="Ø"/>
            </a:pPr>
            <a:r>
              <a:rPr lang="en-US" sz="2800" i="1" dirty="0">
                <a:solidFill>
                  <a:srgbClr val="002060"/>
                </a:solidFill>
              </a:rPr>
              <a:t>Bean delivery path display </a:t>
            </a:r>
          </a:p>
          <a:p>
            <a:pPr marL="0" indent="0" algn="ctr">
              <a:buFont typeface="Wingdings" pitchFamily="2" charset="2"/>
              <a:buNone/>
            </a:pPr>
            <a:endParaRPr lang="en-US" sz="1000" i="1" dirty="0">
              <a:solidFill>
                <a:srgbClr val="002060"/>
              </a:solidFill>
            </a:endParaRPr>
          </a:p>
          <a:p>
            <a:pPr marL="914400" lvl="2" indent="0">
              <a:buFont typeface="Wingdings" pitchFamily="2" charset="2"/>
              <a:buNone/>
            </a:pPr>
            <a:r>
              <a:rPr lang="en-US" sz="2400" i="1" dirty="0">
                <a:solidFill>
                  <a:srgbClr val="002060"/>
                </a:solidFill>
              </a:rPr>
              <a:t>Important as more beamlines coming!</a:t>
            </a:r>
          </a:p>
          <a:p>
            <a:pPr lvl="2"/>
            <a:endParaRPr lang="en-CA" sz="2400" dirty="0"/>
          </a:p>
        </p:txBody>
      </p:sp>
    </p:spTree>
    <p:extLst>
      <p:ext uri="{BB962C8B-B14F-4D97-AF65-F5344CB8AC3E}">
        <p14:creationId xmlns:p14="http://schemas.microsoft.com/office/powerpoint/2010/main" val="69310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1208" y="877824"/>
            <a:ext cx="6080760" cy="861774"/>
          </a:xfrm>
          <a:prstGeom prst="rect">
            <a:avLst/>
          </a:prstGeom>
          <a:noFill/>
        </p:spPr>
        <p:txBody>
          <a:bodyPr wrap="square" rtlCol="0">
            <a:spAutoFit/>
          </a:bodyPr>
          <a:lstStyle/>
          <a:p>
            <a:r>
              <a:rPr lang="en-CA" sz="3200" i="1">
                <a:solidFill>
                  <a:srgbClr val="002060"/>
                </a:solidFill>
              </a:rPr>
              <a:t>For contributions of examples:</a:t>
            </a:r>
            <a:endParaRPr lang="en-US" sz="3200" i="1">
              <a:solidFill>
                <a:srgbClr val="002060"/>
              </a:solidFill>
            </a:endParaRPr>
          </a:p>
          <a:p>
            <a:endParaRPr lang="en-CA"/>
          </a:p>
        </p:txBody>
      </p:sp>
      <p:sp>
        <p:nvSpPr>
          <p:cNvPr id="3" name="Title 1"/>
          <p:cNvSpPr txBox="1">
            <a:spLocks/>
          </p:cNvSpPr>
          <p:nvPr/>
        </p:nvSpPr>
        <p:spPr>
          <a:xfrm>
            <a:off x="501274" y="1991602"/>
            <a:ext cx="6589055" cy="1631710"/>
          </a:xfr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i="1" dirty="0">
                <a:solidFill>
                  <a:srgbClr val="002060"/>
                </a:solidFill>
                <a:latin typeface="+mn-lt"/>
              </a:rPr>
              <a:t>Thanks to Spencer Kiy (Beam Delivery Group) and Olivier Shelbaya (Physics Group)</a:t>
            </a:r>
            <a:endParaRPr lang="en-CA" sz="2800" i="1" dirty="0">
              <a:solidFill>
                <a:srgbClr val="002060"/>
              </a:solidFill>
              <a:latin typeface="+mn-lt"/>
            </a:endParaRPr>
          </a:p>
        </p:txBody>
      </p:sp>
      <p:sp>
        <p:nvSpPr>
          <p:cNvPr id="4" name="Title 1"/>
          <p:cNvSpPr txBox="1">
            <a:spLocks/>
          </p:cNvSpPr>
          <p:nvPr/>
        </p:nvSpPr>
        <p:spPr>
          <a:xfrm>
            <a:off x="501275" y="3623163"/>
            <a:ext cx="6589055" cy="16317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i="1" dirty="0">
                <a:solidFill>
                  <a:srgbClr val="002060"/>
                </a:solidFill>
                <a:latin typeface="+mn-lt"/>
              </a:rPr>
              <a:t>Special thanks to our operations team, specially  Rob Shanks.</a:t>
            </a:r>
            <a:endParaRPr lang="en-CA" sz="3200" i="1" dirty="0">
              <a:solidFill>
                <a:srgbClr val="002060"/>
              </a:solidFill>
              <a:latin typeface="+mn-lt"/>
            </a:endParaRPr>
          </a:p>
        </p:txBody>
      </p:sp>
    </p:spTree>
    <p:extLst>
      <p:ext uri="{BB962C8B-B14F-4D97-AF65-F5344CB8AC3E}">
        <p14:creationId xmlns:p14="http://schemas.microsoft.com/office/powerpoint/2010/main" val="21441158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8" y="1110606"/>
            <a:ext cx="12188042" cy="5826621"/>
          </a:xfrm>
          <a:prstGeom prst="rect">
            <a:avLst/>
          </a:prstGeom>
        </p:spPr>
      </p:pic>
      <p:pic>
        <p:nvPicPr>
          <p:cNvPr id="15" name="Content Placeholder 14" descr="leaves_1.jpg"/>
          <p:cNvPicPr>
            <a:picLocks noGrp="1" noChangeAspect="1"/>
          </p:cNvPicPr>
          <p:nvPr>
            <p:ph idx="1"/>
          </p:nvPr>
        </p:nvPicPr>
        <p:blipFill>
          <a:blip r:embed="rId4"/>
          <a:stretch>
            <a:fillRect/>
          </a:stretch>
        </p:blipFill>
        <p:spPr>
          <a:xfrm>
            <a:off x="0" y="0"/>
            <a:ext cx="12192000" cy="6878280"/>
          </a:xfrm>
        </p:spPr>
      </p:pic>
      <p:sp>
        <p:nvSpPr>
          <p:cNvPr id="17" name="Rectangle 16"/>
          <p:cNvSpPr/>
          <p:nvPr/>
        </p:nvSpPr>
        <p:spPr>
          <a:xfrm>
            <a:off x="1130812" y="2567031"/>
            <a:ext cx="8499748" cy="923330"/>
          </a:xfrm>
          <a:prstGeom prst="rect">
            <a:avLst/>
          </a:prstGeom>
          <a:noFill/>
        </p:spPr>
        <p:txBody>
          <a:bodyPr wrap="square" lIns="91440" tIns="45720" rIns="91440" bIns="45720">
            <a:spAutoFit/>
          </a:bodyPr>
          <a:lstStyle/>
          <a:p>
            <a:pPr algn="ctr"/>
            <a:r>
              <a:rPr lang="en-US" sz="5400" b="1" i="1" cap="none" spc="0" dirty="0">
                <a:ln w="17780" cmpd="sng">
                  <a:solidFill>
                    <a:srgbClr val="FFFFFF"/>
                  </a:solidFill>
                  <a:prstDash val="solid"/>
                  <a:miter lim="800000"/>
                </a:ln>
                <a:solidFill>
                  <a:srgbClr val="0070C0"/>
                </a:solidFill>
                <a:effectLst>
                  <a:outerShdw blurRad="50800" algn="tl" rotWithShape="0">
                    <a:srgbClr val="000000"/>
                  </a:outerShdw>
                </a:effectLst>
              </a:rPr>
              <a:t>Thank you for </a:t>
            </a:r>
            <a:r>
              <a:rPr lang="en-US" sz="5400" b="1" i="1" dirty="0">
                <a:ln w="17780" cmpd="sng">
                  <a:solidFill>
                    <a:srgbClr val="FFFFFF"/>
                  </a:solidFill>
                  <a:prstDash val="solid"/>
                  <a:miter lim="800000"/>
                </a:ln>
                <a:solidFill>
                  <a:srgbClr val="0070C0"/>
                </a:solidFill>
                <a:effectLst>
                  <a:outerShdw blurRad="50800" algn="tl" rotWithShape="0">
                    <a:srgbClr val="000000"/>
                  </a:outerShdw>
                </a:effectLst>
              </a:rPr>
              <a:t>attention!</a:t>
            </a:r>
            <a:endParaRPr lang="en-US" sz="5400" b="1" i="1" cap="none" spc="0" dirty="0">
              <a:ln w="17780" cmpd="sng">
                <a:solidFill>
                  <a:srgbClr val="FFFFFF"/>
                </a:solidFill>
                <a:prstDash val="solid"/>
                <a:miter lim="800000"/>
              </a:ln>
              <a:solidFill>
                <a:srgbClr val="0070C0"/>
              </a:solidFill>
              <a:effectLst>
                <a:outerShdw blurRad="50800" algn="tl" rotWithShape="0">
                  <a:srgbClr val="000000"/>
                </a:outerShdw>
              </a:effectLst>
            </a:endParaRPr>
          </a:p>
        </p:txBody>
      </p:sp>
      <p:sp>
        <p:nvSpPr>
          <p:cNvPr id="18" name="TextBox 17"/>
          <p:cNvSpPr txBox="1"/>
          <p:nvPr/>
        </p:nvSpPr>
        <p:spPr>
          <a:xfrm>
            <a:off x="4169329" y="5712903"/>
            <a:ext cx="2801922" cy="369332"/>
          </a:xfrm>
          <a:prstGeom prst="rect">
            <a:avLst/>
          </a:prstGeom>
          <a:noFill/>
        </p:spPr>
        <p:txBody>
          <a:bodyPr wrap="square" rtlCol="0">
            <a:spAutoFit/>
          </a:bodyPr>
          <a:lstStyle/>
          <a:p>
            <a:pPr algn="ctr"/>
            <a:r>
              <a:rPr lang="en-CA">
                <a:solidFill>
                  <a:srgbClr val="002060"/>
                </a:solidFill>
              </a:rPr>
              <a:t>@ AWR 2019</a:t>
            </a:r>
            <a:endParaRPr lang="en-US">
              <a:solidFill>
                <a:srgbClr val="002060"/>
              </a:solidFill>
            </a:endParaRPr>
          </a:p>
        </p:txBody>
      </p:sp>
      <p:pic>
        <p:nvPicPr>
          <p:cNvPr id="13" name="Content Placeholder 14" descr="leaves_1.jpg"/>
          <p:cNvPicPr>
            <a:picLocks noChangeAspect="1"/>
          </p:cNvPicPr>
          <p:nvPr/>
        </p:nvPicPr>
        <p:blipFill>
          <a:blip r:embed="rId4"/>
          <a:stretch>
            <a:fillRect/>
          </a:stretch>
        </p:blipFill>
        <p:spPr>
          <a:xfrm>
            <a:off x="152400" y="1201554"/>
            <a:ext cx="12192000" cy="5829126"/>
          </a:xfrm>
        </p:spPr>
      </p:pic>
    </p:spTree>
    <p:extLst>
      <p:ext uri="{BB962C8B-B14F-4D97-AF65-F5344CB8AC3E}">
        <p14:creationId xmlns:p14="http://schemas.microsoft.com/office/powerpoint/2010/main" val="320397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sz="quarter" idx="10"/>
          </p:nvPr>
        </p:nvSpPr>
        <p:spPr>
          <a:xfrm>
            <a:off x="661988" y="4493174"/>
            <a:ext cx="3938587" cy="304113"/>
          </a:xfrm>
        </p:spPr>
        <p:txBody>
          <a:bodyPr/>
          <a:lstStyle/>
          <a:p>
            <a:r>
              <a:rPr lang="en-US"/>
              <a:t>Follow us </a:t>
            </a:r>
            <a:r>
              <a:rPr lang="en-US" b="1"/>
              <a:t>@TRIUMFLab</a:t>
            </a:r>
          </a:p>
        </p:txBody>
      </p:sp>
      <p:sp>
        <p:nvSpPr>
          <p:cNvPr id="6" name="Text Placeholder 3"/>
          <p:cNvSpPr>
            <a:spLocks noGrp="1"/>
          </p:cNvSpPr>
          <p:nvPr>
            <p:ph type="body" sz="quarter" idx="11"/>
          </p:nvPr>
        </p:nvSpPr>
        <p:spPr>
          <a:xfrm>
            <a:off x="661743" y="4118554"/>
            <a:ext cx="3938587" cy="374620"/>
          </a:xfrm>
        </p:spPr>
        <p:txBody>
          <a:bodyPr/>
          <a:lstStyle/>
          <a:p>
            <a:r>
              <a:rPr lang="en-US"/>
              <a:t>www.triumf.ca</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696" y="4932943"/>
            <a:ext cx="411480" cy="41148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1549" y="4935991"/>
            <a:ext cx="408432" cy="40843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1354" y="4932943"/>
            <a:ext cx="411480" cy="41148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1159" y="4932943"/>
            <a:ext cx="411480" cy="411480"/>
          </a:xfrm>
          <a:prstGeom prst="rect">
            <a:avLst/>
          </a:prstGeom>
        </p:spPr>
      </p:pic>
      <p:sp>
        <p:nvSpPr>
          <p:cNvPr id="11" name="Title 1"/>
          <p:cNvSpPr>
            <a:spLocks noGrp="1"/>
          </p:cNvSpPr>
          <p:nvPr>
            <p:ph type="title"/>
          </p:nvPr>
        </p:nvSpPr>
        <p:spPr>
          <a:xfrm>
            <a:off x="661743" y="2032776"/>
            <a:ext cx="3938833" cy="1581961"/>
          </a:xfrm>
        </p:spPr>
        <p:txBody>
          <a:bodyPr>
            <a:normAutofit/>
          </a:bodyPr>
          <a:lstStyle/>
          <a:p>
            <a:r>
              <a:rPr lang="en-US" sz="4000" b="1"/>
              <a:t>Thank you</a:t>
            </a:r>
            <a:br>
              <a:rPr lang="en-US" sz="4000" b="1"/>
            </a:br>
            <a:r>
              <a:rPr lang="en-US" sz="4000" b="1">
                <a:solidFill>
                  <a:srgbClr val="00B0F0"/>
                </a:solidFill>
              </a:rPr>
              <a:t>Merci</a:t>
            </a:r>
            <a:endParaRPr lang="en-US" sz="4000" b="1"/>
          </a:p>
        </p:txBody>
      </p:sp>
    </p:spTree>
    <p:extLst>
      <p:ext uri="{BB962C8B-B14F-4D97-AF65-F5344CB8AC3E}">
        <p14:creationId xmlns:p14="http://schemas.microsoft.com/office/powerpoint/2010/main" val="812359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530353" y="3650287"/>
            <a:ext cx="4456800" cy="1741646"/>
          </a:xfrm>
          <a:custGeom>
            <a:avLst/>
            <a:gdLst>
              <a:gd name="connsiteX0" fmla="*/ 0 w 4354115"/>
              <a:gd name="connsiteY0" fmla="*/ 0 h 1741646"/>
              <a:gd name="connsiteX1" fmla="*/ 3483292 w 4354115"/>
              <a:gd name="connsiteY1" fmla="*/ 0 h 1741646"/>
              <a:gd name="connsiteX2" fmla="*/ 4354115 w 4354115"/>
              <a:gd name="connsiteY2" fmla="*/ 870823 h 1741646"/>
              <a:gd name="connsiteX3" fmla="*/ 3483292 w 4354115"/>
              <a:gd name="connsiteY3" fmla="*/ 1741646 h 1741646"/>
              <a:gd name="connsiteX4" fmla="*/ 0 w 4354115"/>
              <a:gd name="connsiteY4" fmla="*/ 1741646 h 1741646"/>
              <a:gd name="connsiteX5" fmla="*/ 870823 w 4354115"/>
              <a:gd name="connsiteY5" fmla="*/ 870823 h 1741646"/>
              <a:gd name="connsiteX6" fmla="*/ 0 w 4354115"/>
              <a:gd name="connsiteY6" fmla="*/ 0 h 174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4115" h="1741646">
                <a:moveTo>
                  <a:pt x="0" y="0"/>
                </a:moveTo>
                <a:lnTo>
                  <a:pt x="3483292" y="0"/>
                </a:lnTo>
                <a:lnTo>
                  <a:pt x="4354115" y="870823"/>
                </a:lnTo>
                <a:lnTo>
                  <a:pt x="3483292" y="1741646"/>
                </a:lnTo>
                <a:lnTo>
                  <a:pt x="0" y="1741646"/>
                </a:lnTo>
                <a:lnTo>
                  <a:pt x="870823" y="870823"/>
                </a:lnTo>
                <a:lnTo>
                  <a:pt x="0" y="0"/>
                </a:lnTo>
                <a:close/>
              </a:path>
            </a:pathLst>
          </a:custGeom>
          <a:solidFill>
            <a:srgbClr val="002060"/>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spcFirstLastPara="0" vert="horz" wrap="square" lIns="908923" tIns="19050" rIns="870823" bIns="19050" numCol="1" spcCol="1270" anchor="ctr" anchorCtr="0">
            <a:noAutofit/>
          </a:bodyPr>
          <a:lstStyle/>
          <a:p>
            <a:pPr lvl="0" algn="ctr" defTabSz="1333500" rtl="0">
              <a:lnSpc>
                <a:spcPct val="90000"/>
              </a:lnSpc>
              <a:spcBef>
                <a:spcPct val="0"/>
              </a:spcBef>
              <a:spcAft>
                <a:spcPct val="35000"/>
              </a:spcAft>
            </a:pPr>
            <a:r>
              <a:rPr lang="en-US" sz="3000" i="1" kern="1200" dirty="0"/>
              <a:t>Accelerator operation has two key factors.</a:t>
            </a:r>
            <a:endParaRPr lang="en-CA" sz="3000" kern="1200" dirty="0"/>
          </a:p>
        </p:txBody>
      </p:sp>
      <p:sp>
        <p:nvSpPr>
          <p:cNvPr id="5" name="Freeform 4"/>
          <p:cNvSpPr/>
          <p:nvPr/>
        </p:nvSpPr>
        <p:spPr>
          <a:xfrm>
            <a:off x="4403362" y="3625477"/>
            <a:ext cx="3728584" cy="1698314"/>
          </a:xfrm>
          <a:custGeom>
            <a:avLst/>
            <a:gdLst>
              <a:gd name="connsiteX0" fmla="*/ 0 w 3613915"/>
              <a:gd name="connsiteY0" fmla="*/ 0 h 1445566"/>
              <a:gd name="connsiteX1" fmla="*/ 2891132 w 3613915"/>
              <a:gd name="connsiteY1" fmla="*/ 0 h 1445566"/>
              <a:gd name="connsiteX2" fmla="*/ 3613915 w 3613915"/>
              <a:gd name="connsiteY2" fmla="*/ 722783 h 1445566"/>
              <a:gd name="connsiteX3" fmla="*/ 2891132 w 3613915"/>
              <a:gd name="connsiteY3" fmla="*/ 1445566 h 1445566"/>
              <a:gd name="connsiteX4" fmla="*/ 0 w 3613915"/>
              <a:gd name="connsiteY4" fmla="*/ 1445566 h 1445566"/>
              <a:gd name="connsiteX5" fmla="*/ 722783 w 3613915"/>
              <a:gd name="connsiteY5" fmla="*/ 722783 h 1445566"/>
              <a:gd name="connsiteX6" fmla="*/ 0 w 3613915"/>
              <a:gd name="connsiteY6" fmla="*/ 0 h 1445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3915" h="1445566">
                <a:moveTo>
                  <a:pt x="0" y="0"/>
                </a:moveTo>
                <a:lnTo>
                  <a:pt x="2891132" y="0"/>
                </a:lnTo>
                <a:lnTo>
                  <a:pt x="3613915" y="722783"/>
                </a:lnTo>
                <a:lnTo>
                  <a:pt x="2891132" y="1445566"/>
                </a:lnTo>
                <a:lnTo>
                  <a:pt x="0" y="1445566"/>
                </a:lnTo>
                <a:lnTo>
                  <a:pt x="722783" y="722783"/>
                </a:lnTo>
                <a:lnTo>
                  <a:pt x="0" y="0"/>
                </a:lnTo>
                <a:close/>
              </a:path>
            </a:pathLst>
          </a:custGeom>
          <a:solidFill>
            <a:schemeClr val="accent4">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50723" tIns="13970" rIns="722783" bIns="13970" numCol="1" spcCol="1270" anchor="t" anchorCtr="0">
            <a:noAutofit/>
          </a:bodyPr>
          <a:lstStyle/>
          <a:p>
            <a:pPr lvl="0" algn="l" defTabSz="977900" rtl="0">
              <a:lnSpc>
                <a:spcPct val="90000"/>
              </a:lnSpc>
              <a:spcBef>
                <a:spcPct val="0"/>
              </a:spcBef>
              <a:spcAft>
                <a:spcPct val="35000"/>
              </a:spcAft>
            </a:pPr>
            <a:r>
              <a:rPr lang="en-US" sz="2200" b="1" kern="1200">
                <a:solidFill>
                  <a:srgbClr val="002060"/>
                </a:solidFill>
              </a:rPr>
              <a:t>Human work:</a:t>
            </a:r>
            <a:endParaRPr lang="en-CA" sz="2200" b="1" kern="1200">
              <a:solidFill>
                <a:srgbClr val="002060"/>
              </a:solidFill>
            </a:endParaRPr>
          </a:p>
          <a:p>
            <a:pPr marL="171450" lvl="1" indent="-171450" algn="l" defTabSz="755650" rtl="0">
              <a:lnSpc>
                <a:spcPct val="90000"/>
              </a:lnSpc>
              <a:spcBef>
                <a:spcPct val="0"/>
              </a:spcBef>
              <a:spcAft>
                <a:spcPct val="15000"/>
              </a:spcAft>
              <a:buChar char="••"/>
            </a:pPr>
            <a:r>
              <a:rPr lang="en-US" sz="1700" i="1" kern="1200">
                <a:solidFill>
                  <a:srgbClr val="002060"/>
                </a:solidFill>
              </a:rPr>
              <a:t>Efficient organization and management</a:t>
            </a:r>
            <a:endParaRPr lang="en-CA" sz="1700" kern="1200">
              <a:solidFill>
                <a:srgbClr val="002060"/>
              </a:solidFill>
            </a:endParaRPr>
          </a:p>
          <a:p>
            <a:pPr marL="171450" lvl="1" indent="-171450" algn="l" defTabSz="755650" rtl="0">
              <a:lnSpc>
                <a:spcPct val="90000"/>
              </a:lnSpc>
              <a:spcBef>
                <a:spcPct val="0"/>
              </a:spcBef>
              <a:spcAft>
                <a:spcPct val="15000"/>
              </a:spcAft>
              <a:buChar char="••"/>
            </a:pPr>
            <a:r>
              <a:rPr lang="en-US" sz="1700" i="1">
                <a:solidFill>
                  <a:srgbClr val="002060"/>
                </a:solidFill>
              </a:rPr>
              <a:t>Reduction of </a:t>
            </a:r>
            <a:r>
              <a:rPr lang="en-US" sz="1700" i="1" kern="1200">
                <a:solidFill>
                  <a:srgbClr val="002060"/>
                </a:solidFill>
              </a:rPr>
              <a:t>human errors</a:t>
            </a:r>
            <a:endParaRPr lang="en-CA" sz="1700" kern="1200">
              <a:solidFill>
                <a:srgbClr val="002060"/>
              </a:solidFill>
            </a:endParaRPr>
          </a:p>
        </p:txBody>
      </p:sp>
      <p:sp>
        <p:nvSpPr>
          <p:cNvPr id="6" name="Freeform 5"/>
          <p:cNvSpPr/>
          <p:nvPr/>
        </p:nvSpPr>
        <p:spPr>
          <a:xfrm>
            <a:off x="7573474" y="3611436"/>
            <a:ext cx="4047397" cy="1662528"/>
          </a:xfrm>
          <a:custGeom>
            <a:avLst/>
            <a:gdLst>
              <a:gd name="connsiteX0" fmla="*/ 0 w 3613915"/>
              <a:gd name="connsiteY0" fmla="*/ 0 h 1445566"/>
              <a:gd name="connsiteX1" fmla="*/ 2891132 w 3613915"/>
              <a:gd name="connsiteY1" fmla="*/ 0 h 1445566"/>
              <a:gd name="connsiteX2" fmla="*/ 3613915 w 3613915"/>
              <a:gd name="connsiteY2" fmla="*/ 722783 h 1445566"/>
              <a:gd name="connsiteX3" fmla="*/ 2891132 w 3613915"/>
              <a:gd name="connsiteY3" fmla="*/ 1445566 h 1445566"/>
              <a:gd name="connsiteX4" fmla="*/ 0 w 3613915"/>
              <a:gd name="connsiteY4" fmla="*/ 1445566 h 1445566"/>
              <a:gd name="connsiteX5" fmla="*/ 722783 w 3613915"/>
              <a:gd name="connsiteY5" fmla="*/ 722783 h 1445566"/>
              <a:gd name="connsiteX6" fmla="*/ 0 w 3613915"/>
              <a:gd name="connsiteY6" fmla="*/ 0 h 1445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3915" h="1445566">
                <a:moveTo>
                  <a:pt x="0" y="0"/>
                </a:moveTo>
                <a:lnTo>
                  <a:pt x="2891132" y="0"/>
                </a:lnTo>
                <a:lnTo>
                  <a:pt x="3613915" y="722783"/>
                </a:lnTo>
                <a:lnTo>
                  <a:pt x="2891132" y="1445566"/>
                </a:lnTo>
                <a:lnTo>
                  <a:pt x="0" y="1445566"/>
                </a:lnTo>
                <a:lnTo>
                  <a:pt x="722783" y="722783"/>
                </a:lnTo>
                <a:lnTo>
                  <a:pt x="0" y="0"/>
                </a:lnTo>
                <a:close/>
              </a:path>
            </a:pathLst>
          </a:custGeom>
          <a:solidFill>
            <a:schemeClr val="accent6">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50723" tIns="13970" rIns="722783" bIns="13970" numCol="1" spcCol="1270" anchor="t" anchorCtr="0">
            <a:noAutofit/>
          </a:bodyPr>
          <a:lstStyle/>
          <a:p>
            <a:pPr lvl="0" algn="l" defTabSz="977900" rtl="0">
              <a:lnSpc>
                <a:spcPct val="90000"/>
              </a:lnSpc>
              <a:spcBef>
                <a:spcPct val="0"/>
              </a:spcBef>
              <a:spcAft>
                <a:spcPct val="35000"/>
              </a:spcAft>
            </a:pPr>
            <a:r>
              <a:rPr lang="en-US" sz="2200" b="1" kern="1200">
                <a:solidFill>
                  <a:srgbClr val="002060"/>
                </a:solidFill>
              </a:rPr>
              <a:t>Machine reliability</a:t>
            </a:r>
            <a:r>
              <a:rPr lang="en-US" sz="2200" i="1" kern="1200">
                <a:solidFill>
                  <a:srgbClr val="002060"/>
                </a:solidFill>
              </a:rPr>
              <a:t>:</a:t>
            </a:r>
            <a:endParaRPr lang="en-CA" sz="2200" kern="1200">
              <a:solidFill>
                <a:srgbClr val="002060"/>
              </a:solidFill>
            </a:endParaRPr>
          </a:p>
          <a:p>
            <a:pPr marL="171450" lvl="1" indent="-171450" algn="l" defTabSz="755650" rtl="0">
              <a:lnSpc>
                <a:spcPct val="90000"/>
              </a:lnSpc>
              <a:spcBef>
                <a:spcPct val="0"/>
              </a:spcBef>
              <a:spcAft>
                <a:spcPct val="15000"/>
              </a:spcAft>
              <a:buChar char="••"/>
            </a:pPr>
            <a:r>
              <a:rPr lang="en-US" sz="1700" i="1">
                <a:solidFill>
                  <a:srgbClr val="002060"/>
                </a:solidFill>
              </a:rPr>
              <a:t>P</a:t>
            </a:r>
            <a:r>
              <a:rPr lang="en-US" sz="1700" i="1" kern="1200">
                <a:solidFill>
                  <a:srgbClr val="002060"/>
                </a:solidFill>
              </a:rPr>
              <a:t>reventive maintenance</a:t>
            </a:r>
            <a:endParaRPr lang="en-CA" sz="1700" kern="1200">
              <a:solidFill>
                <a:srgbClr val="002060"/>
              </a:solidFill>
            </a:endParaRPr>
          </a:p>
          <a:p>
            <a:pPr marL="171450" lvl="1" indent="-171450" algn="l" defTabSz="755650" rtl="0">
              <a:lnSpc>
                <a:spcPct val="90000"/>
              </a:lnSpc>
              <a:spcBef>
                <a:spcPct val="0"/>
              </a:spcBef>
              <a:spcAft>
                <a:spcPct val="15000"/>
              </a:spcAft>
              <a:buChar char="••"/>
            </a:pPr>
            <a:endParaRPr lang="en-US" sz="1700" i="1" kern="1200">
              <a:solidFill>
                <a:srgbClr val="002060"/>
              </a:solidFill>
            </a:endParaRPr>
          </a:p>
          <a:p>
            <a:pPr marL="171450" lvl="1" indent="-171450" algn="l" defTabSz="755650" rtl="0">
              <a:lnSpc>
                <a:spcPct val="90000"/>
              </a:lnSpc>
              <a:spcBef>
                <a:spcPct val="0"/>
              </a:spcBef>
              <a:spcAft>
                <a:spcPct val="15000"/>
              </a:spcAft>
              <a:buChar char="••"/>
            </a:pPr>
            <a:r>
              <a:rPr lang="en-US" sz="1700" i="1" kern="1200">
                <a:solidFill>
                  <a:srgbClr val="002060"/>
                </a:solidFill>
              </a:rPr>
              <a:t>Monitoring weak points of systems</a:t>
            </a:r>
            <a:endParaRPr lang="en-CA" sz="1700" kern="1200">
              <a:solidFill>
                <a:srgbClr val="002060"/>
              </a:solidFill>
            </a:endParaRPr>
          </a:p>
        </p:txBody>
      </p:sp>
      <p:sp>
        <p:nvSpPr>
          <p:cNvPr id="12" name="Rectangle 11"/>
          <p:cNvSpPr/>
          <p:nvPr/>
        </p:nvSpPr>
        <p:spPr>
          <a:xfrm>
            <a:off x="423949" y="451977"/>
            <a:ext cx="11372716" cy="646331"/>
          </a:xfrm>
          <a:prstGeom prst="rect">
            <a:avLst/>
          </a:prstGeom>
        </p:spPr>
        <p:txBody>
          <a:bodyPr wrap="square">
            <a:spAutoFit/>
          </a:bodyPr>
          <a:lstStyle/>
          <a:p>
            <a:pPr lvl="0" algn="ctr"/>
            <a:r>
              <a:rPr lang="en-US" sz="3600" b="1" i="1">
                <a:solidFill>
                  <a:srgbClr val="002060"/>
                </a:solidFill>
              </a:rPr>
              <a:t>How do web apps improve operational reliability? </a:t>
            </a:r>
            <a:endParaRPr lang="en-CA" sz="3600" i="1">
              <a:solidFill>
                <a:srgbClr val="002060"/>
              </a:solidFill>
            </a:endParaRPr>
          </a:p>
        </p:txBody>
      </p:sp>
      <p:grpSp>
        <p:nvGrpSpPr>
          <p:cNvPr id="2" name="Group 1"/>
          <p:cNvGrpSpPr/>
          <p:nvPr/>
        </p:nvGrpSpPr>
        <p:grpSpPr>
          <a:xfrm>
            <a:off x="5140275" y="1375740"/>
            <a:ext cx="4050475" cy="1340443"/>
            <a:chOff x="5272633" y="2069637"/>
            <a:chExt cx="4050475" cy="1340443"/>
          </a:xfrm>
        </p:grpSpPr>
        <p:sp>
          <p:nvSpPr>
            <p:cNvPr id="14" name="TextBox 13"/>
            <p:cNvSpPr txBox="1"/>
            <p:nvPr/>
          </p:nvSpPr>
          <p:spPr>
            <a:xfrm>
              <a:off x="5272633" y="2069637"/>
              <a:ext cx="3714161" cy="523220"/>
            </a:xfrm>
            <a:prstGeom prst="rect">
              <a:avLst/>
            </a:prstGeom>
            <a:noFill/>
          </p:spPr>
          <p:txBody>
            <a:bodyPr wrap="square" rtlCol="0">
              <a:spAutoFit/>
            </a:bodyPr>
            <a:lstStyle/>
            <a:p>
              <a:pPr algn="ctr"/>
              <a:r>
                <a:rPr lang="en-US" sz="2800" b="1" i="1">
                  <a:solidFill>
                    <a:srgbClr val="002060"/>
                  </a:solidFill>
                </a:rPr>
                <a:t>Reduce Down Time</a:t>
              </a:r>
              <a:endParaRPr lang="en-CA" sz="2800" b="1" i="1">
                <a:solidFill>
                  <a:srgbClr val="002060"/>
                </a:solidFill>
              </a:endParaRPr>
            </a:p>
          </p:txBody>
        </p:sp>
        <p:sp>
          <p:nvSpPr>
            <p:cNvPr id="18" name="Chevron 17"/>
            <p:cNvSpPr/>
            <p:nvPr/>
          </p:nvSpPr>
          <p:spPr>
            <a:xfrm>
              <a:off x="5744411" y="2556997"/>
              <a:ext cx="461913" cy="410664"/>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9" name="Chevron 18"/>
            <p:cNvSpPr/>
            <p:nvPr/>
          </p:nvSpPr>
          <p:spPr>
            <a:xfrm>
              <a:off x="6206324" y="2572902"/>
              <a:ext cx="425596" cy="386757"/>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0" name="Chevron 19"/>
            <p:cNvSpPr/>
            <p:nvPr/>
          </p:nvSpPr>
          <p:spPr>
            <a:xfrm>
              <a:off x="6668237" y="2603920"/>
              <a:ext cx="411730" cy="341616"/>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1" name="Chevron 20"/>
            <p:cNvSpPr/>
            <p:nvPr/>
          </p:nvSpPr>
          <p:spPr>
            <a:xfrm>
              <a:off x="7077062" y="2613212"/>
              <a:ext cx="373932" cy="326092"/>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2" name="Chevron 21"/>
            <p:cNvSpPr/>
            <p:nvPr/>
          </p:nvSpPr>
          <p:spPr>
            <a:xfrm>
              <a:off x="7450994" y="2659420"/>
              <a:ext cx="332296" cy="230616"/>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3" name="Curved Left Arrow 22"/>
            <p:cNvSpPr/>
            <p:nvPr/>
          </p:nvSpPr>
          <p:spPr>
            <a:xfrm>
              <a:off x="7993929" y="2754197"/>
              <a:ext cx="1329179" cy="655883"/>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grpSp>
    </p:spTree>
    <p:extLst>
      <p:ext uri="{BB962C8B-B14F-4D97-AF65-F5344CB8AC3E}">
        <p14:creationId xmlns:p14="http://schemas.microsoft.com/office/powerpoint/2010/main" val="32165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1367637585"/>
              </p:ext>
            </p:extLst>
          </p:nvPr>
        </p:nvGraphicFramePr>
        <p:xfrm>
          <a:off x="838199" y="1417320"/>
          <a:ext cx="10549379" cy="44585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3432197" y="1625136"/>
            <a:ext cx="6121377" cy="461665"/>
          </a:xfrm>
          <a:prstGeom prst="rect">
            <a:avLst/>
          </a:prstGeom>
          <a:noFill/>
        </p:spPr>
        <p:txBody>
          <a:bodyPr wrap="square" rtlCol="0">
            <a:spAutoFit/>
          </a:bodyPr>
          <a:lstStyle/>
          <a:p>
            <a:pPr lvl="0"/>
            <a:r>
              <a:rPr lang="en-US" sz="2400" i="1"/>
              <a:t> Work Scheduling</a:t>
            </a:r>
            <a:endParaRPr lang="en-US" sz="2400"/>
          </a:p>
        </p:txBody>
      </p:sp>
      <p:sp>
        <p:nvSpPr>
          <p:cNvPr id="5" name="Rectangle 4"/>
          <p:cNvSpPr/>
          <p:nvPr/>
        </p:nvSpPr>
        <p:spPr>
          <a:xfrm>
            <a:off x="456925" y="181984"/>
            <a:ext cx="11287957" cy="584775"/>
          </a:xfrm>
          <a:prstGeom prst="rect">
            <a:avLst/>
          </a:prstGeom>
          <a:solidFill>
            <a:schemeClr val="bg2"/>
          </a:solidFill>
        </p:spPr>
        <p:txBody>
          <a:bodyPr wrap="square" anchor="t">
            <a:spAutoFit/>
          </a:bodyPr>
          <a:lstStyle/>
          <a:p>
            <a:pPr lvl="1" algn="ctr"/>
            <a:r>
              <a:rPr lang="en-US" sz="3200" b="1" i="1">
                <a:solidFill>
                  <a:srgbClr val="002060"/>
                </a:solidFill>
                <a:ea typeface="+mj-ea"/>
                <a:cs typeface="+mj-cs"/>
              </a:rPr>
              <a:t>Web Applications Improving TRIUMF Operations</a:t>
            </a:r>
            <a:endParaRPr lang="en-CA" sz="3200" b="1" i="1">
              <a:solidFill>
                <a:srgbClr val="002060"/>
              </a:solidFill>
              <a:cs typeface="Arial"/>
            </a:endParaRPr>
          </a:p>
        </p:txBody>
      </p:sp>
    </p:spTree>
    <p:extLst>
      <p:ext uri="{BB962C8B-B14F-4D97-AF65-F5344CB8AC3E}">
        <p14:creationId xmlns:p14="http://schemas.microsoft.com/office/powerpoint/2010/main" val="2316423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p:cNvGraphicFramePr>
            <a:graphicFrameLocks noGrp="1"/>
          </p:cNvGraphicFramePr>
          <p:nvPr>
            <p:ph sz="half" idx="1"/>
            <p:extLst>
              <p:ext uri="{D42A27DB-BD31-4B8C-83A1-F6EECF244321}">
                <p14:modId xmlns:p14="http://schemas.microsoft.com/office/powerpoint/2010/main" val="359175423"/>
              </p:ext>
            </p:extLst>
          </p:nvPr>
        </p:nvGraphicFramePr>
        <p:xfrm>
          <a:off x="202862" y="997466"/>
          <a:ext cx="2666197" cy="5733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5" name="Group 34"/>
          <p:cNvGrpSpPr/>
          <p:nvPr/>
        </p:nvGrpSpPr>
        <p:grpSpPr>
          <a:xfrm>
            <a:off x="3419130" y="1090058"/>
            <a:ext cx="8001000" cy="5017292"/>
            <a:chOff x="3697357" y="1351722"/>
            <a:chExt cx="8001000" cy="5017292"/>
          </a:xfrm>
        </p:grpSpPr>
        <p:grpSp>
          <p:nvGrpSpPr>
            <p:cNvPr id="19" name="Group 18"/>
            <p:cNvGrpSpPr/>
            <p:nvPr/>
          </p:nvGrpSpPr>
          <p:grpSpPr>
            <a:xfrm>
              <a:off x="3697357" y="1351722"/>
              <a:ext cx="8001000" cy="5017292"/>
              <a:chOff x="3697357" y="1351722"/>
              <a:chExt cx="8001000" cy="5017292"/>
            </a:xfrm>
          </p:grpSpPr>
          <p:sp>
            <p:nvSpPr>
              <p:cNvPr id="18" name="Rectangle 17"/>
              <p:cNvSpPr/>
              <p:nvPr/>
            </p:nvSpPr>
            <p:spPr>
              <a:xfrm>
                <a:off x="3697357" y="1351722"/>
                <a:ext cx="8001000" cy="5017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p:cNvSpPr txBox="1"/>
              <p:nvPr/>
            </p:nvSpPr>
            <p:spPr>
              <a:xfrm>
                <a:off x="3785542" y="1474514"/>
                <a:ext cx="7464287" cy="523220"/>
              </a:xfrm>
              <a:prstGeom prst="rect">
                <a:avLst/>
              </a:prstGeom>
              <a:noFill/>
              <a:ln>
                <a:noFill/>
              </a:ln>
            </p:spPr>
            <p:txBody>
              <a:bodyPr wrap="square" rtlCol="0">
                <a:spAutoFit/>
              </a:bodyPr>
              <a:lstStyle/>
              <a:p>
                <a:pPr algn="ctr"/>
                <a:r>
                  <a:rPr lang="en-US" sz="2800" b="1">
                    <a:solidFill>
                      <a:schemeClr val="tx2"/>
                    </a:solidFill>
                  </a:rPr>
                  <a:t>Time Sheet Generated automatically </a:t>
                </a:r>
                <a:endParaRPr lang="en-CA" sz="2800" b="1">
                  <a:solidFill>
                    <a:schemeClr val="tx2"/>
                  </a:solidFill>
                </a:endParaRPr>
              </a:p>
            </p:txBody>
          </p:sp>
        </p:gr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22013" y="2628395"/>
              <a:ext cx="7578170" cy="3740619"/>
            </a:xfrm>
            <a:prstGeom prst="rect">
              <a:avLst/>
            </a:prstGeom>
          </p:spPr>
        </p:pic>
      </p:grpSp>
      <p:grpSp>
        <p:nvGrpSpPr>
          <p:cNvPr id="24" name="Group 23"/>
          <p:cNvGrpSpPr/>
          <p:nvPr/>
        </p:nvGrpSpPr>
        <p:grpSpPr>
          <a:xfrm>
            <a:off x="3048018" y="997445"/>
            <a:ext cx="8841514" cy="5654175"/>
            <a:chOff x="3482608" y="1633268"/>
            <a:chExt cx="8841514" cy="5654175"/>
          </a:xfrm>
        </p:grpSpPr>
        <p:grpSp>
          <p:nvGrpSpPr>
            <p:cNvPr id="22" name="Group 21"/>
            <p:cNvGrpSpPr/>
            <p:nvPr/>
          </p:nvGrpSpPr>
          <p:grpSpPr>
            <a:xfrm>
              <a:off x="3482608" y="1825039"/>
              <a:ext cx="8841514" cy="5462404"/>
              <a:chOff x="3482608" y="1825039"/>
              <a:chExt cx="8841514" cy="5462404"/>
            </a:xfrm>
          </p:grpSpPr>
          <p:sp>
            <p:nvSpPr>
              <p:cNvPr id="21" name="Rectangle 20"/>
              <p:cNvSpPr/>
              <p:nvPr/>
            </p:nvSpPr>
            <p:spPr>
              <a:xfrm>
                <a:off x="3482608" y="1825039"/>
                <a:ext cx="8841514" cy="5462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23185" y="2037996"/>
                <a:ext cx="7067559" cy="4616382"/>
              </a:xfrm>
              <a:prstGeom prst="rect">
                <a:avLst/>
              </a:prstGeom>
            </p:spPr>
          </p:pic>
        </p:grpSp>
        <p:sp>
          <p:nvSpPr>
            <p:cNvPr id="23" name="TextBox 22"/>
            <p:cNvSpPr txBox="1"/>
            <p:nvPr/>
          </p:nvSpPr>
          <p:spPr>
            <a:xfrm>
              <a:off x="4427281" y="1633268"/>
              <a:ext cx="6203052" cy="400110"/>
            </a:xfrm>
            <a:prstGeom prst="rect">
              <a:avLst/>
            </a:prstGeom>
            <a:noFill/>
          </p:spPr>
          <p:txBody>
            <a:bodyPr wrap="square" rtlCol="0">
              <a:spAutoFit/>
            </a:bodyPr>
            <a:lstStyle/>
            <a:p>
              <a:pPr algn="ctr"/>
              <a:r>
                <a:rPr lang="en-US" sz="2000" b="1">
                  <a:solidFill>
                    <a:schemeClr val="tx2"/>
                  </a:solidFill>
                </a:rPr>
                <a:t>Personal Real Time Schedule For Current Year</a:t>
              </a:r>
              <a:endParaRPr lang="en-CA" sz="2000" b="1">
                <a:solidFill>
                  <a:schemeClr val="tx2"/>
                </a:solidFill>
              </a:endParaRPr>
            </a:p>
          </p:txBody>
        </p:sp>
      </p:grpSp>
      <p:grpSp>
        <p:nvGrpSpPr>
          <p:cNvPr id="29" name="Group 28"/>
          <p:cNvGrpSpPr/>
          <p:nvPr/>
        </p:nvGrpSpPr>
        <p:grpSpPr>
          <a:xfrm>
            <a:off x="3843500" y="949285"/>
            <a:ext cx="8040456" cy="5427360"/>
            <a:chOff x="3785542" y="1422334"/>
            <a:chExt cx="8040456" cy="5427360"/>
          </a:xfrm>
        </p:grpSpPr>
        <p:grpSp>
          <p:nvGrpSpPr>
            <p:cNvPr id="27" name="Group 26"/>
            <p:cNvGrpSpPr/>
            <p:nvPr/>
          </p:nvGrpSpPr>
          <p:grpSpPr>
            <a:xfrm>
              <a:off x="3785542" y="1422334"/>
              <a:ext cx="8040456" cy="5427360"/>
              <a:chOff x="3785542" y="1422334"/>
              <a:chExt cx="8040456" cy="5427360"/>
            </a:xfrm>
          </p:grpSpPr>
          <p:sp>
            <p:nvSpPr>
              <p:cNvPr id="26" name="Rectangle 25"/>
              <p:cNvSpPr/>
              <p:nvPr/>
            </p:nvSpPr>
            <p:spPr>
              <a:xfrm>
                <a:off x="3785542" y="1422334"/>
                <a:ext cx="8040456" cy="5427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74609" y="2037116"/>
                <a:ext cx="7315230" cy="4629691"/>
              </a:xfrm>
              <a:prstGeom prst="rect">
                <a:avLst/>
              </a:prstGeom>
            </p:spPr>
          </p:pic>
        </p:grpSp>
        <p:sp>
          <p:nvSpPr>
            <p:cNvPr id="28" name="TextBox 27"/>
            <p:cNvSpPr txBox="1"/>
            <p:nvPr/>
          </p:nvSpPr>
          <p:spPr>
            <a:xfrm>
              <a:off x="5357004" y="1472909"/>
              <a:ext cx="4520241" cy="461665"/>
            </a:xfrm>
            <a:prstGeom prst="rect">
              <a:avLst/>
            </a:prstGeom>
            <a:noFill/>
          </p:spPr>
          <p:txBody>
            <a:bodyPr wrap="square" rtlCol="0">
              <a:spAutoFit/>
            </a:bodyPr>
            <a:lstStyle/>
            <a:p>
              <a:pPr algn="ctr"/>
              <a:r>
                <a:rPr lang="en-US" sz="2400" b="1">
                  <a:solidFill>
                    <a:schemeClr val="tx2"/>
                  </a:solidFill>
                </a:rPr>
                <a:t>Group Work Schedule</a:t>
              </a:r>
              <a:endParaRPr lang="en-CA" sz="2400" b="1">
                <a:solidFill>
                  <a:schemeClr val="tx2"/>
                </a:solidFill>
              </a:endParaRPr>
            </a:p>
          </p:txBody>
        </p:sp>
      </p:grpSp>
      <p:grpSp>
        <p:nvGrpSpPr>
          <p:cNvPr id="34" name="Group 33"/>
          <p:cNvGrpSpPr/>
          <p:nvPr/>
        </p:nvGrpSpPr>
        <p:grpSpPr>
          <a:xfrm>
            <a:off x="3165392" y="997445"/>
            <a:ext cx="8910131" cy="5562352"/>
            <a:chOff x="3497008" y="1378460"/>
            <a:chExt cx="8529339" cy="5327729"/>
          </a:xfrm>
          <a:scene3d>
            <a:camera prst="perspectiveFront"/>
            <a:lightRig rig="threePt" dir="t"/>
          </a:scene3d>
        </p:grpSpPr>
        <p:grpSp>
          <p:nvGrpSpPr>
            <p:cNvPr id="32" name="Group 31"/>
            <p:cNvGrpSpPr/>
            <p:nvPr/>
          </p:nvGrpSpPr>
          <p:grpSpPr>
            <a:xfrm>
              <a:off x="3497008" y="1378460"/>
              <a:ext cx="8529339" cy="5327729"/>
              <a:chOff x="3497008" y="1378460"/>
              <a:chExt cx="8529339" cy="5327729"/>
            </a:xfrm>
          </p:grpSpPr>
          <p:sp>
            <p:nvSpPr>
              <p:cNvPr id="31" name="Rectangle 30"/>
              <p:cNvSpPr/>
              <p:nvPr/>
            </p:nvSpPr>
            <p:spPr>
              <a:xfrm>
                <a:off x="3497008" y="1378460"/>
                <a:ext cx="8529339" cy="5327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0" name="Picture 2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26892" y="2295570"/>
                <a:ext cx="7927675" cy="4155378"/>
              </a:xfrm>
              <a:prstGeom prst="rect">
                <a:avLst/>
              </a:prstGeom>
            </p:spPr>
          </p:pic>
        </p:grpSp>
        <p:sp>
          <p:nvSpPr>
            <p:cNvPr id="33" name="TextBox 32"/>
            <p:cNvSpPr txBox="1"/>
            <p:nvPr/>
          </p:nvSpPr>
          <p:spPr>
            <a:xfrm>
              <a:off x="5115464" y="1621766"/>
              <a:ext cx="5538159" cy="442192"/>
            </a:xfrm>
            <a:prstGeom prst="rect">
              <a:avLst/>
            </a:prstGeom>
            <a:noFill/>
          </p:spPr>
          <p:txBody>
            <a:bodyPr wrap="square" rtlCol="0">
              <a:spAutoFit/>
            </a:bodyPr>
            <a:lstStyle/>
            <a:p>
              <a:pPr algn="ctr"/>
              <a:r>
                <a:rPr lang="en-US" sz="2400" b="1">
                  <a:solidFill>
                    <a:schemeClr val="tx2"/>
                  </a:solidFill>
                </a:rPr>
                <a:t>Interactive Work Schedule </a:t>
              </a:r>
              <a:endParaRPr lang="en-CA" sz="2400" b="1">
                <a:solidFill>
                  <a:schemeClr val="tx2"/>
                </a:solidFill>
              </a:endParaRPr>
            </a:p>
          </p:txBody>
        </p:sp>
      </p:grpSp>
      <p:sp>
        <p:nvSpPr>
          <p:cNvPr id="38" name="Rectangle 37"/>
          <p:cNvSpPr/>
          <p:nvPr/>
        </p:nvSpPr>
        <p:spPr>
          <a:xfrm>
            <a:off x="456925" y="181984"/>
            <a:ext cx="11287957" cy="584775"/>
          </a:xfrm>
          <a:prstGeom prst="rect">
            <a:avLst/>
          </a:prstGeom>
          <a:solidFill>
            <a:schemeClr val="bg2"/>
          </a:solidFill>
        </p:spPr>
        <p:txBody>
          <a:bodyPr wrap="square" anchor="t">
            <a:spAutoFit/>
          </a:bodyPr>
          <a:lstStyle/>
          <a:p>
            <a:pPr lvl="1" algn="ctr"/>
            <a:r>
              <a:rPr lang="en-US" sz="3200" b="1" i="1">
                <a:solidFill>
                  <a:srgbClr val="002060"/>
                </a:solidFill>
                <a:ea typeface="+mj-ea"/>
                <a:cs typeface="+mj-cs"/>
              </a:rPr>
              <a:t>Web Applications Improving TRIUMF Operations</a:t>
            </a:r>
            <a:endParaRPr lang="en-CA" sz="3200" b="1" i="1">
              <a:solidFill>
                <a:srgbClr val="002060"/>
              </a:solidFill>
              <a:cs typeface="Arial"/>
            </a:endParaRPr>
          </a:p>
        </p:txBody>
      </p:sp>
    </p:spTree>
    <p:extLst>
      <p:ext uri="{BB962C8B-B14F-4D97-AF65-F5344CB8AC3E}">
        <p14:creationId xmlns:p14="http://schemas.microsoft.com/office/powerpoint/2010/main" val="228986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10"/>
          <p:cNvGraphicFramePr>
            <a:graphicFrameLocks/>
          </p:cNvGraphicFramePr>
          <p:nvPr>
            <p:extLst>
              <p:ext uri="{D42A27DB-BD31-4B8C-83A1-F6EECF244321}">
                <p14:modId xmlns:p14="http://schemas.microsoft.com/office/powerpoint/2010/main" val="3868929827"/>
              </p:ext>
            </p:extLst>
          </p:nvPr>
        </p:nvGraphicFramePr>
        <p:xfrm>
          <a:off x="202862" y="997466"/>
          <a:ext cx="2666197" cy="5733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7168" y="1924911"/>
            <a:ext cx="2165511" cy="3880259"/>
          </a:xfrm>
          <a:prstGeom prst="rect">
            <a:avLst/>
          </a:prstGeom>
        </p:spPr>
      </p:pic>
      <p:sp>
        <p:nvSpPr>
          <p:cNvPr id="7" name="TextBox 6"/>
          <p:cNvSpPr txBox="1"/>
          <p:nvPr/>
        </p:nvSpPr>
        <p:spPr>
          <a:xfrm>
            <a:off x="3858768" y="1024898"/>
            <a:ext cx="6025896" cy="461665"/>
          </a:xfrm>
          <a:prstGeom prst="rect">
            <a:avLst/>
          </a:prstGeom>
          <a:noFill/>
        </p:spPr>
        <p:txBody>
          <a:bodyPr wrap="square" rtlCol="0">
            <a:spAutoFit/>
          </a:bodyPr>
          <a:lstStyle/>
          <a:p>
            <a:r>
              <a:rPr lang="en-US" sz="2400" b="1">
                <a:solidFill>
                  <a:schemeClr val="tx2"/>
                </a:solidFill>
              </a:rPr>
              <a:t>Work Schedule Phone Application</a:t>
            </a:r>
            <a:endParaRPr lang="en-CA" sz="2400" b="1">
              <a:solidFill>
                <a:schemeClr val="tx2"/>
              </a:solidFill>
            </a:endParaRPr>
          </a:p>
        </p:txBody>
      </p:sp>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811543">
            <a:off x="6071454" y="1854942"/>
            <a:ext cx="1601159" cy="2826446"/>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12570" y="2450507"/>
            <a:ext cx="1973412" cy="3520533"/>
          </a:xfrm>
          <a:prstGeom prst="rect">
            <a:avLst/>
          </a:prstGeom>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84848" y="1926172"/>
            <a:ext cx="2146100" cy="3783399"/>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960000">
            <a:off x="9098181" y="2233069"/>
            <a:ext cx="2172308" cy="3813249"/>
          </a:xfrm>
          <a:prstGeom prst="rect">
            <a:avLst/>
          </a:prstGeom>
        </p:spPr>
      </p:pic>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09539" y="3674935"/>
            <a:ext cx="1504950" cy="1647825"/>
          </a:xfrm>
          <a:prstGeom prst="rect">
            <a:avLst/>
          </a:prstGeom>
        </p:spPr>
      </p:pic>
      <p:sp>
        <p:nvSpPr>
          <p:cNvPr id="13" name="Oval 12"/>
          <p:cNvSpPr/>
          <p:nvPr/>
        </p:nvSpPr>
        <p:spPr>
          <a:xfrm>
            <a:off x="3018081" y="3506723"/>
            <a:ext cx="2211511" cy="19842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p:cNvSpPr/>
          <p:nvPr/>
        </p:nvSpPr>
        <p:spPr>
          <a:xfrm>
            <a:off x="456925" y="181984"/>
            <a:ext cx="11287957" cy="584775"/>
          </a:xfrm>
          <a:prstGeom prst="rect">
            <a:avLst/>
          </a:prstGeom>
          <a:solidFill>
            <a:schemeClr val="bg2"/>
          </a:solidFill>
        </p:spPr>
        <p:txBody>
          <a:bodyPr wrap="square" anchor="t">
            <a:spAutoFit/>
          </a:bodyPr>
          <a:lstStyle/>
          <a:p>
            <a:pPr lvl="1" algn="ctr"/>
            <a:r>
              <a:rPr lang="en-US" sz="3200" b="1" i="1">
                <a:solidFill>
                  <a:srgbClr val="002060"/>
                </a:solidFill>
                <a:ea typeface="+mj-ea"/>
                <a:cs typeface="+mj-cs"/>
              </a:rPr>
              <a:t>Web Applications Improving TRIUMF Operations</a:t>
            </a:r>
            <a:endParaRPr lang="en-CA" sz="3200" b="1" i="1">
              <a:solidFill>
                <a:srgbClr val="002060"/>
              </a:solidFill>
            </a:endParaRPr>
          </a:p>
        </p:txBody>
      </p:sp>
    </p:spTree>
    <p:extLst>
      <p:ext uri="{BB962C8B-B14F-4D97-AF65-F5344CB8AC3E}">
        <p14:creationId xmlns:p14="http://schemas.microsoft.com/office/powerpoint/2010/main" val="187002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3469192" y="871489"/>
            <a:ext cx="7659055" cy="1432799"/>
          </a:xfrm>
        </p:spPr>
        <p:txBody>
          <a:bodyPr/>
          <a:lstStyle/>
          <a:p>
            <a:pPr marL="0" indent="0" algn="ctr">
              <a:buNone/>
            </a:pPr>
            <a:r>
              <a:rPr lang="en-US" sz="2800">
                <a:solidFill>
                  <a:schemeClr val="tx2"/>
                </a:solidFill>
              </a:rPr>
              <a:t>Web App Benefits for training</a:t>
            </a:r>
          </a:p>
          <a:p>
            <a:pPr lvl="1"/>
            <a:r>
              <a:rPr lang="en-US" sz="2400" i="1">
                <a:solidFill>
                  <a:srgbClr val="002060"/>
                </a:solidFill>
              </a:rPr>
              <a:t>Easy to use, to build and modify, time-saving.</a:t>
            </a:r>
          </a:p>
          <a:p>
            <a:pPr lvl="1"/>
            <a:r>
              <a:rPr lang="en-US" sz="2400" i="1">
                <a:solidFill>
                  <a:srgbClr val="002060"/>
                </a:solidFill>
              </a:rPr>
              <a:t>Can use images, sounds, &amp; videos.</a:t>
            </a:r>
          </a:p>
          <a:p>
            <a:pPr marL="457200" lvl="1" indent="0">
              <a:buNone/>
            </a:pPr>
            <a:endParaRPr lang="en-US" sz="2400" i="1">
              <a:solidFill>
                <a:srgbClr val="002060"/>
              </a:solidFill>
            </a:endParaRPr>
          </a:p>
          <a:p>
            <a:pPr marL="0" indent="0" algn="ctr">
              <a:buNone/>
            </a:pPr>
            <a:endParaRPr lang="en-US" sz="2800">
              <a:solidFill>
                <a:schemeClr val="tx2"/>
              </a:solidFill>
            </a:endParaRPr>
          </a:p>
          <a:p>
            <a:endParaRPr lang="en-US"/>
          </a:p>
        </p:txBody>
      </p:sp>
      <p:pic>
        <p:nvPicPr>
          <p:cNvPr id="6" name="Content Placeholder 5"/>
          <p:cNvPicPr>
            <a:picLocks noGrp="1" noChangeAspect="1"/>
          </p:cNvPicPr>
          <p:nvPr>
            <p:ph sz="half" idx="13"/>
          </p:nvPr>
        </p:nvPicPr>
        <p:blipFill>
          <a:blip r:embed="rId3">
            <a:extLst>
              <a:ext uri="{28A0092B-C50C-407E-A947-70E740481C1C}">
                <a14:useLocalDpi xmlns:a14="http://schemas.microsoft.com/office/drawing/2010/main" val="0"/>
              </a:ext>
            </a:extLst>
          </a:blip>
          <a:stretch>
            <a:fillRect/>
          </a:stretch>
        </p:blipFill>
        <p:spPr>
          <a:xfrm>
            <a:off x="3533775" y="2460322"/>
            <a:ext cx="7786688" cy="3809019"/>
          </a:xfrm>
        </p:spPr>
      </p:pic>
      <p:graphicFrame>
        <p:nvGraphicFramePr>
          <p:cNvPr id="4" name="Content Placeholder 10"/>
          <p:cNvGraphicFramePr>
            <a:graphicFrameLocks/>
          </p:cNvGraphicFramePr>
          <p:nvPr>
            <p:extLst>
              <p:ext uri="{D42A27DB-BD31-4B8C-83A1-F6EECF244321}">
                <p14:modId xmlns:p14="http://schemas.microsoft.com/office/powerpoint/2010/main" val="2625209201"/>
              </p:ext>
            </p:extLst>
          </p:nvPr>
        </p:nvGraphicFramePr>
        <p:xfrm>
          <a:off x="202862" y="997466"/>
          <a:ext cx="2666197" cy="57332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Rectangle 6"/>
          <p:cNvSpPr/>
          <p:nvPr/>
        </p:nvSpPr>
        <p:spPr>
          <a:xfrm>
            <a:off x="456925" y="181984"/>
            <a:ext cx="11287957" cy="584775"/>
          </a:xfrm>
          <a:prstGeom prst="rect">
            <a:avLst/>
          </a:prstGeom>
          <a:solidFill>
            <a:schemeClr val="bg2"/>
          </a:solidFill>
        </p:spPr>
        <p:txBody>
          <a:bodyPr wrap="square" anchor="t">
            <a:spAutoFit/>
          </a:bodyPr>
          <a:lstStyle/>
          <a:p>
            <a:pPr lvl="1" algn="ctr"/>
            <a:r>
              <a:rPr lang="en-US" sz="3200" b="1" i="1">
                <a:solidFill>
                  <a:srgbClr val="002060"/>
                </a:solidFill>
                <a:ea typeface="+mj-ea"/>
                <a:cs typeface="+mj-cs"/>
              </a:rPr>
              <a:t>Web Applications Improving TRIUMF Operations</a:t>
            </a:r>
            <a:endParaRPr lang="en-CA" sz="3200" b="1" i="1">
              <a:solidFill>
                <a:srgbClr val="002060"/>
              </a:solidFill>
            </a:endParaRPr>
          </a:p>
        </p:txBody>
      </p:sp>
    </p:spTree>
    <p:extLst>
      <p:ext uri="{BB962C8B-B14F-4D97-AF65-F5344CB8AC3E}">
        <p14:creationId xmlns:p14="http://schemas.microsoft.com/office/powerpoint/2010/main" val="1119673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10"/>
          <p:cNvGraphicFramePr>
            <a:graphicFrameLocks/>
          </p:cNvGraphicFramePr>
          <p:nvPr>
            <p:extLst>
              <p:ext uri="{D42A27DB-BD31-4B8C-83A1-F6EECF244321}">
                <p14:modId xmlns:p14="http://schemas.microsoft.com/office/powerpoint/2010/main" val="2418682785"/>
              </p:ext>
            </p:extLst>
          </p:nvPr>
        </p:nvGraphicFramePr>
        <p:xfrm>
          <a:off x="202862" y="997466"/>
          <a:ext cx="2666197" cy="5733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456925" y="181984"/>
            <a:ext cx="11287957" cy="584775"/>
          </a:xfrm>
          <a:prstGeom prst="rect">
            <a:avLst/>
          </a:prstGeom>
          <a:solidFill>
            <a:schemeClr val="bg2"/>
          </a:solidFill>
        </p:spPr>
        <p:txBody>
          <a:bodyPr wrap="square" anchor="t">
            <a:spAutoFit/>
          </a:bodyPr>
          <a:lstStyle/>
          <a:p>
            <a:pPr lvl="1" algn="ctr"/>
            <a:r>
              <a:rPr lang="en-US" sz="3200" b="1" i="1">
                <a:solidFill>
                  <a:srgbClr val="002060"/>
                </a:solidFill>
                <a:ea typeface="+mj-ea"/>
                <a:cs typeface="+mj-cs"/>
              </a:rPr>
              <a:t>Web Applications Improving TRIUMF Operations</a:t>
            </a:r>
            <a:endParaRPr lang="en-CA" sz="3200" b="1" i="1">
              <a:solidFill>
                <a:srgbClr val="002060"/>
              </a:solidFill>
            </a:endParaRPr>
          </a:p>
        </p:txBody>
      </p:sp>
      <p:sp>
        <p:nvSpPr>
          <p:cNvPr id="9" name="Content Placeholder 3"/>
          <p:cNvSpPr>
            <a:spLocks noGrp="1"/>
          </p:cNvSpPr>
          <p:nvPr>
            <p:ph sz="half" idx="13"/>
          </p:nvPr>
        </p:nvSpPr>
        <p:spPr>
          <a:xfrm>
            <a:off x="3328988" y="2038350"/>
            <a:ext cx="8220075" cy="4340225"/>
          </a:xfrm>
        </p:spPr>
        <p:txBody>
          <a:bodyPr>
            <a:normAutofit/>
          </a:bodyPr>
          <a:lstStyle/>
          <a:p>
            <a:pPr lvl="1" algn="ctr"/>
            <a:endParaRPr lang="en-CA" sz="1400" i="1">
              <a:solidFill>
                <a:srgbClr val="002060"/>
              </a:solidFill>
            </a:endParaRPr>
          </a:p>
          <a:p>
            <a:pPr marL="457200" lvl="1" indent="0">
              <a:buNone/>
            </a:pPr>
            <a:endParaRPr lang="en-CA" sz="2000" i="1">
              <a:solidFill>
                <a:srgbClr val="002060"/>
              </a:solidFill>
            </a:endParaRPr>
          </a:p>
          <a:p>
            <a:pPr lvl="1"/>
            <a:endParaRPr lang="en-US" sz="2000" i="1">
              <a:solidFill>
                <a:srgbClr val="002060"/>
              </a:solidFill>
            </a:endParaRPr>
          </a:p>
          <a:p>
            <a:pPr marL="457200" lvl="1" indent="0">
              <a:buNone/>
            </a:pPr>
            <a:endParaRPr lang="en-CA" sz="2000" i="1">
              <a:solidFill>
                <a:srgbClr val="002060"/>
              </a:solidFill>
            </a:endParaRPr>
          </a:p>
          <a:p>
            <a:pPr lvl="1"/>
            <a:endParaRPr lang="en-US" sz="2000" i="1">
              <a:solidFill>
                <a:srgbClr val="002060"/>
              </a:solidFill>
            </a:endParaRPr>
          </a:p>
        </p:txBody>
      </p:sp>
      <p:sp>
        <p:nvSpPr>
          <p:cNvPr id="10" name="Rectangle 9"/>
          <p:cNvSpPr/>
          <p:nvPr/>
        </p:nvSpPr>
        <p:spPr>
          <a:xfrm>
            <a:off x="4903314" y="875711"/>
            <a:ext cx="3844322" cy="523220"/>
          </a:xfrm>
          <a:prstGeom prst="rect">
            <a:avLst/>
          </a:prstGeom>
        </p:spPr>
        <p:txBody>
          <a:bodyPr wrap="none">
            <a:spAutoFit/>
          </a:bodyPr>
          <a:lstStyle/>
          <a:p>
            <a:pPr algn="ctr">
              <a:buNone/>
            </a:pPr>
            <a:r>
              <a:rPr lang="en-US" sz="2800" b="1">
                <a:solidFill>
                  <a:schemeClr val="tx2"/>
                </a:solidFill>
              </a:rPr>
              <a:t>Paperless databases </a:t>
            </a:r>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74720" y="1667788"/>
            <a:ext cx="8174736" cy="4710787"/>
          </a:xfrm>
          <a:prstGeom prst="rect">
            <a:avLst/>
          </a:prstGeom>
        </p:spPr>
      </p:pic>
      <p:sp>
        <p:nvSpPr>
          <p:cNvPr id="12" name="TextBox 11"/>
          <p:cNvSpPr txBox="1"/>
          <p:nvPr/>
        </p:nvSpPr>
        <p:spPr>
          <a:xfrm>
            <a:off x="3822253" y="2129826"/>
            <a:ext cx="4557299" cy="523220"/>
          </a:xfrm>
          <a:prstGeom prst="rect">
            <a:avLst/>
          </a:prstGeom>
          <a:noFill/>
        </p:spPr>
        <p:txBody>
          <a:bodyPr wrap="square" rtlCol="0">
            <a:spAutoFit/>
          </a:bodyPr>
          <a:lstStyle/>
          <a:p>
            <a:r>
              <a:rPr lang="en-US" sz="2800" b="1">
                <a:ln w="9525">
                  <a:solidFill>
                    <a:schemeClr val="bg1"/>
                  </a:solidFill>
                  <a:prstDash val="solid"/>
                </a:ln>
                <a:solidFill>
                  <a:schemeClr val="accent1"/>
                </a:solidFill>
                <a:effectLst>
                  <a:outerShdw blurRad="12700" dist="38100" dir="2700000" algn="tl" rotWithShape="0">
                    <a:schemeClr val="accent5">
                      <a:lumMod val="60000"/>
                      <a:lumOff val="40000"/>
                    </a:schemeClr>
                  </a:outerShdw>
                </a:effectLst>
              </a:rPr>
              <a:t> Save The Environment! </a:t>
            </a:r>
            <a:endParaRPr lang="en-CA" sz="2800" b="1">
              <a:ln w="9525">
                <a:solidFill>
                  <a:schemeClr val="bg1"/>
                </a:solidFill>
                <a:prstDash val="solid"/>
              </a:ln>
              <a:solidFill>
                <a:schemeClr val="accent1"/>
              </a:solidFill>
              <a:effectLst>
                <a:outerShdw blurRad="12700" dist="38100" dir="2700000" algn="tl" rotWithShape="0">
                  <a:schemeClr val="accent5">
                    <a:lumMod val="60000"/>
                    <a:lumOff val="40000"/>
                  </a:schemeClr>
                </a:outerShdw>
              </a:effectLst>
            </a:endParaRPr>
          </a:p>
        </p:txBody>
      </p:sp>
      <p:sp>
        <p:nvSpPr>
          <p:cNvPr id="13" name="TextBox 12"/>
          <p:cNvSpPr txBox="1"/>
          <p:nvPr/>
        </p:nvSpPr>
        <p:spPr>
          <a:xfrm>
            <a:off x="9698477" y="3468213"/>
            <a:ext cx="1614791" cy="523220"/>
          </a:xfrm>
          <a:prstGeom prst="rect">
            <a:avLst/>
          </a:prstGeom>
          <a:noFill/>
        </p:spPr>
        <p:txBody>
          <a:bodyPr wrap="square" rtlCol="0">
            <a:spAutoFit/>
          </a:bodyPr>
          <a:lstStyle/>
          <a:p>
            <a:pPr algn="ctr"/>
            <a:r>
              <a:rPr lang="en-US" sz="2800">
                <a:solidFill>
                  <a:srgbClr val="002060"/>
                </a:solidFill>
              </a:rPr>
              <a:t>E-log</a:t>
            </a:r>
            <a:endParaRPr lang="en-CA" sz="2800">
              <a:solidFill>
                <a:srgbClr val="002060"/>
              </a:solidFill>
            </a:endParaRPr>
          </a:p>
        </p:txBody>
      </p:sp>
      <p:sp>
        <p:nvSpPr>
          <p:cNvPr id="14" name="TextBox 13"/>
          <p:cNvSpPr txBox="1"/>
          <p:nvPr/>
        </p:nvSpPr>
        <p:spPr>
          <a:xfrm>
            <a:off x="9698477" y="4071608"/>
            <a:ext cx="1614791" cy="523220"/>
          </a:xfrm>
          <a:prstGeom prst="rect">
            <a:avLst/>
          </a:prstGeom>
          <a:noFill/>
        </p:spPr>
        <p:txBody>
          <a:bodyPr wrap="square" rtlCol="0">
            <a:spAutoFit/>
          </a:bodyPr>
          <a:lstStyle/>
          <a:p>
            <a:pPr algn="ctr"/>
            <a:r>
              <a:rPr lang="en-US" sz="2800">
                <a:solidFill>
                  <a:srgbClr val="002060"/>
                </a:solidFill>
              </a:rPr>
              <a:t>E-fault</a:t>
            </a:r>
            <a:endParaRPr lang="en-CA" sz="2800">
              <a:solidFill>
                <a:srgbClr val="002060"/>
              </a:solidFill>
            </a:endParaRPr>
          </a:p>
        </p:txBody>
      </p:sp>
      <p:sp>
        <p:nvSpPr>
          <p:cNvPr id="15" name="TextBox 14"/>
          <p:cNvSpPr txBox="1"/>
          <p:nvPr/>
        </p:nvSpPr>
        <p:spPr>
          <a:xfrm>
            <a:off x="7556884" y="4796419"/>
            <a:ext cx="3847620" cy="523220"/>
          </a:xfrm>
          <a:prstGeom prst="rect">
            <a:avLst/>
          </a:prstGeom>
          <a:noFill/>
        </p:spPr>
        <p:txBody>
          <a:bodyPr wrap="square" rtlCol="0">
            <a:spAutoFit/>
          </a:bodyPr>
          <a:lstStyle/>
          <a:p>
            <a:pPr algn="ctr"/>
            <a:r>
              <a:rPr lang="en-US" sz="2800">
                <a:solidFill>
                  <a:srgbClr val="002060"/>
                </a:solidFill>
              </a:rPr>
              <a:t>Work Permit System</a:t>
            </a:r>
            <a:endParaRPr lang="en-CA" sz="2800">
              <a:solidFill>
                <a:srgbClr val="002060"/>
              </a:solidFill>
            </a:endParaRPr>
          </a:p>
        </p:txBody>
      </p:sp>
      <p:sp>
        <p:nvSpPr>
          <p:cNvPr id="16" name="TextBox 15"/>
          <p:cNvSpPr txBox="1"/>
          <p:nvPr/>
        </p:nvSpPr>
        <p:spPr>
          <a:xfrm>
            <a:off x="5456642" y="5585827"/>
            <a:ext cx="6040404" cy="461665"/>
          </a:xfrm>
          <a:prstGeom prst="rect">
            <a:avLst/>
          </a:prstGeom>
          <a:noFill/>
        </p:spPr>
        <p:txBody>
          <a:bodyPr wrap="square" rtlCol="0">
            <a:spAutoFit/>
          </a:bodyPr>
          <a:lstStyle/>
          <a:p>
            <a:pPr algn="ctr"/>
            <a:r>
              <a:rPr lang="en-US" sz="2400" b="1">
                <a:solidFill>
                  <a:srgbClr val="002060"/>
                </a:solidFill>
              </a:rPr>
              <a:t>More to come …</a:t>
            </a:r>
            <a:endParaRPr lang="en-CA" sz="2400" b="1">
              <a:solidFill>
                <a:srgbClr val="002060"/>
              </a:solidFill>
            </a:endParaRPr>
          </a:p>
        </p:txBody>
      </p:sp>
    </p:spTree>
    <p:extLst>
      <p:ext uri="{BB962C8B-B14F-4D97-AF65-F5344CB8AC3E}">
        <p14:creationId xmlns:p14="http://schemas.microsoft.com/office/powerpoint/2010/main" val="2108581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3"/>
          </p:nvPr>
        </p:nvSpPr>
        <p:spPr>
          <a:xfrm>
            <a:off x="3063240" y="1616765"/>
            <a:ext cx="8345125" cy="4628588"/>
          </a:xfrm>
        </p:spPr>
        <p:txBody>
          <a:bodyPr/>
          <a:lstStyle/>
          <a:p>
            <a:endParaRPr lang="en-CA"/>
          </a:p>
        </p:txBody>
      </p:sp>
      <p:sp>
        <p:nvSpPr>
          <p:cNvPr id="6" name="Title 5"/>
          <p:cNvSpPr>
            <a:spLocks noGrp="1"/>
          </p:cNvSpPr>
          <p:nvPr>
            <p:ph type="title"/>
          </p:nvPr>
        </p:nvSpPr>
        <p:spPr/>
        <p:txBody>
          <a:bodyPr>
            <a:normAutofit/>
          </a:bodyPr>
          <a:lstStyle/>
          <a:p>
            <a:pPr algn="ctr"/>
            <a:r>
              <a:rPr lang="en-US" sz="2400">
                <a:solidFill>
                  <a:schemeClr val="tx2"/>
                </a:solidFill>
              </a:rPr>
              <a:t>Interlock Defeat/Device Disable Management System</a:t>
            </a:r>
            <a:endParaRPr lang="en-CA" sz="2400">
              <a:solidFill>
                <a:schemeClr val="tx2"/>
              </a:solidFill>
            </a:endParaRPr>
          </a:p>
        </p:txBody>
      </p:sp>
      <p:graphicFrame>
        <p:nvGraphicFramePr>
          <p:cNvPr id="7" name="Content Placeholder 10"/>
          <p:cNvGraphicFramePr>
            <a:graphicFrameLocks/>
          </p:cNvGraphicFramePr>
          <p:nvPr>
            <p:extLst>
              <p:ext uri="{D42A27DB-BD31-4B8C-83A1-F6EECF244321}">
                <p14:modId xmlns:p14="http://schemas.microsoft.com/office/powerpoint/2010/main" val="135302808"/>
              </p:ext>
            </p:extLst>
          </p:nvPr>
        </p:nvGraphicFramePr>
        <p:xfrm>
          <a:off x="202862" y="997466"/>
          <a:ext cx="2666197" cy="5733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456925" y="181984"/>
            <a:ext cx="11287957" cy="584775"/>
          </a:xfrm>
          <a:prstGeom prst="rect">
            <a:avLst/>
          </a:prstGeom>
          <a:solidFill>
            <a:schemeClr val="bg2"/>
          </a:solidFill>
        </p:spPr>
        <p:txBody>
          <a:bodyPr wrap="square" anchor="t">
            <a:spAutoFit/>
          </a:bodyPr>
          <a:lstStyle/>
          <a:p>
            <a:pPr lvl="1" algn="ctr"/>
            <a:r>
              <a:rPr lang="en-US" sz="3200" b="1" i="1">
                <a:solidFill>
                  <a:srgbClr val="002060"/>
                </a:solidFill>
                <a:ea typeface="+mj-ea"/>
                <a:cs typeface="+mj-cs"/>
              </a:rPr>
              <a:t>Web Applications Improving TRIUMF Operations</a:t>
            </a:r>
            <a:endParaRPr lang="en-CA" sz="3200" b="1" i="1">
              <a:solidFill>
                <a:srgbClr val="002060"/>
              </a:solidFill>
            </a:endParaRP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63240" y="1616765"/>
            <a:ext cx="8450981" cy="4754761"/>
          </a:xfrm>
          <a:prstGeom prst="rect">
            <a:avLst/>
          </a:prstGeom>
        </p:spPr>
      </p:pic>
      <p:sp>
        <p:nvSpPr>
          <p:cNvPr id="10" name="Left Arrow 9"/>
          <p:cNvSpPr/>
          <p:nvPr/>
        </p:nvSpPr>
        <p:spPr>
          <a:xfrm rot="550858">
            <a:off x="5320060" y="3953723"/>
            <a:ext cx="4522573" cy="205946"/>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p:cNvSpPr/>
          <p:nvPr/>
        </p:nvSpPr>
        <p:spPr>
          <a:xfrm>
            <a:off x="5192374" y="5333559"/>
            <a:ext cx="4522573" cy="205946"/>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 Arrow 11"/>
          <p:cNvSpPr/>
          <p:nvPr/>
        </p:nvSpPr>
        <p:spPr>
          <a:xfrm rot="1324274">
            <a:off x="8005596" y="2965182"/>
            <a:ext cx="2265405" cy="205946"/>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9784968" y="2775712"/>
            <a:ext cx="1738184" cy="584775"/>
          </a:xfrm>
          <a:prstGeom prst="rect">
            <a:avLst/>
          </a:prstGeom>
          <a:noFill/>
        </p:spPr>
        <p:txBody>
          <a:bodyPr wrap="square" rtlCol="0">
            <a:spAutoFit/>
          </a:bodyPr>
          <a:lstStyle/>
          <a:p>
            <a:pPr algn="ctr"/>
            <a:r>
              <a:rPr lang="en-CA" sz="1600">
                <a:solidFill>
                  <a:srgbClr val="FF0000"/>
                </a:solidFill>
              </a:rPr>
              <a:t>Operators Acknowledge</a:t>
            </a:r>
            <a:endParaRPr lang="en-US" sz="1600">
              <a:solidFill>
                <a:srgbClr val="FF0000"/>
              </a:solidFill>
            </a:endParaRPr>
          </a:p>
        </p:txBody>
      </p:sp>
      <p:sp>
        <p:nvSpPr>
          <p:cNvPr id="14" name="TextBox 13"/>
          <p:cNvSpPr txBox="1"/>
          <p:nvPr/>
        </p:nvSpPr>
        <p:spPr>
          <a:xfrm>
            <a:off x="10065055" y="4274997"/>
            <a:ext cx="1120346" cy="378941"/>
          </a:xfrm>
          <a:prstGeom prst="rect">
            <a:avLst/>
          </a:prstGeom>
          <a:noFill/>
        </p:spPr>
        <p:txBody>
          <a:bodyPr wrap="square" rtlCol="0">
            <a:spAutoFit/>
          </a:bodyPr>
          <a:lstStyle/>
          <a:p>
            <a:r>
              <a:rPr lang="en-CA">
                <a:solidFill>
                  <a:srgbClr val="FF0000"/>
                </a:solidFill>
              </a:rPr>
              <a:t>Active</a:t>
            </a:r>
            <a:endParaRPr lang="en-US">
              <a:solidFill>
                <a:srgbClr val="FF0000"/>
              </a:solidFill>
            </a:endParaRPr>
          </a:p>
        </p:txBody>
      </p:sp>
      <p:sp>
        <p:nvSpPr>
          <p:cNvPr id="15" name="TextBox 14"/>
          <p:cNvSpPr txBox="1"/>
          <p:nvPr/>
        </p:nvSpPr>
        <p:spPr>
          <a:xfrm>
            <a:off x="10007391" y="5148207"/>
            <a:ext cx="1178011" cy="369332"/>
          </a:xfrm>
          <a:prstGeom prst="rect">
            <a:avLst/>
          </a:prstGeom>
          <a:noFill/>
        </p:spPr>
        <p:txBody>
          <a:bodyPr wrap="square" rtlCol="0">
            <a:spAutoFit/>
          </a:bodyPr>
          <a:lstStyle/>
          <a:p>
            <a:r>
              <a:rPr lang="en-CA">
                <a:solidFill>
                  <a:srgbClr val="FF0000"/>
                </a:solidFill>
              </a:rPr>
              <a:t>Removed</a:t>
            </a:r>
            <a:endParaRPr lang="en-US">
              <a:solidFill>
                <a:srgbClr val="FF0000"/>
              </a:solidFill>
            </a:endParaRPr>
          </a:p>
        </p:txBody>
      </p:sp>
    </p:spTree>
    <p:extLst>
      <p:ext uri="{BB962C8B-B14F-4D97-AF65-F5344CB8AC3E}">
        <p14:creationId xmlns:p14="http://schemas.microsoft.com/office/powerpoint/2010/main" val="102274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p:bldP spid="14" grpId="0"/>
      <p:bldP spid="15" grpId="0"/>
    </p:bldLst>
  </p:timing>
</p:sld>
</file>

<file path=ppt/theme/theme1.xml><?xml version="1.0" encoding="utf-8"?>
<a:theme xmlns:a="http://schemas.openxmlformats.org/drawingml/2006/main" name="Custom Design">
  <a:themeElements>
    <a:clrScheme name="TRIUMF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IUMF_Light_03" id="{4D894E19-41A3-8842-A464-3F12065EEF05}" vid="{B960C763-9EE8-8C4A-B0B5-CE3D986AFA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Custom Design</Template>
  <TotalTime>75</TotalTime>
  <Words>2253</Words>
  <Application>Microsoft Office PowerPoint</Application>
  <PresentationFormat>宽屏</PresentationFormat>
  <Paragraphs>275</Paragraphs>
  <Slides>26</Slides>
  <Notes>23</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26</vt:i4>
      </vt:variant>
    </vt:vector>
  </HeadingPairs>
  <TitlesOfParts>
    <vt:vector size="32" baseType="lpstr">
      <vt:lpstr>Arial</vt:lpstr>
      <vt:lpstr>Arial Black</vt:lpstr>
      <vt:lpstr>Arial Rounded MT Bold</vt:lpstr>
      <vt:lpstr>Calibri</vt:lpstr>
      <vt:lpstr>Wingdings</vt:lpstr>
      <vt:lpstr>Custom Design</vt:lpstr>
      <vt:lpstr>Web Applications for Operations</vt:lpstr>
      <vt:lpstr>Questions:</vt:lpstr>
      <vt:lpstr>PowerPoint 演示文稿</vt:lpstr>
      <vt:lpstr>PowerPoint 演示文稿</vt:lpstr>
      <vt:lpstr>PowerPoint 演示文稿</vt:lpstr>
      <vt:lpstr>PowerPoint 演示文稿</vt:lpstr>
      <vt:lpstr>PowerPoint 演示文稿</vt:lpstr>
      <vt:lpstr>PowerPoint 演示文稿</vt:lpstr>
      <vt:lpstr>Interlock Defeat/Device Disable Management System</vt:lpstr>
      <vt:lpstr>Tuning</vt:lpstr>
      <vt:lpstr>TuneX (Beam Delivery Group)</vt:lpstr>
      <vt:lpstr>TuneDisplay (Beam Delivery Group)</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 you Merci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Castaneda</dc:creator>
  <cp:lastModifiedBy>Administrator</cp:lastModifiedBy>
  <cp:revision>34</cp:revision>
  <dcterms:created xsi:type="dcterms:W3CDTF">2019-03-27T18:02:40Z</dcterms:created>
  <dcterms:modified xsi:type="dcterms:W3CDTF">2019-11-14T10:51:42Z</dcterms:modified>
</cp:coreProperties>
</file>