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9"/>
  </p:notesMasterIdLst>
  <p:handoutMasterIdLst>
    <p:handoutMasterId r:id="rId40"/>
  </p:handoutMasterIdLst>
  <p:sldIdLst>
    <p:sldId id="290" r:id="rId2"/>
    <p:sldId id="291" r:id="rId3"/>
    <p:sldId id="344" r:id="rId4"/>
    <p:sldId id="362" r:id="rId5"/>
    <p:sldId id="297" r:id="rId6"/>
    <p:sldId id="298" r:id="rId7"/>
    <p:sldId id="310" r:id="rId8"/>
    <p:sldId id="363" r:id="rId9"/>
    <p:sldId id="345" r:id="rId10"/>
    <p:sldId id="330" r:id="rId11"/>
    <p:sldId id="366" r:id="rId12"/>
    <p:sldId id="346" r:id="rId13"/>
    <p:sldId id="323" r:id="rId14"/>
    <p:sldId id="312" r:id="rId15"/>
    <p:sldId id="318" r:id="rId16"/>
    <p:sldId id="319" r:id="rId17"/>
    <p:sldId id="320" r:id="rId18"/>
    <p:sldId id="367" r:id="rId19"/>
    <p:sldId id="370" r:id="rId20"/>
    <p:sldId id="375" r:id="rId21"/>
    <p:sldId id="347" r:id="rId22"/>
    <p:sldId id="371" r:id="rId23"/>
    <p:sldId id="372" r:id="rId24"/>
    <p:sldId id="304" r:id="rId25"/>
    <p:sldId id="351" r:id="rId26"/>
    <p:sldId id="354" r:id="rId27"/>
    <p:sldId id="377" r:id="rId28"/>
    <p:sldId id="348" r:id="rId29"/>
    <p:sldId id="357" r:id="rId30"/>
    <p:sldId id="325" r:id="rId31"/>
    <p:sldId id="356" r:id="rId32"/>
    <p:sldId id="361" r:id="rId33"/>
    <p:sldId id="349" r:id="rId34"/>
    <p:sldId id="358" r:id="rId35"/>
    <p:sldId id="338" r:id="rId36"/>
    <p:sldId id="373" r:id="rId37"/>
    <p:sldId id="374" r:id="rId38"/>
  </p:sldIdLst>
  <p:sldSz cx="12192000" cy="6858000"/>
  <p:notesSz cx="6735763" cy="9866313"/>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DF93"/>
    <a:srgbClr val="008000"/>
    <a:srgbClr val="D8FA6A"/>
    <a:srgbClr val="DEA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854" autoAdjust="0"/>
    <p:restoredTop sz="94671" autoAdjust="0"/>
  </p:normalViewPr>
  <p:slideViewPr>
    <p:cSldViewPr>
      <p:cViewPr varScale="1">
        <p:scale>
          <a:sx n="110" d="100"/>
          <a:sy n="110" d="100"/>
        </p:scale>
        <p:origin x="1096" y="176"/>
      </p:cViewPr>
      <p:guideLst>
        <p:guide orient="horz" pos="2160"/>
        <p:guide pos="3840"/>
      </p:guideLst>
    </p:cSldViewPr>
  </p:slideViewPr>
  <p:outlineViewPr>
    <p:cViewPr>
      <p:scale>
        <a:sx n="33" d="100"/>
        <a:sy n="33" d="100"/>
      </p:scale>
      <p:origin x="0" y="7722"/>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159" d="100"/>
          <a:sy n="159" d="100"/>
        </p:scale>
        <p:origin x="1752"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47BC9C-9E72-4F27-942D-A8A1805A16B3}" type="doc">
      <dgm:prSet loTypeId="urn:microsoft.com/office/officeart/2008/layout/VerticalCurvedList" loCatId="list" qsTypeId="urn:microsoft.com/office/officeart/2005/8/quickstyle/simple1" qsCatId="simple" csTypeId="urn:microsoft.com/office/officeart/2005/8/colors/accent5_2" csCatId="accent5" phldr="1"/>
      <dgm:spPr/>
      <dgm:t>
        <a:bodyPr/>
        <a:lstStyle/>
        <a:p>
          <a:endParaRPr lang="en-IE"/>
        </a:p>
      </dgm:t>
    </dgm:pt>
    <dgm:pt modelId="{E3C87C1E-BB5A-406B-9516-7B9F1AFEF5BA}">
      <dgm:prSet phldrT="[Text]"/>
      <dgm:spPr>
        <a:solidFill>
          <a:srgbClr val="2E88C1"/>
        </a:solidFill>
      </dgm:spPr>
      <dgm:t>
        <a:bodyPr/>
        <a:lstStyle/>
        <a:p>
          <a:r>
            <a:rPr lang="en-US" dirty="0"/>
            <a:t>Introduction</a:t>
          </a:r>
          <a:endParaRPr lang="en-IE" dirty="0"/>
        </a:p>
      </dgm:t>
    </dgm:pt>
    <dgm:pt modelId="{087BA63F-8CCC-44CC-B341-0B3A1F4319B1}" type="parTrans" cxnId="{8DD2ADB2-3B80-4BF2-B487-B43C312ADD26}">
      <dgm:prSet/>
      <dgm:spPr/>
      <dgm:t>
        <a:bodyPr/>
        <a:lstStyle/>
        <a:p>
          <a:endParaRPr lang="en-IE"/>
        </a:p>
      </dgm:t>
    </dgm:pt>
    <dgm:pt modelId="{F3F48E86-0172-4242-9893-630B7773E34D}" type="sibTrans" cxnId="{8DD2ADB2-3B80-4BF2-B487-B43C312ADD26}">
      <dgm:prSet/>
      <dgm:spPr>
        <a:ln>
          <a:solidFill>
            <a:schemeClr val="bg2"/>
          </a:solidFill>
        </a:ln>
      </dgm:spPr>
      <dgm:t>
        <a:bodyPr/>
        <a:lstStyle/>
        <a:p>
          <a:endParaRPr lang="en-IE"/>
        </a:p>
      </dgm:t>
    </dgm:pt>
    <dgm:pt modelId="{81B674E7-553D-4B31-B155-AA9F85CCAEA0}">
      <dgm:prSet phldrT="[Text]"/>
      <dgm:spPr>
        <a:solidFill>
          <a:srgbClr val="2E88C1"/>
        </a:solidFill>
      </dgm:spPr>
      <dgm:t>
        <a:bodyPr/>
        <a:lstStyle/>
        <a:p>
          <a:r>
            <a:rPr lang="en-US" dirty="0"/>
            <a:t>LIPAc Reliability &amp; Maintenance</a:t>
          </a:r>
          <a:endParaRPr lang="en-IE" dirty="0"/>
        </a:p>
      </dgm:t>
    </dgm:pt>
    <dgm:pt modelId="{04787541-50AB-49DB-90F0-0BF6CA2033F3}" type="parTrans" cxnId="{3644640B-FF8F-469D-9B79-C307C719BFBA}">
      <dgm:prSet/>
      <dgm:spPr/>
      <dgm:t>
        <a:bodyPr/>
        <a:lstStyle/>
        <a:p>
          <a:endParaRPr lang="en-IE"/>
        </a:p>
      </dgm:t>
    </dgm:pt>
    <dgm:pt modelId="{7576C90B-FD66-428B-8446-8070E4C22B4E}" type="sibTrans" cxnId="{3644640B-FF8F-469D-9B79-C307C719BFBA}">
      <dgm:prSet/>
      <dgm:spPr/>
      <dgm:t>
        <a:bodyPr/>
        <a:lstStyle/>
        <a:p>
          <a:endParaRPr lang="en-IE"/>
        </a:p>
      </dgm:t>
    </dgm:pt>
    <dgm:pt modelId="{AEE7C44F-EB41-4F75-9497-961537A5C3B7}">
      <dgm:prSet phldrT="[Text]"/>
      <dgm:spPr>
        <a:solidFill>
          <a:srgbClr val="2E88C1"/>
        </a:solidFill>
      </dgm:spPr>
      <dgm:t>
        <a:bodyPr/>
        <a:lstStyle/>
        <a:p>
          <a:r>
            <a:rPr lang="en-US" dirty="0"/>
            <a:t>Impact on LIPAc Operation</a:t>
          </a:r>
          <a:endParaRPr lang="en-IE" dirty="0"/>
        </a:p>
      </dgm:t>
    </dgm:pt>
    <dgm:pt modelId="{CF35017C-51D2-43D0-833E-9AFF5C8D745D}" type="parTrans" cxnId="{CD26202B-689C-453B-ABD8-42F396251A5F}">
      <dgm:prSet/>
      <dgm:spPr/>
      <dgm:t>
        <a:bodyPr/>
        <a:lstStyle/>
        <a:p>
          <a:endParaRPr lang="en-IE"/>
        </a:p>
      </dgm:t>
    </dgm:pt>
    <dgm:pt modelId="{774F4019-EF66-4CAC-874B-AC24FA092527}" type="sibTrans" cxnId="{CD26202B-689C-453B-ABD8-42F396251A5F}">
      <dgm:prSet/>
      <dgm:spPr/>
      <dgm:t>
        <a:bodyPr/>
        <a:lstStyle/>
        <a:p>
          <a:endParaRPr lang="en-IE"/>
        </a:p>
      </dgm:t>
    </dgm:pt>
    <dgm:pt modelId="{F9386A20-3F9F-4684-B3BC-092B676416EF}">
      <dgm:prSet/>
      <dgm:spPr>
        <a:solidFill>
          <a:srgbClr val="2E88C1"/>
        </a:solidFill>
      </dgm:spPr>
      <dgm:t>
        <a:bodyPr/>
        <a:lstStyle/>
        <a:p>
          <a:r>
            <a:rPr lang="en-US" dirty="0"/>
            <a:t>How to improve our Reliability</a:t>
          </a:r>
          <a:endParaRPr lang="en-IE" dirty="0"/>
        </a:p>
      </dgm:t>
    </dgm:pt>
    <dgm:pt modelId="{24BD848B-5180-45C4-B5A5-6D2A91E5D903}" type="sibTrans" cxnId="{CC079ED6-983E-4EB2-8D54-AE28D44A6DB5}">
      <dgm:prSet/>
      <dgm:spPr/>
      <dgm:t>
        <a:bodyPr/>
        <a:lstStyle/>
        <a:p>
          <a:endParaRPr lang="en-IE"/>
        </a:p>
      </dgm:t>
    </dgm:pt>
    <dgm:pt modelId="{3D26E581-E497-4753-A2C8-8FBBFD778AAA}" type="parTrans" cxnId="{CC079ED6-983E-4EB2-8D54-AE28D44A6DB5}">
      <dgm:prSet/>
      <dgm:spPr/>
      <dgm:t>
        <a:bodyPr/>
        <a:lstStyle/>
        <a:p>
          <a:endParaRPr lang="en-IE"/>
        </a:p>
      </dgm:t>
    </dgm:pt>
    <dgm:pt modelId="{CA92B603-72DE-43A2-8BE3-03C9B11F1958}">
      <dgm:prSet/>
      <dgm:spPr>
        <a:solidFill>
          <a:srgbClr val="2E88C1"/>
        </a:solidFill>
      </dgm:spPr>
      <dgm:t>
        <a:bodyPr/>
        <a:lstStyle/>
        <a:p>
          <a:r>
            <a:rPr lang="en-IE" dirty="0"/>
            <a:t>Personnel and </a:t>
          </a:r>
          <a:r>
            <a:rPr lang="en-IE"/>
            <a:t>Organisation Improvement</a:t>
          </a:r>
          <a:endParaRPr lang="en-IE" dirty="0"/>
        </a:p>
      </dgm:t>
    </dgm:pt>
    <dgm:pt modelId="{1B13E30A-C84D-49CE-A40F-D907C50D1986}" type="sibTrans" cxnId="{7CE2E56D-C5EF-4A14-BAE2-F63B59F0CB36}">
      <dgm:prSet/>
      <dgm:spPr/>
      <dgm:t>
        <a:bodyPr/>
        <a:lstStyle/>
        <a:p>
          <a:endParaRPr lang="en-IE"/>
        </a:p>
      </dgm:t>
    </dgm:pt>
    <dgm:pt modelId="{71EB7478-388D-45E1-BAAF-139C3295E5E8}" type="parTrans" cxnId="{7CE2E56D-C5EF-4A14-BAE2-F63B59F0CB36}">
      <dgm:prSet/>
      <dgm:spPr/>
      <dgm:t>
        <a:bodyPr/>
        <a:lstStyle/>
        <a:p>
          <a:endParaRPr lang="en-IE"/>
        </a:p>
      </dgm:t>
    </dgm:pt>
    <dgm:pt modelId="{6549DA2D-C9E3-E244-8900-12F9041A1F68}">
      <dgm:prSet/>
      <dgm:spPr>
        <a:solidFill>
          <a:srgbClr val="2E88C1"/>
        </a:solidFill>
      </dgm:spPr>
      <dgm:t>
        <a:bodyPr/>
        <a:lstStyle/>
        <a:p>
          <a:r>
            <a:rPr lang="en-IE" dirty="0"/>
            <a:t>Conclusions</a:t>
          </a:r>
        </a:p>
      </dgm:t>
    </dgm:pt>
    <dgm:pt modelId="{DE2C0AFB-5900-7940-B8AD-E185EC746A3D}" type="parTrans" cxnId="{1B839D45-18A4-4448-9760-576E8C366D11}">
      <dgm:prSet/>
      <dgm:spPr/>
      <dgm:t>
        <a:bodyPr/>
        <a:lstStyle/>
        <a:p>
          <a:endParaRPr lang="en-US"/>
        </a:p>
      </dgm:t>
    </dgm:pt>
    <dgm:pt modelId="{55340A70-47C9-A645-B4D5-646673B0D317}" type="sibTrans" cxnId="{1B839D45-18A4-4448-9760-576E8C366D11}">
      <dgm:prSet/>
      <dgm:spPr/>
      <dgm:t>
        <a:bodyPr/>
        <a:lstStyle/>
        <a:p>
          <a:endParaRPr lang="en-US"/>
        </a:p>
      </dgm:t>
    </dgm:pt>
    <dgm:pt modelId="{9A2341FE-E269-45C0-9980-78EA7D60083E}" type="pres">
      <dgm:prSet presAssocID="{4447BC9C-9E72-4F27-942D-A8A1805A16B3}" presName="Name0" presStyleCnt="0">
        <dgm:presLayoutVars>
          <dgm:chMax val="7"/>
          <dgm:chPref val="7"/>
          <dgm:dir/>
        </dgm:presLayoutVars>
      </dgm:prSet>
      <dgm:spPr/>
    </dgm:pt>
    <dgm:pt modelId="{2562F24C-7462-4848-A666-54D9BCA114DF}" type="pres">
      <dgm:prSet presAssocID="{4447BC9C-9E72-4F27-942D-A8A1805A16B3}" presName="Name1" presStyleCnt="0"/>
      <dgm:spPr/>
    </dgm:pt>
    <dgm:pt modelId="{7DE082FA-52D9-4541-830E-9D4ECC15C259}" type="pres">
      <dgm:prSet presAssocID="{4447BC9C-9E72-4F27-942D-A8A1805A16B3}" presName="cycle" presStyleCnt="0"/>
      <dgm:spPr/>
    </dgm:pt>
    <dgm:pt modelId="{6794562C-9030-4E5E-B499-083B45F48F9D}" type="pres">
      <dgm:prSet presAssocID="{4447BC9C-9E72-4F27-942D-A8A1805A16B3}" presName="srcNode" presStyleLbl="node1" presStyleIdx="0" presStyleCnt="6"/>
      <dgm:spPr/>
    </dgm:pt>
    <dgm:pt modelId="{CDDC0E06-BE70-45F9-9471-DF401EE7ACC3}" type="pres">
      <dgm:prSet presAssocID="{4447BC9C-9E72-4F27-942D-A8A1805A16B3}" presName="conn" presStyleLbl="parChTrans1D2" presStyleIdx="0" presStyleCnt="1"/>
      <dgm:spPr/>
    </dgm:pt>
    <dgm:pt modelId="{D7907EE0-0056-4C41-8D65-58DDE7AA15CB}" type="pres">
      <dgm:prSet presAssocID="{4447BC9C-9E72-4F27-942D-A8A1805A16B3}" presName="extraNode" presStyleLbl="node1" presStyleIdx="0" presStyleCnt="6"/>
      <dgm:spPr/>
    </dgm:pt>
    <dgm:pt modelId="{A83F25B7-9D98-430A-91D6-D81A60CBCADE}" type="pres">
      <dgm:prSet presAssocID="{4447BC9C-9E72-4F27-942D-A8A1805A16B3}" presName="dstNode" presStyleLbl="node1" presStyleIdx="0" presStyleCnt="6"/>
      <dgm:spPr/>
    </dgm:pt>
    <dgm:pt modelId="{3B27C6D9-9BA3-49BE-8920-CD5A7806964D}" type="pres">
      <dgm:prSet presAssocID="{E3C87C1E-BB5A-406B-9516-7B9F1AFEF5BA}" presName="text_1" presStyleLbl="node1" presStyleIdx="0" presStyleCnt="6">
        <dgm:presLayoutVars>
          <dgm:bulletEnabled val="1"/>
        </dgm:presLayoutVars>
      </dgm:prSet>
      <dgm:spPr/>
    </dgm:pt>
    <dgm:pt modelId="{DBAC810C-5E99-4F6B-AD02-9EB71A54D30F}" type="pres">
      <dgm:prSet presAssocID="{E3C87C1E-BB5A-406B-9516-7B9F1AFEF5BA}" presName="accent_1" presStyleCnt="0"/>
      <dgm:spPr/>
    </dgm:pt>
    <dgm:pt modelId="{D28D8CB4-4B8A-4368-8855-AEC0E0109FD7}" type="pres">
      <dgm:prSet presAssocID="{E3C87C1E-BB5A-406B-9516-7B9F1AFEF5BA}" presName="accentRepeatNode" presStyleLbl="solidFgAcc1" presStyleIdx="0" presStyleCnt="6"/>
      <dgm:spPr>
        <a:ln>
          <a:solidFill>
            <a:schemeClr val="accent5"/>
          </a:solidFill>
        </a:ln>
      </dgm:spPr>
      <dgm:extLst>
        <a:ext uri="{E40237B7-FDA0-4F09-8148-C483321AD2D9}">
          <dgm14:cNvPr xmlns:dgm14="http://schemas.microsoft.com/office/drawing/2010/diagram" id="0" name="" descr="aaa"/>
        </a:ext>
      </dgm:extLst>
    </dgm:pt>
    <dgm:pt modelId="{3907EB92-149F-6646-896D-667734478E0F}" type="pres">
      <dgm:prSet presAssocID="{81B674E7-553D-4B31-B155-AA9F85CCAEA0}" presName="text_2" presStyleLbl="node1" presStyleIdx="1" presStyleCnt="6">
        <dgm:presLayoutVars>
          <dgm:bulletEnabled val="1"/>
        </dgm:presLayoutVars>
      </dgm:prSet>
      <dgm:spPr/>
    </dgm:pt>
    <dgm:pt modelId="{C9B39740-7E7F-5449-A63E-4021615461B9}" type="pres">
      <dgm:prSet presAssocID="{81B674E7-553D-4B31-B155-AA9F85CCAEA0}" presName="accent_2" presStyleCnt="0"/>
      <dgm:spPr/>
    </dgm:pt>
    <dgm:pt modelId="{BC0315FA-8250-4C83-A143-2677B5803B92}" type="pres">
      <dgm:prSet presAssocID="{81B674E7-553D-4B31-B155-AA9F85CCAEA0}" presName="accentRepeatNode" presStyleLbl="solidFgAcc1" presStyleIdx="1" presStyleCnt="6"/>
      <dgm:spPr>
        <a:ln>
          <a:solidFill>
            <a:schemeClr val="accent5"/>
          </a:solidFill>
        </a:ln>
      </dgm:spPr>
    </dgm:pt>
    <dgm:pt modelId="{B9966F8D-7ED2-A248-824F-098854CA0E84}" type="pres">
      <dgm:prSet presAssocID="{AEE7C44F-EB41-4F75-9497-961537A5C3B7}" presName="text_3" presStyleLbl="node1" presStyleIdx="2" presStyleCnt="6">
        <dgm:presLayoutVars>
          <dgm:bulletEnabled val="1"/>
        </dgm:presLayoutVars>
      </dgm:prSet>
      <dgm:spPr/>
    </dgm:pt>
    <dgm:pt modelId="{22678CAF-D7C3-7844-83EB-E62B6F93DD27}" type="pres">
      <dgm:prSet presAssocID="{AEE7C44F-EB41-4F75-9497-961537A5C3B7}" presName="accent_3" presStyleCnt="0"/>
      <dgm:spPr/>
    </dgm:pt>
    <dgm:pt modelId="{7165B850-81A8-43E6-BEC1-AAD4200F0F35}" type="pres">
      <dgm:prSet presAssocID="{AEE7C44F-EB41-4F75-9497-961537A5C3B7}" presName="accentRepeatNode" presStyleLbl="solidFgAcc1" presStyleIdx="2" presStyleCnt="6"/>
      <dgm:spPr>
        <a:ln>
          <a:solidFill>
            <a:schemeClr val="accent5"/>
          </a:solidFill>
        </a:ln>
      </dgm:spPr>
    </dgm:pt>
    <dgm:pt modelId="{288944B4-37CD-A849-9808-6F7D8D90221D}" type="pres">
      <dgm:prSet presAssocID="{F9386A20-3F9F-4684-B3BC-092B676416EF}" presName="text_4" presStyleLbl="node1" presStyleIdx="3" presStyleCnt="6">
        <dgm:presLayoutVars>
          <dgm:bulletEnabled val="1"/>
        </dgm:presLayoutVars>
      </dgm:prSet>
      <dgm:spPr/>
    </dgm:pt>
    <dgm:pt modelId="{7E4CF060-4B29-AF4F-97B0-239E6812279A}" type="pres">
      <dgm:prSet presAssocID="{F9386A20-3F9F-4684-B3BC-092B676416EF}" presName="accent_4" presStyleCnt="0"/>
      <dgm:spPr/>
    </dgm:pt>
    <dgm:pt modelId="{22CD3E0D-6DAF-4937-88EF-3BB9FAB593A9}" type="pres">
      <dgm:prSet presAssocID="{F9386A20-3F9F-4684-B3BC-092B676416EF}" presName="accentRepeatNode" presStyleLbl="solidFgAcc1" presStyleIdx="3" presStyleCnt="6"/>
      <dgm:spPr>
        <a:ln>
          <a:solidFill>
            <a:schemeClr val="accent5"/>
          </a:solidFill>
        </a:ln>
      </dgm:spPr>
    </dgm:pt>
    <dgm:pt modelId="{96FBBC26-548A-9E47-BAB8-7A9C0B5F7E58}" type="pres">
      <dgm:prSet presAssocID="{CA92B603-72DE-43A2-8BE3-03C9B11F1958}" presName="text_5" presStyleLbl="node1" presStyleIdx="4" presStyleCnt="6">
        <dgm:presLayoutVars>
          <dgm:bulletEnabled val="1"/>
        </dgm:presLayoutVars>
      </dgm:prSet>
      <dgm:spPr/>
    </dgm:pt>
    <dgm:pt modelId="{35735E04-A523-EB4E-B241-7F4108AEC8C2}" type="pres">
      <dgm:prSet presAssocID="{CA92B603-72DE-43A2-8BE3-03C9B11F1958}" presName="accent_5" presStyleCnt="0"/>
      <dgm:spPr/>
    </dgm:pt>
    <dgm:pt modelId="{55B355D5-B087-4F65-A243-31DC48ECE020}" type="pres">
      <dgm:prSet presAssocID="{CA92B603-72DE-43A2-8BE3-03C9B11F1958}" presName="accentRepeatNode" presStyleLbl="solidFgAcc1" presStyleIdx="4" presStyleCnt="6"/>
      <dgm:spPr>
        <a:ln>
          <a:solidFill>
            <a:schemeClr val="accent5"/>
          </a:solidFill>
        </a:ln>
      </dgm:spPr>
    </dgm:pt>
    <dgm:pt modelId="{859F344E-73B1-044C-BF02-24BE146C6D30}" type="pres">
      <dgm:prSet presAssocID="{6549DA2D-C9E3-E244-8900-12F9041A1F68}" presName="text_6" presStyleLbl="node1" presStyleIdx="5" presStyleCnt="6">
        <dgm:presLayoutVars>
          <dgm:bulletEnabled val="1"/>
        </dgm:presLayoutVars>
      </dgm:prSet>
      <dgm:spPr/>
    </dgm:pt>
    <dgm:pt modelId="{315BED50-10A9-C240-9C5F-3D1A2B002ABB}" type="pres">
      <dgm:prSet presAssocID="{6549DA2D-C9E3-E244-8900-12F9041A1F68}" presName="accent_6" presStyleCnt="0"/>
      <dgm:spPr/>
    </dgm:pt>
    <dgm:pt modelId="{35056529-D278-F847-A194-9F4972E78575}" type="pres">
      <dgm:prSet presAssocID="{6549DA2D-C9E3-E244-8900-12F9041A1F68}" presName="accentRepeatNode" presStyleLbl="solidFgAcc1" presStyleIdx="5" presStyleCnt="6"/>
      <dgm:spPr>
        <a:ln>
          <a:solidFill>
            <a:schemeClr val="accent5"/>
          </a:solidFill>
        </a:ln>
      </dgm:spPr>
    </dgm:pt>
  </dgm:ptLst>
  <dgm:cxnLst>
    <dgm:cxn modelId="{1A483F02-C91B-1A41-AFB5-60C55320251D}" type="presOf" srcId="{CA92B603-72DE-43A2-8BE3-03C9B11F1958}" destId="{96FBBC26-548A-9E47-BAB8-7A9C0B5F7E58}" srcOrd="0" destOrd="0" presId="urn:microsoft.com/office/officeart/2008/layout/VerticalCurvedList"/>
    <dgm:cxn modelId="{3644640B-FF8F-469D-9B79-C307C719BFBA}" srcId="{4447BC9C-9E72-4F27-942D-A8A1805A16B3}" destId="{81B674E7-553D-4B31-B155-AA9F85CCAEA0}" srcOrd="1" destOrd="0" parTransId="{04787541-50AB-49DB-90F0-0BF6CA2033F3}" sibTransId="{7576C90B-FD66-428B-8446-8070E4C22B4E}"/>
    <dgm:cxn modelId="{B91EAB2A-AF86-D049-88FD-E448485DD4B3}" type="presOf" srcId="{81B674E7-553D-4B31-B155-AA9F85CCAEA0}" destId="{3907EB92-149F-6646-896D-667734478E0F}" srcOrd="0" destOrd="0" presId="urn:microsoft.com/office/officeart/2008/layout/VerticalCurvedList"/>
    <dgm:cxn modelId="{CD26202B-689C-453B-ABD8-42F396251A5F}" srcId="{4447BC9C-9E72-4F27-942D-A8A1805A16B3}" destId="{AEE7C44F-EB41-4F75-9497-961537A5C3B7}" srcOrd="2" destOrd="0" parTransId="{CF35017C-51D2-43D0-833E-9AFF5C8D745D}" sibTransId="{774F4019-EF66-4CAC-874B-AC24FA092527}"/>
    <dgm:cxn modelId="{D6BE3237-A6F4-4143-AF13-7734C2DCA865}" type="presOf" srcId="{F3F48E86-0172-4242-9893-630B7773E34D}" destId="{CDDC0E06-BE70-45F9-9471-DF401EE7ACC3}" srcOrd="0" destOrd="0" presId="urn:microsoft.com/office/officeart/2008/layout/VerticalCurvedList"/>
    <dgm:cxn modelId="{51EB9044-6E73-C448-96F3-558B3E1E80BF}" type="presOf" srcId="{F9386A20-3F9F-4684-B3BC-092B676416EF}" destId="{288944B4-37CD-A849-9808-6F7D8D90221D}" srcOrd="0" destOrd="0" presId="urn:microsoft.com/office/officeart/2008/layout/VerticalCurvedList"/>
    <dgm:cxn modelId="{1B839D45-18A4-4448-9760-576E8C366D11}" srcId="{4447BC9C-9E72-4F27-942D-A8A1805A16B3}" destId="{6549DA2D-C9E3-E244-8900-12F9041A1F68}" srcOrd="5" destOrd="0" parTransId="{DE2C0AFB-5900-7940-B8AD-E185EC746A3D}" sibTransId="{55340A70-47C9-A645-B4D5-646673B0D317}"/>
    <dgm:cxn modelId="{0A7CD05A-EF1F-7D4B-8D2C-C10F91EA4978}" type="presOf" srcId="{6549DA2D-C9E3-E244-8900-12F9041A1F68}" destId="{859F344E-73B1-044C-BF02-24BE146C6D30}" srcOrd="0" destOrd="0" presId="urn:microsoft.com/office/officeart/2008/layout/VerticalCurvedList"/>
    <dgm:cxn modelId="{7CE2E56D-C5EF-4A14-BAE2-F63B59F0CB36}" srcId="{4447BC9C-9E72-4F27-942D-A8A1805A16B3}" destId="{CA92B603-72DE-43A2-8BE3-03C9B11F1958}" srcOrd="4" destOrd="0" parTransId="{71EB7478-388D-45E1-BAAF-139C3295E5E8}" sibTransId="{1B13E30A-C84D-49CE-A40F-D907C50D1986}"/>
    <dgm:cxn modelId="{EC264078-8989-469C-A7F1-89D6EEC7BF13}" type="presOf" srcId="{E3C87C1E-BB5A-406B-9516-7B9F1AFEF5BA}" destId="{3B27C6D9-9BA3-49BE-8920-CD5A7806964D}" srcOrd="0" destOrd="0" presId="urn:microsoft.com/office/officeart/2008/layout/VerticalCurvedList"/>
    <dgm:cxn modelId="{01C065A3-2DF4-4FDF-9C5C-D001D79FA5C3}" type="presOf" srcId="{4447BC9C-9E72-4F27-942D-A8A1805A16B3}" destId="{9A2341FE-E269-45C0-9980-78EA7D60083E}" srcOrd="0" destOrd="0" presId="urn:microsoft.com/office/officeart/2008/layout/VerticalCurvedList"/>
    <dgm:cxn modelId="{8DD2ADB2-3B80-4BF2-B487-B43C312ADD26}" srcId="{4447BC9C-9E72-4F27-942D-A8A1805A16B3}" destId="{E3C87C1E-BB5A-406B-9516-7B9F1AFEF5BA}" srcOrd="0" destOrd="0" parTransId="{087BA63F-8CCC-44CC-B341-0B3A1F4319B1}" sibTransId="{F3F48E86-0172-4242-9893-630B7773E34D}"/>
    <dgm:cxn modelId="{69AD6FC4-61F3-A441-AFD9-51E5AC3B91D3}" type="presOf" srcId="{AEE7C44F-EB41-4F75-9497-961537A5C3B7}" destId="{B9966F8D-7ED2-A248-824F-098854CA0E84}" srcOrd="0" destOrd="0" presId="urn:microsoft.com/office/officeart/2008/layout/VerticalCurvedList"/>
    <dgm:cxn modelId="{CC079ED6-983E-4EB2-8D54-AE28D44A6DB5}" srcId="{4447BC9C-9E72-4F27-942D-A8A1805A16B3}" destId="{F9386A20-3F9F-4684-B3BC-092B676416EF}" srcOrd="3" destOrd="0" parTransId="{3D26E581-E497-4753-A2C8-8FBBFD778AAA}" sibTransId="{24BD848B-5180-45C4-B5A5-6D2A91E5D903}"/>
    <dgm:cxn modelId="{C817415B-6C99-4162-A438-39D50E4440C6}" type="presParOf" srcId="{9A2341FE-E269-45C0-9980-78EA7D60083E}" destId="{2562F24C-7462-4848-A666-54D9BCA114DF}" srcOrd="0" destOrd="0" presId="urn:microsoft.com/office/officeart/2008/layout/VerticalCurvedList"/>
    <dgm:cxn modelId="{9F27490B-9AF7-4B7F-A8CD-44FF98EA321F}" type="presParOf" srcId="{2562F24C-7462-4848-A666-54D9BCA114DF}" destId="{7DE082FA-52D9-4541-830E-9D4ECC15C259}" srcOrd="0" destOrd="0" presId="urn:microsoft.com/office/officeart/2008/layout/VerticalCurvedList"/>
    <dgm:cxn modelId="{9D401F74-D9A5-42E4-BC1D-AC6C15D3C589}" type="presParOf" srcId="{7DE082FA-52D9-4541-830E-9D4ECC15C259}" destId="{6794562C-9030-4E5E-B499-083B45F48F9D}" srcOrd="0" destOrd="0" presId="urn:microsoft.com/office/officeart/2008/layout/VerticalCurvedList"/>
    <dgm:cxn modelId="{2B6150B1-C59C-47F7-97A3-FD6DB1E7589A}" type="presParOf" srcId="{7DE082FA-52D9-4541-830E-9D4ECC15C259}" destId="{CDDC0E06-BE70-45F9-9471-DF401EE7ACC3}" srcOrd="1" destOrd="0" presId="urn:microsoft.com/office/officeart/2008/layout/VerticalCurvedList"/>
    <dgm:cxn modelId="{383350B6-3875-4694-A4A5-7D7F1037A84B}" type="presParOf" srcId="{7DE082FA-52D9-4541-830E-9D4ECC15C259}" destId="{D7907EE0-0056-4C41-8D65-58DDE7AA15CB}" srcOrd="2" destOrd="0" presId="urn:microsoft.com/office/officeart/2008/layout/VerticalCurvedList"/>
    <dgm:cxn modelId="{B1DB6B11-BCB4-4C61-9480-BFBFFE28397E}" type="presParOf" srcId="{7DE082FA-52D9-4541-830E-9D4ECC15C259}" destId="{A83F25B7-9D98-430A-91D6-D81A60CBCADE}" srcOrd="3" destOrd="0" presId="urn:microsoft.com/office/officeart/2008/layout/VerticalCurvedList"/>
    <dgm:cxn modelId="{A3EBE42A-523E-4504-8FA6-C35F4AECB64B}" type="presParOf" srcId="{2562F24C-7462-4848-A666-54D9BCA114DF}" destId="{3B27C6D9-9BA3-49BE-8920-CD5A7806964D}" srcOrd="1" destOrd="0" presId="urn:microsoft.com/office/officeart/2008/layout/VerticalCurvedList"/>
    <dgm:cxn modelId="{1A133BA2-6107-4504-8B5D-8574A22BADA6}" type="presParOf" srcId="{2562F24C-7462-4848-A666-54D9BCA114DF}" destId="{DBAC810C-5E99-4F6B-AD02-9EB71A54D30F}" srcOrd="2" destOrd="0" presId="urn:microsoft.com/office/officeart/2008/layout/VerticalCurvedList"/>
    <dgm:cxn modelId="{0145FA28-2FF1-4B64-872A-9E7BFE58B47D}" type="presParOf" srcId="{DBAC810C-5E99-4F6B-AD02-9EB71A54D30F}" destId="{D28D8CB4-4B8A-4368-8855-AEC0E0109FD7}" srcOrd="0" destOrd="0" presId="urn:microsoft.com/office/officeart/2008/layout/VerticalCurvedList"/>
    <dgm:cxn modelId="{51C44A3A-1967-714C-8F65-4190A50E917C}" type="presParOf" srcId="{2562F24C-7462-4848-A666-54D9BCA114DF}" destId="{3907EB92-149F-6646-896D-667734478E0F}" srcOrd="3" destOrd="0" presId="urn:microsoft.com/office/officeart/2008/layout/VerticalCurvedList"/>
    <dgm:cxn modelId="{7B40DCCD-5194-4345-98A8-BF89AC5BE60B}" type="presParOf" srcId="{2562F24C-7462-4848-A666-54D9BCA114DF}" destId="{C9B39740-7E7F-5449-A63E-4021615461B9}" srcOrd="4" destOrd="0" presId="urn:microsoft.com/office/officeart/2008/layout/VerticalCurvedList"/>
    <dgm:cxn modelId="{59CEC69D-FB09-1C44-ABF0-E8D8595C700E}" type="presParOf" srcId="{C9B39740-7E7F-5449-A63E-4021615461B9}" destId="{BC0315FA-8250-4C83-A143-2677B5803B92}" srcOrd="0" destOrd="0" presId="urn:microsoft.com/office/officeart/2008/layout/VerticalCurvedList"/>
    <dgm:cxn modelId="{887258D9-221D-6648-A4A5-14DBE7EE43A5}" type="presParOf" srcId="{2562F24C-7462-4848-A666-54D9BCA114DF}" destId="{B9966F8D-7ED2-A248-824F-098854CA0E84}" srcOrd="5" destOrd="0" presId="urn:microsoft.com/office/officeart/2008/layout/VerticalCurvedList"/>
    <dgm:cxn modelId="{2BB04551-283D-BE43-AE05-4FF15DA77152}" type="presParOf" srcId="{2562F24C-7462-4848-A666-54D9BCA114DF}" destId="{22678CAF-D7C3-7844-83EB-E62B6F93DD27}" srcOrd="6" destOrd="0" presId="urn:microsoft.com/office/officeart/2008/layout/VerticalCurvedList"/>
    <dgm:cxn modelId="{23BE97DB-283C-2042-83A1-1BB4ADFDCE0E}" type="presParOf" srcId="{22678CAF-D7C3-7844-83EB-E62B6F93DD27}" destId="{7165B850-81A8-43E6-BEC1-AAD4200F0F35}" srcOrd="0" destOrd="0" presId="urn:microsoft.com/office/officeart/2008/layout/VerticalCurvedList"/>
    <dgm:cxn modelId="{2A8FF300-F355-F64B-B9D2-CD22FD643E01}" type="presParOf" srcId="{2562F24C-7462-4848-A666-54D9BCA114DF}" destId="{288944B4-37CD-A849-9808-6F7D8D90221D}" srcOrd="7" destOrd="0" presId="urn:microsoft.com/office/officeart/2008/layout/VerticalCurvedList"/>
    <dgm:cxn modelId="{1C912EDE-9212-5240-B254-69985C35E793}" type="presParOf" srcId="{2562F24C-7462-4848-A666-54D9BCA114DF}" destId="{7E4CF060-4B29-AF4F-97B0-239E6812279A}" srcOrd="8" destOrd="0" presId="urn:microsoft.com/office/officeart/2008/layout/VerticalCurvedList"/>
    <dgm:cxn modelId="{F3025E09-4259-374B-915E-B6D027CACCFB}" type="presParOf" srcId="{7E4CF060-4B29-AF4F-97B0-239E6812279A}" destId="{22CD3E0D-6DAF-4937-88EF-3BB9FAB593A9}" srcOrd="0" destOrd="0" presId="urn:microsoft.com/office/officeart/2008/layout/VerticalCurvedList"/>
    <dgm:cxn modelId="{5BCECCEC-CA17-6A44-ABBB-B40E9940C79F}" type="presParOf" srcId="{2562F24C-7462-4848-A666-54D9BCA114DF}" destId="{96FBBC26-548A-9E47-BAB8-7A9C0B5F7E58}" srcOrd="9" destOrd="0" presId="urn:microsoft.com/office/officeart/2008/layout/VerticalCurvedList"/>
    <dgm:cxn modelId="{9E4E713C-3DA6-2343-A67C-2606AC9E7A07}" type="presParOf" srcId="{2562F24C-7462-4848-A666-54D9BCA114DF}" destId="{35735E04-A523-EB4E-B241-7F4108AEC8C2}" srcOrd="10" destOrd="0" presId="urn:microsoft.com/office/officeart/2008/layout/VerticalCurvedList"/>
    <dgm:cxn modelId="{30AD0B00-AD41-BE47-8EBD-60E1D12957AC}" type="presParOf" srcId="{35735E04-A523-EB4E-B241-7F4108AEC8C2}" destId="{55B355D5-B087-4F65-A243-31DC48ECE020}" srcOrd="0" destOrd="0" presId="urn:microsoft.com/office/officeart/2008/layout/VerticalCurvedList"/>
    <dgm:cxn modelId="{E830640B-DFE6-3344-99E8-FE47C0623CF7}" type="presParOf" srcId="{2562F24C-7462-4848-A666-54D9BCA114DF}" destId="{859F344E-73B1-044C-BF02-24BE146C6D30}" srcOrd="11" destOrd="0" presId="urn:microsoft.com/office/officeart/2008/layout/VerticalCurvedList"/>
    <dgm:cxn modelId="{39F97E76-2321-AA4D-8DBD-3B7892268502}" type="presParOf" srcId="{2562F24C-7462-4848-A666-54D9BCA114DF}" destId="{315BED50-10A9-C240-9C5F-3D1A2B002ABB}" srcOrd="12" destOrd="0" presId="urn:microsoft.com/office/officeart/2008/layout/VerticalCurvedList"/>
    <dgm:cxn modelId="{E7F4A3D5-9C16-094F-BAE0-CD87D3B79EB8}" type="presParOf" srcId="{315BED50-10A9-C240-9C5F-3D1A2B002ABB}" destId="{35056529-D278-F847-A194-9F4972E78575}" srcOrd="0" destOrd="0" presId="urn:microsoft.com/office/officeart/2008/layout/VerticalCurve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47BC9C-9E72-4F27-942D-A8A1805A16B3}" type="doc">
      <dgm:prSet loTypeId="urn:microsoft.com/office/officeart/2008/layout/VerticalCurvedList" loCatId="list" qsTypeId="urn:microsoft.com/office/officeart/2005/8/quickstyle/simple1" qsCatId="simple" csTypeId="urn:microsoft.com/office/officeart/2005/8/colors/accent5_2" csCatId="accent5" phldr="1"/>
      <dgm:spPr/>
      <dgm:t>
        <a:bodyPr/>
        <a:lstStyle/>
        <a:p>
          <a:endParaRPr lang="en-IE"/>
        </a:p>
      </dgm:t>
    </dgm:pt>
    <dgm:pt modelId="{E3C87C1E-BB5A-406B-9516-7B9F1AFEF5BA}">
      <dgm:prSet phldrT="[Text]"/>
      <dgm:spPr>
        <a:solidFill>
          <a:srgbClr val="2E88C1"/>
        </a:solidFill>
      </dgm:spPr>
      <dgm:t>
        <a:bodyPr/>
        <a:lstStyle/>
        <a:p>
          <a:r>
            <a:rPr lang="en-US" dirty="0">
              <a:solidFill>
                <a:schemeClr val="bg1"/>
              </a:solidFill>
            </a:rPr>
            <a:t>Introduction</a:t>
          </a:r>
          <a:endParaRPr lang="en-IE" dirty="0">
            <a:solidFill>
              <a:schemeClr val="bg1"/>
            </a:solidFill>
          </a:endParaRPr>
        </a:p>
      </dgm:t>
    </dgm:pt>
    <dgm:pt modelId="{087BA63F-8CCC-44CC-B341-0B3A1F4319B1}" type="parTrans" cxnId="{8DD2ADB2-3B80-4BF2-B487-B43C312ADD26}">
      <dgm:prSet/>
      <dgm:spPr/>
      <dgm:t>
        <a:bodyPr/>
        <a:lstStyle/>
        <a:p>
          <a:endParaRPr lang="en-IE"/>
        </a:p>
      </dgm:t>
    </dgm:pt>
    <dgm:pt modelId="{F3F48E86-0172-4242-9893-630B7773E34D}" type="sibTrans" cxnId="{8DD2ADB2-3B80-4BF2-B487-B43C312ADD26}">
      <dgm:prSet/>
      <dgm:spPr>
        <a:ln>
          <a:solidFill>
            <a:schemeClr val="bg2"/>
          </a:solidFill>
        </a:ln>
      </dgm:spPr>
      <dgm:t>
        <a:bodyPr/>
        <a:lstStyle/>
        <a:p>
          <a:endParaRPr lang="en-IE"/>
        </a:p>
      </dgm:t>
    </dgm:pt>
    <dgm:pt modelId="{6549DA2D-C9E3-E244-8900-12F9041A1F68}">
      <dgm:prSet/>
      <dgm:spPr>
        <a:noFill/>
        <a:ln>
          <a:noFill/>
        </a:ln>
      </dgm:spPr>
      <dgm:t>
        <a:bodyPr/>
        <a:lstStyle/>
        <a:p>
          <a:r>
            <a:rPr lang="en-IE" dirty="0"/>
            <a:t>Conclusions</a:t>
          </a:r>
        </a:p>
      </dgm:t>
    </dgm:pt>
    <dgm:pt modelId="{55340A70-47C9-A645-B4D5-646673B0D317}" type="sibTrans" cxnId="{1B839D45-18A4-4448-9760-576E8C366D11}">
      <dgm:prSet/>
      <dgm:spPr/>
      <dgm:t>
        <a:bodyPr/>
        <a:lstStyle/>
        <a:p>
          <a:endParaRPr lang="en-US"/>
        </a:p>
      </dgm:t>
    </dgm:pt>
    <dgm:pt modelId="{DE2C0AFB-5900-7940-B8AD-E185EC746A3D}" type="parTrans" cxnId="{1B839D45-18A4-4448-9760-576E8C366D11}">
      <dgm:prSet/>
      <dgm:spPr/>
      <dgm:t>
        <a:bodyPr/>
        <a:lstStyle/>
        <a:p>
          <a:endParaRPr lang="en-US"/>
        </a:p>
      </dgm:t>
    </dgm:pt>
    <dgm:pt modelId="{81B674E7-553D-4B31-B155-AA9F85CCAEA0}">
      <dgm:prSet phldrT="[Text]"/>
      <dgm:spPr>
        <a:noFill/>
        <a:ln>
          <a:noFill/>
        </a:ln>
      </dgm:spPr>
      <dgm:t>
        <a:bodyPr/>
        <a:lstStyle/>
        <a:p>
          <a:r>
            <a:rPr lang="en-US">
              <a:solidFill>
                <a:schemeClr val="bg1"/>
              </a:solidFill>
            </a:rPr>
            <a:t>IFMIF/EVEDA Status</a:t>
          </a:r>
          <a:endParaRPr lang="en-IE" dirty="0">
            <a:solidFill>
              <a:schemeClr val="bg1"/>
            </a:solidFill>
          </a:endParaRPr>
        </a:p>
      </dgm:t>
    </dgm:pt>
    <dgm:pt modelId="{7576C90B-FD66-428B-8446-8070E4C22B4E}" type="sibTrans" cxnId="{3644640B-FF8F-469D-9B79-C307C719BFBA}">
      <dgm:prSet/>
      <dgm:spPr/>
      <dgm:t>
        <a:bodyPr/>
        <a:lstStyle/>
        <a:p>
          <a:endParaRPr lang="en-IE"/>
        </a:p>
      </dgm:t>
    </dgm:pt>
    <dgm:pt modelId="{04787541-50AB-49DB-90F0-0BF6CA2033F3}" type="parTrans" cxnId="{3644640B-FF8F-469D-9B79-C307C719BFBA}">
      <dgm:prSet/>
      <dgm:spPr/>
      <dgm:t>
        <a:bodyPr/>
        <a:lstStyle/>
        <a:p>
          <a:endParaRPr lang="en-IE"/>
        </a:p>
      </dgm:t>
    </dgm:pt>
    <dgm:pt modelId="{AEE7C44F-EB41-4F75-9497-961537A5C3B7}">
      <dgm:prSet phldrT="[Text]"/>
      <dgm:spPr>
        <a:noFill/>
        <a:ln>
          <a:noFill/>
        </a:ln>
      </dgm:spPr>
      <dgm:t>
        <a:bodyPr/>
        <a:lstStyle/>
        <a:p>
          <a:r>
            <a:rPr lang="en-US"/>
            <a:t>LIPAc: Accelerator Facility</a:t>
          </a:r>
          <a:endParaRPr lang="en-IE" dirty="0"/>
        </a:p>
      </dgm:t>
    </dgm:pt>
    <dgm:pt modelId="{774F4019-EF66-4CAC-874B-AC24FA092527}" type="sibTrans" cxnId="{CD26202B-689C-453B-ABD8-42F396251A5F}">
      <dgm:prSet/>
      <dgm:spPr/>
      <dgm:t>
        <a:bodyPr/>
        <a:lstStyle/>
        <a:p>
          <a:endParaRPr lang="en-IE"/>
        </a:p>
      </dgm:t>
    </dgm:pt>
    <dgm:pt modelId="{CF35017C-51D2-43D0-833E-9AFF5C8D745D}" type="parTrans" cxnId="{CD26202B-689C-453B-ABD8-42F396251A5F}">
      <dgm:prSet/>
      <dgm:spPr/>
      <dgm:t>
        <a:bodyPr/>
        <a:lstStyle/>
        <a:p>
          <a:endParaRPr lang="en-IE"/>
        </a:p>
      </dgm:t>
    </dgm:pt>
    <dgm:pt modelId="{F9386A20-3F9F-4684-B3BC-092B676416EF}">
      <dgm:prSet/>
      <dgm:spPr>
        <a:noFill/>
        <a:ln>
          <a:noFill/>
        </a:ln>
      </dgm:spPr>
      <dgm:t>
        <a:bodyPr/>
        <a:lstStyle/>
        <a:p>
          <a:r>
            <a:rPr lang="en-US"/>
            <a:t>LIPAc: Commissioning Status</a:t>
          </a:r>
          <a:endParaRPr lang="en-IE" dirty="0"/>
        </a:p>
      </dgm:t>
    </dgm:pt>
    <dgm:pt modelId="{24BD848B-5180-45C4-B5A5-6D2A91E5D903}" type="sibTrans" cxnId="{CC079ED6-983E-4EB2-8D54-AE28D44A6DB5}">
      <dgm:prSet/>
      <dgm:spPr/>
      <dgm:t>
        <a:bodyPr/>
        <a:lstStyle/>
        <a:p>
          <a:endParaRPr lang="en-IE"/>
        </a:p>
      </dgm:t>
    </dgm:pt>
    <dgm:pt modelId="{3D26E581-E497-4753-A2C8-8FBBFD778AAA}" type="parTrans" cxnId="{CC079ED6-983E-4EB2-8D54-AE28D44A6DB5}">
      <dgm:prSet/>
      <dgm:spPr/>
      <dgm:t>
        <a:bodyPr/>
        <a:lstStyle/>
        <a:p>
          <a:endParaRPr lang="en-IE"/>
        </a:p>
      </dgm:t>
    </dgm:pt>
    <dgm:pt modelId="{CA92B603-72DE-43A2-8BE3-03C9B11F1958}">
      <dgm:prSet/>
      <dgm:spPr>
        <a:noFill/>
        <a:ln>
          <a:noFill/>
        </a:ln>
      </dgm:spPr>
      <dgm:t>
        <a:bodyPr/>
        <a:lstStyle/>
        <a:p>
          <a:r>
            <a:rPr lang="en-IE"/>
            <a:t>Outlook</a:t>
          </a:r>
          <a:endParaRPr lang="en-IE" dirty="0"/>
        </a:p>
      </dgm:t>
    </dgm:pt>
    <dgm:pt modelId="{1B13E30A-C84D-49CE-A40F-D907C50D1986}" type="sibTrans" cxnId="{7CE2E56D-C5EF-4A14-BAE2-F63B59F0CB36}">
      <dgm:prSet/>
      <dgm:spPr/>
      <dgm:t>
        <a:bodyPr/>
        <a:lstStyle/>
        <a:p>
          <a:endParaRPr lang="en-IE"/>
        </a:p>
      </dgm:t>
    </dgm:pt>
    <dgm:pt modelId="{71EB7478-388D-45E1-BAAF-139C3295E5E8}" type="parTrans" cxnId="{7CE2E56D-C5EF-4A14-BAE2-F63B59F0CB36}">
      <dgm:prSet/>
      <dgm:spPr/>
      <dgm:t>
        <a:bodyPr/>
        <a:lstStyle/>
        <a:p>
          <a:endParaRPr lang="en-IE"/>
        </a:p>
      </dgm:t>
    </dgm:pt>
    <dgm:pt modelId="{9A2341FE-E269-45C0-9980-78EA7D60083E}" type="pres">
      <dgm:prSet presAssocID="{4447BC9C-9E72-4F27-942D-A8A1805A16B3}" presName="Name0" presStyleCnt="0">
        <dgm:presLayoutVars>
          <dgm:chMax val="7"/>
          <dgm:chPref val="7"/>
          <dgm:dir/>
        </dgm:presLayoutVars>
      </dgm:prSet>
      <dgm:spPr/>
    </dgm:pt>
    <dgm:pt modelId="{2562F24C-7462-4848-A666-54D9BCA114DF}" type="pres">
      <dgm:prSet presAssocID="{4447BC9C-9E72-4F27-942D-A8A1805A16B3}" presName="Name1" presStyleCnt="0"/>
      <dgm:spPr/>
    </dgm:pt>
    <dgm:pt modelId="{7DE082FA-52D9-4541-830E-9D4ECC15C259}" type="pres">
      <dgm:prSet presAssocID="{4447BC9C-9E72-4F27-942D-A8A1805A16B3}" presName="cycle" presStyleCnt="0"/>
      <dgm:spPr/>
    </dgm:pt>
    <dgm:pt modelId="{6794562C-9030-4E5E-B499-083B45F48F9D}" type="pres">
      <dgm:prSet presAssocID="{4447BC9C-9E72-4F27-942D-A8A1805A16B3}" presName="srcNode" presStyleLbl="node1" presStyleIdx="0" presStyleCnt="6"/>
      <dgm:spPr/>
    </dgm:pt>
    <dgm:pt modelId="{CDDC0E06-BE70-45F9-9471-DF401EE7ACC3}" type="pres">
      <dgm:prSet presAssocID="{4447BC9C-9E72-4F27-942D-A8A1805A16B3}" presName="conn" presStyleLbl="parChTrans1D2" presStyleIdx="0" presStyleCnt="1"/>
      <dgm:spPr/>
    </dgm:pt>
    <dgm:pt modelId="{D7907EE0-0056-4C41-8D65-58DDE7AA15CB}" type="pres">
      <dgm:prSet presAssocID="{4447BC9C-9E72-4F27-942D-A8A1805A16B3}" presName="extraNode" presStyleLbl="node1" presStyleIdx="0" presStyleCnt="6"/>
      <dgm:spPr/>
    </dgm:pt>
    <dgm:pt modelId="{A83F25B7-9D98-430A-91D6-D81A60CBCADE}" type="pres">
      <dgm:prSet presAssocID="{4447BC9C-9E72-4F27-942D-A8A1805A16B3}" presName="dstNode" presStyleLbl="node1" presStyleIdx="0" presStyleCnt="6"/>
      <dgm:spPr/>
    </dgm:pt>
    <dgm:pt modelId="{3B27C6D9-9BA3-49BE-8920-CD5A7806964D}" type="pres">
      <dgm:prSet presAssocID="{E3C87C1E-BB5A-406B-9516-7B9F1AFEF5BA}" presName="text_1" presStyleLbl="node1" presStyleIdx="0" presStyleCnt="6">
        <dgm:presLayoutVars>
          <dgm:bulletEnabled val="1"/>
        </dgm:presLayoutVars>
      </dgm:prSet>
      <dgm:spPr/>
    </dgm:pt>
    <dgm:pt modelId="{DBAC810C-5E99-4F6B-AD02-9EB71A54D30F}" type="pres">
      <dgm:prSet presAssocID="{E3C87C1E-BB5A-406B-9516-7B9F1AFEF5BA}" presName="accent_1" presStyleCnt="0"/>
      <dgm:spPr/>
    </dgm:pt>
    <dgm:pt modelId="{D28D8CB4-4B8A-4368-8855-AEC0E0109FD7}" type="pres">
      <dgm:prSet presAssocID="{E3C87C1E-BB5A-406B-9516-7B9F1AFEF5BA}" presName="accentRepeatNode" presStyleLbl="solidFgAcc1" presStyleIdx="0" presStyleCnt="6"/>
      <dgm:spPr>
        <a:ln>
          <a:solidFill>
            <a:schemeClr val="accent5"/>
          </a:solidFill>
        </a:ln>
      </dgm:spPr>
      <dgm:extLst>
        <a:ext uri="{E40237B7-FDA0-4F09-8148-C483321AD2D9}">
          <dgm14:cNvPr xmlns:dgm14="http://schemas.microsoft.com/office/drawing/2010/diagram" id="0" name="" descr="aaa"/>
        </a:ext>
      </dgm:extLst>
    </dgm:pt>
    <dgm:pt modelId="{3907EB92-149F-6646-896D-667734478E0F}" type="pres">
      <dgm:prSet presAssocID="{81B674E7-553D-4B31-B155-AA9F85CCAEA0}" presName="text_2" presStyleLbl="node1" presStyleIdx="1" presStyleCnt="6">
        <dgm:presLayoutVars>
          <dgm:bulletEnabled val="1"/>
        </dgm:presLayoutVars>
      </dgm:prSet>
      <dgm:spPr/>
    </dgm:pt>
    <dgm:pt modelId="{C9B39740-7E7F-5449-A63E-4021615461B9}" type="pres">
      <dgm:prSet presAssocID="{81B674E7-553D-4B31-B155-AA9F85CCAEA0}" presName="accent_2" presStyleCnt="0"/>
      <dgm:spPr/>
    </dgm:pt>
    <dgm:pt modelId="{BC0315FA-8250-4C83-A143-2677B5803B92}" type="pres">
      <dgm:prSet presAssocID="{81B674E7-553D-4B31-B155-AA9F85CCAEA0}" presName="accentRepeatNode" presStyleLbl="solidFgAcc1" presStyleIdx="1" presStyleCnt="6"/>
      <dgm:spPr>
        <a:noFill/>
        <a:ln>
          <a:noFill/>
        </a:ln>
      </dgm:spPr>
    </dgm:pt>
    <dgm:pt modelId="{B9966F8D-7ED2-A248-824F-098854CA0E84}" type="pres">
      <dgm:prSet presAssocID="{AEE7C44F-EB41-4F75-9497-961537A5C3B7}" presName="text_3" presStyleLbl="node1" presStyleIdx="2" presStyleCnt="6">
        <dgm:presLayoutVars>
          <dgm:bulletEnabled val="1"/>
        </dgm:presLayoutVars>
      </dgm:prSet>
      <dgm:spPr/>
    </dgm:pt>
    <dgm:pt modelId="{22678CAF-D7C3-7844-83EB-E62B6F93DD27}" type="pres">
      <dgm:prSet presAssocID="{AEE7C44F-EB41-4F75-9497-961537A5C3B7}" presName="accent_3" presStyleCnt="0"/>
      <dgm:spPr/>
    </dgm:pt>
    <dgm:pt modelId="{7165B850-81A8-43E6-BEC1-AAD4200F0F35}" type="pres">
      <dgm:prSet presAssocID="{AEE7C44F-EB41-4F75-9497-961537A5C3B7}" presName="accentRepeatNode" presStyleLbl="solidFgAcc1" presStyleIdx="2" presStyleCnt="6"/>
      <dgm:spPr>
        <a:noFill/>
        <a:ln>
          <a:noFill/>
        </a:ln>
      </dgm:spPr>
    </dgm:pt>
    <dgm:pt modelId="{288944B4-37CD-A849-9808-6F7D8D90221D}" type="pres">
      <dgm:prSet presAssocID="{F9386A20-3F9F-4684-B3BC-092B676416EF}" presName="text_4" presStyleLbl="node1" presStyleIdx="3" presStyleCnt="6">
        <dgm:presLayoutVars>
          <dgm:bulletEnabled val="1"/>
        </dgm:presLayoutVars>
      </dgm:prSet>
      <dgm:spPr/>
    </dgm:pt>
    <dgm:pt modelId="{7E4CF060-4B29-AF4F-97B0-239E6812279A}" type="pres">
      <dgm:prSet presAssocID="{F9386A20-3F9F-4684-B3BC-092B676416EF}" presName="accent_4" presStyleCnt="0"/>
      <dgm:spPr/>
    </dgm:pt>
    <dgm:pt modelId="{22CD3E0D-6DAF-4937-88EF-3BB9FAB593A9}" type="pres">
      <dgm:prSet presAssocID="{F9386A20-3F9F-4684-B3BC-092B676416EF}" presName="accentRepeatNode" presStyleLbl="solidFgAcc1" presStyleIdx="3" presStyleCnt="6"/>
      <dgm:spPr>
        <a:noFill/>
        <a:ln>
          <a:noFill/>
        </a:ln>
      </dgm:spPr>
    </dgm:pt>
    <dgm:pt modelId="{96FBBC26-548A-9E47-BAB8-7A9C0B5F7E58}" type="pres">
      <dgm:prSet presAssocID="{CA92B603-72DE-43A2-8BE3-03C9B11F1958}" presName="text_5" presStyleLbl="node1" presStyleIdx="4" presStyleCnt="6">
        <dgm:presLayoutVars>
          <dgm:bulletEnabled val="1"/>
        </dgm:presLayoutVars>
      </dgm:prSet>
      <dgm:spPr/>
    </dgm:pt>
    <dgm:pt modelId="{35735E04-A523-EB4E-B241-7F4108AEC8C2}" type="pres">
      <dgm:prSet presAssocID="{CA92B603-72DE-43A2-8BE3-03C9B11F1958}" presName="accent_5" presStyleCnt="0"/>
      <dgm:spPr/>
    </dgm:pt>
    <dgm:pt modelId="{55B355D5-B087-4F65-A243-31DC48ECE020}" type="pres">
      <dgm:prSet presAssocID="{CA92B603-72DE-43A2-8BE3-03C9B11F1958}" presName="accentRepeatNode" presStyleLbl="solidFgAcc1" presStyleIdx="4" presStyleCnt="6"/>
      <dgm:spPr>
        <a:noFill/>
        <a:ln>
          <a:noFill/>
        </a:ln>
      </dgm:spPr>
    </dgm:pt>
    <dgm:pt modelId="{859F344E-73B1-044C-BF02-24BE146C6D30}" type="pres">
      <dgm:prSet presAssocID="{6549DA2D-C9E3-E244-8900-12F9041A1F68}" presName="text_6" presStyleLbl="node1" presStyleIdx="5" presStyleCnt="6">
        <dgm:presLayoutVars>
          <dgm:bulletEnabled val="1"/>
        </dgm:presLayoutVars>
      </dgm:prSet>
      <dgm:spPr/>
    </dgm:pt>
    <dgm:pt modelId="{315BED50-10A9-C240-9C5F-3D1A2B002ABB}" type="pres">
      <dgm:prSet presAssocID="{6549DA2D-C9E3-E244-8900-12F9041A1F68}" presName="accent_6" presStyleCnt="0"/>
      <dgm:spPr/>
    </dgm:pt>
    <dgm:pt modelId="{35056529-D278-F847-A194-9F4972E78575}" type="pres">
      <dgm:prSet presAssocID="{6549DA2D-C9E3-E244-8900-12F9041A1F68}" presName="accentRepeatNode" presStyleLbl="solidFgAcc1" presStyleIdx="5" presStyleCnt="6"/>
      <dgm:spPr>
        <a:noFill/>
        <a:ln>
          <a:noFill/>
        </a:ln>
      </dgm:spPr>
    </dgm:pt>
  </dgm:ptLst>
  <dgm:cxnLst>
    <dgm:cxn modelId="{1A483F02-C91B-1A41-AFB5-60C55320251D}" type="presOf" srcId="{CA92B603-72DE-43A2-8BE3-03C9B11F1958}" destId="{96FBBC26-548A-9E47-BAB8-7A9C0B5F7E58}" srcOrd="0" destOrd="0" presId="urn:microsoft.com/office/officeart/2008/layout/VerticalCurvedList"/>
    <dgm:cxn modelId="{3644640B-FF8F-469D-9B79-C307C719BFBA}" srcId="{4447BC9C-9E72-4F27-942D-A8A1805A16B3}" destId="{81B674E7-553D-4B31-B155-AA9F85CCAEA0}" srcOrd="1" destOrd="0" parTransId="{04787541-50AB-49DB-90F0-0BF6CA2033F3}" sibTransId="{7576C90B-FD66-428B-8446-8070E4C22B4E}"/>
    <dgm:cxn modelId="{B91EAB2A-AF86-D049-88FD-E448485DD4B3}" type="presOf" srcId="{81B674E7-553D-4B31-B155-AA9F85CCAEA0}" destId="{3907EB92-149F-6646-896D-667734478E0F}" srcOrd="0" destOrd="0" presId="urn:microsoft.com/office/officeart/2008/layout/VerticalCurvedList"/>
    <dgm:cxn modelId="{CD26202B-689C-453B-ABD8-42F396251A5F}" srcId="{4447BC9C-9E72-4F27-942D-A8A1805A16B3}" destId="{AEE7C44F-EB41-4F75-9497-961537A5C3B7}" srcOrd="2" destOrd="0" parTransId="{CF35017C-51D2-43D0-833E-9AFF5C8D745D}" sibTransId="{774F4019-EF66-4CAC-874B-AC24FA092527}"/>
    <dgm:cxn modelId="{D6BE3237-A6F4-4143-AF13-7734C2DCA865}" type="presOf" srcId="{F3F48E86-0172-4242-9893-630B7773E34D}" destId="{CDDC0E06-BE70-45F9-9471-DF401EE7ACC3}" srcOrd="0" destOrd="0" presId="urn:microsoft.com/office/officeart/2008/layout/VerticalCurvedList"/>
    <dgm:cxn modelId="{51EB9044-6E73-C448-96F3-558B3E1E80BF}" type="presOf" srcId="{F9386A20-3F9F-4684-B3BC-092B676416EF}" destId="{288944B4-37CD-A849-9808-6F7D8D90221D}" srcOrd="0" destOrd="0" presId="urn:microsoft.com/office/officeart/2008/layout/VerticalCurvedList"/>
    <dgm:cxn modelId="{1B839D45-18A4-4448-9760-576E8C366D11}" srcId="{4447BC9C-9E72-4F27-942D-A8A1805A16B3}" destId="{6549DA2D-C9E3-E244-8900-12F9041A1F68}" srcOrd="5" destOrd="0" parTransId="{DE2C0AFB-5900-7940-B8AD-E185EC746A3D}" sibTransId="{55340A70-47C9-A645-B4D5-646673B0D317}"/>
    <dgm:cxn modelId="{0A7CD05A-EF1F-7D4B-8D2C-C10F91EA4978}" type="presOf" srcId="{6549DA2D-C9E3-E244-8900-12F9041A1F68}" destId="{859F344E-73B1-044C-BF02-24BE146C6D30}" srcOrd="0" destOrd="0" presId="urn:microsoft.com/office/officeart/2008/layout/VerticalCurvedList"/>
    <dgm:cxn modelId="{7CE2E56D-C5EF-4A14-BAE2-F63B59F0CB36}" srcId="{4447BC9C-9E72-4F27-942D-A8A1805A16B3}" destId="{CA92B603-72DE-43A2-8BE3-03C9B11F1958}" srcOrd="4" destOrd="0" parTransId="{71EB7478-388D-45E1-BAAF-139C3295E5E8}" sibTransId="{1B13E30A-C84D-49CE-A40F-D907C50D1986}"/>
    <dgm:cxn modelId="{EC264078-8989-469C-A7F1-89D6EEC7BF13}" type="presOf" srcId="{E3C87C1E-BB5A-406B-9516-7B9F1AFEF5BA}" destId="{3B27C6D9-9BA3-49BE-8920-CD5A7806964D}" srcOrd="0" destOrd="0" presId="urn:microsoft.com/office/officeart/2008/layout/VerticalCurvedList"/>
    <dgm:cxn modelId="{01C065A3-2DF4-4FDF-9C5C-D001D79FA5C3}" type="presOf" srcId="{4447BC9C-9E72-4F27-942D-A8A1805A16B3}" destId="{9A2341FE-E269-45C0-9980-78EA7D60083E}" srcOrd="0" destOrd="0" presId="urn:microsoft.com/office/officeart/2008/layout/VerticalCurvedList"/>
    <dgm:cxn modelId="{8DD2ADB2-3B80-4BF2-B487-B43C312ADD26}" srcId="{4447BC9C-9E72-4F27-942D-A8A1805A16B3}" destId="{E3C87C1E-BB5A-406B-9516-7B9F1AFEF5BA}" srcOrd="0" destOrd="0" parTransId="{087BA63F-8CCC-44CC-B341-0B3A1F4319B1}" sibTransId="{F3F48E86-0172-4242-9893-630B7773E34D}"/>
    <dgm:cxn modelId="{69AD6FC4-61F3-A441-AFD9-51E5AC3B91D3}" type="presOf" srcId="{AEE7C44F-EB41-4F75-9497-961537A5C3B7}" destId="{B9966F8D-7ED2-A248-824F-098854CA0E84}" srcOrd="0" destOrd="0" presId="urn:microsoft.com/office/officeart/2008/layout/VerticalCurvedList"/>
    <dgm:cxn modelId="{CC079ED6-983E-4EB2-8D54-AE28D44A6DB5}" srcId="{4447BC9C-9E72-4F27-942D-A8A1805A16B3}" destId="{F9386A20-3F9F-4684-B3BC-092B676416EF}" srcOrd="3" destOrd="0" parTransId="{3D26E581-E497-4753-A2C8-8FBBFD778AAA}" sibTransId="{24BD848B-5180-45C4-B5A5-6D2A91E5D903}"/>
    <dgm:cxn modelId="{C817415B-6C99-4162-A438-39D50E4440C6}" type="presParOf" srcId="{9A2341FE-E269-45C0-9980-78EA7D60083E}" destId="{2562F24C-7462-4848-A666-54D9BCA114DF}" srcOrd="0" destOrd="0" presId="urn:microsoft.com/office/officeart/2008/layout/VerticalCurvedList"/>
    <dgm:cxn modelId="{9F27490B-9AF7-4B7F-A8CD-44FF98EA321F}" type="presParOf" srcId="{2562F24C-7462-4848-A666-54D9BCA114DF}" destId="{7DE082FA-52D9-4541-830E-9D4ECC15C259}" srcOrd="0" destOrd="0" presId="urn:microsoft.com/office/officeart/2008/layout/VerticalCurvedList"/>
    <dgm:cxn modelId="{9D401F74-D9A5-42E4-BC1D-AC6C15D3C589}" type="presParOf" srcId="{7DE082FA-52D9-4541-830E-9D4ECC15C259}" destId="{6794562C-9030-4E5E-B499-083B45F48F9D}" srcOrd="0" destOrd="0" presId="urn:microsoft.com/office/officeart/2008/layout/VerticalCurvedList"/>
    <dgm:cxn modelId="{2B6150B1-C59C-47F7-97A3-FD6DB1E7589A}" type="presParOf" srcId="{7DE082FA-52D9-4541-830E-9D4ECC15C259}" destId="{CDDC0E06-BE70-45F9-9471-DF401EE7ACC3}" srcOrd="1" destOrd="0" presId="urn:microsoft.com/office/officeart/2008/layout/VerticalCurvedList"/>
    <dgm:cxn modelId="{383350B6-3875-4694-A4A5-7D7F1037A84B}" type="presParOf" srcId="{7DE082FA-52D9-4541-830E-9D4ECC15C259}" destId="{D7907EE0-0056-4C41-8D65-58DDE7AA15CB}" srcOrd="2" destOrd="0" presId="urn:microsoft.com/office/officeart/2008/layout/VerticalCurvedList"/>
    <dgm:cxn modelId="{B1DB6B11-BCB4-4C61-9480-BFBFFE28397E}" type="presParOf" srcId="{7DE082FA-52D9-4541-830E-9D4ECC15C259}" destId="{A83F25B7-9D98-430A-91D6-D81A60CBCADE}" srcOrd="3" destOrd="0" presId="urn:microsoft.com/office/officeart/2008/layout/VerticalCurvedList"/>
    <dgm:cxn modelId="{A3EBE42A-523E-4504-8FA6-C35F4AECB64B}" type="presParOf" srcId="{2562F24C-7462-4848-A666-54D9BCA114DF}" destId="{3B27C6D9-9BA3-49BE-8920-CD5A7806964D}" srcOrd="1" destOrd="0" presId="urn:microsoft.com/office/officeart/2008/layout/VerticalCurvedList"/>
    <dgm:cxn modelId="{1A133BA2-6107-4504-8B5D-8574A22BADA6}" type="presParOf" srcId="{2562F24C-7462-4848-A666-54D9BCA114DF}" destId="{DBAC810C-5E99-4F6B-AD02-9EB71A54D30F}" srcOrd="2" destOrd="0" presId="urn:microsoft.com/office/officeart/2008/layout/VerticalCurvedList"/>
    <dgm:cxn modelId="{0145FA28-2FF1-4B64-872A-9E7BFE58B47D}" type="presParOf" srcId="{DBAC810C-5E99-4F6B-AD02-9EB71A54D30F}" destId="{D28D8CB4-4B8A-4368-8855-AEC0E0109FD7}" srcOrd="0" destOrd="0" presId="urn:microsoft.com/office/officeart/2008/layout/VerticalCurvedList"/>
    <dgm:cxn modelId="{51C44A3A-1967-714C-8F65-4190A50E917C}" type="presParOf" srcId="{2562F24C-7462-4848-A666-54D9BCA114DF}" destId="{3907EB92-149F-6646-896D-667734478E0F}" srcOrd="3" destOrd="0" presId="urn:microsoft.com/office/officeart/2008/layout/VerticalCurvedList"/>
    <dgm:cxn modelId="{7B40DCCD-5194-4345-98A8-BF89AC5BE60B}" type="presParOf" srcId="{2562F24C-7462-4848-A666-54D9BCA114DF}" destId="{C9B39740-7E7F-5449-A63E-4021615461B9}" srcOrd="4" destOrd="0" presId="urn:microsoft.com/office/officeart/2008/layout/VerticalCurvedList"/>
    <dgm:cxn modelId="{59CEC69D-FB09-1C44-ABF0-E8D8595C700E}" type="presParOf" srcId="{C9B39740-7E7F-5449-A63E-4021615461B9}" destId="{BC0315FA-8250-4C83-A143-2677B5803B92}" srcOrd="0" destOrd="0" presId="urn:microsoft.com/office/officeart/2008/layout/VerticalCurvedList"/>
    <dgm:cxn modelId="{887258D9-221D-6648-A4A5-14DBE7EE43A5}" type="presParOf" srcId="{2562F24C-7462-4848-A666-54D9BCA114DF}" destId="{B9966F8D-7ED2-A248-824F-098854CA0E84}" srcOrd="5" destOrd="0" presId="urn:microsoft.com/office/officeart/2008/layout/VerticalCurvedList"/>
    <dgm:cxn modelId="{2BB04551-283D-BE43-AE05-4FF15DA77152}" type="presParOf" srcId="{2562F24C-7462-4848-A666-54D9BCA114DF}" destId="{22678CAF-D7C3-7844-83EB-E62B6F93DD27}" srcOrd="6" destOrd="0" presId="urn:microsoft.com/office/officeart/2008/layout/VerticalCurvedList"/>
    <dgm:cxn modelId="{23BE97DB-283C-2042-83A1-1BB4ADFDCE0E}" type="presParOf" srcId="{22678CAF-D7C3-7844-83EB-E62B6F93DD27}" destId="{7165B850-81A8-43E6-BEC1-AAD4200F0F35}" srcOrd="0" destOrd="0" presId="urn:microsoft.com/office/officeart/2008/layout/VerticalCurvedList"/>
    <dgm:cxn modelId="{2A8FF300-F355-F64B-B9D2-CD22FD643E01}" type="presParOf" srcId="{2562F24C-7462-4848-A666-54D9BCA114DF}" destId="{288944B4-37CD-A849-9808-6F7D8D90221D}" srcOrd="7" destOrd="0" presId="urn:microsoft.com/office/officeart/2008/layout/VerticalCurvedList"/>
    <dgm:cxn modelId="{1C912EDE-9212-5240-B254-69985C35E793}" type="presParOf" srcId="{2562F24C-7462-4848-A666-54D9BCA114DF}" destId="{7E4CF060-4B29-AF4F-97B0-239E6812279A}" srcOrd="8" destOrd="0" presId="urn:microsoft.com/office/officeart/2008/layout/VerticalCurvedList"/>
    <dgm:cxn modelId="{F3025E09-4259-374B-915E-B6D027CACCFB}" type="presParOf" srcId="{7E4CF060-4B29-AF4F-97B0-239E6812279A}" destId="{22CD3E0D-6DAF-4937-88EF-3BB9FAB593A9}" srcOrd="0" destOrd="0" presId="urn:microsoft.com/office/officeart/2008/layout/VerticalCurvedList"/>
    <dgm:cxn modelId="{5BCECCEC-CA17-6A44-ABBB-B40E9940C79F}" type="presParOf" srcId="{2562F24C-7462-4848-A666-54D9BCA114DF}" destId="{96FBBC26-548A-9E47-BAB8-7A9C0B5F7E58}" srcOrd="9" destOrd="0" presId="urn:microsoft.com/office/officeart/2008/layout/VerticalCurvedList"/>
    <dgm:cxn modelId="{9E4E713C-3DA6-2343-A67C-2606AC9E7A07}" type="presParOf" srcId="{2562F24C-7462-4848-A666-54D9BCA114DF}" destId="{35735E04-A523-EB4E-B241-7F4108AEC8C2}" srcOrd="10" destOrd="0" presId="urn:microsoft.com/office/officeart/2008/layout/VerticalCurvedList"/>
    <dgm:cxn modelId="{30AD0B00-AD41-BE47-8EBD-60E1D12957AC}" type="presParOf" srcId="{35735E04-A523-EB4E-B241-7F4108AEC8C2}" destId="{55B355D5-B087-4F65-A243-31DC48ECE020}" srcOrd="0" destOrd="0" presId="urn:microsoft.com/office/officeart/2008/layout/VerticalCurvedList"/>
    <dgm:cxn modelId="{E830640B-DFE6-3344-99E8-FE47C0623CF7}" type="presParOf" srcId="{2562F24C-7462-4848-A666-54D9BCA114DF}" destId="{859F344E-73B1-044C-BF02-24BE146C6D30}" srcOrd="11" destOrd="0" presId="urn:microsoft.com/office/officeart/2008/layout/VerticalCurvedList"/>
    <dgm:cxn modelId="{39F97E76-2321-AA4D-8DBD-3B7892268502}" type="presParOf" srcId="{2562F24C-7462-4848-A666-54D9BCA114DF}" destId="{315BED50-10A9-C240-9C5F-3D1A2B002ABB}" srcOrd="12" destOrd="0" presId="urn:microsoft.com/office/officeart/2008/layout/VerticalCurvedList"/>
    <dgm:cxn modelId="{E7F4A3D5-9C16-094F-BAE0-CD87D3B79EB8}" type="presParOf" srcId="{315BED50-10A9-C240-9C5F-3D1A2B002ABB}" destId="{35056529-D278-F847-A194-9F4972E78575}" srcOrd="0" destOrd="0" presId="urn:microsoft.com/office/officeart/2008/layout/VerticalCurve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447BC9C-9E72-4F27-942D-A8A1805A16B3}" type="doc">
      <dgm:prSet loTypeId="urn:microsoft.com/office/officeart/2008/layout/VerticalCurvedList" loCatId="list" qsTypeId="urn:microsoft.com/office/officeart/2005/8/quickstyle/simple1" qsCatId="simple" csTypeId="urn:microsoft.com/office/officeart/2005/8/colors/accent5_2" csCatId="accent5" phldr="1"/>
      <dgm:spPr/>
      <dgm:t>
        <a:bodyPr/>
        <a:lstStyle/>
        <a:p>
          <a:endParaRPr lang="en-IE"/>
        </a:p>
      </dgm:t>
    </dgm:pt>
    <dgm:pt modelId="{E3C87C1E-BB5A-406B-9516-7B9F1AFEF5BA}">
      <dgm:prSet phldrT="[Text]"/>
      <dgm:spPr>
        <a:noFill/>
        <a:ln>
          <a:noFill/>
        </a:ln>
      </dgm:spPr>
      <dgm:t>
        <a:bodyPr/>
        <a:lstStyle/>
        <a:p>
          <a:r>
            <a:rPr lang="en-US" dirty="0"/>
            <a:t>Introduction</a:t>
          </a:r>
          <a:endParaRPr lang="en-IE" dirty="0"/>
        </a:p>
      </dgm:t>
    </dgm:pt>
    <dgm:pt modelId="{087BA63F-8CCC-44CC-B341-0B3A1F4319B1}" type="parTrans" cxnId="{8DD2ADB2-3B80-4BF2-B487-B43C312ADD26}">
      <dgm:prSet/>
      <dgm:spPr/>
      <dgm:t>
        <a:bodyPr/>
        <a:lstStyle/>
        <a:p>
          <a:endParaRPr lang="en-IE"/>
        </a:p>
      </dgm:t>
    </dgm:pt>
    <dgm:pt modelId="{F3F48E86-0172-4242-9893-630B7773E34D}" type="sibTrans" cxnId="{8DD2ADB2-3B80-4BF2-B487-B43C312ADD26}">
      <dgm:prSet/>
      <dgm:spPr>
        <a:ln>
          <a:solidFill>
            <a:schemeClr val="bg2"/>
          </a:solidFill>
        </a:ln>
      </dgm:spPr>
      <dgm:t>
        <a:bodyPr/>
        <a:lstStyle/>
        <a:p>
          <a:endParaRPr lang="en-IE"/>
        </a:p>
      </dgm:t>
    </dgm:pt>
    <dgm:pt modelId="{81B674E7-553D-4B31-B155-AA9F85CCAEA0}">
      <dgm:prSet phldrT="[Text]"/>
      <dgm:spPr>
        <a:solidFill>
          <a:srgbClr val="2E88C1"/>
        </a:solidFill>
      </dgm:spPr>
      <dgm:t>
        <a:bodyPr/>
        <a:lstStyle/>
        <a:p>
          <a:r>
            <a:rPr lang="en-US" dirty="0"/>
            <a:t>LIPAc Reliability &amp; Maintenance</a:t>
          </a:r>
          <a:endParaRPr lang="en-IE" dirty="0"/>
        </a:p>
      </dgm:t>
    </dgm:pt>
    <dgm:pt modelId="{04787541-50AB-49DB-90F0-0BF6CA2033F3}" type="parTrans" cxnId="{3644640B-FF8F-469D-9B79-C307C719BFBA}">
      <dgm:prSet/>
      <dgm:spPr/>
      <dgm:t>
        <a:bodyPr/>
        <a:lstStyle/>
        <a:p>
          <a:endParaRPr lang="en-IE"/>
        </a:p>
      </dgm:t>
    </dgm:pt>
    <dgm:pt modelId="{7576C90B-FD66-428B-8446-8070E4C22B4E}" type="sibTrans" cxnId="{3644640B-FF8F-469D-9B79-C307C719BFBA}">
      <dgm:prSet/>
      <dgm:spPr/>
      <dgm:t>
        <a:bodyPr/>
        <a:lstStyle/>
        <a:p>
          <a:endParaRPr lang="en-IE"/>
        </a:p>
      </dgm:t>
    </dgm:pt>
    <dgm:pt modelId="{6549DA2D-C9E3-E244-8900-12F9041A1F68}">
      <dgm:prSet/>
      <dgm:spPr>
        <a:noFill/>
        <a:ln>
          <a:noFill/>
        </a:ln>
      </dgm:spPr>
      <dgm:t>
        <a:bodyPr/>
        <a:lstStyle/>
        <a:p>
          <a:r>
            <a:rPr lang="en-IE"/>
            <a:t>Conclusions</a:t>
          </a:r>
          <a:endParaRPr lang="en-IE" dirty="0"/>
        </a:p>
      </dgm:t>
    </dgm:pt>
    <dgm:pt modelId="{55340A70-47C9-A645-B4D5-646673B0D317}" type="sibTrans" cxnId="{1B839D45-18A4-4448-9760-576E8C366D11}">
      <dgm:prSet/>
      <dgm:spPr/>
      <dgm:t>
        <a:bodyPr/>
        <a:lstStyle/>
        <a:p>
          <a:endParaRPr lang="en-US"/>
        </a:p>
      </dgm:t>
    </dgm:pt>
    <dgm:pt modelId="{DE2C0AFB-5900-7940-B8AD-E185EC746A3D}" type="parTrans" cxnId="{1B839D45-18A4-4448-9760-576E8C366D11}">
      <dgm:prSet/>
      <dgm:spPr/>
      <dgm:t>
        <a:bodyPr/>
        <a:lstStyle/>
        <a:p>
          <a:endParaRPr lang="en-US"/>
        </a:p>
      </dgm:t>
    </dgm:pt>
    <dgm:pt modelId="{CA92B603-72DE-43A2-8BE3-03C9B11F1958}">
      <dgm:prSet/>
      <dgm:spPr>
        <a:noFill/>
        <a:ln>
          <a:noFill/>
        </a:ln>
      </dgm:spPr>
      <dgm:t>
        <a:bodyPr/>
        <a:lstStyle/>
        <a:p>
          <a:r>
            <a:rPr lang="en-IE" dirty="0"/>
            <a:t>-</a:t>
          </a:r>
        </a:p>
      </dgm:t>
    </dgm:pt>
    <dgm:pt modelId="{1B13E30A-C84D-49CE-A40F-D907C50D1986}" type="sibTrans" cxnId="{7CE2E56D-C5EF-4A14-BAE2-F63B59F0CB36}">
      <dgm:prSet/>
      <dgm:spPr/>
      <dgm:t>
        <a:bodyPr/>
        <a:lstStyle/>
        <a:p>
          <a:endParaRPr lang="en-IE"/>
        </a:p>
      </dgm:t>
    </dgm:pt>
    <dgm:pt modelId="{71EB7478-388D-45E1-BAAF-139C3295E5E8}" type="parTrans" cxnId="{7CE2E56D-C5EF-4A14-BAE2-F63B59F0CB36}">
      <dgm:prSet/>
      <dgm:spPr/>
      <dgm:t>
        <a:bodyPr/>
        <a:lstStyle/>
        <a:p>
          <a:endParaRPr lang="en-IE"/>
        </a:p>
      </dgm:t>
    </dgm:pt>
    <dgm:pt modelId="{F9386A20-3F9F-4684-B3BC-092B676416EF}">
      <dgm:prSet/>
      <dgm:spPr>
        <a:noFill/>
        <a:ln>
          <a:noFill/>
        </a:ln>
      </dgm:spPr>
      <dgm:t>
        <a:bodyPr/>
        <a:lstStyle/>
        <a:p>
          <a:r>
            <a:rPr lang="en-US" dirty="0"/>
            <a:t>-</a:t>
          </a:r>
          <a:endParaRPr lang="en-IE" dirty="0"/>
        </a:p>
      </dgm:t>
    </dgm:pt>
    <dgm:pt modelId="{24BD848B-5180-45C4-B5A5-6D2A91E5D903}" type="sibTrans" cxnId="{CC079ED6-983E-4EB2-8D54-AE28D44A6DB5}">
      <dgm:prSet/>
      <dgm:spPr/>
      <dgm:t>
        <a:bodyPr/>
        <a:lstStyle/>
        <a:p>
          <a:endParaRPr lang="en-IE"/>
        </a:p>
      </dgm:t>
    </dgm:pt>
    <dgm:pt modelId="{3D26E581-E497-4753-A2C8-8FBBFD778AAA}" type="parTrans" cxnId="{CC079ED6-983E-4EB2-8D54-AE28D44A6DB5}">
      <dgm:prSet/>
      <dgm:spPr/>
      <dgm:t>
        <a:bodyPr/>
        <a:lstStyle/>
        <a:p>
          <a:endParaRPr lang="en-IE"/>
        </a:p>
      </dgm:t>
    </dgm:pt>
    <dgm:pt modelId="{AEE7C44F-EB41-4F75-9497-961537A5C3B7}">
      <dgm:prSet phldrT="[Text]"/>
      <dgm:spPr>
        <a:noFill/>
        <a:ln>
          <a:noFill/>
        </a:ln>
      </dgm:spPr>
      <dgm:t>
        <a:bodyPr/>
        <a:lstStyle/>
        <a:p>
          <a:r>
            <a:rPr lang="en-US" dirty="0"/>
            <a:t>-</a:t>
          </a:r>
          <a:endParaRPr lang="en-IE" dirty="0"/>
        </a:p>
      </dgm:t>
    </dgm:pt>
    <dgm:pt modelId="{774F4019-EF66-4CAC-874B-AC24FA092527}" type="sibTrans" cxnId="{CD26202B-689C-453B-ABD8-42F396251A5F}">
      <dgm:prSet/>
      <dgm:spPr/>
      <dgm:t>
        <a:bodyPr/>
        <a:lstStyle/>
        <a:p>
          <a:endParaRPr lang="en-IE"/>
        </a:p>
      </dgm:t>
    </dgm:pt>
    <dgm:pt modelId="{CF35017C-51D2-43D0-833E-9AFF5C8D745D}" type="parTrans" cxnId="{CD26202B-689C-453B-ABD8-42F396251A5F}">
      <dgm:prSet/>
      <dgm:spPr/>
      <dgm:t>
        <a:bodyPr/>
        <a:lstStyle/>
        <a:p>
          <a:endParaRPr lang="en-IE"/>
        </a:p>
      </dgm:t>
    </dgm:pt>
    <dgm:pt modelId="{9A2341FE-E269-45C0-9980-78EA7D60083E}" type="pres">
      <dgm:prSet presAssocID="{4447BC9C-9E72-4F27-942D-A8A1805A16B3}" presName="Name0" presStyleCnt="0">
        <dgm:presLayoutVars>
          <dgm:chMax val="7"/>
          <dgm:chPref val="7"/>
          <dgm:dir/>
        </dgm:presLayoutVars>
      </dgm:prSet>
      <dgm:spPr/>
    </dgm:pt>
    <dgm:pt modelId="{2562F24C-7462-4848-A666-54D9BCA114DF}" type="pres">
      <dgm:prSet presAssocID="{4447BC9C-9E72-4F27-942D-A8A1805A16B3}" presName="Name1" presStyleCnt="0"/>
      <dgm:spPr/>
    </dgm:pt>
    <dgm:pt modelId="{7DE082FA-52D9-4541-830E-9D4ECC15C259}" type="pres">
      <dgm:prSet presAssocID="{4447BC9C-9E72-4F27-942D-A8A1805A16B3}" presName="cycle" presStyleCnt="0"/>
      <dgm:spPr/>
    </dgm:pt>
    <dgm:pt modelId="{6794562C-9030-4E5E-B499-083B45F48F9D}" type="pres">
      <dgm:prSet presAssocID="{4447BC9C-9E72-4F27-942D-A8A1805A16B3}" presName="srcNode" presStyleLbl="node1" presStyleIdx="0" presStyleCnt="6"/>
      <dgm:spPr/>
    </dgm:pt>
    <dgm:pt modelId="{CDDC0E06-BE70-45F9-9471-DF401EE7ACC3}" type="pres">
      <dgm:prSet presAssocID="{4447BC9C-9E72-4F27-942D-A8A1805A16B3}" presName="conn" presStyleLbl="parChTrans1D2" presStyleIdx="0" presStyleCnt="1"/>
      <dgm:spPr/>
    </dgm:pt>
    <dgm:pt modelId="{D7907EE0-0056-4C41-8D65-58DDE7AA15CB}" type="pres">
      <dgm:prSet presAssocID="{4447BC9C-9E72-4F27-942D-A8A1805A16B3}" presName="extraNode" presStyleLbl="node1" presStyleIdx="0" presStyleCnt="6"/>
      <dgm:spPr/>
    </dgm:pt>
    <dgm:pt modelId="{A83F25B7-9D98-430A-91D6-D81A60CBCADE}" type="pres">
      <dgm:prSet presAssocID="{4447BC9C-9E72-4F27-942D-A8A1805A16B3}" presName="dstNode" presStyleLbl="node1" presStyleIdx="0" presStyleCnt="6"/>
      <dgm:spPr/>
    </dgm:pt>
    <dgm:pt modelId="{3B27C6D9-9BA3-49BE-8920-CD5A7806964D}" type="pres">
      <dgm:prSet presAssocID="{E3C87C1E-BB5A-406B-9516-7B9F1AFEF5BA}" presName="text_1" presStyleLbl="node1" presStyleIdx="0" presStyleCnt="6">
        <dgm:presLayoutVars>
          <dgm:bulletEnabled val="1"/>
        </dgm:presLayoutVars>
      </dgm:prSet>
      <dgm:spPr/>
    </dgm:pt>
    <dgm:pt modelId="{DBAC810C-5E99-4F6B-AD02-9EB71A54D30F}" type="pres">
      <dgm:prSet presAssocID="{E3C87C1E-BB5A-406B-9516-7B9F1AFEF5BA}" presName="accent_1" presStyleCnt="0"/>
      <dgm:spPr/>
    </dgm:pt>
    <dgm:pt modelId="{D28D8CB4-4B8A-4368-8855-AEC0E0109FD7}" type="pres">
      <dgm:prSet presAssocID="{E3C87C1E-BB5A-406B-9516-7B9F1AFEF5BA}" presName="accentRepeatNode" presStyleLbl="solidFgAcc1" presStyleIdx="0" presStyleCnt="6"/>
      <dgm:spPr>
        <a:noFill/>
        <a:ln>
          <a:noFill/>
        </a:ln>
      </dgm:spPr>
      <dgm:extLst>
        <a:ext uri="{E40237B7-FDA0-4F09-8148-C483321AD2D9}">
          <dgm14:cNvPr xmlns:dgm14="http://schemas.microsoft.com/office/drawing/2010/diagram" id="0" name="" descr="aaa"/>
        </a:ext>
      </dgm:extLst>
    </dgm:pt>
    <dgm:pt modelId="{3907EB92-149F-6646-896D-667734478E0F}" type="pres">
      <dgm:prSet presAssocID="{81B674E7-553D-4B31-B155-AA9F85CCAEA0}" presName="text_2" presStyleLbl="node1" presStyleIdx="1" presStyleCnt="6">
        <dgm:presLayoutVars>
          <dgm:bulletEnabled val="1"/>
        </dgm:presLayoutVars>
      </dgm:prSet>
      <dgm:spPr/>
    </dgm:pt>
    <dgm:pt modelId="{C9B39740-7E7F-5449-A63E-4021615461B9}" type="pres">
      <dgm:prSet presAssocID="{81B674E7-553D-4B31-B155-AA9F85CCAEA0}" presName="accent_2" presStyleCnt="0"/>
      <dgm:spPr/>
    </dgm:pt>
    <dgm:pt modelId="{BC0315FA-8250-4C83-A143-2677B5803B92}" type="pres">
      <dgm:prSet presAssocID="{81B674E7-553D-4B31-B155-AA9F85CCAEA0}" presName="accentRepeatNode" presStyleLbl="solidFgAcc1" presStyleIdx="1" presStyleCnt="6"/>
      <dgm:spPr>
        <a:ln>
          <a:solidFill>
            <a:schemeClr val="accent5"/>
          </a:solidFill>
        </a:ln>
      </dgm:spPr>
    </dgm:pt>
    <dgm:pt modelId="{B9966F8D-7ED2-A248-824F-098854CA0E84}" type="pres">
      <dgm:prSet presAssocID="{AEE7C44F-EB41-4F75-9497-961537A5C3B7}" presName="text_3" presStyleLbl="node1" presStyleIdx="2" presStyleCnt="6">
        <dgm:presLayoutVars>
          <dgm:bulletEnabled val="1"/>
        </dgm:presLayoutVars>
      </dgm:prSet>
      <dgm:spPr/>
    </dgm:pt>
    <dgm:pt modelId="{22678CAF-D7C3-7844-83EB-E62B6F93DD27}" type="pres">
      <dgm:prSet presAssocID="{AEE7C44F-EB41-4F75-9497-961537A5C3B7}" presName="accent_3" presStyleCnt="0"/>
      <dgm:spPr/>
    </dgm:pt>
    <dgm:pt modelId="{7165B850-81A8-43E6-BEC1-AAD4200F0F35}" type="pres">
      <dgm:prSet presAssocID="{AEE7C44F-EB41-4F75-9497-961537A5C3B7}" presName="accentRepeatNode" presStyleLbl="solidFgAcc1" presStyleIdx="2" presStyleCnt="6"/>
      <dgm:spPr>
        <a:noFill/>
        <a:ln>
          <a:noFill/>
        </a:ln>
      </dgm:spPr>
    </dgm:pt>
    <dgm:pt modelId="{288944B4-37CD-A849-9808-6F7D8D90221D}" type="pres">
      <dgm:prSet presAssocID="{F9386A20-3F9F-4684-B3BC-092B676416EF}" presName="text_4" presStyleLbl="node1" presStyleIdx="3" presStyleCnt="6">
        <dgm:presLayoutVars>
          <dgm:bulletEnabled val="1"/>
        </dgm:presLayoutVars>
      </dgm:prSet>
      <dgm:spPr/>
    </dgm:pt>
    <dgm:pt modelId="{7E4CF060-4B29-AF4F-97B0-239E6812279A}" type="pres">
      <dgm:prSet presAssocID="{F9386A20-3F9F-4684-B3BC-092B676416EF}" presName="accent_4" presStyleCnt="0"/>
      <dgm:spPr/>
    </dgm:pt>
    <dgm:pt modelId="{22CD3E0D-6DAF-4937-88EF-3BB9FAB593A9}" type="pres">
      <dgm:prSet presAssocID="{F9386A20-3F9F-4684-B3BC-092B676416EF}" presName="accentRepeatNode" presStyleLbl="solidFgAcc1" presStyleIdx="3" presStyleCnt="6"/>
      <dgm:spPr>
        <a:noFill/>
        <a:ln>
          <a:noFill/>
        </a:ln>
      </dgm:spPr>
    </dgm:pt>
    <dgm:pt modelId="{96FBBC26-548A-9E47-BAB8-7A9C0B5F7E58}" type="pres">
      <dgm:prSet presAssocID="{CA92B603-72DE-43A2-8BE3-03C9B11F1958}" presName="text_5" presStyleLbl="node1" presStyleIdx="4" presStyleCnt="6">
        <dgm:presLayoutVars>
          <dgm:bulletEnabled val="1"/>
        </dgm:presLayoutVars>
      </dgm:prSet>
      <dgm:spPr/>
    </dgm:pt>
    <dgm:pt modelId="{35735E04-A523-EB4E-B241-7F4108AEC8C2}" type="pres">
      <dgm:prSet presAssocID="{CA92B603-72DE-43A2-8BE3-03C9B11F1958}" presName="accent_5" presStyleCnt="0"/>
      <dgm:spPr/>
    </dgm:pt>
    <dgm:pt modelId="{55B355D5-B087-4F65-A243-31DC48ECE020}" type="pres">
      <dgm:prSet presAssocID="{CA92B603-72DE-43A2-8BE3-03C9B11F1958}" presName="accentRepeatNode" presStyleLbl="solidFgAcc1" presStyleIdx="4" presStyleCnt="6"/>
      <dgm:spPr>
        <a:noFill/>
        <a:ln>
          <a:noFill/>
        </a:ln>
      </dgm:spPr>
    </dgm:pt>
    <dgm:pt modelId="{859F344E-73B1-044C-BF02-24BE146C6D30}" type="pres">
      <dgm:prSet presAssocID="{6549DA2D-C9E3-E244-8900-12F9041A1F68}" presName="text_6" presStyleLbl="node1" presStyleIdx="5" presStyleCnt="6">
        <dgm:presLayoutVars>
          <dgm:bulletEnabled val="1"/>
        </dgm:presLayoutVars>
      </dgm:prSet>
      <dgm:spPr/>
    </dgm:pt>
    <dgm:pt modelId="{315BED50-10A9-C240-9C5F-3D1A2B002ABB}" type="pres">
      <dgm:prSet presAssocID="{6549DA2D-C9E3-E244-8900-12F9041A1F68}" presName="accent_6" presStyleCnt="0"/>
      <dgm:spPr/>
    </dgm:pt>
    <dgm:pt modelId="{35056529-D278-F847-A194-9F4972E78575}" type="pres">
      <dgm:prSet presAssocID="{6549DA2D-C9E3-E244-8900-12F9041A1F68}" presName="accentRepeatNode" presStyleLbl="solidFgAcc1" presStyleIdx="5" presStyleCnt="6"/>
      <dgm:spPr>
        <a:noFill/>
        <a:ln>
          <a:noFill/>
        </a:ln>
      </dgm:spPr>
    </dgm:pt>
  </dgm:ptLst>
  <dgm:cxnLst>
    <dgm:cxn modelId="{1A483F02-C91B-1A41-AFB5-60C55320251D}" type="presOf" srcId="{CA92B603-72DE-43A2-8BE3-03C9B11F1958}" destId="{96FBBC26-548A-9E47-BAB8-7A9C0B5F7E58}" srcOrd="0" destOrd="0" presId="urn:microsoft.com/office/officeart/2008/layout/VerticalCurvedList"/>
    <dgm:cxn modelId="{3644640B-FF8F-469D-9B79-C307C719BFBA}" srcId="{4447BC9C-9E72-4F27-942D-A8A1805A16B3}" destId="{81B674E7-553D-4B31-B155-AA9F85CCAEA0}" srcOrd="1" destOrd="0" parTransId="{04787541-50AB-49DB-90F0-0BF6CA2033F3}" sibTransId="{7576C90B-FD66-428B-8446-8070E4C22B4E}"/>
    <dgm:cxn modelId="{B91EAB2A-AF86-D049-88FD-E448485DD4B3}" type="presOf" srcId="{81B674E7-553D-4B31-B155-AA9F85CCAEA0}" destId="{3907EB92-149F-6646-896D-667734478E0F}" srcOrd="0" destOrd="0" presId="urn:microsoft.com/office/officeart/2008/layout/VerticalCurvedList"/>
    <dgm:cxn modelId="{CD26202B-689C-453B-ABD8-42F396251A5F}" srcId="{4447BC9C-9E72-4F27-942D-A8A1805A16B3}" destId="{AEE7C44F-EB41-4F75-9497-961537A5C3B7}" srcOrd="2" destOrd="0" parTransId="{CF35017C-51D2-43D0-833E-9AFF5C8D745D}" sibTransId="{774F4019-EF66-4CAC-874B-AC24FA092527}"/>
    <dgm:cxn modelId="{D6BE3237-A6F4-4143-AF13-7734C2DCA865}" type="presOf" srcId="{F3F48E86-0172-4242-9893-630B7773E34D}" destId="{CDDC0E06-BE70-45F9-9471-DF401EE7ACC3}" srcOrd="0" destOrd="0" presId="urn:microsoft.com/office/officeart/2008/layout/VerticalCurvedList"/>
    <dgm:cxn modelId="{51EB9044-6E73-C448-96F3-558B3E1E80BF}" type="presOf" srcId="{F9386A20-3F9F-4684-B3BC-092B676416EF}" destId="{288944B4-37CD-A849-9808-6F7D8D90221D}" srcOrd="0" destOrd="0" presId="urn:microsoft.com/office/officeart/2008/layout/VerticalCurvedList"/>
    <dgm:cxn modelId="{1B839D45-18A4-4448-9760-576E8C366D11}" srcId="{4447BC9C-9E72-4F27-942D-A8A1805A16B3}" destId="{6549DA2D-C9E3-E244-8900-12F9041A1F68}" srcOrd="5" destOrd="0" parTransId="{DE2C0AFB-5900-7940-B8AD-E185EC746A3D}" sibTransId="{55340A70-47C9-A645-B4D5-646673B0D317}"/>
    <dgm:cxn modelId="{0A7CD05A-EF1F-7D4B-8D2C-C10F91EA4978}" type="presOf" srcId="{6549DA2D-C9E3-E244-8900-12F9041A1F68}" destId="{859F344E-73B1-044C-BF02-24BE146C6D30}" srcOrd="0" destOrd="0" presId="urn:microsoft.com/office/officeart/2008/layout/VerticalCurvedList"/>
    <dgm:cxn modelId="{7CE2E56D-C5EF-4A14-BAE2-F63B59F0CB36}" srcId="{4447BC9C-9E72-4F27-942D-A8A1805A16B3}" destId="{CA92B603-72DE-43A2-8BE3-03C9B11F1958}" srcOrd="4" destOrd="0" parTransId="{71EB7478-388D-45E1-BAAF-139C3295E5E8}" sibTransId="{1B13E30A-C84D-49CE-A40F-D907C50D1986}"/>
    <dgm:cxn modelId="{EC264078-8989-469C-A7F1-89D6EEC7BF13}" type="presOf" srcId="{E3C87C1E-BB5A-406B-9516-7B9F1AFEF5BA}" destId="{3B27C6D9-9BA3-49BE-8920-CD5A7806964D}" srcOrd="0" destOrd="0" presId="urn:microsoft.com/office/officeart/2008/layout/VerticalCurvedList"/>
    <dgm:cxn modelId="{01C065A3-2DF4-4FDF-9C5C-D001D79FA5C3}" type="presOf" srcId="{4447BC9C-9E72-4F27-942D-A8A1805A16B3}" destId="{9A2341FE-E269-45C0-9980-78EA7D60083E}" srcOrd="0" destOrd="0" presId="urn:microsoft.com/office/officeart/2008/layout/VerticalCurvedList"/>
    <dgm:cxn modelId="{8DD2ADB2-3B80-4BF2-B487-B43C312ADD26}" srcId="{4447BC9C-9E72-4F27-942D-A8A1805A16B3}" destId="{E3C87C1E-BB5A-406B-9516-7B9F1AFEF5BA}" srcOrd="0" destOrd="0" parTransId="{087BA63F-8CCC-44CC-B341-0B3A1F4319B1}" sibTransId="{F3F48E86-0172-4242-9893-630B7773E34D}"/>
    <dgm:cxn modelId="{69AD6FC4-61F3-A441-AFD9-51E5AC3B91D3}" type="presOf" srcId="{AEE7C44F-EB41-4F75-9497-961537A5C3B7}" destId="{B9966F8D-7ED2-A248-824F-098854CA0E84}" srcOrd="0" destOrd="0" presId="urn:microsoft.com/office/officeart/2008/layout/VerticalCurvedList"/>
    <dgm:cxn modelId="{CC079ED6-983E-4EB2-8D54-AE28D44A6DB5}" srcId="{4447BC9C-9E72-4F27-942D-A8A1805A16B3}" destId="{F9386A20-3F9F-4684-B3BC-092B676416EF}" srcOrd="3" destOrd="0" parTransId="{3D26E581-E497-4753-A2C8-8FBBFD778AAA}" sibTransId="{24BD848B-5180-45C4-B5A5-6D2A91E5D903}"/>
    <dgm:cxn modelId="{C817415B-6C99-4162-A438-39D50E4440C6}" type="presParOf" srcId="{9A2341FE-E269-45C0-9980-78EA7D60083E}" destId="{2562F24C-7462-4848-A666-54D9BCA114DF}" srcOrd="0" destOrd="0" presId="urn:microsoft.com/office/officeart/2008/layout/VerticalCurvedList"/>
    <dgm:cxn modelId="{9F27490B-9AF7-4B7F-A8CD-44FF98EA321F}" type="presParOf" srcId="{2562F24C-7462-4848-A666-54D9BCA114DF}" destId="{7DE082FA-52D9-4541-830E-9D4ECC15C259}" srcOrd="0" destOrd="0" presId="urn:microsoft.com/office/officeart/2008/layout/VerticalCurvedList"/>
    <dgm:cxn modelId="{9D401F74-D9A5-42E4-BC1D-AC6C15D3C589}" type="presParOf" srcId="{7DE082FA-52D9-4541-830E-9D4ECC15C259}" destId="{6794562C-9030-4E5E-B499-083B45F48F9D}" srcOrd="0" destOrd="0" presId="urn:microsoft.com/office/officeart/2008/layout/VerticalCurvedList"/>
    <dgm:cxn modelId="{2B6150B1-C59C-47F7-97A3-FD6DB1E7589A}" type="presParOf" srcId="{7DE082FA-52D9-4541-830E-9D4ECC15C259}" destId="{CDDC0E06-BE70-45F9-9471-DF401EE7ACC3}" srcOrd="1" destOrd="0" presId="urn:microsoft.com/office/officeart/2008/layout/VerticalCurvedList"/>
    <dgm:cxn modelId="{383350B6-3875-4694-A4A5-7D7F1037A84B}" type="presParOf" srcId="{7DE082FA-52D9-4541-830E-9D4ECC15C259}" destId="{D7907EE0-0056-4C41-8D65-58DDE7AA15CB}" srcOrd="2" destOrd="0" presId="urn:microsoft.com/office/officeart/2008/layout/VerticalCurvedList"/>
    <dgm:cxn modelId="{B1DB6B11-BCB4-4C61-9480-BFBFFE28397E}" type="presParOf" srcId="{7DE082FA-52D9-4541-830E-9D4ECC15C259}" destId="{A83F25B7-9D98-430A-91D6-D81A60CBCADE}" srcOrd="3" destOrd="0" presId="urn:microsoft.com/office/officeart/2008/layout/VerticalCurvedList"/>
    <dgm:cxn modelId="{A3EBE42A-523E-4504-8FA6-C35F4AECB64B}" type="presParOf" srcId="{2562F24C-7462-4848-A666-54D9BCA114DF}" destId="{3B27C6D9-9BA3-49BE-8920-CD5A7806964D}" srcOrd="1" destOrd="0" presId="urn:microsoft.com/office/officeart/2008/layout/VerticalCurvedList"/>
    <dgm:cxn modelId="{1A133BA2-6107-4504-8B5D-8574A22BADA6}" type="presParOf" srcId="{2562F24C-7462-4848-A666-54D9BCA114DF}" destId="{DBAC810C-5E99-4F6B-AD02-9EB71A54D30F}" srcOrd="2" destOrd="0" presId="urn:microsoft.com/office/officeart/2008/layout/VerticalCurvedList"/>
    <dgm:cxn modelId="{0145FA28-2FF1-4B64-872A-9E7BFE58B47D}" type="presParOf" srcId="{DBAC810C-5E99-4F6B-AD02-9EB71A54D30F}" destId="{D28D8CB4-4B8A-4368-8855-AEC0E0109FD7}" srcOrd="0" destOrd="0" presId="urn:microsoft.com/office/officeart/2008/layout/VerticalCurvedList"/>
    <dgm:cxn modelId="{51C44A3A-1967-714C-8F65-4190A50E917C}" type="presParOf" srcId="{2562F24C-7462-4848-A666-54D9BCA114DF}" destId="{3907EB92-149F-6646-896D-667734478E0F}" srcOrd="3" destOrd="0" presId="urn:microsoft.com/office/officeart/2008/layout/VerticalCurvedList"/>
    <dgm:cxn modelId="{7B40DCCD-5194-4345-98A8-BF89AC5BE60B}" type="presParOf" srcId="{2562F24C-7462-4848-A666-54D9BCA114DF}" destId="{C9B39740-7E7F-5449-A63E-4021615461B9}" srcOrd="4" destOrd="0" presId="urn:microsoft.com/office/officeart/2008/layout/VerticalCurvedList"/>
    <dgm:cxn modelId="{59CEC69D-FB09-1C44-ABF0-E8D8595C700E}" type="presParOf" srcId="{C9B39740-7E7F-5449-A63E-4021615461B9}" destId="{BC0315FA-8250-4C83-A143-2677B5803B92}" srcOrd="0" destOrd="0" presId="urn:microsoft.com/office/officeart/2008/layout/VerticalCurvedList"/>
    <dgm:cxn modelId="{887258D9-221D-6648-A4A5-14DBE7EE43A5}" type="presParOf" srcId="{2562F24C-7462-4848-A666-54D9BCA114DF}" destId="{B9966F8D-7ED2-A248-824F-098854CA0E84}" srcOrd="5" destOrd="0" presId="urn:microsoft.com/office/officeart/2008/layout/VerticalCurvedList"/>
    <dgm:cxn modelId="{2BB04551-283D-BE43-AE05-4FF15DA77152}" type="presParOf" srcId="{2562F24C-7462-4848-A666-54D9BCA114DF}" destId="{22678CAF-D7C3-7844-83EB-E62B6F93DD27}" srcOrd="6" destOrd="0" presId="urn:microsoft.com/office/officeart/2008/layout/VerticalCurvedList"/>
    <dgm:cxn modelId="{23BE97DB-283C-2042-83A1-1BB4ADFDCE0E}" type="presParOf" srcId="{22678CAF-D7C3-7844-83EB-E62B6F93DD27}" destId="{7165B850-81A8-43E6-BEC1-AAD4200F0F35}" srcOrd="0" destOrd="0" presId="urn:microsoft.com/office/officeart/2008/layout/VerticalCurvedList"/>
    <dgm:cxn modelId="{2A8FF300-F355-F64B-B9D2-CD22FD643E01}" type="presParOf" srcId="{2562F24C-7462-4848-A666-54D9BCA114DF}" destId="{288944B4-37CD-A849-9808-6F7D8D90221D}" srcOrd="7" destOrd="0" presId="urn:microsoft.com/office/officeart/2008/layout/VerticalCurvedList"/>
    <dgm:cxn modelId="{1C912EDE-9212-5240-B254-69985C35E793}" type="presParOf" srcId="{2562F24C-7462-4848-A666-54D9BCA114DF}" destId="{7E4CF060-4B29-AF4F-97B0-239E6812279A}" srcOrd="8" destOrd="0" presId="urn:microsoft.com/office/officeart/2008/layout/VerticalCurvedList"/>
    <dgm:cxn modelId="{F3025E09-4259-374B-915E-B6D027CACCFB}" type="presParOf" srcId="{7E4CF060-4B29-AF4F-97B0-239E6812279A}" destId="{22CD3E0D-6DAF-4937-88EF-3BB9FAB593A9}" srcOrd="0" destOrd="0" presId="urn:microsoft.com/office/officeart/2008/layout/VerticalCurvedList"/>
    <dgm:cxn modelId="{5BCECCEC-CA17-6A44-ABBB-B40E9940C79F}" type="presParOf" srcId="{2562F24C-7462-4848-A666-54D9BCA114DF}" destId="{96FBBC26-548A-9E47-BAB8-7A9C0B5F7E58}" srcOrd="9" destOrd="0" presId="urn:microsoft.com/office/officeart/2008/layout/VerticalCurvedList"/>
    <dgm:cxn modelId="{9E4E713C-3DA6-2343-A67C-2606AC9E7A07}" type="presParOf" srcId="{2562F24C-7462-4848-A666-54D9BCA114DF}" destId="{35735E04-A523-EB4E-B241-7F4108AEC8C2}" srcOrd="10" destOrd="0" presId="urn:microsoft.com/office/officeart/2008/layout/VerticalCurvedList"/>
    <dgm:cxn modelId="{30AD0B00-AD41-BE47-8EBD-60E1D12957AC}" type="presParOf" srcId="{35735E04-A523-EB4E-B241-7F4108AEC8C2}" destId="{55B355D5-B087-4F65-A243-31DC48ECE020}" srcOrd="0" destOrd="0" presId="urn:microsoft.com/office/officeart/2008/layout/VerticalCurvedList"/>
    <dgm:cxn modelId="{E830640B-DFE6-3344-99E8-FE47C0623CF7}" type="presParOf" srcId="{2562F24C-7462-4848-A666-54D9BCA114DF}" destId="{859F344E-73B1-044C-BF02-24BE146C6D30}" srcOrd="11" destOrd="0" presId="urn:microsoft.com/office/officeart/2008/layout/VerticalCurvedList"/>
    <dgm:cxn modelId="{39F97E76-2321-AA4D-8DBD-3B7892268502}" type="presParOf" srcId="{2562F24C-7462-4848-A666-54D9BCA114DF}" destId="{315BED50-10A9-C240-9C5F-3D1A2B002ABB}" srcOrd="12" destOrd="0" presId="urn:microsoft.com/office/officeart/2008/layout/VerticalCurvedList"/>
    <dgm:cxn modelId="{E7F4A3D5-9C16-094F-BAE0-CD87D3B79EB8}" type="presParOf" srcId="{315BED50-10A9-C240-9C5F-3D1A2B002ABB}" destId="{35056529-D278-F847-A194-9F4972E78575}" srcOrd="0" destOrd="0" presId="urn:microsoft.com/office/officeart/2008/layout/VerticalCurve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447BC9C-9E72-4F27-942D-A8A1805A16B3}" type="doc">
      <dgm:prSet loTypeId="urn:microsoft.com/office/officeart/2008/layout/VerticalCurvedList" loCatId="list" qsTypeId="urn:microsoft.com/office/officeart/2005/8/quickstyle/simple1" qsCatId="simple" csTypeId="urn:microsoft.com/office/officeart/2005/8/colors/accent5_2" csCatId="accent5" phldr="1"/>
      <dgm:spPr/>
      <dgm:t>
        <a:bodyPr/>
        <a:lstStyle/>
        <a:p>
          <a:endParaRPr lang="en-IE"/>
        </a:p>
      </dgm:t>
    </dgm:pt>
    <dgm:pt modelId="{E3C87C1E-BB5A-406B-9516-7B9F1AFEF5BA}">
      <dgm:prSet phldrT="[Text]"/>
      <dgm:spPr>
        <a:noFill/>
        <a:ln>
          <a:noFill/>
        </a:ln>
      </dgm:spPr>
      <dgm:t>
        <a:bodyPr/>
        <a:lstStyle/>
        <a:p>
          <a:r>
            <a:rPr lang="en-US" dirty="0"/>
            <a:t>Introduction</a:t>
          </a:r>
          <a:endParaRPr lang="en-IE" dirty="0"/>
        </a:p>
      </dgm:t>
    </dgm:pt>
    <dgm:pt modelId="{087BA63F-8CCC-44CC-B341-0B3A1F4319B1}" type="parTrans" cxnId="{8DD2ADB2-3B80-4BF2-B487-B43C312ADD26}">
      <dgm:prSet/>
      <dgm:spPr/>
      <dgm:t>
        <a:bodyPr/>
        <a:lstStyle/>
        <a:p>
          <a:endParaRPr lang="en-IE"/>
        </a:p>
      </dgm:t>
    </dgm:pt>
    <dgm:pt modelId="{F3F48E86-0172-4242-9893-630B7773E34D}" type="sibTrans" cxnId="{8DD2ADB2-3B80-4BF2-B487-B43C312ADD26}">
      <dgm:prSet/>
      <dgm:spPr>
        <a:ln>
          <a:solidFill>
            <a:schemeClr val="bg2"/>
          </a:solidFill>
        </a:ln>
      </dgm:spPr>
      <dgm:t>
        <a:bodyPr/>
        <a:lstStyle/>
        <a:p>
          <a:endParaRPr lang="en-IE"/>
        </a:p>
      </dgm:t>
    </dgm:pt>
    <dgm:pt modelId="{81B674E7-553D-4B31-B155-AA9F85CCAEA0}">
      <dgm:prSet phldrT="[Text]"/>
      <dgm:spPr>
        <a:noFill/>
        <a:ln>
          <a:noFill/>
        </a:ln>
      </dgm:spPr>
      <dgm:t>
        <a:bodyPr/>
        <a:lstStyle/>
        <a:p>
          <a:r>
            <a:rPr lang="en-US" dirty="0"/>
            <a:t>IFMIF/EVEDA Status</a:t>
          </a:r>
          <a:endParaRPr lang="en-IE" dirty="0"/>
        </a:p>
      </dgm:t>
    </dgm:pt>
    <dgm:pt modelId="{04787541-50AB-49DB-90F0-0BF6CA2033F3}" type="parTrans" cxnId="{3644640B-FF8F-469D-9B79-C307C719BFBA}">
      <dgm:prSet/>
      <dgm:spPr/>
      <dgm:t>
        <a:bodyPr/>
        <a:lstStyle/>
        <a:p>
          <a:endParaRPr lang="en-IE"/>
        </a:p>
      </dgm:t>
    </dgm:pt>
    <dgm:pt modelId="{7576C90B-FD66-428B-8446-8070E4C22B4E}" type="sibTrans" cxnId="{3644640B-FF8F-469D-9B79-C307C719BFBA}">
      <dgm:prSet/>
      <dgm:spPr/>
      <dgm:t>
        <a:bodyPr/>
        <a:lstStyle/>
        <a:p>
          <a:endParaRPr lang="en-IE"/>
        </a:p>
      </dgm:t>
    </dgm:pt>
    <dgm:pt modelId="{AEE7C44F-EB41-4F75-9497-961537A5C3B7}">
      <dgm:prSet phldrT="[Text]"/>
      <dgm:spPr>
        <a:solidFill>
          <a:srgbClr val="2E88C1"/>
        </a:solidFill>
      </dgm:spPr>
      <dgm:t>
        <a:bodyPr/>
        <a:lstStyle/>
        <a:p>
          <a:r>
            <a:rPr lang="en-US" dirty="0"/>
            <a:t>Impact on LIPAc Operation</a:t>
          </a:r>
          <a:endParaRPr lang="en-IE" dirty="0"/>
        </a:p>
      </dgm:t>
    </dgm:pt>
    <dgm:pt modelId="{CF35017C-51D2-43D0-833E-9AFF5C8D745D}" type="parTrans" cxnId="{CD26202B-689C-453B-ABD8-42F396251A5F}">
      <dgm:prSet/>
      <dgm:spPr/>
      <dgm:t>
        <a:bodyPr/>
        <a:lstStyle/>
        <a:p>
          <a:endParaRPr lang="en-IE"/>
        </a:p>
      </dgm:t>
    </dgm:pt>
    <dgm:pt modelId="{774F4019-EF66-4CAC-874B-AC24FA092527}" type="sibTrans" cxnId="{CD26202B-689C-453B-ABD8-42F396251A5F}">
      <dgm:prSet/>
      <dgm:spPr/>
      <dgm:t>
        <a:bodyPr/>
        <a:lstStyle/>
        <a:p>
          <a:endParaRPr lang="en-IE"/>
        </a:p>
      </dgm:t>
    </dgm:pt>
    <dgm:pt modelId="{CA92B603-72DE-43A2-8BE3-03C9B11F1958}">
      <dgm:prSet/>
      <dgm:spPr>
        <a:noFill/>
        <a:ln>
          <a:noFill/>
        </a:ln>
      </dgm:spPr>
      <dgm:t>
        <a:bodyPr/>
        <a:lstStyle/>
        <a:p>
          <a:r>
            <a:rPr lang="en-IE" dirty="0"/>
            <a:t>Outlook</a:t>
          </a:r>
        </a:p>
      </dgm:t>
    </dgm:pt>
    <dgm:pt modelId="{1B13E30A-C84D-49CE-A40F-D907C50D1986}" type="sibTrans" cxnId="{7CE2E56D-C5EF-4A14-BAE2-F63B59F0CB36}">
      <dgm:prSet/>
      <dgm:spPr/>
      <dgm:t>
        <a:bodyPr/>
        <a:lstStyle/>
        <a:p>
          <a:endParaRPr lang="en-IE"/>
        </a:p>
      </dgm:t>
    </dgm:pt>
    <dgm:pt modelId="{71EB7478-388D-45E1-BAAF-139C3295E5E8}" type="parTrans" cxnId="{7CE2E56D-C5EF-4A14-BAE2-F63B59F0CB36}">
      <dgm:prSet/>
      <dgm:spPr/>
      <dgm:t>
        <a:bodyPr/>
        <a:lstStyle/>
        <a:p>
          <a:endParaRPr lang="en-IE"/>
        </a:p>
      </dgm:t>
    </dgm:pt>
    <dgm:pt modelId="{6549DA2D-C9E3-E244-8900-12F9041A1F68}">
      <dgm:prSet/>
      <dgm:spPr>
        <a:noFill/>
        <a:ln>
          <a:noFill/>
        </a:ln>
      </dgm:spPr>
      <dgm:t>
        <a:bodyPr/>
        <a:lstStyle/>
        <a:p>
          <a:r>
            <a:rPr lang="en-IE" dirty="0"/>
            <a:t>Conclusions</a:t>
          </a:r>
        </a:p>
      </dgm:t>
    </dgm:pt>
    <dgm:pt modelId="{DE2C0AFB-5900-7940-B8AD-E185EC746A3D}" type="parTrans" cxnId="{1B839D45-18A4-4448-9760-576E8C366D11}">
      <dgm:prSet/>
      <dgm:spPr/>
      <dgm:t>
        <a:bodyPr/>
        <a:lstStyle/>
        <a:p>
          <a:endParaRPr lang="en-US"/>
        </a:p>
      </dgm:t>
    </dgm:pt>
    <dgm:pt modelId="{55340A70-47C9-A645-B4D5-646673B0D317}" type="sibTrans" cxnId="{1B839D45-18A4-4448-9760-576E8C366D11}">
      <dgm:prSet/>
      <dgm:spPr/>
      <dgm:t>
        <a:bodyPr/>
        <a:lstStyle/>
        <a:p>
          <a:endParaRPr lang="en-US"/>
        </a:p>
      </dgm:t>
    </dgm:pt>
    <dgm:pt modelId="{F9386A20-3F9F-4684-B3BC-092B676416EF}">
      <dgm:prSet/>
      <dgm:spPr>
        <a:noFill/>
        <a:ln>
          <a:noFill/>
        </a:ln>
      </dgm:spPr>
      <dgm:t>
        <a:bodyPr/>
        <a:lstStyle/>
        <a:p>
          <a:r>
            <a:rPr lang="en-US" dirty="0"/>
            <a:t>-</a:t>
          </a:r>
          <a:endParaRPr lang="en-IE" dirty="0"/>
        </a:p>
      </dgm:t>
    </dgm:pt>
    <dgm:pt modelId="{24BD848B-5180-45C4-B5A5-6D2A91E5D903}" type="sibTrans" cxnId="{CC079ED6-983E-4EB2-8D54-AE28D44A6DB5}">
      <dgm:prSet/>
      <dgm:spPr/>
      <dgm:t>
        <a:bodyPr/>
        <a:lstStyle/>
        <a:p>
          <a:endParaRPr lang="en-IE"/>
        </a:p>
      </dgm:t>
    </dgm:pt>
    <dgm:pt modelId="{3D26E581-E497-4753-A2C8-8FBBFD778AAA}" type="parTrans" cxnId="{CC079ED6-983E-4EB2-8D54-AE28D44A6DB5}">
      <dgm:prSet/>
      <dgm:spPr/>
      <dgm:t>
        <a:bodyPr/>
        <a:lstStyle/>
        <a:p>
          <a:endParaRPr lang="en-IE"/>
        </a:p>
      </dgm:t>
    </dgm:pt>
    <dgm:pt modelId="{9A2341FE-E269-45C0-9980-78EA7D60083E}" type="pres">
      <dgm:prSet presAssocID="{4447BC9C-9E72-4F27-942D-A8A1805A16B3}" presName="Name0" presStyleCnt="0">
        <dgm:presLayoutVars>
          <dgm:chMax val="7"/>
          <dgm:chPref val="7"/>
          <dgm:dir/>
        </dgm:presLayoutVars>
      </dgm:prSet>
      <dgm:spPr/>
    </dgm:pt>
    <dgm:pt modelId="{2562F24C-7462-4848-A666-54D9BCA114DF}" type="pres">
      <dgm:prSet presAssocID="{4447BC9C-9E72-4F27-942D-A8A1805A16B3}" presName="Name1" presStyleCnt="0"/>
      <dgm:spPr/>
    </dgm:pt>
    <dgm:pt modelId="{7DE082FA-52D9-4541-830E-9D4ECC15C259}" type="pres">
      <dgm:prSet presAssocID="{4447BC9C-9E72-4F27-942D-A8A1805A16B3}" presName="cycle" presStyleCnt="0"/>
      <dgm:spPr/>
    </dgm:pt>
    <dgm:pt modelId="{6794562C-9030-4E5E-B499-083B45F48F9D}" type="pres">
      <dgm:prSet presAssocID="{4447BC9C-9E72-4F27-942D-A8A1805A16B3}" presName="srcNode" presStyleLbl="node1" presStyleIdx="0" presStyleCnt="6"/>
      <dgm:spPr/>
    </dgm:pt>
    <dgm:pt modelId="{CDDC0E06-BE70-45F9-9471-DF401EE7ACC3}" type="pres">
      <dgm:prSet presAssocID="{4447BC9C-9E72-4F27-942D-A8A1805A16B3}" presName="conn" presStyleLbl="parChTrans1D2" presStyleIdx="0" presStyleCnt="1"/>
      <dgm:spPr/>
    </dgm:pt>
    <dgm:pt modelId="{D7907EE0-0056-4C41-8D65-58DDE7AA15CB}" type="pres">
      <dgm:prSet presAssocID="{4447BC9C-9E72-4F27-942D-A8A1805A16B3}" presName="extraNode" presStyleLbl="node1" presStyleIdx="0" presStyleCnt="6"/>
      <dgm:spPr/>
    </dgm:pt>
    <dgm:pt modelId="{A83F25B7-9D98-430A-91D6-D81A60CBCADE}" type="pres">
      <dgm:prSet presAssocID="{4447BC9C-9E72-4F27-942D-A8A1805A16B3}" presName="dstNode" presStyleLbl="node1" presStyleIdx="0" presStyleCnt="6"/>
      <dgm:spPr/>
    </dgm:pt>
    <dgm:pt modelId="{3B27C6D9-9BA3-49BE-8920-CD5A7806964D}" type="pres">
      <dgm:prSet presAssocID="{E3C87C1E-BB5A-406B-9516-7B9F1AFEF5BA}" presName="text_1" presStyleLbl="node1" presStyleIdx="0" presStyleCnt="6">
        <dgm:presLayoutVars>
          <dgm:bulletEnabled val="1"/>
        </dgm:presLayoutVars>
      </dgm:prSet>
      <dgm:spPr/>
    </dgm:pt>
    <dgm:pt modelId="{DBAC810C-5E99-4F6B-AD02-9EB71A54D30F}" type="pres">
      <dgm:prSet presAssocID="{E3C87C1E-BB5A-406B-9516-7B9F1AFEF5BA}" presName="accent_1" presStyleCnt="0"/>
      <dgm:spPr/>
    </dgm:pt>
    <dgm:pt modelId="{D28D8CB4-4B8A-4368-8855-AEC0E0109FD7}" type="pres">
      <dgm:prSet presAssocID="{E3C87C1E-BB5A-406B-9516-7B9F1AFEF5BA}" presName="accentRepeatNode" presStyleLbl="solidFgAcc1" presStyleIdx="0" presStyleCnt="6"/>
      <dgm:spPr>
        <a:noFill/>
        <a:ln>
          <a:noFill/>
        </a:ln>
      </dgm:spPr>
      <dgm:extLst>
        <a:ext uri="{E40237B7-FDA0-4F09-8148-C483321AD2D9}">
          <dgm14:cNvPr xmlns:dgm14="http://schemas.microsoft.com/office/drawing/2010/diagram" id="0" name="" descr="aaa"/>
        </a:ext>
      </dgm:extLst>
    </dgm:pt>
    <dgm:pt modelId="{3907EB92-149F-6646-896D-667734478E0F}" type="pres">
      <dgm:prSet presAssocID="{81B674E7-553D-4B31-B155-AA9F85CCAEA0}" presName="text_2" presStyleLbl="node1" presStyleIdx="1" presStyleCnt="6">
        <dgm:presLayoutVars>
          <dgm:bulletEnabled val="1"/>
        </dgm:presLayoutVars>
      </dgm:prSet>
      <dgm:spPr/>
    </dgm:pt>
    <dgm:pt modelId="{C9B39740-7E7F-5449-A63E-4021615461B9}" type="pres">
      <dgm:prSet presAssocID="{81B674E7-553D-4B31-B155-AA9F85CCAEA0}" presName="accent_2" presStyleCnt="0"/>
      <dgm:spPr/>
    </dgm:pt>
    <dgm:pt modelId="{BC0315FA-8250-4C83-A143-2677B5803B92}" type="pres">
      <dgm:prSet presAssocID="{81B674E7-553D-4B31-B155-AA9F85CCAEA0}" presName="accentRepeatNode" presStyleLbl="solidFgAcc1" presStyleIdx="1" presStyleCnt="6"/>
      <dgm:spPr>
        <a:noFill/>
        <a:ln>
          <a:noFill/>
        </a:ln>
      </dgm:spPr>
    </dgm:pt>
    <dgm:pt modelId="{B9966F8D-7ED2-A248-824F-098854CA0E84}" type="pres">
      <dgm:prSet presAssocID="{AEE7C44F-EB41-4F75-9497-961537A5C3B7}" presName="text_3" presStyleLbl="node1" presStyleIdx="2" presStyleCnt="6">
        <dgm:presLayoutVars>
          <dgm:bulletEnabled val="1"/>
        </dgm:presLayoutVars>
      </dgm:prSet>
      <dgm:spPr/>
    </dgm:pt>
    <dgm:pt modelId="{22678CAF-D7C3-7844-83EB-E62B6F93DD27}" type="pres">
      <dgm:prSet presAssocID="{AEE7C44F-EB41-4F75-9497-961537A5C3B7}" presName="accent_3" presStyleCnt="0"/>
      <dgm:spPr/>
    </dgm:pt>
    <dgm:pt modelId="{7165B850-81A8-43E6-BEC1-AAD4200F0F35}" type="pres">
      <dgm:prSet presAssocID="{AEE7C44F-EB41-4F75-9497-961537A5C3B7}" presName="accentRepeatNode" presStyleLbl="solidFgAcc1" presStyleIdx="2" presStyleCnt="6"/>
      <dgm:spPr>
        <a:ln>
          <a:solidFill>
            <a:schemeClr val="accent5"/>
          </a:solidFill>
        </a:ln>
      </dgm:spPr>
    </dgm:pt>
    <dgm:pt modelId="{288944B4-37CD-A849-9808-6F7D8D90221D}" type="pres">
      <dgm:prSet presAssocID="{F9386A20-3F9F-4684-B3BC-092B676416EF}" presName="text_4" presStyleLbl="node1" presStyleIdx="3" presStyleCnt="6">
        <dgm:presLayoutVars>
          <dgm:bulletEnabled val="1"/>
        </dgm:presLayoutVars>
      </dgm:prSet>
      <dgm:spPr/>
    </dgm:pt>
    <dgm:pt modelId="{7E4CF060-4B29-AF4F-97B0-239E6812279A}" type="pres">
      <dgm:prSet presAssocID="{F9386A20-3F9F-4684-B3BC-092B676416EF}" presName="accent_4" presStyleCnt="0"/>
      <dgm:spPr/>
    </dgm:pt>
    <dgm:pt modelId="{22CD3E0D-6DAF-4937-88EF-3BB9FAB593A9}" type="pres">
      <dgm:prSet presAssocID="{F9386A20-3F9F-4684-B3BC-092B676416EF}" presName="accentRepeatNode" presStyleLbl="solidFgAcc1" presStyleIdx="3" presStyleCnt="6"/>
      <dgm:spPr>
        <a:noFill/>
        <a:ln>
          <a:noFill/>
        </a:ln>
      </dgm:spPr>
    </dgm:pt>
    <dgm:pt modelId="{96FBBC26-548A-9E47-BAB8-7A9C0B5F7E58}" type="pres">
      <dgm:prSet presAssocID="{CA92B603-72DE-43A2-8BE3-03C9B11F1958}" presName="text_5" presStyleLbl="node1" presStyleIdx="4" presStyleCnt="6">
        <dgm:presLayoutVars>
          <dgm:bulletEnabled val="1"/>
        </dgm:presLayoutVars>
      </dgm:prSet>
      <dgm:spPr/>
    </dgm:pt>
    <dgm:pt modelId="{35735E04-A523-EB4E-B241-7F4108AEC8C2}" type="pres">
      <dgm:prSet presAssocID="{CA92B603-72DE-43A2-8BE3-03C9B11F1958}" presName="accent_5" presStyleCnt="0"/>
      <dgm:spPr/>
    </dgm:pt>
    <dgm:pt modelId="{55B355D5-B087-4F65-A243-31DC48ECE020}" type="pres">
      <dgm:prSet presAssocID="{CA92B603-72DE-43A2-8BE3-03C9B11F1958}" presName="accentRepeatNode" presStyleLbl="solidFgAcc1" presStyleIdx="4" presStyleCnt="6"/>
      <dgm:spPr>
        <a:noFill/>
        <a:ln>
          <a:noFill/>
        </a:ln>
      </dgm:spPr>
    </dgm:pt>
    <dgm:pt modelId="{859F344E-73B1-044C-BF02-24BE146C6D30}" type="pres">
      <dgm:prSet presAssocID="{6549DA2D-C9E3-E244-8900-12F9041A1F68}" presName="text_6" presStyleLbl="node1" presStyleIdx="5" presStyleCnt="6">
        <dgm:presLayoutVars>
          <dgm:bulletEnabled val="1"/>
        </dgm:presLayoutVars>
      </dgm:prSet>
      <dgm:spPr/>
    </dgm:pt>
    <dgm:pt modelId="{315BED50-10A9-C240-9C5F-3D1A2B002ABB}" type="pres">
      <dgm:prSet presAssocID="{6549DA2D-C9E3-E244-8900-12F9041A1F68}" presName="accent_6" presStyleCnt="0"/>
      <dgm:spPr/>
    </dgm:pt>
    <dgm:pt modelId="{35056529-D278-F847-A194-9F4972E78575}" type="pres">
      <dgm:prSet presAssocID="{6549DA2D-C9E3-E244-8900-12F9041A1F68}" presName="accentRepeatNode" presStyleLbl="solidFgAcc1" presStyleIdx="5" presStyleCnt="6"/>
      <dgm:spPr>
        <a:noFill/>
        <a:ln>
          <a:noFill/>
        </a:ln>
      </dgm:spPr>
    </dgm:pt>
  </dgm:ptLst>
  <dgm:cxnLst>
    <dgm:cxn modelId="{1A483F02-C91B-1A41-AFB5-60C55320251D}" type="presOf" srcId="{CA92B603-72DE-43A2-8BE3-03C9B11F1958}" destId="{96FBBC26-548A-9E47-BAB8-7A9C0B5F7E58}" srcOrd="0" destOrd="0" presId="urn:microsoft.com/office/officeart/2008/layout/VerticalCurvedList"/>
    <dgm:cxn modelId="{3644640B-FF8F-469D-9B79-C307C719BFBA}" srcId="{4447BC9C-9E72-4F27-942D-A8A1805A16B3}" destId="{81B674E7-553D-4B31-B155-AA9F85CCAEA0}" srcOrd="1" destOrd="0" parTransId="{04787541-50AB-49DB-90F0-0BF6CA2033F3}" sibTransId="{7576C90B-FD66-428B-8446-8070E4C22B4E}"/>
    <dgm:cxn modelId="{B91EAB2A-AF86-D049-88FD-E448485DD4B3}" type="presOf" srcId="{81B674E7-553D-4B31-B155-AA9F85CCAEA0}" destId="{3907EB92-149F-6646-896D-667734478E0F}" srcOrd="0" destOrd="0" presId="urn:microsoft.com/office/officeart/2008/layout/VerticalCurvedList"/>
    <dgm:cxn modelId="{CD26202B-689C-453B-ABD8-42F396251A5F}" srcId="{4447BC9C-9E72-4F27-942D-A8A1805A16B3}" destId="{AEE7C44F-EB41-4F75-9497-961537A5C3B7}" srcOrd="2" destOrd="0" parTransId="{CF35017C-51D2-43D0-833E-9AFF5C8D745D}" sibTransId="{774F4019-EF66-4CAC-874B-AC24FA092527}"/>
    <dgm:cxn modelId="{D6BE3237-A6F4-4143-AF13-7734C2DCA865}" type="presOf" srcId="{F3F48E86-0172-4242-9893-630B7773E34D}" destId="{CDDC0E06-BE70-45F9-9471-DF401EE7ACC3}" srcOrd="0" destOrd="0" presId="urn:microsoft.com/office/officeart/2008/layout/VerticalCurvedList"/>
    <dgm:cxn modelId="{51EB9044-6E73-C448-96F3-558B3E1E80BF}" type="presOf" srcId="{F9386A20-3F9F-4684-B3BC-092B676416EF}" destId="{288944B4-37CD-A849-9808-6F7D8D90221D}" srcOrd="0" destOrd="0" presId="urn:microsoft.com/office/officeart/2008/layout/VerticalCurvedList"/>
    <dgm:cxn modelId="{1B839D45-18A4-4448-9760-576E8C366D11}" srcId="{4447BC9C-9E72-4F27-942D-A8A1805A16B3}" destId="{6549DA2D-C9E3-E244-8900-12F9041A1F68}" srcOrd="5" destOrd="0" parTransId="{DE2C0AFB-5900-7940-B8AD-E185EC746A3D}" sibTransId="{55340A70-47C9-A645-B4D5-646673B0D317}"/>
    <dgm:cxn modelId="{0A7CD05A-EF1F-7D4B-8D2C-C10F91EA4978}" type="presOf" srcId="{6549DA2D-C9E3-E244-8900-12F9041A1F68}" destId="{859F344E-73B1-044C-BF02-24BE146C6D30}" srcOrd="0" destOrd="0" presId="urn:microsoft.com/office/officeart/2008/layout/VerticalCurvedList"/>
    <dgm:cxn modelId="{7CE2E56D-C5EF-4A14-BAE2-F63B59F0CB36}" srcId="{4447BC9C-9E72-4F27-942D-A8A1805A16B3}" destId="{CA92B603-72DE-43A2-8BE3-03C9B11F1958}" srcOrd="4" destOrd="0" parTransId="{71EB7478-388D-45E1-BAAF-139C3295E5E8}" sibTransId="{1B13E30A-C84D-49CE-A40F-D907C50D1986}"/>
    <dgm:cxn modelId="{EC264078-8989-469C-A7F1-89D6EEC7BF13}" type="presOf" srcId="{E3C87C1E-BB5A-406B-9516-7B9F1AFEF5BA}" destId="{3B27C6D9-9BA3-49BE-8920-CD5A7806964D}" srcOrd="0" destOrd="0" presId="urn:microsoft.com/office/officeart/2008/layout/VerticalCurvedList"/>
    <dgm:cxn modelId="{01C065A3-2DF4-4FDF-9C5C-D001D79FA5C3}" type="presOf" srcId="{4447BC9C-9E72-4F27-942D-A8A1805A16B3}" destId="{9A2341FE-E269-45C0-9980-78EA7D60083E}" srcOrd="0" destOrd="0" presId="urn:microsoft.com/office/officeart/2008/layout/VerticalCurvedList"/>
    <dgm:cxn modelId="{8DD2ADB2-3B80-4BF2-B487-B43C312ADD26}" srcId="{4447BC9C-9E72-4F27-942D-A8A1805A16B3}" destId="{E3C87C1E-BB5A-406B-9516-7B9F1AFEF5BA}" srcOrd="0" destOrd="0" parTransId="{087BA63F-8CCC-44CC-B341-0B3A1F4319B1}" sibTransId="{F3F48E86-0172-4242-9893-630B7773E34D}"/>
    <dgm:cxn modelId="{69AD6FC4-61F3-A441-AFD9-51E5AC3B91D3}" type="presOf" srcId="{AEE7C44F-EB41-4F75-9497-961537A5C3B7}" destId="{B9966F8D-7ED2-A248-824F-098854CA0E84}" srcOrd="0" destOrd="0" presId="urn:microsoft.com/office/officeart/2008/layout/VerticalCurvedList"/>
    <dgm:cxn modelId="{CC079ED6-983E-4EB2-8D54-AE28D44A6DB5}" srcId="{4447BC9C-9E72-4F27-942D-A8A1805A16B3}" destId="{F9386A20-3F9F-4684-B3BC-092B676416EF}" srcOrd="3" destOrd="0" parTransId="{3D26E581-E497-4753-A2C8-8FBBFD778AAA}" sibTransId="{24BD848B-5180-45C4-B5A5-6D2A91E5D903}"/>
    <dgm:cxn modelId="{C817415B-6C99-4162-A438-39D50E4440C6}" type="presParOf" srcId="{9A2341FE-E269-45C0-9980-78EA7D60083E}" destId="{2562F24C-7462-4848-A666-54D9BCA114DF}" srcOrd="0" destOrd="0" presId="urn:microsoft.com/office/officeart/2008/layout/VerticalCurvedList"/>
    <dgm:cxn modelId="{9F27490B-9AF7-4B7F-A8CD-44FF98EA321F}" type="presParOf" srcId="{2562F24C-7462-4848-A666-54D9BCA114DF}" destId="{7DE082FA-52D9-4541-830E-9D4ECC15C259}" srcOrd="0" destOrd="0" presId="urn:microsoft.com/office/officeart/2008/layout/VerticalCurvedList"/>
    <dgm:cxn modelId="{9D401F74-D9A5-42E4-BC1D-AC6C15D3C589}" type="presParOf" srcId="{7DE082FA-52D9-4541-830E-9D4ECC15C259}" destId="{6794562C-9030-4E5E-B499-083B45F48F9D}" srcOrd="0" destOrd="0" presId="urn:microsoft.com/office/officeart/2008/layout/VerticalCurvedList"/>
    <dgm:cxn modelId="{2B6150B1-C59C-47F7-97A3-FD6DB1E7589A}" type="presParOf" srcId="{7DE082FA-52D9-4541-830E-9D4ECC15C259}" destId="{CDDC0E06-BE70-45F9-9471-DF401EE7ACC3}" srcOrd="1" destOrd="0" presId="urn:microsoft.com/office/officeart/2008/layout/VerticalCurvedList"/>
    <dgm:cxn modelId="{383350B6-3875-4694-A4A5-7D7F1037A84B}" type="presParOf" srcId="{7DE082FA-52D9-4541-830E-9D4ECC15C259}" destId="{D7907EE0-0056-4C41-8D65-58DDE7AA15CB}" srcOrd="2" destOrd="0" presId="urn:microsoft.com/office/officeart/2008/layout/VerticalCurvedList"/>
    <dgm:cxn modelId="{B1DB6B11-BCB4-4C61-9480-BFBFFE28397E}" type="presParOf" srcId="{7DE082FA-52D9-4541-830E-9D4ECC15C259}" destId="{A83F25B7-9D98-430A-91D6-D81A60CBCADE}" srcOrd="3" destOrd="0" presId="urn:microsoft.com/office/officeart/2008/layout/VerticalCurvedList"/>
    <dgm:cxn modelId="{A3EBE42A-523E-4504-8FA6-C35F4AECB64B}" type="presParOf" srcId="{2562F24C-7462-4848-A666-54D9BCA114DF}" destId="{3B27C6D9-9BA3-49BE-8920-CD5A7806964D}" srcOrd="1" destOrd="0" presId="urn:microsoft.com/office/officeart/2008/layout/VerticalCurvedList"/>
    <dgm:cxn modelId="{1A133BA2-6107-4504-8B5D-8574A22BADA6}" type="presParOf" srcId="{2562F24C-7462-4848-A666-54D9BCA114DF}" destId="{DBAC810C-5E99-4F6B-AD02-9EB71A54D30F}" srcOrd="2" destOrd="0" presId="urn:microsoft.com/office/officeart/2008/layout/VerticalCurvedList"/>
    <dgm:cxn modelId="{0145FA28-2FF1-4B64-872A-9E7BFE58B47D}" type="presParOf" srcId="{DBAC810C-5E99-4F6B-AD02-9EB71A54D30F}" destId="{D28D8CB4-4B8A-4368-8855-AEC0E0109FD7}" srcOrd="0" destOrd="0" presId="urn:microsoft.com/office/officeart/2008/layout/VerticalCurvedList"/>
    <dgm:cxn modelId="{51C44A3A-1967-714C-8F65-4190A50E917C}" type="presParOf" srcId="{2562F24C-7462-4848-A666-54D9BCA114DF}" destId="{3907EB92-149F-6646-896D-667734478E0F}" srcOrd="3" destOrd="0" presId="urn:microsoft.com/office/officeart/2008/layout/VerticalCurvedList"/>
    <dgm:cxn modelId="{7B40DCCD-5194-4345-98A8-BF89AC5BE60B}" type="presParOf" srcId="{2562F24C-7462-4848-A666-54D9BCA114DF}" destId="{C9B39740-7E7F-5449-A63E-4021615461B9}" srcOrd="4" destOrd="0" presId="urn:microsoft.com/office/officeart/2008/layout/VerticalCurvedList"/>
    <dgm:cxn modelId="{59CEC69D-FB09-1C44-ABF0-E8D8595C700E}" type="presParOf" srcId="{C9B39740-7E7F-5449-A63E-4021615461B9}" destId="{BC0315FA-8250-4C83-A143-2677B5803B92}" srcOrd="0" destOrd="0" presId="urn:microsoft.com/office/officeart/2008/layout/VerticalCurvedList"/>
    <dgm:cxn modelId="{887258D9-221D-6648-A4A5-14DBE7EE43A5}" type="presParOf" srcId="{2562F24C-7462-4848-A666-54D9BCA114DF}" destId="{B9966F8D-7ED2-A248-824F-098854CA0E84}" srcOrd="5" destOrd="0" presId="urn:microsoft.com/office/officeart/2008/layout/VerticalCurvedList"/>
    <dgm:cxn modelId="{2BB04551-283D-BE43-AE05-4FF15DA77152}" type="presParOf" srcId="{2562F24C-7462-4848-A666-54D9BCA114DF}" destId="{22678CAF-D7C3-7844-83EB-E62B6F93DD27}" srcOrd="6" destOrd="0" presId="urn:microsoft.com/office/officeart/2008/layout/VerticalCurvedList"/>
    <dgm:cxn modelId="{23BE97DB-283C-2042-83A1-1BB4ADFDCE0E}" type="presParOf" srcId="{22678CAF-D7C3-7844-83EB-E62B6F93DD27}" destId="{7165B850-81A8-43E6-BEC1-AAD4200F0F35}" srcOrd="0" destOrd="0" presId="urn:microsoft.com/office/officeart/2008/layout/VerticalCurvedList"/>
    <dgm:cxn modelId="{2A8FF300-F355-F64B-B9D2-CD22FD643E01}" type="presParOf" srcId="{2562F24C-7462-4848-A666-54D9BCA114DF}" destId="{288944B4-37CD-A849-9808-6F7D8D90221D}" srcOrd="7" destOrd="0" presId="urn:microsoft.com/office/officeart/2008/layout/VerticalCurvedList"/>
    <dgm:cxn modelId="{1C912EDE-9212-5240-B254-69985C35E793}" type="presParOf" srcId="{2562F24C-7462-4848-A666-54D9BCA114DF}" destId="{7E4CF060-4B29-AF4F-97B0-239E6812279A}" srcOrd="8" destOrd="0" presId="urn:microsoft.com/office/officeart/2008/layout/VerticalCurvedList"/>
    <dgm:cxn modelId="{F3025E09-4259-374B-915E-B6D027CACCFB}" type="presParOf" srcId="{7E4CF060-4B29-AF4F-97B0-239E6812279A}" destId="{22CD3E0D-6DAF-4937-88EF-3BB9FAB593A9}" srcOrd="0" destOrd="0" presId="urn:microsoft.com/office/officeart/2008/layout/VerticalCurvedList"/>
    <dgm:cxn modelId="{5BCECCEC-CA17-6A44-ABBB-B40E9940C79F}" type="presParOf" srcId="{2562F24C-7462-4848-A666-54D9BCA114DF}" destId="{96FBBC26-548A-9E47-BAB8-7A9C0B5F7E58}" srcOrd="9" destOrd="0" presId="urn:microsoft.com/office/officeart/2008/layout/VerticalCurvedList"/>
    <dgm:cxn modelId="{9E4E713C-3DA6-2343-A67C-2606AC9E7A07}" type="presParOf" srcId="{2562F24C-7462-4848-A666-54D9BCA114DF}" destId="{35735E04-A523-EB4E-B241-7F4108AEC8C2}" srcOrd="10" destOrd="0" presId="urn:microsoft.com/office/officeart/2008/layout/VerticalCurvedList"/>
    <dgm:cxn modelId="{30AD0B00-AD41-BE47-8EBD-60E1D12957AC}" type="presParOf" srcId="{35735E04-A523-EB4E-B241-7F4108AEC8C2}" destId="{55B355D5-B087-4F65-A243-31DC48ECE020}" srcOrd="0" destOrd="0" presId="urn:microsoft.com/office/officeart/2008/layout/VerticalCurvedList"/>
    <dgm:cxn modelId="{E830640B-DFE6-3344-99E8-FE47C0623CF7}" type="presParOf" srcId="{2562F24C-7462-4848-A666-54D9BCA114DF}" destId="{859F344E-73B1-044C-BF02-24BE146C6D30}" srcOrd="11" destOrd="0" presId="urn:microsoft.com/office/officeart/2008/layout/VerticalCurvedList"/>
    <dgm:cxn modelId="{39F97E76-2321-AA4D-8DBD-3B7892268502}" type="presParOf" srcId="{2562F24C-7462-4848-A666-54D9BCA114DF}" destId="{315BED50-10A9-C240-9C5F-3D1A2B002ABB}" srcOrd="12" destOrd="0" presId="urn:microsoft.com/office/officeart/2008/layout/VerticalCurvedList"/>
    <dgm:cxn modelId="{E7F4A3D5-9C16-094F-BAE0-CD87D3B79EB8}" type="presParOf" srcId="{315BED50-10A9-C240-9C5F-3D1A2B002ABB}" destId="{35056529-D278-F847-A194-9F4972E78575}" srcOrd="0" destOrd="0" presId="urn:microsoft.com/office/officeart/2008/layout/VerticalCurve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447BC9C-9E72-4F27-942D-A8A1805A16B3}" type="doc">
      <dgm:prSet loTypeId="urn:microsoft.com/office/officeart/2008/layout/VerticalCurvedList" loCatId="list" qsTypeId="urn:microsoft.com/office/officeart/2005/8/quickstyle/simple1" qsCatId="simple" csTypeId="urn:microsoft.com/office/officeart/2005/8/colors/accent5_2" csCatId="accent5" phldr="1"/>
      <dgm:spPr/>
      <dgm:t>
        <a:bodyPr/>
        <a:lstStyle/>
        <a:p>
          <a:endParaRPr lang="en-IE"/>
        </a:p>
      </dgm:t>
    </dgm:pt>
    <dgm:pt modelId="{E3C87C1E-BB5A-406B-9516-7B9F1AFEF5BA}">
      <dgm:prSet phldrT="[Text]"/>
      <dgm:spPr>
        <a:noFill/>
        <a:ln>
          <a:noFill/>
        </a:ln>
      </dgm:spPr>
      <dgm:t>
        <a:bodyPr/>
        <a:lstStyle/>
        <a:p>
          <a:r>
            <a:rPr lang="en-US" dirty="0"/>
            <a:t>Introduction</a:t>
          </a:r>
          <a:endParaRPr lang="en-IE" dirty="0"/>
        </a:p>
      </dgm:t>
    </dgm:pt>
    <dgm:pt modelId="{087BA63F-8CCC-44CC-B341-0B3A1F4319B1}" type="parTrans" cxnId="{8DD2ADB2-3B80-4BF2-B487-B43C312ADD26}">
      <dgm:prSet/>
      <dgm:spPr/>
      <dgm:t>
        <a:bodyPr/>
        <a:lstStyle/>
        <a:p>
          <a:endParaRPr lang="en-IE"/>
        </a:p>
      </dgm:t>
    </dgm:pt>
    <dgm:pt modelId="{F3F48E86-0172-4242-9893-630B7773E34D}" type="sibTrans" cxnId="{8DD2ADB2-3B80-4BF2-B487-B43C312ADD26}">
      <dgm:prSet/>
      <dgm:spPr>
        <a:ln>
          <a:solidFill>
            <a:schemeClr val="bg2"/>
          </a:solidFill>
        </a:ln>
      </dgm:spPr>
      <dgm:t>
        <a:bodyPr/>
        <a:lstStyle/>
        <a:p>
          <a:endParaRPr lang="en-IE"/>
        </a:p>
      </dgm:t>
    </dgm:pt>
    <dgm:pt modelId="{81B674E7-553D-4B31-B155-AA9F85CCAEA0}">
      <dgm:prSet phldrT="[Text]"/>
      <dgm:spPr>
        <a:noFill/>
        <a:ln>
          <a:noFill/>
        </a:ln>
      </dgm:spPr>
      <dgm:t>
        <a:bodyPr/>
        <a:lstStyle/>
        <a:p>
          <a:r>
            <a:rPr lang="en-US" dirty="0"/>
            <a:t>IFMIF/EVEDA Status</a:t>
          </a:r>
          <a:endParaRPr lang="en-IE" dirty="0"/>
        </a:p>
      </dgm:t>
    </dgm:pt>
    <dgm:pt modelId="{04787541-50AB-49DB-90F0-0BF6CA2033F3}" type="parTrans" cxnId="{3644640B-FF8F-469D-9B79-C307C719BFBA}">
      <dgm:prSet/>
      <dgm:spPr/>
      <dgm:t>
        <a:bodyPr/>
        <a:lstStyle/>
        <a:p>
          <a:endParaRPr lang="en-IE"/>
        </a:p>
      </dgm:t>
    </dgm:pt>
    <dgm:pt modelId="{7576C90B-FD66-428B-8446-8070E4C22B4E}" type="sibTrans" cxnId="{3644640B-FF8F-469D-9B79-C307C719BFBA}">
      <dgm:prSet/>
      <dgm:spPr/>
      <dgm:t>
        <a:bodyPr/>
        <a:lstStyle/>
        <a:p>
          <a:endParaRPr lang="en-IE"/>
        </a:p>
      </dgm:t>
    </dgm:pt>
    <dgm:pt modelId="{AEE7C44F-EB41-4F75-9497-961537A5C3B7}">
      <dgm:prSet phldrT="[Text]"/>
      <dgm:spPr>
        <a:noFill/>
        <a:ln>
          <a:noFill/>
        </a:ln>
      </dgm:spPr>
      <dgm:t>
        <a:bodyPr/>
        <a:lstStyle/>
        <a:p>
          <a:r>
            <a:rPr lang="en-US" dirty="0"/>
            <a:t>LIPAc: Accelerator Facility</a:t>
          </a:r>
          <a:endParaRPr lang="en-IE" dirty="0"/>
        </a:p>
      </dgm:t>
    </dgm:pt>
    <dgm:pt modelId="{CF35017C-51D2-43D0-833E-9AFF5C8D745D}" type="parTrans" cxnId="{CD26202B-689C-453B-ABD8-42F396251A5F}">
      <dgm:prSet/>
      <dgm:spPr/>
      <dgm:t>
        <a:bodyPr/>
        <a:lstStyle/>
        <a:p>
          <a:endParaRPr lang="en-IE"/>
        </a:p>
      </dgm:t>
    </dgm:pt>
    <dgm:pt modelId="{774F4019-EF66-4CAC-874B-AC24FA092527}" type="sibTrans" cxnId="{CD26202B-689C-453B-ABD8-42F396251A5F}">
      <dgm:prSet/>
      <dgm:spPr/>
      <dgm:t>
        <a:bodyPr/>
        <a:lstStyle/>
        <a:p>
          <a:endParaRPr lang="en-IE"/>
        </a:p>
      </dgm:t>
    </dgm:pt>
    <dgm:pt modelId="{F9386A20-3F9F-4684-B3BC-092B676416EF}">
      <dgm:prSet/>
      <dgm:spPr>
        <a:solidFill>
          <a:srgbClr val="2E88C1"/>
        </a:solidFill>
      </dgm:spPr>
      <dgm:t>
        <a:bodyPr/>
        <a:lstStyle/>
        <a:p>
          <a:r>
            <a:rPr lang="en-US" dirty="0"/>
            <a:t>How to improve our Reliability</a:t>
          </a:r>
          <a:endParaRPr lang="en-IE" dirty="0"/>
        </a:p>
      </dgm:t>
    </dgm:pt>
    <dgm:pt modelId="{24BD848B-5180-45C4-B5A5-6D2A91E5D903}" type="sibTrans" cxnId="{CC079ED6-983E-4EB2-8D54-AE28D44A6DB5}">
      <dgm:prSet/>
      <dgm:spPr/>
      <dgm:t>
        <a:bodyPr/>
        <a:lstStyle/>
        <a:p>
          <a:endParaRPr lang="en-IE"/>
        </a:p>
      </dgm:t>
    </dgm:pt>
    <dgm:pt modelId="{3D26E581-E497-4753-A2C8-8FBBFD778AAA}" type="parTrans" cxnId="{CC079ED6-983E-4EB2-8D54-AE28D44A6DB5}">
      <dgm:prSet/>
      <dgm:spPr/>
      <dgm:t>
        <a:bodyPr/>
        <a:lstStyle/>
        <a:p>
          <a:endParaRPr lang="en-IE"/>
        </a:p>
      </dgm:t>
    </dgm:pt>
    <dgm:pt modelId="{CA92B603-72DE-43A2-8BE3-03C9B11F1958}">
      <dgm:prSet/>
      <dgm:spPr>
        <a:noFill/>
        <a:ln>
          <a:noFill/>
        </a:ln>
      </dgm:spPr>
      <dgm:t>
        <a:bodyPr/>
        <a:lstStyle/>
        <a:p>
          <a:r>
            <a:rPr lang="en-IE" dirty="0"/>
            <a:t>Outlook</a:t>
          </a:r>
        </a:p>
      </dgm:t>
    </dgm:pt>
    <dgm:pt modelId="{1B13E30A-C84D-49CE-A40F-D907C50D1986}" type="sibTrans" cxnId="{7CE2E56D-C5EF-4A14-BAE2-F63B59F0CB36}">
      <dgm:prSet/>
      <dgm:spPr/>
      <dgm:t>
        <a:bodyPr/>
        <a:lstStyle/>
        <a:p>
          <a:endParaRPr lang="en-IE"/>
        </a:p>
      </dgm:t>
    </dgm:pt>
    <dgm:pt modelId="{71EB7478-388D-45E1-BAAF-139C3295E5E8}" type="parTrans" cxnId="{7CE2E56D-C5EF-4A14-BAE2-F63B59F0CB36}">
      <dgm:prSet/>
      <dgm:spPr/>
      <dgm:t>
        <a:bodyPr/>
        <a:lstStyle/>
        <a:p>
          <a:endParaRPr lang="en-IE"/>
        </a:p>
      </dgm:t>
    </dgm:pt>
    <dgm:pt modelId="{6549DA2D-C9E3-E244-8900-12F9041A1F68}">
      <dgm:prSet/>
      <dgm:spPr>
        <a:noFill/>
        <a:ln>
          <a:noFill/>
        </a:ln>
      </dgm:spPr>
      <dgm:t>
        <a:bodyPr/>
        <a:lstStyle/>
        <a:p>
          <a:r>
            <a:rPr lang="en-IE" dirty="0"/>
            <a:t>Conclusions</a:t>
          </a:r>
        </a:p>
      </dgm:t>
    </dgm:pt>
    <dgm:pt modelId="{DE2C0AFB-5900-7940-B8AD-E185EC746A3D}" type="parTrans" cxnId="{1B839D45-18A4-4448-9760-576E8C366D11}">
      <dgm:prSet/>
      <dgm:spPr/>
      <dgm:t>
        <a:bodyPr/>
        <a:lstStyle/>
        <a:p>
          <a:endParaRPr lang="en-US"/>
        </a:p>
      </dgm:t>
    </dgm:pt>
    <dgm:pt modelId="{55340A70-47C9-A645-B4D5-646673B0D317}" type="sibTrans" cxnId="{1B839D45-18A4-4448-9760-576E8C366D11}">
      <dgm:prSet/>
      <dgm:spPr/>
      <dgm:t>
        <a:bodyPr/>
        <a:lstStyle/>
        <a:p>
          <a:endParaRPr lang="en-US"/>
        </a:p>
      </dgm:t>
    </dgm:pt>
    <dgm:pt modelId="{9A2341FE-E269-45C0-9980-78EA7D60083E}" type="pres">
      <dgm:prSet presAssocID="{4447BC9C-9E72-4F27-942D-A8A1805A16B3}" presName="Name0" presStyleCnt="0">
        <dgm:presLayoutVars>
          <dgm:chMax val="7"/>
          <dgm:chPref val="7"/>
          <dgm:dir/>
        </dgm:presLayoutVars>
      </dgm:prSet>
      <dgm:spPr/>
    </dgm:pt>
    <dgm:pt modelId="{2562F24C-7462-4848-A666-54D9BCA114DF}" type="pres">
      <dgm:prSet presAssocID="{4447BC9C-9E72-4F27-942D-A8A1805A16B3}" presName="Name1" presStyleCnt="0"/>
      <dgm:spPr/>
    </dgm:pt>
    <dgm:pt modelId="{7DE082FA-52D9-4541-830E-9D4ECC15C259}" type="pres">
      <dgm:prSet presAssocID="{4447BC9C-9E72-4F27-942D-A8A1805A16B3}" presName="cycle" presStyleCnt="0"/>
      <dgm:spPr/>
    </dgm:pt>
    <dgm:pt modelId="{6794562C-9030-4E5E-B499-083B45F48F9D}" type="pres">
      <dgm:prSet presAssocID="{4447BC9C-9E72-4F27-942D-A8A1805A16B3}" presName="srcNode" presStyleLbl="node1" presStyleIdx="0" presStyleCnt="6"/>
      <dgm:spPr/>
    </dgm:pt>
    <dgm:pt modelId="{CDDC0E06-BE70-45F9-9471-DF401EE7ACC3}" type="pres">
      <dgm:prSet presAssocID="{4447BC9C-9E72-4F27-942D-A8A1805A16B3}" presName="conn" presStyleLbl="parChTrans1D2" presStyleIdx="0" presStyleCnt="1"/>
      <dgm:spPr/>
    </dgm:pt>
    <dgm:pt modelId="{D7907EE0-0056-4C41-8D65-58DDE7AA15CB}" type="pres">
      <dgm:prSet presAssocID="{4447BC9C-9E72-4F27-942D-A8A1805A16B3}" presName="extraNode" presStyleLbl="node1" presStyleIdx="0" presStyleCnt="6"/>
      <dgm:spPr/>
    </dgm:pt>
    <dgm:pt modelId="{A83F25B7-9D98-430A-91D6-D81A60CBCADE}" type="pres">
      <dgm:prSet presAssocID="{4447BC9C-9E72-4F27-942D-A8A1805A16B3}" presName="dstNode" presStyleLbl="node1" presStyleIdx="0" presStyleCnt="6"/>
      <dgm:spPr/>
    </dgm:pt>
    <dgm:pt modelId="{3B27C6D9-9BA3-49BE-8920-CD5A7806964D}" type="pres">
      <dgm:prSet presAssocID="{E3C87C1E-BB5A-406B-9516-7B9F1AFEF5BA}" presName="text_1" presStyleLbl="node1" presStyleIdx="0" presStyleCnt="6">
        <dgm:presLayoutVars>
          <dgm:bulletEnabled val="1"/>
        </dgm:presLayoutVars>
      </dgm:prSet>
      <dgm:spPr/>
    </dgm:pt>
    <dgm:pt modelId="{DBAC810C-5E99-4F6B-AD02-9EB71A54D30F}" type="pres">
      <dgm:prSet presAssocID="{E3C87C1E-BB5A-406B-9516-7B9F1AFEF5BA}" presName="accent_1" presStyleCnt="0"/>
      <dgm:spPr/>
    </dgm:pt>
    <dgm:pt modelId="{D28D8CB4-4B8A-4368-8855-AEC0E0109FD7}" type="pres">
      <dgm:prSet presAssocID="{E3C87C1E-BB5A-406B-9516-7B9F1AFEF5BA}" presName="accentRepeatNode" presStyleLbl="solidFgAcc1" presStyleIdx="0" presStyleCnt="6"/>
      <dgm:spPr>
        <a:noFill/>
        <a:ln>
          <a:noFill/>
        </a:ln>
      </dgm:spPr>
      <dgm:extLst>
        <a:ext uri="{E40237B7-FDA0-4F09-8148-C483321AD2D9}">
          <dgm14:cNvPr xmlns:dgm14="http://schemas.microsoft.com/office/drawing/2010/diagram" id="0" name="" descr="aaa"/>
        </a:ext>
      </dgm:extLst>
    </dgm:pt>
    <dgm:pt modelId="{3907EB92-149F-6646-896D-667734478E0F}" type="pres">
      <dgm:prSet presAssocID="{81B674E7-553D-4B31-B155-AA9F85CCAEA0}" presName="text_2" presStyleLbl="node1" presStyleIdx="1" presStyleCnt="6">
        <dgm:presLayoutVars>
          <dgm:bulletEnabled val="1"/>
        </dgm:presLayoutVars>
      </dgm:prSet>
      <dgm:spPr/>
    </dgm:pt>
    <dgm:pt modelId="{C9B39740-7E7F-5449-A63E-4021615461B9}" type="pres">
      <dgm:prSet presAssocID="{81B674E7-553D-4B31-B155-AA9F85CCAEA0}" presName="accent_2" presStyleCnt="0"/>
      <dgm:spPr/>
    </dgm:pt>
    <dgm:pt modelId="{BC0315FA-8250-4C83-A143-2677B5803B92}" type="pres">
      <dgm:prSet presAssocID="{81B674E7-553D-4B31-B155-AA9F85CCAEA0}" presName="accentRepeatNode" presStyleLbl="solidFgAcc1" presStyleIdx="1" presStyleCnt="6"/>
      <dgm:spPr>
        <a:noFill/>
        <a:ln>
          <a:noFill/>
        </a:ln>
      </dgm:spPr>
    </dgm:pt>
    <dgm:pt modelId="{B9966F8D-7ED2-A248-824F-098854CA0E84}" type="pres">
      <dgm:prSet presAssocID="{AEE7C44F-EB41-4F75-9497-961537A5C3B7}" presName="text_3" presStyleLbl="node1" presStyleIdx="2" presStyleCnt="6">
        <dgm:presLayoutVars>
          <dgm:bulletEnabled val="1"/>
        </dgm:presLayoutVars>
      </dgm:prSet>
      <dgm:spPr/>
    </dgm:pt>
    <dgm:pt modelId="{22678CAF-D7C3-7844-83EB-E62B6F93DD27}" type="pres">
      <dgm:prSet presAssocID="{AEE7C44F-EB41-4F75-9497-961537A5C3B7}" presName="accent_3" presStyleCnt="0"/>
      <dgm:spPr/>
    </dgm:pt>
    <dgm:pt modelId="{7165B850-81A8-43E6-BEC1-AAD4200F0F35}" type="pres">
      <dgm:prSet presAssocID="{AEE7C44F-EB41-4F75-9497-961537A5C3B7}" presName="accentRepeatNode" presStyleLbl="solidFgAcc1" presStyleIdx="2" presStyleCnt="6"/>
      <dgm:spPr>
        <a:noFill/>
        <a:ln>
          <a:noFill/>
        </a:ln>
      </dgm:spPr>
    </dgm:pt>
    <dgm:pt modelId="{288944B4-37CD-A849-9808-6F7D8D90221D}" type="pres">
      <dgm:prSet presAssocID="{F9386A20-3F9F-4684-B3BC-092B676416EF}" presName="text_4" presStyleLbl="node1" presStyleIdx="3" presStyleCnt="6">
        <dgm:presLayoutVars>
          <dgm:bulletEnabled val="1"/>
        </dgm:presLayoutVars>
      </dgm:prSet>
      <dgm:spPr/>
    </dgm:pt>
    <dgm:pt modelId="{7E4CF060-4B29-AF4F-97B0-239E6812279A}" type="pres">
      <dgm:prSet presAssocID="{F9386A20-3F9F-4684-B3BC-092B676416EF}" presName="accent_4" presStyleCnt="0"/>
      <dgm:spPr/>
    </dgm:pt>
    <dgm:pt modelId="{22CD3E0D-6DAF-4937-88EF-3BB9FAB593A9}" type="pres">
      <dgm:prSet presAssocID="{F9386A20-3F9F-4684-B3BC-092B676416EF}" presName="accentRepeatNode" presStyleLbl="solidFgAcc1" presStyleIdx="3" presStyleCnt="6"/>
      <dgm:spPr>
        <a:ln>
          <a:solidFill>
            <a:schemeClr val="accent5"/>
          </a:solidFill>
        </a:ln>
      </dgm:spPr>
    </dgm:pt>
    <dgm:pt modelId="{96FBBC26-548A-9E47-BAB8-7A9C0B5F7E58}" type="pres">
      <dgm:prSet presAssocID="{CA92B603-72DE-43A2-8BE3-03C9B11F1958}" presName="text_5" presStyleLbl="node1" presStyleIdx="4" presStyleCnt="6">
        <dgm:presLayoutVars>
          <dgm:bulletEnabled val="1"/>
        </dgm:presLayoutVars>
      </dgm:prSet>
      <dgm:spPr/>
    </dgm:pt>
    <dgm:pt modelId="{35735E04-A523-EB4E-B241-7F4108AEC8C2}" type="pres">
      <dgm:prSet presAssocID="{CA92B603-72DE-43A2-8BE3-03C9B11F1958}" presName="accent_5" presStyleCnt="0"/>
      <dgm:spPr/>
    </dgm:pt>
    <dgm:pt modelId="{55B355D5-B087-4F65-A243-31DC48ECE020}" type="pres">
      <dgm:prSet presAssocID="{CA92B603-72DE-43A2-8BE3-03C9B11F1958}" presName="accentRepeatNode" presStyleLbl="solidFgAcc1" presStyleIdx="4" presStyleCnt="6"/>
      <dgm:spPr>
        <a:noFill/>
        <a:ln>
          <a:noFill/>
        </a:ln>
      </dgm:spPr>
    </dgm:pt>
    <dgm:pt modelId="{859F344E-73B1-044C-BF02-24BE146C6D30}" type="pres">
      <dgm:prSet presAssocID="{6549DA2D-C9E3-E244-8900-12F9041A1F68}" presName="text_6" presStyleLbl="node1" presStyleIdx="5" presStyleCnt="6">
        <dgm:presLayoutVars>
          <dgm:bulletEnabled val="1"/>
        </dgm:presLayoutVars>
      </dgm:prSet>
      <dgm:spPr/>
    </dgm:pt>
    <dgm:pt modelId="{315BED50-10A9-C240-9C5F-3D1A2B002ABB}" type="pres">
      <dgm:prSet presAssocID="{6549DA2D-C9E3-E244-8900-12F9041A1F68}" presName="accent_6" presStyleCnt="0"/>
      <dgm:spPr/>
    </dgm:pt>
    <dgm:pt modelId="{35056529-D278-F847-A194-9F4972E78575}" type="pres">
      <dgm:prSet presAssocID="{6549DA2D-C9E3-E244-8900-12F9041A1F68}" presName="accentRepeatNode" presStyleLbl="solidFgAcc1" presStyleIdx="5" presStyleCnt="6"/>
      <dgm:spPr>
        <a:noFill/>
        <a:ln>
          <a:noFill/>
        </a:ln>
      </dgm:spPr>
    </dgm:pt>
  </dgm:ptLst>
  <dgm:cxnLst>
    <dgm:cxn modelId="{1A483F02-C91B-1A41-AFB5-60C55320251D}" type="presOf" srcId="{CA92B603-72DE-43A2-8BE3-03C9B11F1958}" destId="{96FBBC26-548A-9E47-BAB8-7A9C0B5F7E58}" srcOrd="0" destOrd="0" presId="urn:microsoft.com/office/officeart/2008/layout/VerticalCurvedList"/>
    <dgm:cxn modelId="{3644640B-FF8F-469D-9B79-C307C719BFBA}" srcId="{4447BC9C-9E72-4F27-942D-A8A1805A16B3}" destId="{81B674E7-553D-4B31-B155-AA9F85CCAEA0}" srcOrd="1" destOrd="0" parTransId="{04787541-50AB-49DB-90F0-0BF6CA2033F3}" sibTransId="{7576C90B-FD66-428B-8446-8070E4C22B4E}"/>
    <dgm:cxn modelId="{B91EAB2A-AF86-D049-88FD-E448485DD4B3}" type="presOf" srcId="{81B674E7-553D-4B31-B155-AA9F85CCAEA0}" destId="{3907EB92-149F-6646-896D-667734478E0F}" srcOrd="0" destOrd="0" presId="urn:microsoft.com/office/officeart/2008/layout/VerticalCurvedList"/>
    <dgm:cxn modelId="{CD26202B-689C-453B-ABD8-42F396251A5F}" srcId="{4447BC9C-9E72-4F27-942D-A8A1805A16B3}" destId="{AEE7C44F-EB41-4F75-9497-961537A5C3B7}" srcOrd="2" destOrd="0" parTransId="{CF35017C-51D2-43D0-833E-9AFF5C8D745D}" sibTransId="{774F4019-EF66-4CAC-874B-AC24FA092527}"/>
    <dgm:cxn modelId="{D6BE3237-A6F4-4143-AF13-7734C2DCA865}" type="presOf" srcId="{F3F48E86-0172-4242-9893-630B7773E34D}" destId="{CDDC0E06-BE70-45F9-9471-DF401EE7ACC3}" srcOrd="0" destOrd="0" presId="urn:microsoft.com/office/officeart/2008/layout/VerticalCurvedList"/>
    <dgm:cxn modelId="{51EB9044-6E73-C448-96F3-558B3E1E80BF}" type="presOf" srcId="{F9386A20-3F9F-4684-B3BC-092B676416EF}" destId="{288944B4-37CD-A849-9808-6F7D8D90221D}" srcOrd="0" destOrd="0" presId="urn:microsoft.com/office/officeart/2008/layout/VerticalCurvedList"/>
    <dgm:cxn modelId="{1B839D45-18A4-4448-9760-576E8C366D11}" srcId="{4447BC9C-9E72-4F27-942D-A8A1805A16B3}" destId="{6549DA2D-C9E3-E244-8900-12F9041A1F68}" srcOrd="5" destOrd="0" parTransId="{DE2C0AFB-5900-7940-B8AD-E185EC746A3D}" sibTransId="{55340A70-47C9-A645-B4D5-646673B0D317}"/>
    <dgm:cxn modelId="{0A7CD05A-EF1F-7D4B-8D2C-C10F91EA4978}" type="presOf" srcId="{6549DA2D-C9E3-E244-8900-12F9041A1F68}" destId="{859F344E-73B1-044C-BF02-24BE146C6D30}" srcOrd="0" destOrd="0" presId="urn:microsoft.com/office/officeart/2008/layout/VerticalCurvedList"/>
    <dgm:cxn modelId="{7CE2E56D-C5EF-4A14-BAE2-F63B59F0CB36}" srcId="{4447BC9C-9E72-4F27-942D-A8A1805A16B3}" destId="{CA92B603-72DE-43A2-8BE3-03C9B11F1958}" srcOrd="4" destOrd="0" parTransId="{71EB7478-388D-45E1-BAAF-139C3295E5E8}" sibTransId="{1B13E30A-C84D-49CE-A40F-D907C50D1986}"/>
    <dgm:cxn modelId="{EC264078-8989-469C-A7F1-89D6EEC7BF13}" type="presOf" srcId="{E3C87C1E-BB5A-406B-9516-7B9F1AFEF5BA}" destId="{3B27C6D9-9BA3-49BE-8920-CD5A7806964D}" srcOrd="0" destOrd="0" presId="urn:microsoft.com/office/officeart/2008/layout/VerticalCurvedList"/>
    <dgm:cxn modelId="{01C065A3-2DF4-4FDF-9C5C-D001D79FA5C3}" type="presOf" srcId="{4447BC9C-9E72-4F27-942D-A8A1805A16B3}" destId="{9A2341FE-E269-45C0-9980-78EA7D60083E}" srcOrd="0" destOrd="0" presId="urn:microsoft.com/office/officeart/2008/layout/VerticalCurvedList"/>
    <dgm:cxn modelId="{8DD2ADB2-3B80-4BF2-B487-B43C312ADD26}" srcId="{4447BC9C-9E72-4F27-942D-A8A1805A16B3}" destId="{E3C87C1E-BB5A-406B-9516-7B9F1AFEF5BA}" srcOrd="0" destOrd="0" parTransId="{087BA63F-8CCC-44CC-B341-0B3A1F4319B1}" sibTransId="{F3F48E86-0172-4242-9893-630B7773E34D}"/>
    <dgm:cxn modelId="{69AD6FC4-61F3-A441-AFD9-51E5AC3B91D3}" type="presOf" srcId="{AEE7C44F-EB41-4F75-9497-961537A5C3B7}" destId="{B9966F8D-7ED2-A248-824F-098854CA0E84}" srcOrd="0" destOrd="0" presId="urn:microsoft.com/office/officeart/2008/layout/VerticalCurvedList"/>
    <dgm:cxn modelId="{CC079ED6-983E-4EB2-8D54-AE28D44A6DB5}" srcId="{4447BC9C-9E72-4F27-942D-A8A1805A16B3}" destId="{F9386A20-3F9F-4684-B3BC-092B676416EF}" srcOrd="3" destOrd="0" parTransId="{3D26E581-E497-4753-A2C8-8FBBFD778AAA}" sibTransId="{24BD848B-5180-45C4-B5A5-6D2A91E5D903}"/>
    <dgm:cxn modelId="{C817415B-6C99-4162-A438-39D50E4440C6}" type="presParOf" srcId="{9A2341FE-E269-45C0-9980-78EA7D60083E}" destId="{2562F24C-7462-4848-A666-54D9BCA114DF}" srcOrd="0" destOrd="0" presId="urn:microsoft.com/office/officeart/2008/layout/VerticalCurvedList"/>
    <dgm:cxn modelId="{9F27490B-9AF7-4B7F-A8CD-44FF98EA321F}" type="presParOf" srcId="{2562F24C-7462-4848-A666-54D9BCA114DF}" destId="{7DE082FA-52D9-4541-830E-9D4ECC15C259}" srcOrd="0" destOrd="0" presId="urn:microsoft.com/office/officeart/2008/layout/VerticalCurvedList"/>
    <dgm:cxn modelId="{9D401F74-D9A5-42E4-BC1D-AC6C15D3C589}" type="presParOf" srcId="{7DE082FA-52D9-4541-830E-9D4ECC15C259}" destId="{6794562C-9030-4E5E-B499-083B45F48F9D}" srcOrd="0" destOrd="0" presId="urn:microsoft.com/office/officeart/2008/layout/VerticalCurvedList"/>
    <dgm:cxn modelId="{2B6150B1-C59C-47F7-97A3-FD6DB1E7589A}" type="presParOf" srcId="{7DE082FA-52D9-4541-830E-9D4ECC15C259}" destId="{CDDC0E06-BE70-45F9-9471-DF401EE7ACC3}" srcOrd="1" destOrd="0" presId="urn:microsoft.com/office/officeart/2008/layout/VerticalCurvedList"/>
    <dgm:cxn modelId="{383350B6-3875-4694-A4A5-7D7F1037A84B}" type="presParOf" srcId="{7DE082FA-52D9-4541-830E-9D4ECC15C259}" destId="{D7907EE0-0056-4C41-8D65-58DDE7AA15CB}" srcOrd="2" destOrd="0" presId="urn:microsoft.com/office/officeart/2008/layout/VerticalCurvedList"/>
    <dgm:cxn modelId="{B1DB6B11-BCB4-4C61-9480-BFBFFE28397E}" type="presParOf" srcId="{7DE082FA-52D9-4541-830E-9D4ECC15C259}" destId="{A83F25B7-9D98-430A-91D6-D81A60CBCADE}" srcOrd="3" destOrd="0" presId="urn:microsoft.com/office/officeart/2008/layout/VerticalCurvedList"/>
    <dgm:cxn modelId="{A3EBE42A-523E-4504-8FA6-C35F4AECB64B}" type="presParOf" srcId="{2562F24C-7462-4848-A666-54D9BCA114DF}" destId="{3B27C6D9-9BA3-49BE-8920-CD5A7806964D}" srcOrd="1" destOrd="0" presId="urn:microsoft.com/office/officeart/2008/layout/VerticalCurvedList"/>
    <dgm:cxn modelId="{1A133BA2-6107-4504-8B5D-8574A22BADA6}" type="presParOf" srcId="{2562F24C-7462-4848-A666-54D9BCA114DF}" destId="{DBAC810C-5E99-4F6B-AD02-9EB71A54D30F}" srcOrd="2" destOrd="0" presId="urn:microsoft.com/office/officeart/2008/layout/VerticalCurvedList"/>
    <dgm:cxn modelId="{0145FA28-2FF1-4B64-872A-9E7BFE58B47D}" type="presParOf" srcId="{DBAC810C-5E99-4F6B-AD02-9EB71A54D30F}" destId="{D28D8CB4-4B8A-4368-8855-AEC0E0109FD7}" srcOrd="0" destOrd="0" presId="urn:microsoft.com/office/officeart/2008/layout/VerticalCurvedList"/>
    <dgm:cxn modelId="{51C44A3A-1967-714C-8F65-4190A50E917C}" type="presParOf" srcId="{2562F24C-7462-4848-A666-54D9BCA114DF}" destId="{3907EB92-149F-6646-896D-667734478E0F}" srcOrd="3" destOrd="0" presId="urn:microsoft.com/office/officeart/2008/layout/VerticalCurvedList"/>
    <dgm:cxn modelId="{7B40DCCD-5194-4345-98A8-BF89AC5BE60B}" type="presParOf" srcId="{2562F24C-7462-4848-A666-54D9BCA114DF}" destId="{C9B39740-7E7F-5449-A63E-4021615461B9}" srcOrd="4" destOrd="0" presId="urn:microsoft.com/office/officeart/2008/layout/VerticalCurvedList"/>
    <dgm:cxn modelId="{59CEC69D-FB09-1C44-ABF0-E8D8595C700E}" type="presParOf" srcId="{C9B39740-7E7F-5449-A63E-4021615461B9}" destId="{BC0315FA-8250-4C83-A143-2677B5803B92}" srcOrd="0" destOrd="0" presId="urn:microsoft.com/office/officeart/2008/layout/VerticalCurvedList"/>
    <dgm:cxn modelId="{887258D9-221D-6648-A4A5-14DBE7EE43A5}" type="presParOf" srcId="{2562F24C-7462-4848-A666-54D9BCA114DF}" destId="{B9966F8D-7ED2-A248-824F-098854CA0E84}" srcOrd="5" destOrd="0" presId="urn:microsoft.com/office/officeart/2008/layout/VerticalCurvedList"/>
    <dgm:cxn modelId="{2BB04551-283D-BE43-AE05-4FF15DA77152}" type="presParOf" srcId="{2562F24C-7462-4848-A666-54D9BCA114DF}" destId="{22678CAF-D7C3-7844-83EB-E62B6F93DD27}" srcOrd="6" destOrd="0" presId="urn:microsoft.com/office/officeart/2008/layout/VerticalCurvedList"/>
    <dgm:cxn modelId="{23BE97DB-283C-2042-83A1-1BB4ADFDCE0E}" type="presParOf" srcId="{22678CAF-D7C3-7844-83EB-E62B6F93DD27}" destId="{7165B850-81A8-43E6-BEC1-AAD4200F0F35}" srcOrd="0" destOrd="0" presId="urn:microsoft.com/office/officeart/2008/layout/VerticalCurvedList"/>
    <dgm:cxn modelId="{2A8FF300-F355-F64B-B9D2-CD22FD643E01}" type="presParOf" srcId="{2562F24C-7462-4848-A666-54D9BCA114DF}" destId="{288944B4-37CD-A849-9808-6F7D8D90221D}" srcOrd="7" destOrd="0" presId="urn:microsoft.com/office/officeart/2008/layout/VerticalCurvedList"/>
    <dgm:cxn modelId="{1C912EDE-9212-5240-B254-69985C35E793}" type="presParOf" srcId="{2562F24C-7462-4848-A666-54D9BCA114DF}" destId="{7E4CF060-4B29-AF4F-97B0-239E6812279A}" srcOrd="8" destOrd="0" presId="urn:microsoft.com/office/officeart/2008/layout/VerticalCurvedList"/>
    <dgm:cxn modelId="{F3025E09-4259-374B-915E-B6D027CACCFB}" type="presParOf" srcId="{7E4CF060-4B29-AF4F-97B0-239E6812279A}" destId="{22CD3E0D-6DAF-4937-88EF-3BB9FAB593A9}" srcOrd="0" destOrd="0" presId="urn:microsoft.com/office/officeart/2008/layout/VerticalCurvedList"/>
    <dgm:cxn modelId="{5BCECCEC-CA17-6A44-ABBB-B40E9940C79F}" type="presParOf" srcId="{2562F24C-7462-4848-A666-54D9BCA114DF}" destId="{96FBBC26-548A-9E47-BAB8-7A9C0B5F7E58}" srcOrd="9" destOrd="0" presId="urn:microsoft.com/office/officeart/2008/layout/VerticalCurvedList"/>
    <dgm:cxn modelId="{9E4E713C-3DA6-2343-A67C-2606AC9E7A07}" type="presParOf" srcId="{2562F24C-7462-4848-A666-54D9BCA114DF}" destId="{35735E04-A523-EB4E-B241-7F4108AEC8C2}" srcOrd="10" destOrd="0" presId="urn:microsoft.com/office/officeart/2008/layout/VerticalCurvedList"/>
    <dgm:cxn modelId="{30AD0B00-AD41-BE47-8EBD-60E1D12957AC}" type="presParOf" srcId="{35735E04-A523-EB4E-B241-7F4108AEC8C2}" destId="{55B355D5-B087-4F65-A243-31DC48ECE020}" srcOrd="0" destOrd="0" presId="urn:microsoft.com/office/officeart/2008/layout/VerticalCurvedList"/>
    <dgm:cxn modelId="{E830640B-DFE6-3344-99E8-FE47C0623CF7}" type="presParOf" srcId="{2562F24C-7462-4848-A666-54D9BCA114DF}" destId="{859F344E-73B1-044C-BF02-24BE146C6D30}" srcOrd="11" destOrd="0" presId="urn:microsoft.com/office/officeart/2008/layout/VerticalCurvedList"/>
    <dgm:cxn modelId="{39F97E76-2321-AA4D-8DBD-3B7892268502}" type="presParOf" srcId="{2562F24C-7462-4848-A666-54D9BCA114DF}" destId="{315BED50-10A9-C240-9C5F-3D1A2B002ABB}" srcOrd="12" destOrd="0" presId="urn:microsoft.com/office/officeart/2008/layout/VerticalCurvedList"/>
    <dgm:cxn modelId="{E7F4A3D5-9C16-094F-BAE0-CD87D3B79EB8}" type="presParOf" srcId="{315BED50-10A9-C240-9C5F-3D1A2B002ABB}" destId="{35056529-D278-F847-A194-9F4972E78575}" srcOrd="0" destOrd="0" presId="urn:microsoft.com/office/officeart/2008/layout/VerticalCurve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447BC9C-9E72-4F27-942D-A8A1805A16B3}" type="doc">
      <dgm:prSet loTypeId="urn:microsoft.com/office/officeart/2008/layout/VerticalCurvedList" loCatId="list" qsTypeId="urn:microsoft.com/office/officeart/2005/8/quickstyle/simple1" qsCatId="simple" csTypeId="urn:microsoft.com/office/officeart/2005/8/colors/accent5_2" csCatId="accent5" phldr="1"/>
      <dgm:spPr/>
      <dgm:t>
        <a:bodyPr/>
        <a:lstStyle/>
        <a:p>
          <a:endParaRPr lang="en-IE"/>
        </a:p>
      </dgm:t>
    </dgm:pt>
    <dgm:pt modelId="{E3C87C1E-BB5A-406B-9516-7B9F1AFEF5BA}">
      <dgm:prSet phldrT="[Text]"/>
      <dgm:spPr>
        <a:noFill/>
        <a:ln>
          <a:noFill/>
        </a:ln>
      </dgm:spPr>
      <dgm:t>
        <a:bodyPr/>
        <a:lstStyle/>
        <a:p>
          <a:r>
            <a:rPr lang="en-US" dirty="0"/>
            <a:t>Introduction</a:t>
          </a:r>
          <a:endParaRPr lang="en-IE" dirty="0"/>
        </a:p>
      </dgm:t>
    </dgm:pt>
    <dgm:pt modelId="{087BA63F-8CCC-44CC-B341-0B3A1F4319B1}" type="parTrans" cxnId="{8DD2ADB2-3B80-4BF2-B487-B43C312ADD26}">
      <dgm:prSet/>
      <dgm:spPr/>
      <dgm:t>
        <a:bodyPr/>
        <a:lstStyle/>
        <a:p>
          <a:endParaRPr lang="en-IE"/>
        </a:p>
      </dgm:t>
    </dgm:pt>
    <dgm:pt modelId="{F3F48E86-0172-4242-9893-630B7773E34D}" type="sibTrans" cxnId="{8DD2ADB2-3B80-4BF2-B487-B43C312ADD26}">
      <dgm:prSet/>
      <dgm:spPr>
        <a:ln>
          <a:solidFill>
            <a:schemeClr val="bg2"/>
          </a:solidFill>
        </a:ln>
      </dgm:spPr>
      <dgm:t>
        <a:bodyPr/>
        <a:lstStyle/>
        <a:p>
          <a:endParaRPr lang="en-IE"/>
        </a:p>
      </dgm:t>
    </dgm:pt>
    <dgm:pt modelId="{81B674E7-553D-4B31-B155-AA9F85CCAEA0}">
      <dgm:prSet phldrT="[Text]"/>
      <dgm:spPr>
        <a:noFill/>
        <a:ln>
          <a:noFill/>
        </a:ln>
      </dgm:spPr>
      <dgm:t>
        <a:bodyPr/>
        <a:lstStyle/>
        <a:p>
          <a:r>
            <a:rPr lang="en-US" dirty="0"/>
            <a:t>IFMIF/EVEDA Status</a:t>
          </a:r>
          <a:endParaRPr lang="en-IE" dirty="0"/>
        </a:p>
      </dgm:t>
    </dgm:pt>
    <dgm:pt modelId="{04787541-50AB-49DB-90F0-0BF6CA2033F3}" type="parTrans" cxnId="{3644640B-FF8F-469D-9B79-C307C719BFBA}">
      <dgm:prSet/>
      <dgm:spPr/>
      <dgm:t>
        <a:bodyPr/>
        <a:lstStyle/>
        <a:p>
          <a:endParaRPr lang="en-IE"/>
        </a:p>
      </dgm:t>
    </dgm:pt>
    <dgm:pt modelId="{7576C90B-FD66-428B-8446-8070E4C22B4E}" type="sibTrans" cxnId="{3644640B-FF8F-469D-9B79-C307C719BFBA}">
      <dgm:prSet/>
      <dgm:spPr/>
      <dgm:t>
        <a:bodyPr/>
        <a:lstStyle/>
        <a:p>
          <a:endParaRPr lang="en-IE"/>
        </a:p>
      </dgm:t>
    </dgm:pt>
    <dgm:pt modelId="{AEE7C44F-EB41-4F75-9497-961537A5C3B7}">
      <dgm:prSet phldrT="[Text]"/>
      <dgm:spPr>
        <a:noFill/>
        <a:ln>
          <a:noFill/>
        </a:ln>
      </dgm:spPr>
      <dgm:t>
        <a:bodyPr/>
        <a:lstStyle/>
        <a:p>
          <a:r>
            <a:rPr lang="en-US" dirty="0"/>
            <a:t>LIPAc: Accelerator Facility</a:t>
          </a:r>
          <a:endParaRPr lang="en-IE" dirty="0"/>
        </a:p>
      </dgm:t>
    </dgm:pt>
    <dgm:pt modelId="{CF35017C-51D2-43D0-833E-9AFF5C8D745D}" type="parTrans" cxnId="{CD26202B-689C-453B-ABD8-42F396251A5F}">
      <dgm:prSet/>
      <dgm:spPr/>
      <dgm:t>
        <a:bodyPr/>
        <a:lstStyle/>
        <a:p>
          <a:endParaRPr lang="en-IE"/>
        </a:p>
      </dgm:t>
    </dgm:pt>
    <dgm:pt modelId="{774F4019-EF66-4CAC-874B-AC24FA092527}" type="sibTrans" cxnId="{CD26202B-689C-453B-ABD8-42F396251A5F}">
      <dgm:prSet/>
      <dgm:spPr/>
      <dgm:t>
        <a:bodyPr/>
        <a:lstStyle/>
        <a:p>
          <a:endParaRPr lang="en-IE"/>
        </a:p>
      </dgm:t>
    </dgm:pt>
    <dgm:pt modelId="{F9386A20-3F9F-4684-B3BC-092B676416EF}">
      <dgm:prSet/>
      <dgm:spPr>
        <a:noFill/>
        <a:ln>
          <a:noFill/>
        </a:ln>
      </dgm:spPr>
      <dgm:t>
        <a:bodyPr/>
        <a:lstStyle/>
        <a:p>
          <a:r>
            <a:rPr lang="en-US" dirty="0"/>
            <a:t>LIPAc: Commissioning Status</a:t>
          </a:r>
          <a:endParaRPr lang="en-IE" dirty="0"/>
        </a:p>
      </dgm:t>
    </dgm:pt>
    <dgm:pt modelId="{24BD848B-5180-45C4-B5A5-6D2A91E5D903}" type="sibTrans" cxnId="{CC079ED6-983E-4EB2-8D54-AE28D44A6DB5}">
      <dgm:prSet/>
      <dgm:spPr/>
      <dgm:t>
        <a:bodyPr/>
        <a:lstStyle/>
        <a:p>
          <a:endParaRPr lang="en-IE"/>
        </a:p>
      </dgm:t>
    </dgm:pt>
    <dgm:pt modelId="{3D26E581-E497-4753-A2C8-8FBBFD778AAA}" type="parTrans" cxnId="{CC079ED6-983E-4EB2-8D54-AE28D44A6DB5}">
      <dgm:prSet/>
      <dgm:spPr/>
      <dgm:t>
        <a:bodyPr/>
        <a:lstStyle/>
        <a:p>
          <a:endParaRPr lang="en-IE"/>
        </a:p>
      </dgm:t>
    </dgm:pt>
    <dgm:pt modelId="{CA92B603-72DE-43A2-8BE3-03C9B11F1958}">
      <dgm:prSet/>
      <dgm:spPr>
        <a:solidFill>
          <a:srgbClr val="2E88C1"/>
        </a:solidFill>
      </dgm:spPr>
      <dgm:t>
        <a:bodyPr/>
        <a:lstStyle/>
        <a:p>
          <a:r>
            <a:rPr lang="en-IE" dirty="0"/>
            <a:t>Personnel and Organisation Improvement</a:t>
          </a:r>
        </a:p>
      </dgm:t>
    </dgm:pt>
    <dgm:pt modelId="{1B13E30A-C84D-49CE-A40F-D907C50D1986}" type="sibTrans" cxnId="{7CE2E56D-C5EF-4A14-BAE2-F63B59F0CB36}">
      <dgm:prSet/>
      <dgm:spPr/>
      <dgm:t>
        <a:bodyPr/>
        <a:lstStyle/>
        <a:p>
          <a:endParaRPr lang="en-IE"/>
        </a:p>
      </dgm:t>
    </dgm:pt>
    <dgm:pt modelId="{71EB7478-388D-45E1-BAAF-139C3295E5E8}" type="parTrans" cxnId="{7CE2E56D-C5EF-4A14-BAE2-F63B59F0CB36}">
      <dgm:prSet/>
      <dgm:spPr/>
      <dgm:t>
        <a:bodyPr/>
        <a:lstStyle/>
        <a:p>
          <a:endParaRPr lang="en-IE"/>
        </a:p>
      </dgm:t>
    </dgm:pt>
    <dgm:pt modelId="{6549DA2D-C9E3-E244-8900-12F9041A1F68}">
      <dgm:prSet/>
      <dgm:spPr>
        <a:noFill/>
        <a:ln>
          <a:noFill/>
        </a:ln>
      </dgm:spPr>
      <dgm:t>
        <a:bodyPr/>
        <a:lstStyle/>
        <a:p>
          <a:r>
            <a:rPr lang="en-IE" dirty="0"/>
            <a:t>Conclusions</a:t>
          </a:r>
        </a:p>
      </dgm:t>
    </dgm:pt>
    <dgm:pt modelId="{DE2C0AFB-5900-7940-B8AD-E185EC746A3D}" type="parTrans" cxnId="{1B839D45-18A4-4448-9760-576E8C366D11}">
      <dgm:prSet/>
      <dgm:spPr/>
      <dgm:t>
        <a:bodyPr/>
        <a:lstStyle/>
        <a:p>
          <a:endParaRPr lang="en-US"/>
        </a:p>
      </dgm:t>
    </dgm:pt>
    <dgm:pt modelId="{55340A70-47C9-A645-B4D5-646673B0D317}" type="sibTrans" cxnId="{1B839D45-18A4-4448-9760-576E8C366D11}">
      <dgm:prSet/>
      <dgm:spPr/>
      <dgm:t>
        <a:bodyPr/>
        <a:lstStyle/>
        <a:p>
          <a:endParaRPr lang="en-US"/>
        </a:p>
      </dgm:t>
    </dgm:pt>
    <dgm:pt modelId="{9A2341FE-E269-45C0-9980-78EA7D60083E}" type="pres">
      <dgm:prSet presAssocID="{4447BC9C-9E72-4F27-942D-A8A1805A16B3}" presName="Name0" presStyleCnt="0">
        <dgm:presLayoutVars>
          <dgm:chMax val="7"/>
          <dgm:chPref val="7"/>
          <dgm:dir/>
        </dgm:presLayoutVars>
      </dgm:prSet>
      <dgm:spPr/>
    </dgm:pt>
    <dgm:pt modelId="{2562F24C-7462-4848-A666-54D9BCA114DF}" type="pres">
      <dgm:prSet presAssocID="{4447BC9C-9E72-4F27-942D-A8A1805A16B3}" presName="Name1" presStyleCnt="0"/>
      <dgm:spPr/>
    </dgm:pt>
    <dgm:pt modelId="{7DE082FA-52D9-4541-830E-9D4ECC15C259}" type="pres">
      <dgm:prSet presAssocID="{4447BC9C-9E72-4F27-942D-A8A1805A16B3}" presName="cycle" presStyleCnt="0"/>
      <dgm:spPr/>
    </dgm:pt>
    <dgm:pt modelId="{6794562C-9030-4E5E-B499-083B45F48F9D}" type="pres">
      <dgm:prSet presAssocID="{4447BC9C-9E72-4F27-942D-A8A1805A16B3}" presName="srcNode" presStyleLbl="node1" presStyleIdx="0" presStyleCnt="6"/>
      <dgm:spPr/>
    </dgm:pt>
    <dgm:pt modelId="{CDDC0E06-BE70-45F9-9471-DF401EE7ACC3}" type="pres">
      <dgm:prSet presAssocID="{4447BC9C-9E72-4F27-942D-A8A1805A16B3}" presName="conn" presStyleLbl="parChTrans1D2" presStyleIdx="0" presStyleCnt="1"/>
      <dgm:spPr/>
    </dgm:pt>
    <dgm:pt modelId="{D7907EE0-0056-4C41-8D65-58DDE7AA15CB}" type="pres">
      <dgm:prSet presAssocID="{4447BC9C-9E72-4F27-942D-A8A1805A16B3}" presName="extraNode" presStyleLbl="node1" presStyleIdx="0" presStyleCnt="6"/>
      <dgm:spPr/>
    </dgm:pt>
    <dgm:pt modelId="{A83F25B7-9D98-430A-91D6-D81A60CBCADE}" type="pres">
      <dgm:prSet presAssocID="{4447BC9C-9E72-4F27-942D-A8A1805A16B3}" presName="dstNode" presStyleLbl="node1" presStyleIdx="0" presStyleCnt="6"/>
      <dgm:spPr/>
    </dgm:pt>
    <dgm:pt modelId="{3B27C6D9-9BA3-49BE-8920-CD5A7806964D}" type="pres">
      <dgm:prSet presAssocID="{E3C87C1E-BB5A-406B-9516-7B9F1AFEF5BA}" presName="text_1" presStyleLbl="node1" presStyleIdx="0" presStyleCnt="6">
        <dgm:presLayoutVars>
          <dgm:bulletEnabled val="1"/>
        </dgm:presLayoutVars>
      </dgm:prSet>
      <dgm:spPr/>
    </dgm:pt>
    <dgm:pt modelId="{DBAC810C-5E99-4F6B-AD02-9EB71A54D30F}" type="pres">
      <dgm:prSet presAssocID="{E3C87C1E-BB5A-406B-9516-7B9F1AFEF5BA}" presName="accent_1" presStyleCnt="0"/>
      <dgm:spPr/>
    </dgm:pt>
    <dgm:pt modelId="{D28D8CB4-4B8A-4368-8855-AEC0E0109FD7}" type="pres">
      <dgm:prSet presAssocID="{E3C87C1E-BB5A-406B-9516-7B9F1AFEF5BA}" presName="accentRepeatNode" presStyleLbl="solidFgAcc1" presStyleIdx="0" presStyleCnt="6"/>
      <dgm:spPr>
        <a:noFill/>
        <a:ln>
          <a:noFill/>
        </a:ln>
      </dgm:spPr>
      <dgm:extLst>
        <a:ext uri="{E40237B7-FDA0-4F09-8148-C483321AD2D9}">
          <dgm14:cNvPr xmlns:dgm14="http://schemas.microsoft.com/office/drawing/2010/diagram" id="0" name="" descr="aaa"/>
        </a:ext>
      </dgm:extLst>
    </dgm:pt>
    <dgm:pt modelId="{3907EB92-149F-6646-896D-667734478E0F}" type="pres">
      <dgm:prSet presAssocID="{81B674E7-553D-4B31-B155-AA9F85CCAEA0}" presName="text_2" presStyleLbl="node1" presStyleIdx="1" presStyleCnt="6">
        <dgm:presLayoutVars>
          <dgm:bulletEnabled val="1"/>
        </dgm:presLayoutVars>
      </dgm:prSet>
      <dgm:spPr/>
    </dgm:pt>
    <dgm:pt modelId="{C9B39740-7E7F-5449-A63E-4021615461B9}" type="pres">
      <dgm:prSet presAssocID="{81B674E7-553D-4B31-B155-AA9F85CCAEA0}" presName="accent_2" presStyleCnt="0"/>
      <dgm:spPr/>
    </dgm:pt>
    <dgm:pt modelId="{BC0315FA-8250-4C83-A143-2677B5803B92}" type="pres">
      <dgm:prSet presAssocID="{81B674E7-553D-4B31-B155-AA9F85CCAEA0}" presName="accentRepeatNode" presStyleLbl="solidFgAcc1" presStyleIdx="1" presStyleCnt="6"/>
      <dgm:spPr>
        <a:noFill/>
        <a:ln>
          <a:noFill/>
        </a:ln>
      </dgm:spPr>
    </dgm:pt>
    <dgm:pt modelId="{B9966F8D-7ED2-A248-824F-098854CA0E84}" type="pres">
      <dgm:prSet presAssocID="{AEE7C44F-EB41-4F75-9497-961537A5C3B7}" presName="text_3" presStyleLbl="node1" presStyleIdx="2" presStyleCnt="6">
        <dgm:presLayoutVars>
          <dgm:bulletEnabled val="1"/>
        </dgm:presLayoutVars>
      </dgm:prSet>
      <dgm:spPr/>
    </dgm:pt>
    <dgm:pt modelId="{22678CAF-D7C3-7844-83EB-E62B6F93DD27}" type="pres">
      <dgm:prSet presAssocID="{AEE7C44F-EB41-4F75-9497-961537A5C3B7}" presName="accent_3" presStyleCnt="0"/>
      <dgm:spPr/>
    </dgm:pt>
    <dgm:pt modelId="{7165B850-81A8-43E6-BEC1-AAD4200F0F35}" type="pres">
      <dgm:prSet presAssocID="{AEE7C44F-EB41-4F75-9497-961537A5C3B7}" presName="accentRepeatNode" presStyleLbl="solidFgAcc1" presStyleIdx="2" presStyleCnt="6"/>
      <dgm:spPr>
        <a:noFill/>
        <a:ln>
          <a:noFill/>
        </a:ln>
      </dgm:spPr>
    </dgm:pt>
    <dgm:pt modelId="{288944B4-37CD-A849-9808-6F7D8D90221D}" type="pres">
      <dgm:prSet presAssocID="{F9386A20-3F9F-4684-B3BC-092B676416EF}" presName="text_4" presStyleLbl="node1" presStyleIdx="3" presStyleCnt="6">
        <dgm:presLayoutVars>
          <dgm:bulletEnabled val="1"/>
        </dgm:presLayoutVars>
      </dgm:prSet>
      <dgm:spPr/>
    </dgm:pt>
    <dgm:pt modelId="{7E4CF060-4B29-AF4F-97B0-239E6812279A}" type="pres">
      <dgm:prSet presAssocID="{F9386A20-3F9F-4684-B3BC-092B676416EF}" presName="accent_4" presStyleCnt="0"/>
      <dgm:spPr/>
    </dgm:pt>
    <dgm:pt modelId="{22CD3E0D-6DAF-4937-88EF-3BB9FAB593A9}" type="pres">
      <dgm:prSet presAssocID="{F9386A20-3F9F-4684-B3BC-092B676416EF}" presName="accentRepeatNode" presStyleLbl="solidFgAcc1" presStyleIdx="3" presStyleCnt="6"/>
      <dgm:spPr>
        <a:noFill/>
        <a:ln>
          <a:noFill/>
        </a:ln>
      </dgm:spPr>
    </dgm:pt>
    <dgm:pt modelId="{96FBBC26-548A-9E47-BAB8-7A9C0B5F7E58}" type="pres">
      <dgm:prSet presAssocID="{CA92B603-72DE-43A2-8BE3-03C9B11F1958}" presName="text_5" presStyleLbl="node1" presStyleIdx="4" presStyleCnt="6">
        <dgm:presLayoutVars>
          <dgm:bulletEnabled val="1"/>
        </dgm:presLayoutVars>
      </dgm:prSet>
      <dgm:spPr/>
    </dgm:pt>
    <dgm:pt modelId="{35735E04-A523-EB4E-B241-7F4108AEC8C2}" type="pres">
      <dgm:prSet presAssocID="{CA92B603-72DE-43A2-8BE3-03C9B11F1958}" presName="accent_5" presStyleCnt="0"/>
      <dgm:spPr/>
    </dgm:pt>
    <dgm:pt modelId="{55B355D5-B087-4F65-A243-31DC48ECE020}" type="pres">
      <dgm:prSet presAssocID="{CA92B603-72DE-43A2-8BE3-03C9B11F1958}" presName="accentRepeatNode" presStyleLbl="solidFgAcc1" presStyleIdx="4" presStyleCnt="6"/>
      <dgm:spPr>
        <a:ln>
          <a:solidFill>
            <a:schemeClr val="accent5"/>
          </a:solidFill>
        </a:ln>
      </dgm:spPr>
    </dgm:pt>
    <dgm:pt modelId="{859F344E-73B1-044C-BF02-24BE146C6D30}" type="pres">
      <dgm:prSet presAssocID="{6549DA2D-C9E3-E244-8900-12F9041A1F68}" presName="text_6" presStyleLbl="node1" presStyleIdx="5" presStyleCnt="6">
        <dgm:presLayoutVars>
          <dgm:bulletEnabled val="1"/>
        </dgm:presLayoutVars>
      </dgm:prSet>
      <dgm:spPr/>
    </dgm:pt>
    <dgm:pt modelId="{315BED50-10A9-C240-9C5F-3D1A2B002ABB}" type="pres">
      <dgm:prSet presAssocID="{6549DA2D-C9E3-E244-8900-12F9041A1F68}" presName="accent_6" presStyleCnt="0"/>
      <dgm:spPr/>
    </dgm:pt>
    <dgm:pt modelId="{35056529-D278-F847-A194-9F4972E78575}" type="pres">
      <dgm:prSet presAssocID="{6549DA2D-C9E3-E244-8900-12F9041A1F68}" presName="accentRepeatNode" presStyleLbl="solidFgAcc1" presStyleIdx="5" presStyleCnt="6"/>
      <dgm:spPr>
        <a:noFill/>
        <a:ln>
          <a:noFill/>
        </a:ln>
      </dgm:spPr>
    </dgm:pt>
  </dgm:ptLst>
  <dgm:cxnLst>
    <dgm:cxn modelId="{1A483F02-C91B-1A41-AFB5-60C55320251D}" type="presOf" srcId="{CA92B603-72DE-43A2-8BE3-03C9B11F1958}" destId="{96FBBC26-548A-9E47-BAB8-7A9C0B5F7E58}" srcOrd="0" destOrd="0" presId="urn:microsoft.com/office/officeart/2008/layout/VerticalCurvedList"/>
    <dgm:cxn modelId="{3644640B-FF8F-469D-9B79-C307C719BFBA}" srcId="{4447BC9C-9E72-4F27-942D-A8A1805A16B3}" destId="{81B674E7-553D-4B31-B155-AA9F85CCAEA0}" srcOrd="1" destOrd="0" parTransId="{04787541-50AB-49DB-90F0-0BF6CA2033F3}" sibTransId="{7576C90B-FD66-428B-8446-8070E4C22B4E}"/>
    <dgm:cxn modelId="{B91EAB2A-AF86-D049-88FD-E448485DD4B3}" type="presOf" srcId="{81B674E7-553D-4B31-B155-AA9F85CCAEA0}" destId="{3907EB92-149F-6646-896D-667734478E0F}" srcOrd="0" destOrd="0" presId="urn:microsoft.com/office/officeart/2008/layout/VerticalCurvedList"/>
    <dgm:cxn modelId="{CD26202B-689C-453B-ABD8-42F396251A5F}" srcId="{4447BC9C-9E72-4F27-942D-A8A1805A16B3}" destId="{AEE7C44F-EB41-4F75-9497-961537A5C3B7}" srcOrd="2" destOrd="0" parTransId="{CF35017C-51D2-43D0-833E-9AFF5C8D745D}" sibTransId="{774F4019-EF66-4CAC-874B-AC24FA092527}"/>
    <dgm:cxn modelId="{D6BE3237-A6F4-4143-AF13-7734C2DCA865}" type="presOf" srcId="{F3F48E86-0172-4242-9893-630B7773E34D}" destId="{CDDC0E06-BE70-45F9-9471-DF401EE7ACC3}" srcOrd="0" destOrd="0" presId="urn:microsoft.com/office/officeart/2008/layout/VerticalCurvedList"/>
    <dgm:cxn modelId="{51EB9044-6E73-C448-96F3-558B3E1E80BF}" type="presOf" srcId="{F9386A20-3F9F-4684-B3BC-092B676416EF}" destId="{288944B4-37CD-A849-9808-6F7D8D90221D}" srcOrd="0" destOrd="0" presId="urn:microsoft.com/office/officeart/2008/layout/VerticalCurvedList"/>
    <dgm:cxn modelId="{1B839D45-18A4-4448-9760-576E8C366D11}" srcId="{4447BC9C-9E72-4F27-942D-A8A1805A16B3}" destId="{6549DA2D-C9E3-E244-8900-12F9041A1F68}" srcOrd="5" destOrd="0" parTransId="{DE2C0AFB-5900-7940-B8AD-E185EC746A3D}" sibTransId="{55340A70-47C9-A645-B4D5-646673B0D317}"/>
    <dgm:cxn modelId="{0A7CD05A-EF1F-7D4B-8D2C-C10F91EA4978}" type="presOf" srcId="{6549DA2D-C9E3-E244-8900-12F9041A1F68}" destId="{859F344E-73B1-044C-BF02-24BE146C6D30}" srcOrd="0" destOrd="0" presId="urn:microsoft.com/office/officeart/2008/layout/VerticalCurvedList"/>
    <dgm:cxn modelId="{7CE2E56D-C5EF-4A14-BAE2-F63B59F0CB36}" srcId="{4447BC9C-9E72-4F27-942D-A8A1805A16B3}" destId="{CA92B603-72DE-43A2-8BE3-03C9B11F1958}" srcOrd="4" destOrd="0" parTransId="{71EB7478-388D-45E1-BAAF-139C3295E5E8}" sibTransId="{1B13E30A-C84D-49CE-A40F-D907C50D1986}"/>
    <dgm:cxn modelId="{EC264078-8989-469C-A7F1-89D6EEC7BF13}" type="presOf" srcId="{E3C87C1E-BB5A-406B-9516-7B9F1AFEF5BA}" destId="{3B27C6D9-9BA3-49BE-8920-CD5A7806964D}" srcOrd="0" destOrd="0" presId="urn:microsoft.com/office/officeart/2008/layout/VerticalCurvedList"/>
    <dgm:cxn modelId="{01C065A3-2DF4-4FDF-9C5C-D001D79FA5C3}" type="presOf" srcId="{4447BC9C-9E72-4F27-942D-A8A1805A16B3}" destId="{9A2341FE-E269-45C0-9980-78EA7D60083E}" srcOrd="0" destOrd="0" presId="urn:microsoft.com/office/officeart/2008/layout/VerticalCurvedList"/>
    <dgm:cxn modelId="{8DD2ADB2-3B80-4BF2-B487-B43C312ADD26}" srcId="{4447BC9C-9E72-4F27-942D-A8A1805A16B3}" destId="{E3C87C1E-BB5A-406B-9516-7B9F1AFEF5BA}" srcOrd="0" destOrd="0" parTransId="{087BA63F-8CCC-44CC-B341-0B3A1F4319B1}" sibTransId="{F3F48E86-0172-4242-9893-630B7773E34D}"/>
    <dgm:cxn modelId="{69AD6FC4-61F3-A441-AFD9-51E5AC3B91D3}" type="presOf" srcId="{AEE7C44F-EB41-4F75-9497-961537A5C3B7}" destId="{B9966F8D-7ED2-A248-824F-098854CA0E84}" srcOrd="0" destOrd="0" presId="urn:microsoft.com/office/officeart/2008/layout/VerticalCurvedList"/>
    <dgm:cxn modelId="{CC079ED6-983E-4EB2-8D54-AE28D44A6DB5}" srcId="{4447BC9C-9E72-4F27-942D-A8A1805A16B3}" destId="{F9386A20-3F9F-4684-B3BC-092B676416EF}" srcOrd="3" destOrd="0" parTransId="{3D26E581-E497-4753-A2C8-8FBBFD778AAA}" sibTransId="{24BD848B-5180-45C4-B5A5-6D2A91E5D903}"/>
    <dgm:cxn modelId="{C817415B-6C99-4162-A438-39D50E4440C6}" type="presParOf" srcId="{9A2341FE-E269-45C0-9980-78EA7D60083E}" destId="{2562F24C-7462-4848-A666-54D9BCA114DF}" srcOrd="0" destOrd="0" presId="urn:microsoft.com/office/officeart/2008/layout/VerticalCurvedList"/>
    <dgm:cxn modelId="{9F27490B-9AF7-4B7F-A8CD-44FF98EA321F}" type="presParOf" srcId="{2562F24C-7462-4848-A666-54D9BCA114DF}" destId="{7DE082FA-52D9-4541-830E-9D4ECC15C259}" srcOrd="0" destOrd="0" presId="urn:microsoft.com/office/officeart/2008/layout/VerticalCurvedList"/>
    <dgm:cxn modelId="{9D401F74-D9A5-42E4-BC1D-AC6C15D3C589}" type="presParOf" srcId="{7DE082FA-52D9-4541-830E-9D4ECC15C259}" destId="{6794562C-9030-4E5E-B499-083B45F48F9D}" srcOrd="0" destOrd="0" presId="urn:microsoft.com/office/officeart/2008/layout/VerticalCurvedList"/>
    <dgm:cxn modelId="{2B6150B1-C59C-47F7-97A3-FD6DB1E7589A}" type="presParOf" srcId="{7DE082FA-52D9-4541-830E-9D4ECC15C259}" destId="{CDDC0E06-BE70-45F9-9471-DF401EE7ACC3}" srcOrd="1" destOrd="0" presId="urn:microsoft.com/office/officeart/2008/layout/VerticalCurvedList"/>
    <dgm:cxn modelId="{383350B6-3875-4694-A4A5-7D7F1037A84B}" type="presParOf" srcId="{7DE082FA-52D9-4541-830E-9D4ECC15C259}" destId="{D7907EE0-0056-4C41-8D65-58DDE7AA15CB}" srcOrd="2" destOrd="0" presId="urn:microsoft.com/office/officeart/2008/layout/VerticalCurvedList"/>
    <dgm:cxn modelId="{B1DB6B11-BCB4-4C61-9480-BFBFFE28397E}" type="presParOf" srcId="{7DE082FA-52D9-4541-830E-9D4ECC15C259}" destId="{A83F25B7-9D98-430A-91D6-D81A60CBCADE}" srcOrd="3" destOrd="0" presId="urn:microsoft.com/office/officeart/2008/layout/VerticalCurvedList"/>
    <dgm:cxn modelId="{A3EBE42A-523E-4504-8FA6-C35F4AECB64B}" type="presParOf" srcId="{2562F24C-7462-4848-A666-54D9BCA114DF}" destId="{3B27C6D9-9BA3-49BE-8920-CD5A7806964D}" srcOrd="1" destOrd="0" presId="urn:microsoft.com/office/officeart/2008/layout/VerticalCurvedList"/>
    <dgm:cxn modelId="{1A133BA2-6107-4504-8B5D-8574A22BADA6}" type="presParOf" srcId="{2562F24C-7462-4848-A666-54D9BCA114DF}" destId="{DBAC810C-5E99-4F6B-AD02-9EB71A54D30F}" srcOrd="2" destOrd="0" presId="urn:microsoft.com/office/officeart/2008/layout/VerticalCurvedList"/>
    <dgm:cxn modelId="{0145FA28-2FF1-4B64-872A-9E7BFE58B47D}" type="presParOf" srcId="{DBAC810C-5E99-4F6B-AD02-9EB71A54D30F}" destId="{D28D8CB4-4B8A-4368-8855-AEC0E0109FD7}" srcOrd="0" destOrd="0" presId="urn:microsoft.com/office/officeart/2008/layout/VerticalCurvedList"/>
    <dgm:cxn modelId="{51C44A3A-1967-714C-8F65-4190A50E917C}" type="presParOf" srcId="{2562F24C-7462-4848-A666-54D9BCA114DF}" destId="{3907EB92-149F-6646-896D-667734478E0F}" srcOrd="3" destOrd="0" presId="urn:microsoft.com/office/officeart/2008/layout/VerticalCurvedList"/>
    <dgm:cxn modelId="{7B40DCCD-5194-4345-98A8-BF89AC5BE60B}" type="presParOf" srcId="{2562F24C-7462-4848-A666-54D9BCA114DF}" destId="{C9B39740-7E7F-5449-A63E-4021615461B9}" srcOrd="4" destOrd="0" presId="urn:microsoft.com/office/officeart/2008/layout/VerticalCurvedList"/>
    <dgm:cxn modelId="{59CEC69D-FB09-1C44-ABF0-E8D8595C700E}" type="presParOf" srcId="{C9B39740-7E7F-5449-A63E-4021615461B9}" destId="{BC0315FA-8250-4C83-A143-2677B5803B92}" srcOrd="0" destOrd="0" presId="urn:microsoft.com/office/officeart/2008/layout/VerticalCurvedList"/>
    <dgm:cxn modelId="{887258D9-221D-6648-A4A5-14DBE7EE43A5}" type="presParOf" srcId="{2562F24C-7462-4848-A666-54D9BCA114DF}" destId="{B9966F8D-7ED2-A248-824F-098854CA0E84}" srcOrd="5" destOrd="0" presId="urn:microsoft.com/office/officeart/2008/layout/VerticalCurvedList"/>
    <dgm:cxn modelId="{2BB04551-283D-BE43-AE05-4FF15DA77152}" type="presParOf" srcId="{2562F24C-7462-4848-A666-54D9BCA114DF}" destId="{22678CAF-D7C3-7844-83EB-E62B6F93DD27}" srcOrd="6" destOrd="0" presId="urn:microsoft.com/office/officeart/2008/layout/VerticalCurvedList"/>
    <dgm:cxn modelId="{23BE97DB-283C-2042-83A1-1BB4ADFDCE0E}" type="presParOf" srcId="{22678CAF-D7C3-7844-83EB-E62B6F93DD27}" destId="{7165B850-81A8-43E6-BEC1-AAD4200F0F35}" srcOrd="0" destOrd="0" presId="urn:microsoft.com/office/officeart/2008/layout/VerticalCurvedList"/>
    <dgm:cxn modelId="{2A8FF300-F355-F64B-B9D2-CD22FD643E01}" type="presParOf" srcId="{2562F24C-7462-4848-A666-54D9BCA114DF}" destId="{288944B4-37CD-A849-9808-6F7D8D90221D}" srcOrd="7" destOrd="0" presId="urn:microsoft.com/office/officeart/2008/layout/VerticalCurvedList"/>
    <dgm:cxn modelId="{1C912EDE-9212-5240-B254-69985C35E793}" type="presParOf" srcId="{2562F24C-7462-4848-A666-54D9BCA114DF}" destId="{7E4CF060-4B29-AF4F-97B0-239E6812279A}" srcOrd="8" destOrd="0" presId="urn:microsoft.com/office/officeart/2008/layout/VerticalCurvedList"/>
    <dgm:cxn modelId="{F3025E09-4259-374B-915E-B6D027CACCFB}" type="presParOf" srcId="{7E4CF060-4B29-AF4F-97B0-239E6812279A}" destId="{22CD3E0D-6DAF-4937-88EF-3BB9FAB593A9}" srcOrd="0" destOrd="0" presId="urn:microsoft.com/office/officeart/2008/layout/VerticalCurvedList"/>
    <dgm:cxn modelId="{5BCECCEC-CA17-6A44-ABBB-B40E9940C79F}" type="presParOf" srcId="{2562F24C-7462-4848-A666-54D9BCA114DF}" destId="{96FBBC26-548A-9E47-BAB8-7A9C0B5F7E58}" srcOrd="9" destOrd="0" presId="urn:microsoft.com/office/officeart/2008/layout/VerticalCurvedList"/>
    <dgm:cxn modelId="{9E4E713C-3DA6-2343-A67C-2606AC9E7A07}" type="presParOf" srcId="{2562F24C-7462-4848-A666-54D9BCA114DF}" destId="{35735E04-A523-EB4E-B241-7F4108AEC8C2}" srcOrd="10" destOrd="0" presId="urn:microsoft.com/office/officeart/2008/layout/VerticalCurvedList"/>
    <dgm:cxn modelId="{30AD0B00-AD41-BE47-8EBD-60E1D12957AC}" type="presParOf" srcId="{35735E04-A523-EB4E-B241-7F4108AEC8C2}" destId="{55B355D5-B087-4F65-A243-31DC48ECE020}" srcOrd="0" destOrd="0" presId="urn:microsoft.com/office/officeart/2008/layout/VerticalCurvedList"/>
    <dgm:cxn modelId="{E830640B-DFE6-3344-99E8-FE47C0623CF7}" type="presParOf" srcId="{2562F24C-7462-4848-A666-54D9BCA114DF}" destId="{859F344E-73B1-044C-BF02-24BE146C6D30}" srcOrd="11" destOrd="0" presId="urn:microsoft.com/office/officeart/2008/layout/VerticalCurvedList"/>
    <dgm:cxn modelId="{39F97E76-2321-AA4D-8DBD-3B7892268502}" type="presParOf" srcId="{2562F24C-7462-4848-A666-54D9BCA114DF}" destId="{315BED50-10A9-C240-9C5F-3D1A2B002ABB}" srcOrd="12" destOrd="0" presId="urn:microsoft.com/office/officeart/2008/layout/VerticalCurvedList"/>
    <dgm:cxn modelId="{E7F4A3D5-9C16-094F-BAE0-CD87D3B79EB8}" type="presParOf" srcId="{315BED50-10A9-C240-9C5F-3D1A2B002ABB}" destId="{35056529-D278-F847-A194-9F4972E78575}" srcOrd="0" destOrd="0" presId="urn:microsoft.com/office/officeart/2008/layout/VerticalCurve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447BC9C-9E72-4F27-942D-A8A1805A16B3}" type="doc">
      <dgm:prSet loTypeId="urn:microsoft.com/office/officeart/2008/layout/VerticalCurvedList" loCatId="list" qsTypeId="urn:microsoft.com/office/officeart/2005/8/quickstyle/simple1" qsCatId="simple" csTypeId="urn:microsoft.com/office/officeart/2005/8/colors/accent5_2" csCatId="accent5" phldr="1"/>
      <dgm:spPr/>
      <dgm:t>
        <a:bodyPr/>
        <a:lstStyle/>
        <a:p>
          <a:endParaRPr lang="en-IE"/>
        </a:p>
      </dgm:t>
    </dgm:pt>
    <dgm:pt modelId="{E3C87C1E-BB5A-406B-9516-7B9F1AFEF5BA}">
      <dgm:prSet phldrT="[Text]"/>
      <dgm:spPr>
        <a:noFill/>
        <a:ln>
          <a:noFill/>
        </a:ln>
      </dgm:spPr>
      <dgm:t>
        <a:bodyPr/>
        <a:lstStyle/>
        <a:p>
          <a:r>
            <a:rPr lang="en-US" dirty="0"/>
            <a:t>Introduction</a:t>
          </a:r>
          <a:endParaRPr lang="en-IE" dirty="0"/>
        </a:p>
      </dgm:t>
    </dgm:pt>
    <dgm:pt modelId="{087BA63F-8CCC-44CC-B341-0B3A1F4319B1}" type="parTrans" cxnId="{8DD2ADB2-3B80-4BF2-B487-B43C312ADD26}">
      <dgm:prSet/>
      <dgm:spPr/>
      <dgm:t>
        <a:bodyPr/>
        <a:lstStyle/>
        <a:p>
          <a:endParaRPr lang="en-IE"/>
        </a:p>
      </dgm:t>
    </dgm:pt>
    <dgm:pt modelId="{F3F48E86-0172-4242-9893-630B7773E34D}" type="sibTrans" cxnId="{8DD2ADB2-3B80-4BF2-B487-B43C312ADD26}">
      <dgm:prSet/>
      <dgm:spPr>
        <a:ln>
          <a:solidFill>
            <a:schemeClr val="bg2"/>
          </a:solidFill>
        </a:ln>
      </dgm:spPr>
      <dgm:t>
        <a:bodyPr/>
        <a:lstStyle/>
        <a:p>
          <a:endParaRPr lang="en-IE"/>
        </a:p>
      </dgm:t>
    </dgm:pt>
    <dgm:pt modelId="{81B674E7-553D-4B31-B155-AA9F85CCAEA0}">
      <dgm:prSet phldrT="[Text]"/>
      <dgm:spPr>
        <a:noFill/>
        <a:ln>
          <a:noFill/>
        </a:ln>
      </dgm:spPr>
      <dgm:t>
        <a:bodyPr/>
        <a:lstStyle/>
        <a:p>
          <a:r>
            <a:rPr lang="en-US" dirty="0"/>
            <a:t>IFMIF/EVEDA Status</a:t>
          </a:r>
          <a:endParaRPr lang="en-IE" dirty="0"/>
        </a:p>
      </dgm:t>
    </dgm:pt>
    <dgm:pt modelId="{04787541-50AB-49DB-90F0-0BF6CA2033F3}" type="parTrans" cxnId="{3644640B-FF8F-469D-9B79-C307C719BFBA}">
      <dgm:prSet/>
      <dgm:spPr/>
      <dgm:t>
        <a:bodyPr/>
        <a:lstStyle/>
        <a:p>
          <a:endParaRPr lang="en-IE"/>
        </a:p>
      </dgm:t>
    </dgm:pt>
    <dgm:pt modelId="{7576C90B-FD66-428B-8446-8070E4C22B4E}" type="sibTrans" cxnId="{3644640B-FF8F-469D-9B79-C307C719BFBA}">
      <dgm:prSet/>
      <dgm:spPr/>
      <dgm:t>
        <a:bodyPr/>
        <a:lstStyle/>
        <a:p>
          <a:endParaRPr lang="en-IE"/>
        </a:p>
      </dgm:t>
    </dgm:pt>
    <dgm:pt modelId="{AEE7C44F-EB41-4F75-9497-961537A5C3B7}">
      <dgm:prSet phldrT="[Text]"/>
      <dgm:spPr>
        <a:noFill/>
        <a:ln>
          <a:noFill/>
        </a:ln>
      </dgm:spPr>
      <dgm:t>
        <a:bodyPr/>
        <a:lstStyle/>
        <a:p>
          <a:r>
            <a:rPr lang="en-US" dirty="0"/>
            <a:t>LIPAc: Accelerator Facility</a:t>
          </a:r>
          <a:endParaRPr lang="en-IE" dirty="0"/>
        </a:p>
      </dgm:t>
    </dgm:pt>
    <dgm:pt modelId="{CF35017C-51D2-43D0-833E-9AFF5C8D745D}" type="parTrans" cxnId="{CD26202B-689C-453B-ABD8-42F396251A5F}">
      <dgm:prSet/>
      <dgm:spPr/>
      <dgm:t>
        <a:bodyPr/>
        <a:lstStyle/>
        <a:p>
          <a:endParaRPr lang="en-IE"/>
        </a:p>
      </dgm:t>
    </dgm:pt>
    <dgm:pt modelId="{774F4019-EF66-4CAC-874B-AC24FA092527}" type="sibTrans" cxnId="{CD26202B-689C-453B-ABD8-42F396251A5F}">
      <dgm:prSet/>
      <dgm:spPr/>
      <dgm:t>
        <a:bodyPr/>
        <a:lstStyle/>
        <a:p>
          <a:endParaRPr lang="en-IE"/>
        </a:p>
      </dgm:t>
    </dgm:pt>
    <dgm:pt modelId="{F9386A20-3F9F-4684-B3BC-092B676416EF}">
      <dgm:prSet/>
      <dgm:spPr>
        <a:noFill/>
        <a:ln>
          <a:noFill/>
        </a:ln>
      </dgm:spPr>
      <dgm:t>
        <a:bodyPr/>
        <a:lstStyle/>
        <a:p>
          <a:r>
            <a:rPr lang="en-US" dirty="0"/>
            <a:t>LIPAc: Commissioning Status</a:t>
          </a:r>
          <a:endParaRPr lang="en-IE" dirty="0"/>
        </a:p>
      </dgm:t>
    </dgm:pt>
    <dgm:pt modelId="{24BD848B-5180-45C4-B5A5-6D2A91E5D903}" type="sibTrans" cxnId="{CC079ED6-983E-4EB2-8D54-AE28D44A6DB5}">
      <dgm:prSet/>
      <dgm:spPr/>
      <dgm:t>
        <a:bodyPr/>
        <a:lstStyle/>
        <a:p>
          <a:endParaRPr lang="en-IE"/>
        </a:p>
      </dgm:t>
    </dgm:pt>
    <dgm:pt modelId="{3D26E581-E497-4753-A2C8-8FBBFD778AAA}" type="parTrans" cxnId="{CC079ED6-983E-4EB2-8D54-AE28D44A6DB5}">
      <dgm:prSet/>
      <dgm:spPr/>
      <dgm:t>
        <a:bodyPr/>
        <a:lstStyle/>
        <a:p>
          <a:endParaRPr lang="en-IE"/>
        </a:p>
      </dgm:t>
    </dgm:pt>
    <dgm:pt modelId="{CA92B603-72DE-43A2-8BE3-03C9B11F1958}">
      <dgm:prSet/>
      <dgm:spPr>
        <a:noFill/>
        <a:ln>
          <a:noFill/>
        </a:ln>
      </dgm:spPr>
      <dgm:t>
        <a:bodyPr/>
        <a:lstStyle/>
        <a:p>
          <a:r>
            <a:rPr lang="en-IE" dirty="0"/>
            <a:t>Outlook</a:t>
          </a:r>
        </a:p>
      </dgm:t>
    </dgm:pt>
    <dgm:pt modelId="{1B13E30A-C84D-49CE-A40F-D907C50D1986}" type="sibTrans" cxnId="{7CE2E56D-C5EF-4A14-BAE2-F63B59F0CB36}">
      <dgm:prSet/>
      <dgm:spPr/>
      <dgm:t>
        <a:bodyPr/>
        <a:lstStyle/>
        <a:p>
          <a:endParaRPr lang="en-IE"/>
        </a:p>
      </dgm:t>
    </dgm:pt>
    <dgm:pt modelId="{71EB7478-388D-45E1-BAAF-139C3295E5E8}" type="parTrans" cxnId="{7CE2E56D-C5EF-4A14-BAE2-F63B59F0CB36}">
      <dgm:prSet/>
      <dgm:spPr/>
      <dgm:t>
        <a:bodyPr/>
        <a:lstStyle/>
        <a:p>
          <a:endParaRPr lang="en-IE"/>
        </a:p>
      </dgm:t>
    </dgm:pt>
    <dgm:pt modelId="{6549DA2D-C9E3-E244-8900-12F9041A1F68}">
      <dgm:prSet/>
      <dgm:spPr>
        <a:solidFill>
          <a:srgbClr val="2E88C1"/>
        </a:solidFill>
      </dgm:spPr>
      <dgm:t>
        <a:bodyPr/>
        <a:lstStyle/>
        <a:p>
          <a:r>
            <a:rPr lang="en-IE" dirty="0"/>
            <a:t>Conclusions</a:t>
          </a:r>
        </a:p>
      </dgm:t>
    </dgm:pt>
    <dgm:pt modelId="{DE2C0AFB-5900-7940-B8AD-E185EC746A3D}" type="parTrans" cxnId="{1B839D45-18A4-4448-9760-576E8C366D11}">
      <dgm:prSet/>
      <dgm:spPr/>
      <dgm:t>
        <a:bodyPr/>
        <a:lstStyle/>
        <a:p>
          <a:endParaRPr lang="en-US"/>
        </a:p>
      </dgm:t>
    </dgm:pt>
    <dgm:pt modelId="{55340A70-47C9-A645-B4D5-646673B0D317}" type="sibTrans" cxnId="{1B839D45-18A4-4448-9760-576E8C366D11}">
      <dgm:prSet/>
      <dgm:spPr/>
      <dgm:t>
        <a:bodyPr/>
        <a:lstStyle/>
        <a:p>
          <a:endParaRPr lang="en-US"/>
        </a:p>
      </dgm:t>
    </dgm:pt>
    <dgm:pt modelId="{9A2341FE-E269-45C0-9980-78EA7D60083E}" type="pres">
      <dgm:prSet presAssocID="{4447BC9C-9E72-4F27-942D-A8A1805A16B3}" presName="Name0" presStyleCnt="0">
        <dgm:presLayoutVars>
          <dgm:chMax val="7"/>
          <dgm:chPref val="7"/>
          <dgm:dir/>
        </dgm:presLayoutVars>
      </dgm:prSet>
      <dgm:spPr/>
    </dgm:pt>
    <dgm:pt modelId="{2562F24C-7462-4848-A666-54D9BCA114DF}" type="pres">
      <dgm:prSet presAssocID="{4447BC9C-9E72-4F27-942D-A8A1805A16B3}" presName="Name1" presStyleCnt="0"/>
      <dgm:spPr/>
    </dgm:pt>
    <dgm:pt modelId="{7DE082FA-52D9-4541-830E-9D4ECC15C259}" type="pres">
      <dgm:prSet presAssocID="{4447BC9C-9E72-4F27-942D-A8A1805A16B3}" presName="cycle" presStyleCnt="0"/>
      <dgm:spPr/>
    </dgm:pt>
    <dgm:pt modelId="{6794562C-9030-4E5E-B499-083B45F48F9D}" type="pres">
      <dgm:prSet presAssocID="{4447BC9C-9E72-4F27-942D-A8A1805A16B3}" presName="srcNode" presStyleLbl="node1" presStyleIdx="0" presStyleCnt="6"/>
      <dgm:spPr/>
    </dgm:pt>
    <dgm:pt modelId="{CDDC0E06-BE70-45F9-9471-DF401EE7ACC3}" type="pres">
      <dgm:prSet presAssocID="{4447BC9C-9E72-4F27-942D-A8A1805A16B3}" presName="conn" presStyleLbl="parChTrans1D2" presStyleIdx="0" presStyleCnt="1"/>
      <dgm:spPr/>
    </dgm:pt>
    <dgm:pt modelId="{D7907EE0-0056-4C41-8D65-58DDE7AA15CB}" type="pres">
      <dgm:prSet presAssocID="{4447BC9C-9E72-4F27-942D-A8A1805A16B3}" presName="extraNode" presStyleLbl="node1" presStyleIdx="0" presStyleCnt="6"/>
      <dgm:spPr/>
    </dgm:pt>
    <dgm:pt modelId="{A83F25B7-9D98-430A-91D6-D81A60CBCADE}" type="pres">
      <dgm:prSet presAssocID="{4447BC9C-9E72-4F27-942D-A8A1805A16B3}" presName="dstNode" presStyleLbl="node1" presStyleIdx="0" presStyleCnt="6"/>
      <dgm:spPr/>
    </dgm:pt>
    <dgm:pt modelId="{3B27C6D9-9BA3-49BE-8920-CD5A7806964D}" type="pres">
      <dgm:prSet presAssocID="{E3C87C1E-BB5A-406B-9516-7B9F1AFEF5BA}" presName="text_1" presStyleLbl="node1" presStyleIdx="0" presStyleCnt="6">
        <dgm:presLayoutVars>
          <dgm:bulletEnabled val="1"/>
        </dgm:presLayoutVars>
      </dgm:prSet>
      <dgm:spPr/>
    </dgm:pt>
    <dgm:pt modelId="{DBAC810C-5E99-4F6B-AD02-9EB71A54D30F}" type="pres">
      <dgm:prSet presAssocID="{E3C87C1E-BB5A-406B-9516-7B9F1AFEF5BA}" presName="accent_1" presStyleCnt="0"/>
      <dgm:spPr/>
    </dgm:pt>
    <dgm:pt modelId="{D28D8CB4-4B8A-4368-8855-AEC0E0109FD7}" type="pres">
      <dgm:prSet presAssocID="{E3C87C1E-BB5A-406B-9516-7B9F1AFEF5BA}" presName="accentRepeatNode" presStyleLbl="solidFgAcc1" presStyleIdx="0" presStyleCnt="6"/>
      <dgm:spPr>
        <a:noFill/>
        <a:ln>
          <a:noFill/>
        </a:ln>
      </dgm:spPr>
      <dgm:extLst>
        <a:ext uri="{E40237B7-FDA0-4F09-8148-C483321AD2D9}">
          <dgm14:cNvPr xmlns:dgm14="http://schemas.microsoft.com/office/drawing/2010/diagram" id="0" name="" descr="aaa"/>
        </a:ext>
      </dgm:extLst>
    </dgm:pt>
    <dgm:pt modelId="{3907EB92-149F-6646-896D-667734478E0F}" type="pres">
      <dgm:prSet presAssocID="{81B674E7-553D-4B31-B155-AA9F85CCAEA0}" presName="text_2" presStyleLbl="node1" presStyleIdx="1" presStyleCnt="6">
        <dgm:presLayoutVars>
          <dgm:bulletEnabled val="1"/>
        </dgm:presLayoutVars>
      </dgm:prSet>
      <dgm:spPr/>
    </dgm:pt>
    <dgm:pt modelId="{C9B39740-7E7F-5449-A63E-4021615461B9}" type="pres">
      <dgm:prSet presAssocID="{81B674E7-553D-4B31-B155-AA9F85CCAEA0}" presName="accent_2" presStyleCnt="0"/>
      <dgm:spPr/>
    </dgm:pt>
    <dgm:pt modelId="{BC0315FA-8250-4C83-A143-2677B5803B92}" type="pres">
      <dgm:prSet presAssocID="{81B674E7-553D-4B31-B155-AA9F85CCAEA0}" presName="accentRepeatNode" presStyleLbl="solidFgAcc1" presStyleIdx="1" presStyleCnt="6"/>
      <dgm:spPr>
        <a:noFill/>
        <a:ln>
          <a:noFill/>
        </a:ln>
      </dgm:spPr>
    </dgm:pt>
    <dgm:pt modelId="{B9966F8D-7ED2-A248-824F-098854CA0E84}" type="pres">
      <dgm:prSet presAssocID="{AEE7C44F-EB41-4F75-9497-961537A5C3B7}" presName="text_3" presStyleLbl="node1" presStyleIdx="2" presStyleCnt="6">
        <dgm:presLayoutVars>
          <dgm:bulletEnabled val="1"/>
        </dgm:presLayoutVars>
      </dgm:prSet>
      <dgm:spPr/>
    </dgm:pt>
    <dgm:pt modelId="{22678CAF-D7C3-7844-83EB-E62B6F93DD27}" type="pres">
      <dgm:prSet presAssocID="{AEE7C44F-EB41-4F75-9497-961537A5C3B7}" presName="accent_3" presStyleCnt="0"/>
      <dgm:spPr/>
    </dgm:pt>
    <dgm:pt modelId="{7165B850-81A8-43E6-BEC1-AAD4200F0F35}" type="pres">
      <dgm:prSet presAssocID="{AEE7C44F-EB41-4F75-9497-961537A5C3B7}" presName="accentRepeatNode" presStyleLbl="solidFgAcc1" presStyleIdx="2" presStyleCnt="6"/>
      <dgm:spPr>
        <a:noFill/>
        <a:ln>
          <a:noFill/>
        </a:ln>
      </dgm:spPr>
    </dgm:pt>
    <dgm:pt modelId="{288944B4-37CD-A849-9808-6F7D8D90221D}" type="pres">
      <dgm:prSet presAssocID="{F9386A20-3F9F-4684-B3BC-092B676416EF}" presName="text_4" presStyleLbl="node1" presStyleIdx="3" presStyleCnt="6">
        <dgm:presLayoutVars>
          <dgm:bulletEnabled val="1"/>
        </dgm:presLayoutVars>
      </dgm:prSet>
      <dgm:spPr/>
    </dgm:pt>
    <dgm:pt modelId="{7E4CF060-4B29-AF4F-97B0-239E6812279A}" type="pres">
      <dgm:prSet presAssocID="{F9386A20-3F9F-4684-B3BC-092B676416EF}" presName="accent_4" presStyleCnt="0"/>
      <dgm:spPr/>
    </dgm:pt>
    <dgm:pt modelId="{22CD3E0D-6DAF-4937-88EF-3BB9FAB593A9}" type="pres">
      <dgm:prSet presAssocID="{F9386A20-3F9F-4684-B3BC-092B676416EF}" presName="accentRepeatNode" presStyleLbl="solidFgAcc1" presStyleIdx="3" presStyleCnt="6"/>
      <dgm:spPr>
        <a:noFill/>
        <a:ln>
          <a:noFill/>
        </a:ln>
      </dgm:spPr>
    </dgm:pt>
    <dgm:pt modelId="{96FBBC26-548A-9E47-BAB8-7A9C0B5F7E58}" type="pres">
      <dgm:prSet presAssocID="{CA92B603-72DE-43A2-8BE3-03C9B11F1958}" presName="text_5" presStyleLbl="node1" presStyleIdx="4" presStyleCnt="6">
        <dgm:presLayoutVars>
          <dgm:bulletEnabled val="1"/>
        </dgm:presLayoutVars>
      </dgm:prSet>
      <dgm:spPr/>
    </dgm:pt>
    <dgm:pt modelId="{35735E04-A523-EB4E-B241-7F4108AEC8C2}" type="pres">
      <dgm:prSet presAssocID="{CA92B603-72DE-43A2-8BE3-03C9B11F1958}" presName="accent_5" presStyleCnt="0"/>
      <dgm:spPr/>
    </dgm:pt>
    <dgm:pt modelId="{55B355D5-B087-4F65-A243-31DC48ECE020}" type="pres">
      <dgm:prSet presAssocID="{CA92B603-72DE-43A2-8BE3-03C9B11F1958}" presName="accentRepeatNode" presStyleLbl="solidFgAcc1" presStyleIdx="4" presStyleCnt="6"/>
      <dgm:spPr>
        <a:noFill/>
        <a:ln>
          <a:noFill/>
        </a:ln>
      </dgm:spPr>
    </dgm:pt>
    <dgm:pt modelId="{859F344E-73B1-044C-BF02-24BE146C6D30}" type="pres">
      <dgm:prSet presAssocID="{6549DA2D-C9E3-E244-8900-12F9041A1F68}" presName="text_6" presStyleLbl="node1" presStyleIdx="5" presStyleCnt="6">
        <dgm:presLayoutVars>
          <dgm:bulletEnabled val="1"/>
        </dgm:presLayoutVars>
      </dgm:prSet>
      <dgm:spPr/>
    </dgm:pt>
    <dgm:pt modelId="{315BED50-10A9-C240-9C5F-3D1A2B002ABB}" type="pres">
      <dgm:prSet presAssocID="{6549DA2D-C9E3-E244-8900-12F9041A1F68}" presName="accent_6" presStyleCnt="0"/>
      <dgm:spPr/>
    </dgm:pt>
    <dgm:pt modelId="{35056529-D278-F847-A194-9F4972E78575}" type="pres">
      <dgm:prSet presAssocID="{6549DA2D-C9E3-E244-8900-12F9041A1F68}" presName="accentRepeatNode" presStyleLbl="solidFgAcc1" presStyleIdx="5" presStyleCnt="6"/>
      <dgm:spPr>
        <a:ln>
          <a:solidFill>
            <a:schemeClr val="accent5"/>
          </a:solidFill>
        </a:ln>
      </dgm:spPr>
    </dgm:pt>
  </dgm:ptLst>
  <dgm:cxnLst>
    <dgm:cxn modelId="{1A483F02-C91B-1A41-AFB5-60C55320251D}" type="presOf" srcId="{CA92B603-72DE-43A2-8BE3-03C9B11F1958}" destId="{96FBBC26-548A-9E47-BAB8-7A9C0B5F7E58}" srcOrd="0" destOrd="0" presId="urn:microsoft.com/office/officeart/2008/layout/VerticalCurvedList"/>
    <dgm:cxn modelId="{3644640B-FF8F-469D-9B79-C307C719BFBA}" srcId="{4447BC9C-9E72-4F27-942D-A8A1805A16B3}" destId="{81B674E7-553D-4B31-B155-AA9F85CCAEA0}" srcOrd="1" destOrd="0" parTransId="{04787541-50AB-49DB-90F0-0BF6CA2033F3}" sibTransId="{7576C90B-FD66-428B-8446-8070E4C22B4E}"/>
    <dgm:cxn modelId="{B91EAB2A-AF86-D049-88FD-E448485DD4B3}" type="presOf" srcId="{81B674E7-553D-4B31-B155-AA9F85CCAEA0}" destId="{3907EB92-149F-6646-896D-667734478E0F}" srcOrd="0" destOrd="0" presId="urn:microsoft.com/office/officeart/2008/layout/VerticalCurvedList"/>
    <dgm:cxn modelId="{CD26202B-689C-453B-ABD8-42F396251A5F}" srcId="{4447BC9C-9E72-4F27-942D-A8A1805A16B3}" destId="{AEE7C44F-EB41-4F75-9497-961537A5C3B7}" srcOrd="2" destOrd="0" parTransId="{CF35017C-51D2-43D0-833E-9AFF5C8D745D}" sibTransId="{774F4019-EF66-4CAC-874B-AC24FA092527}"/>
    <dgm:cxn modelId="{D6BE3237-A6F4-4143-AF13-7734C2DCA865}" type="presOf" srcId="{F3F48E86-0172-4242-9893-630B7773E34D}" destId="{CDDC0E06-BE70-45F9-9471-DF401EE7ACC3}" srcOrd="0" destOrd="0" presId="urn:microsoft.com/office/officeart/2008/layout/VerticalCurvedList"/>
    <dgm:cxn modelId="{51EB9044-6E73-C448-96F3-558B3E1E80BF}" type="presOf" srcId="{F9386A20-3F9F-4684-B3BC-092B676416EF}" destId="{288944B4-37CD-A849-9808-6F7D8D90221D}" srcOrd="0" destOrd="0" presId="urn:microsoft.com/office/officeart/2008/layout/VerticalCurvedList"/>
    <dgm:cxn modelId="{1B839D45-18A4-4448-9760-576E8C366D11}" srcId="{4447BC9C-9E72-4F27-942D-A8A1805A16B3}" destId="{6549DA2D-C9E3-E244-8900-12F9041A1F68}" srcOrd="5" destOrd="0" parTransId="{DE2C0AFB-5900-7940-B8AD-E185EC746A3D}" sibTransId="{55340A70-47C9-A645-B4D5-646673B0D317}"/>
    <dgm:cxn modelId="{0A7CD05A-EF1F-7D4B-8D2C-C10F91EA4978}" type="presOf" srcId="{6549DA2D-C9E3-E244-8900-12F9041A1F68}" destId="{859F344E-73B1-044C-BF02-24BE146C6D30}" srcOrd="0" destOrd="0" presId="urn:microsoft.com/office/officeart/2008/layout/VerticalCurvedList"/>
    <dgm:cxn modelId="{7CE2E56D-C5EF-4A14-BAE2-F63B59F0CB36}" srcId="{4447BC9C-9E72-4F27-942D-A8A1805A16B3}" destId="{CA92B603-72DE-43A2-8BE3-03C9B11F1958}" srcOrd="4" destOrd="0" parTransId="{71EB7478-388D-45E1-BAAF-139C3295E5E8}" sibTransId="{1B13E30A-C84D-49CE-A40F-D907C50D1986}"/>
    <dgm:cxn modelId="{EC264078-8989-469C-A7F1-89D6EEC7BF13}" type="presOf" srcId="{E3C87C1E-BB5A-406B-9516-7B9F1AFEF5BA}" destId="{3B27C6D9-9BA3-49BE-8920-CD5A7806964D}" srcOrd="0" destOrd="0" presId="urn:microsoft.com/office/officeart/2008/layout/VerticalCurvedList"/>
    <dgm:cxn modelId="{01C065A3-2DF4-4FDF-9C5C-D001D79FA5C3}" type="presOf" srcId="{4447BC9C-9E72-4F27-942D-A8A1805A16B3}" destId="{9A2341FE-E269-45C0-9980-78EA7D60083E}" srcOrd="0" destOrd="0" presId="urn:microsoft.com/office/officeart/2008/layout/VerticalCurvedList"/>
    <dgm:cxn modelId="{8DD2ADB2-3B80-4BF2-B487-B43C312ADD26}" srcId="{4447BC9C-9E72-4F27-942D-A8A1805A16B3}" destId="{E3C87C1E-BB5A-406B-9516-7B9F1AFEF5BA}" srcOrd="0" destOrd="0" parTransId="{087BA63F-8CCC-44CC-B341-0B3A1F4319B1}" sibTransId="{F3F48E86-0172-4242-9893-630B7773E34D}"/>
    <dgm:cxn modelId="{69AD6FC4-61F3-A441-AFD9-51E5AC3B91D3}" type="presOf" srcId="{AEE7C44F-EB41-4F75-9497-961537A5C3B7}" destId="{B9966F8D-7ED2-A248-824F-098854CA0E84}" srcOrd="0" destOrd="0" presId="urn:microsoft.com/office/officeart/2008/layout/VerticalCurvedList"/>
    <dgm:cxn modelId="{CC079ED6-983E-4EB2-8D54-AE28D44A6DB5}" srcId="{4447BC9C-9E72-4F27-942D-A8A1805A16B3}" destId="{F9386A20-3F9F-4684-B3BC-092B676416EF}" srcOrd="3" destOrd="0" parTransId="{3D26E581-E497-4753-A2C8-8FBBFD778AAA}" sibTransId="{24BD848B-5180-45C4-B5A5-6D2A91E5D903}"/>
    <dgm:cxn modelId="{C817415B-6C99-4162-A438-39D50E4440C6}" type="presParOf" srcId="{9A2341FE-E269-45C0-9980-78EA7D60083E}" destId="{2562F24C-7462-4848-A666-54D9BCA114DF}" srcOrd="0" destOrd="0" presId="urn:microsoft.com/office/officeart/2008/layout/VerticalCurvedList"/>
    <dgm:cxn modelId="{9F27490B-9AF7-4B7F-A8CD-44FF98EA321F}" type="presParOf" srcId="{2562F24C-7462-4848-A666-54D9BCA114DF}" destId="{7DE082FA-52D9-4541-830E-9D4ECC15C259}" srcOrd="0" destOrd="0" presId="urn:microsoft.com/office/officeart/2008/layout/VerticalCurvedList"/>
    <dgm:cxn modelId="{9D401F74-D9A5-42E4-BC1D-AC6C15D3C589}" type="presParOf" srcId="{7DE082FA-52D9-4541-830E-9D4ECC15C259}" destId="{6794562C-9030-4E5E-B499-083B45F48F9D}" srcOrd="0" destOrd="0" presId="urn:microsoft.com/office/officeart/2008/layout/VerticalCurvedList"/>
    <dgm:cxn modelId="{2B6150B1-C59C-47F7-97A3-FD6DB1E7589A}" type="presParOf" srcId="{7DE082FA-52D9-4541-830E-9D4ECC15C259}" destId="{CDDC0E06-BE70-45F9-9471-DF401EE7ACC3}" srcOrd="1" destOrd="0" presId="urn:microsoft.com/office/officeart/2008/layout/VerticalCurvedList"/>
    <dgm:cxn modelId="{383350B6-3875-4694-A4A5-7D7F1037A84B}" type="presParOf" srcId="{7DE082FA-52D9-4541-830E-9D4ECC15C259}" destId="{D7907EE0-0056-4C41-8D65-58DDE7AA15CB}" srcOrd="2" destOrd="0" presId="urn:microsoft.com/office/officeart/2008/layout/VerticalCurvedList"/>
    <dgm:cxn modelId="{B1DB6B11-BCB4-4C61-9480-BFBFFE28397E}" type="presParOf" srcId="{7DE082FA-52D9-4541-830E-9D4ECC15C259}" destId="{A83F25B7-9D98-430A-91D6-D81A60CBCADE}" srcOrd="3" destOrd="0" presId="urn:microsoft.com/office/officeart/2008/layout/VerticalCurvedList"/>
    <dgm:cxn modelId="{A3EBE42A-523E-4504-8FA6-C35F4AECB64B}" type="presParOf" srcId="{2562F24C-7462-4848-A666-54D9BCA114DF}" destId="{3B27C6D9-9BA3-49BE-8920-CD5A7806964D}" srcOrd="1" destOrd="0" presId="urn:microsoft.com/office/officeart/2008/layout/VerticalCurvedList"/>
    <dgm:cxn modelId="{1A133BA2-6107-4504-8B5D-8574A22BADA6}" type="presParOf" srcId="{2562F24C-7462-4848-A666-54D9BCA114DF}" destId="{DBAC810C-5E99-4F6B-AD02-9EB71A54D30F}" srcOrd="2" destOrd="0" presId="urn:microsoft.com/office/officeart/2008/layout/VerticalCurvedList"/>
    <dgm:cxn modelId="{0145FA28-2FF1-4B64-872A-9E7BFE58B47D}" type="presParOf" srcId="{DBAC810C-5E99-4F6B-AD02-9EB71A54D30F}" destId="{D28D8CB4-4B8A-4368-8855-AEC0E0109FD7}" srcOrd="0" destOrd="0" presId="urn:microsoft.com/office/officeart/2008/layout/VerticalCurvedList"/>
    <dgm:cxn modelId="{51C44A3A-1967-714C-8F65-4190A50E917C}" type="presParOf" srcId="{2562F24C-7462-4848-A666-54D9BCA114DF}" destId="{3907EB92-149F-6646-896D-667734478E0F}" srcOrd="3" destOrd="0" presId="urn:microsoft.com/office/officeart/2008/layout/VerticalCurvedList"/>
    <dgm:cxn modelId="{7B40DCCD-5194-4345-98A8-BF89AC5BE60B}" type="presParOf" srcId="{2562F24C-7462-4848-A666-54D9BCA114DF}" destId="{C9B39740-7E7F-5449-A63E-4021615461B9}" srcOrd="4" destOrd="0" presId="urn:microsoft.com/office/officeart/2008/layout/VerticalCurvedList"/>
    <dgm:cxn modelId="{59CEC69D-FB09-1C44-ABF0-E8D8595C700E}" type="presParOf" srcId="{C9B39740-7E7F-5449-A63E-4021615461B9}" destId="{BC0315FA-8250-4C83-A143-2677B5803B92}" srcOrd="0" destOrd="0" presId="urn:microsoft.com/office/officeart/2008/layout/VerticalCurvedList"/>
    <dgm:cxn modelId="{887258D9-221D-6648-A4A5-14DBE7EE43A5}" type="presParOf" srcId="{2562F24C-7462-4848-A666-54D9BCA114DF}" destId="{B9966F8D-7ED2-A248-824F-098854CA0E84}" srcOrd="5" destOrd="0" presId="urn:microsoft.com/office/officeart/2008/layout/VerticalCurvedList"/>
    <dgm:cxn modelId="{2BB04551-283D-BE43-AE05-4FF15DA77152}" type="presParOf" srcId="{2562F24C-7462-4848-A666-54D9BCA114DF}" destId="{22678CAF-D7C3-7844-83EB-E62B6F93DD27}" srcOrd="6" destOrd="0" presId="urn:microsoft.com/office/officeart/2008/layout/VerticalCurvedList"/>
    <dgm:cxn modelId="{23BE97DB-283C-2042-83A1-1BB4ADFDCE0E}" type="presParOf" srcId="{22678CAF-D7C3-7844-83EB-E62B6F93DD27}" destId="{7165B850-81A8-43E6-BEC1-AAD4200F0F35}" srcOrd="0" destOrd="0" presId="urn:microsoft.com/office/officeart/2008/layout/VerticalCurvedList"/>
    <dgm:cxn modelId="{2A8FF300-F355-F64B-B9D2-CD22FD643E01}" type="presParOf" srcId="{2562F24C-7462-4848-A666-54D9BCA114DF}" destId="{288944B4-37CD-A849-9808-6F7D8D90221D}" srcOrd="7" destOrd="0" presId="urn:microsoft.com/office/officeart/2008/layout/VerticalCurvedList"/>
    <dgm:cxn modelId="{1C912EDE-9212-5240-B254-69985C35E793}" type="presParOf" srcId="{2562F24C-7462-4848-A666-54D9BCA114DF}" destId="{7E4CF060-4B29-AF4F-97B0-239E6812279A}" srcOrd="8" destOrd="0" presId="urn:microsoft.com/office/officeart/2008/layout/VerticalCurvedList"/>
    <dgm:cxn modelId="{F3025E09-4259-374B-915E-B6D027CACCFB}" type="presParOf" srcId="{7E4CF060-4B29-AF4F-97B0-239E6812279A}" destId="{22CD3E0D-6DAF-4937-88EF-3BB9FAB593A9}" srcOrd="0" destOrd="0" presId="urn:microsoft.com/office/officeart/2008/layout/VerticalCurvedList"/>
    <dgm:cxn modelId="{5BCECCEC-CA17-6A44-ABBB-B40E9940C79F}" type="presParOf" srcId="{2562F24C-7462-4848-A666-54D9BCA114DF}" destId="{96FBBC26-548A-9E47-BAB8-7A9C0B5F7E58}" srcOrd="9" destOrd="0" presId="urn:microsoft.com/office/officeart/2008/layout/VerticalCurvedList"/>
    <dgm:cxn modelId="{9E4E713C-3DA6-2343-A67C-2606AC9E7A07}" type="presParOf" srcId="{2562F24C-7462-4848-A666-54D9BCA114DF}" destId="{35735E04-A523-EB4E-B241-7F4108AEC8C2}" srcOrd="10" destOrd="0" presId="urn:microsoft.com/office/officeart/2008/layout/VerticalCurvedList"/>
    <dgm:cxn modelId="{30AD0B00-AD41-BE47-8EBD-60E1D12957AC}" type="presParOf" srcId="{35735E04-A523-EB4E-B241-7F4108AEC8C2}" destId="{55B355D5-B087-4F65-A243-31DC48ECE020}" srcOrd="0" destOrd="0" presId="urn:microsoft.com/office/officeart/2008/layout/VerticalCurvedList"/>
    <dgm:cxn modelId="{E830640B-DFE6-3344-99E8-FE47C0623CF7}" type="presParOf" srcId="{2562F24C-7462-4848-A666-54D9BCA114DF}" destId="{859F344E-73B1-044C-BF02-24BE146C6D30}" srcOrd="11" destOrd="0" presId="urn:microsoft.com/office/officeart/2008/layout/VerticalCurvedList"/>
    <dgm:cxn modelId="{39F97E76-2321-AA4D-8DBD-3B7892268502}" type="presParOf" srcId="{2562F24C-7462-4848-A666-54D9BCA114DF}" destId="{315BED50-10A9-C240-9C5F-3D1A2B002ABB}" srcOrd="12" destOrd="0" presId="urn:microsoft.com/office/officeart/2008/layout/VerticalCurvedList"/>
    <dgm:cxn modelId="{E7F4A3D5-9C16-094F-BAE0-CD87D3B79EB8}" type="presParOf" srcId="{315BED50-10A9-C240-9C5F-3D1A2B002ABB}" destId="{35056529-D278-F847-A194-9F4972E78575}" srcOrd="0" destOrd="0" presId="urn:microsoft.com/office/officeart/2008/layout/VerticalCurve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DC0E06-BE70-45F9-9471-DF401EE7ACC3}">
      <dsp:nvSpPr>
        <dsp:cNvPr id="0" name=""/>
        <dsp:cNvSpPr/>
      </dsp:nvSpPr>
      <dsp:spPr>
        <a:xfrm>
          <a:off x="-5635578" y="-862704"/>
          <a:ext cx="6709736" cy="6709736"/>
        </a:xfrm>
        <a:prstGeom prst="blockArc">
          <a:avLst>
            <a:gd name="adj1" fmla="val 18900000"/>
            <a:gd name="adj2" fmla="val 2700000"/>
            <a:gd name="adj3" fmla="val 322"/>
          </a:avLst>
        </a:prstGeom>
        <a:noFill/>
        <a:ln w="25400" cap="flat" cmpd="sng" algn="ctr">
          <a:solidFill>
            <a:schemeClr val="bg2"/>
          </a:solidFill>
          <a:prstDash val="solid"/>
        </a:ln>
        <a:effectLst/>
      </dsp:spPr>
      <dsp:style>
        <a:lnRef idx="2">
          <a:scrgbClr r="0" g="0" b="0"/>
        </a:lnRef>
        <a:fillRef idx="0">
          <a:scrgbClr r="0" g="0" b="0"/>
        </a:fillRef>
        <a:effectRef idx="0">
          <a:scrgbClr r="0" g="0" b="0"/>
        </a:effectRef>
        <a:fontRef idx="minor"/>
      </dsp:style>
    </dsp:sp>
    <dsp:sp modelId="{3B27C6D9-9BA3-49BE-8920-CD5A7806964D}">
      <dsp:nvSpPr>
        <dsp:cNvPr id="0" name=""/>
        <dsp:cNvSpPr/>
      </dsp:nvSpPr>
      <dsp:spPr>
        <a:xfrm>
          <a:off x="400299" y="262474"/>
          <a:ext cx="7006469" cy="524750"/>
        </a:xfrm>
        <a:prstGeom prst="rect">
          <a:avLst/>
        </a:prstGeom>
        <a:solidFill>
          <a:srgbClr val="2E88C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6520"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dirty="0"/>
            <a:t>Introduction</a:t>
          </a:r>
          <a:endParaRPr lang="en-IE" sz="2700" kern="1200" dirty="0"/>
        </a:p>
      </dsp:txBody>
      <dsp:txXfrm>
        <a:off x="400299" y="262474"/>
        <a:ext cx="7006469" cy="524750"/>
      </dsp:txXfrm>
    </dsp:sp>
    <dsp:sp modelId="{D28D8CB4-4B8A-4368-8855-AEC0E0109FD7}">
      <dsp:nvSpPr>
        <dsp:cNvPr id="0" name=""/>
        <dsp:cNvSpPr/>
      </dsp:nvSpPr>
      <dsp:spPr>
        <a:xfrm>
          <a:off x="72331" y="196880"/>
          <a:ext cx="655937" cy="655937"/>
        </a:xfrm>
        <a:prstGeom prst="ellipse">
          <a:avLst/>
        </a:prstGeom>
        <a:solidFill>
          <a:schemeClr val="lt1">
            <a:hueOff val="0"/>
            <a:satOff val="0"/>
            <a:lumOff val="0"/>
            <a:alphaOff val="0"/>
          </a:schemeClr>
        </a:solidFill>
        <a:ln w="25400" cap="flat" cmpd="sng" algn="ctr">
          <a:solidFill>
            <a:schemeClr val="accent5"/>
          </a:solidFill>
          <a:prstDash val="solid"/>
        </a:ln>
        <a:effectLst/>
      </dsp:spPr>
      <dsp:style>
        <a:lnRef idx="2">
          <a:scrgbClr r="0" g="0" b="0"/>
        </a:lnRef>
        <a:fillRef idx="1">
          <a:scrgbClr r="0" g="0" b="0"/>
        </a:fillRef>
        <a:effectRef idx="0">
          <a:scrgbClr r="0" g="0" b="0"/>
        </a:effectRef>
        <a:fontRef idx="minor"/>
      </dsp:style>
    </dsp:sp>
    <dsp:sp modelId="{3907EB92-149F-6646-896D-667734478E0F}">
      <dsp:nvSpPr>
        <dsp:cNvPr id="0" name=""/>
        <dsp:cNvSpPr/>
      </dsp:nvSpPr>
      <dsp:spPr>
        <a:xfrm>
          <a:off x="831942" y="1049500"/>
          <a:ext cx="6574827" cy="524750"/>
        </a:xfrm>
        <a:prstGeom prst="rect">
          <a:avLst/>
        </a:prstGeom>
        <a:solidFill>
          <a:srgbClr val="2E88C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6520"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dirty="0"/>
            <a:t>LIPAc Reliability &amp; Maintenance</a:t>
          </a:r>
          <a:endParaRPr lang="en-IE" sz="2700" kern="1200" dirty="0"/>
        </a:p>
      </dsp:txBody>
      <dsp:txXfrm>
        <a:off x="831942" y="1049500"/>
        <a:ext cx="6574827" cy="524750"/>
      </dsp:txXfrm>
    </dsp:sp>
    <dsp:sp modelId="{BC0315FA-8250-4C83-A143-2677B5803B92}">
      <dsp:nvSpPr>
        <dsp:cNvPr id="0" name=""/>
        <dsp:cNvSpPr/>
      </dsp:nvSpPr>
      <dsp:spPr>
        <a:xfrm>
          <a:off x="503973" y="983906"/>
          <a:ext cx="655937" cy="655937"/>
        </a:xfrm>
        <a:prstGeom prst="ellipse">
          <a:avLst/>
        </a:prstGeom>
        <a:solidFill>
          <a:schemeClr val="lt1">
            <a:hueOff val="0"/>
            <a:satOff val="0"/>
            <a:lumOff val="0"/>
            <a:alphaOff val="0"/>
          </a:schemeClr>
        </a:solidFill>
        <a:ln w="25400" cap="flat" cmpd="sng" algn="ctr">
          <a:solidFill>
            <a:schemeClr val="accent5"/>
          </a:solidFill>
          <a:prstDash val="solid"/>
        </a:ln>
        <a:effectLst/>
      </dsp:spPr>
      <dsp:style>
        <a:lnRef idx="2">
          <a:scrgbClr r="0" g="0" b="0"/>
        </a:lnRef>
        <a:fillRef idx="1">
          <a:scrgbClr r="0" g="0" b="0"/>
        </a:fillRef>
        <a:effectRef idx="0">
          <a:scrgbClr r="0" g="0" b="0"/>
        </a:effectRef>
        <a:fontRef idx="minor"/>
      </dsp:style>
    </dsp:sp>
    <dsp:sp modelId="{B9966F8D-7ED2-A248-824F-098854CA0E84}">
      <dsp:nvSpPr>
        <dsp:cNvPr id="0" name=""/>
        <dsp:cNvSpPr/>
      </dsp:nvSpPr>
      <dsp:spPr>
        <a:xfrm>
          <a:off x="1029322" y="1836525"/>
          <a:ext cx="6377447" cy="524750"/>
        </a:xfrm>
        <a:prstGeom prst="rect">
          <a:avLst/>
        </a:prstGeom>
        <a:solidFill>
          <a:srgbClr val="2E88C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6520"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dirty="0"/>
            <a:t>Impact on LIPAc Operation</a:t>
          </a:r>
          <a:endParaRPr lang="en-IE" sz="2700" kern="1200" dirty="0"/>
        </a:p>
      </dsp:txBody>
      <dsp:txXfrm>
        <a:off x="1029322" y="1836525"/>
        <a:ext cx="6377447" cy="524750"/>
      </dsp:txXfrm>
    </dsp:sp>
    <dsp:sp modelId="{7165B850-81A8-43E6-BEC1-AAD4200F0F35}">
      <dsp:nvSpPr>
        <dsp:cNvPr id="0" name=""/>
        <dsp:cNvSpPr/>
      </dsp:nvSpPr>
      <dsp:spPr>
        <a:xfrm>
          <a:off x="701353" y="1770931"/>
          <a:ext cx="655937" cy="655937"/>
        </a:xfrm>
        <a:prstGeom prst="ellipse">
          <a:avLst/>
        </a:prstGeom>
        <a:solidFill>
          <a:schemeClr val="lt1">
            <a:hueOff val="0"/>
            <a:satOff val="0"/>
            <a:lumOff val="0"/>
            <a:alphaOff val="0"/>
          </a:schemeClr>
        </a:solidFill>
        <a:ln w="25400" cap="flat" cmpd="sng" algn="ctr">
          <a:solidFill>
            <a:schemeClr val="accent5"/>
          </a:solidFill>
          <a:prstDash val="solid"/>
        </a:ln>
        <a:effectLst/>
      </dsp:spPr>
      <dsp:style>
        <a:lnRef idx="2">
          <a:scrgbClr r="0" g="0" b="0"/>
        </a:lnRef>
        <a:fillRef idx="1">
          <a:scrgbClr r="0" g="0" b="0"/>
        </a:fillRef>
        <a:effectRef idx="0">
          <a:scrgbClr r="0" g="0" b="0"/>
        </a:effectRef>
        <a:fontRef idx="minor"/>
      </dsp:style>
    </dsp:sp>
    <dsp:sp modelId="{288944B4-37CD-A849-9808-6F7D8D90221D}">
      <dsp:nvSpPr>
        <dsp:cNvPr id="0" name=""/>
        <dsp:cNvSpPr/>
      </dsp:nvSpPr>
      <dsp:spPr>
        <a:xfrm>
          <a:off x="1029322" y="2623052"/>
          <a:ext cx="6377447" cy="524750"/>
        </a:xfrm>
        <a:prstGeom prst="rect">
          <a:avLst/>
        </a:prstGeom>
        <a:solidFill>
          <a:srgbClr val="2E88C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6520"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dirty="0"/>
            <a:t>How to improve our Reliability</a:t>
          </a:r>
          <a:endParaRPr lang="en-IE" sz="2700" kern="1200" dirty="0"/>
        </a:p>
      </dsp:txBody>
      <dsp:txXfrm>
        <a:off x="1029322" y="2623052"/>
        <a:ext cx="6377447" cy="524750"/>
      </dsp:txXfrm>
    </dsp:sp>
    <dsp:sp modelId="{22CD3E0D-6DAF-4937-88EF-3BB9FAB593A9}">
      <dsp:nvSpPr>
        <dsp:cNvPr id="0" name=""/>
        <dsp:cNvSpPr/>
      </dsp:nvSpPr>
      <dsp:spPr>
        <a:xfrm>
          <a:off x="701353" y="2557458"/>
          <a:ext cx="655937" cy="655937"/>
        </a:xfrm>
        <a:prstGeom prst="ellipse">
          <a:avLst/>
        </a:prstGeom>
        <a:solidFill>
          <a:schemeClr val="lt1">
            <a:hueOff val="0"/>
            <a:satOff val="0"/>
            <a:lumOff val="0"/>
            <a:alphaOff val="0"/>
          </a:schemeClr>
        </a:solidFill>
        <a:ln w="25400" cap="flat" cmpd="sng" algn="ctr">
          <a:solidFill>
            <a:schemeClr val="accent5"/>
          </a:solidFill>
          <a:prstDash val="solid"/>
        </a:ln>
        <a:effectLst/>
      </dsp:spPr>
      <dsp:style>
        <a:lnRef idx="2">
          <a:scrgbClr r="0" g="0" b="0"/>
        </a:lnRef>
        <a:fillRef idx="1">
          <a:scrgbClr r="0" g="0" b="0"/>
        </a:fillRef>
        <a:effectRef idx="0">
          <a:scrgbClr r="0" g="0" b="0"/>
        </a:effectRef>
        <a:fontRef idx="minor"/>
      </dsp:style>
    </dsp:sp>
    <dsp:sp modelId="{96FBBC26-548A-9E47-BAB8-7A9C0B5F7E58}">
      <dsp:nvSpPr>
        <dsp:cNvPr id="0" name=""/>
        <dsp:cNvSpPr/>
      </dsp:nvSpPr>
      <dsp:spPr>
        <a:xfrm>
          <a:off x="831942" y="3410077"/>
          <a:ext cx="6574827" cy="524750"/>
        </a:xfrm>
        <a:prstGeom prst="rect">
          <a:avLst/>
        </a:prstGeom>
        <a:solidFill>
          <a:srgbClr val="2E88C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6520" tIns="68580" rIns="68580" bIns="68580" numCol="1" spcCol="1270" anchor="ctr" anchorCtr="0">
          <a:noAutofit/>
        </a:bodyPr>
        <a:lstStyle/>
        <a:p>
          <a:pPr marL="0" lvl="0" indent="0" algn="l" defTabSz="1200150">
            <a:lnSpc>
              <a:spcPct val="90000"/>
            </a:lnSpc>
            <a:spcBef>
              <a:spcPct val="0"/>
            </a:spcBef>
            <a:spcAft>
              <a:spcPct val="35000"/>
            </a:spcAft>
            <a:buNone/>
          </a:pPr>
          <a:r>
            <a:rPr lang="en-IE" sz="2700" kern="1200" dirty="0"/>
            <a:t>Personnel and </a:t>
          </a:r>
          <a:r>
            <a:rPr lang="en-IE" sz="2700" kern="1200"/>
            <a:t>Organisation Improvement</a:t>
          </a:r>
          <a:endParaRPr lang="en-IE" sz="2700" kern="1200" dirty="0"/>
        </a:p>
      </dsp:txBody>
      <dsp:txXfrm>
        <a:off x="831942" y="3410077"/>
        <a:ext cx="6574827" cy="524750"/>
      </dsp:txXfrm>
    </dsp:sp>
    <dsp:sp modelId="{55B355D5-B087-4F65-A243-31DC48ECE020}">
      <dsp:nvSpPr>
        <dsp:cNvPr id="0" name=""/>
        <dsp:cNvSpPr/>
      </dsp:nvSpPr>
      <dsp:spPr>
        <a:xfrm>
          <a:off x="503973" y="3344484"/>
          <a:ext cx="655937" cy="655937"/>
        </a:xfrm>
        <a:prstGeom prst="ellipse">
          <a:avLst/>
        </a:prstGeom>
        <a:solidFill>
          <a:schemeClr val="lt1">
            <a:hueOff val="0"/>
            <a:satOff val="0"/>
            <a:lumOff val="0"/>
            <a:alphaOff val="0"/>
          </a:schemeClr>
        </a:solidFill>
        <a:ln w="25400" cap="flat" cmpd="sng" algn="ctr">
          <a:solidFill>
            <a:schemeClr val="accent5"/>
          </a:solidFill>
          <a:prstDash val="solid"/>
        </a:ln>
        <a:effectLst/>
      </dsp:spPr>
      <dsp:style>
        <a:lnRef idx="2">
          <a:scrgbClr r="0" g="0" b="0"/>
        </a:lnRef>
        <a:fillRef idx="1">
          <a:scrgbClr r="0" g="0" b="0"/>
        </a:fillRef>
        <a:effectRef idx="0">
          <a:scrgbClr r="0" g="0" b="0"/>
        </a:effectRef>
        <a:fontRef idx="minor"/>
      </dsp:style>
    </dsp:sp>
    <dsp:sp modelId="{859F344E-73B1-044C-BF02-24BE146C6D30}">
      <dsp:nvSpPr>
        <dsp:cNvPr id="0" name=""/>
        <dsp:cNvSpPr/>
      </dsp:nvSpPr>
      <dsp:spPr>
        <a:xfrm>
          <a:off x="400299" y="4197103"/>
          <a:ext cx="7006469" cy="524750"/>
        </a:xfrm>
        <a:prstGeom prst="rect">
          <a:avLst/>
        </a:prstGeom>
        <a:solidFill>
          <a:srgbClr val="2E88C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6520" tIns="68580" rIns="68580" bIns="68580" numCol="1" spcCol="1270" anchor="ctr" anchorCtr="0">
          <a:noAutofit/>
        </a:bodyPr>
        <a:lstStyle/>
        <a:p>
          <a:pPr marL="0" lvl="0" indent="0" algn="l" defTabSz="1200150">
            <a:lnSpc>
              <a:spcPct val="90000"/>
            </a:lnSpc>
            <a:spcBef>
              <a:spcPct val="0"/>
            </a:spcBef>
            <a:spcAft>
              <a:spcPct val="35000"/>
            </a:spcAft>
            <a:buNone/>
          </a:pPr>
          <a:r>
            <a:rPr lang="en-IE" sz="2700" kern="1200" dirty="0"/>
            <a:t>Conclusions</a:t>
          </a:r>
        </a:p>
      </dsp:txBody>
      <dsp:txXfrm>
        <a:off x="400299" y="4197103"/>
        <a:ext cx="7006469" cy="524750"/>
      </dsp:txXfrm>
    </dsp:sp>
    <dsp:sp modelId="{35056529-D278-F847-A194-9F4972E78575}">
      <dsp:nvSpPr>
        <dsp:cNvPr id="0" name=""/>
        <dsp:cNvSpPr/>
      </dsp:nvSpPr>
      <dsp:spPr>
        <a:xfrm>
          <a:off x="72331" y="4131509"/>
          <a:ext cx="655937" cy="655937"/>
        </a:xfrm>
        <a:prstGeom prst="ellipse">
          <a:avLst/>
        </a:prstGeom>
        <a:solidFill>
          <a:schemeClr val="lt1">
            <a:hueOff val="0"/>
            <a:satOff val="0"/>
            <a:lumOff val="0"/>
            <a:alphaOff val="0"/>
          </a:schemeClr>
        </a:solidFill>
        <a:ln w="25400" cap="flat" cmpd="sng" algn="ctr">
          <a:solidFill>
            <a:schemeClr val="accent5"/>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DC0E06-BE70-45F9-9471-DF401EE7ACC3}">
      <dsp:nvSpPr>
        <dsp:cNvPr id="0" name=""/>
        <dsp:cNvSpPr/>
      </dsp:nvSpPr>
      <dsp:spPr>
        <a:xfrm>
          <a:off x="-5635578" y="-862704"/>
          <a:ext cx="6709736" cy="6709736"/>
        </a:xfrm>
        <a:prstGeom prst="blockArc">
          <a:avLst>
            <a:gd name="adj1" fmla="val 18900000"/>
            <a:gd name="adj2" fmla="val 2700000"/>
            <a:gd name="adj3" fmla="val 322"/>
          </a:avLst>
        </a:prstGeom>
        <a:noFill/>
        <a:ln w="25400" cap="flat" cmpd="sng" algn="ctr">
          <a:solidFill>
            <a:schemeClr val="bg2"/>
          </a:solidFill>
          <a:prstDash val="solid"/>
        </a:ln>
        <a:effectLst/>
      </dsp:spPr>
      <dsp:style>
        <a:lnRef idx="2">
          <a:scrgbClr r="0" g="0" b="0"/>
        </a:lnRef>
        <a:fillRef idx="0">
          <a:scrgbClr r="0" g="0" b="0"/>
        </a:fillRef>
        <a:effectRef idx="0">
          <a:scrgbClr r="0" g="0" b="0"/>
        </a:effectRef>
        <a:fontRef idx="minor"/>
      </dsp:style>
    </dsp:sp>
    <dsp:sp modelId="{3B27C6D9-9BA3-49BE-8920-CD5A7806964D}">
      <dsp:nvSpPr>
        <dsp:cNvPr id="0" name=""/>
        <dsp:cNvSpPr/>
      </dsp:nvSpPr>
      <dsp:spPr>
        <a:xfrm>
          <a:off x="400299" y="262474"/>
          <a:ext cx="7006469" cy="524750"/>
        </a:xfrm>
        <a:prstGeom prst="rect">
          <a:avLst/>
        </a:prstGeom>
        <a:solidFill>
          <a:srgbClr val="2E88C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6520"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dirty="0">
              <a:solidFill>
                <a:schemeClr val="bg1"/>
              </a:solidFill>
            </a:rPr>
            <a:t>Introduction</a:t>
          </a:r>
          <a:endParaRPr lang="en-IE" sz="2700" kern="1200" dirty="0">
            <a:solidFill>
              <a:schemeClr val="bg1"/>
            </a:solidFill>
          </a:endParaRPr>
        </a:p>
      </dsp:txBody>
      <dsp:txXfrm>
        <a:off x="400299" y="262474"/>
        <a:ext cx="7006469" cy="524750"/>
      </dsp:txXfrm>
    </dsp:sp>
    <dsp:sp modelId="{D28D8CB4-4B8A-4368-8855-AEC0E0109FD7}">
      <dsp:nvSpPr>
        <dsp:cNvPr id="0" name=""/>
        <dsp:cNvSpPr/>
      </dsp:nvSpPr>
      <dsp:spPr>
        <a:xfrm>
          <a:off x="72331" y="196880"/>
          <a:ext cx="655937" cy="655937"/>
        </a:xfrm>
        <a:prstGeom prst="ellipse">
          <a:avLst/>
        </a:prstGeom>
        <a:solidFill>
          <a:schemeClr val="lt1">
            <a:hueOff val="0"/>
            <a:satOff val="0"/>
            <a:lumOff val="0"/>
            <a:alphaOff val="0"/>
          </a:schemeClr>
        </a:solidFill>
        <a:ln w="25400" cap="flat" cmpd="sng" algn="ctr">
          <a:solidFill>
            <a:schemeClr val="accent5"/>
          </a:solidFill>
          <a:prstDash val="solid"/>
        </a:ln>
        <a:effectLst/>
      </dsp:spPr>
      <dsp:style>
        <a:lnRef idx="2">
          <a:scrgbClr r="0" g="0" b="0"/>
        </a:lnRef>
        <a:fillRef idx="1">
          <a:scrgbClr r="0" g="0" b="0"/>
        </a:fillRef>
        <a:effectRef idx="0">
          <a:scrgbClr r="0" g="0" b="0"/>
        </a:effectRef>
        <a:fontRef idx="minor"/>
      </dsp:style>
    </dsp:sp>
    <dsp:sp modelId="{3907EB92-149F-6646-896D-667734478E0F}">
      <dsp:nvSpPr>
        <dsp:cNvPr id="0" name=""/>
        <dsp:cNvSpPr/>
      </dsp:nvSpPr>
      <dsp:spPr>
        <a:xfrm>
          <a:off x="831942" y="1049500"/>
          <a:ext cx="6574827" cy="52475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6520"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a:solidFill>
                <a:schemeClr val="bg1"/>
              </a:solidFill>
            </a:rPr>
            <a:t>IFMIF/EVEDA Status</a:t>
          </a:r>
          <a:endParaRPr lang="en-IE" sz="2700" kern="1200" dirty="0">
            <a:solidFill>
              <a:schemeClr val="bg1"/>
            </a:solidFill>
          </a:endParaRPr>
        </a:p>
      </dsp:txBody>
      <dsp:txXfrm>
        <a:off x="831942" y="1049500"/>
        <a:ext cx="6574827" cy="524750"/>
      </dsp:txXfrm>
    </dsp:sp>
    <dsp:sp modelId="{BC0315FA-8250-4C83-A143-2677B5803B92}">
      <dsp:nvSpPr>
        <dsp:cNvPr id="0" name=""/>
        <dsp:cNvSpPr/>
      </dsp:nvSpPr>
      <dsp:spPr>
        <a:xfrm>
          <a:off x="503973" y="983906"/>
          <a:ext cx="655937" cy="655937"/>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B9966F8D-7ED2-A248-824F-098854CA0E84}">
      <dsp:nvSpPr>
        <dsp:cNvPr id="0" name=""/>
        <dsp:cNvSpPr/>
      </dsp:nvSpPr>
      <dsp:spPr>
        <a:xfrm>
          <a:off x="1029322" y="1836525"/>
          <a:ext cx="6377447" cy="52475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6520"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a:t>LIPAc: Accelerator Facility</a:t>
          </a:r>
          <a:endParaRPr lang="en-IE" sz="2700" kern="1200" dirty="0"/>
        </a:p>
      </dsp:txBody>
      <dsp:txXfrm>
        <a:off x="1029322" y="1836525"/>
        <a:ext cx="6377447" cy="524750"/>
      </dsp:txXfrm>
    </dsp:sp>
    <dsp:sp modelId="{7165B850-81A8-43E6-BEC1-AAD4200F0F35}">
      <dsp:nvSpPr>
        <dsp:cNvPr id="0" name=""/>
        <dsp:cNvSpPr/>
      </dsp:nvSpPr>
      <dsp:spPr>
        <a:xfrm>
          <a:off x="701353" y="1770931"/>
          <a:ext cx="655937" cy="655937"/>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288944B4-37CD-A849-9808-6F7D8D90221D}">
      <dsp:nvSpPr>
        <dsp:cNvPr id="0" name=""/>
        <dsp:cNvSpPr/>
      </dsp:nvSpPr>
      <dsp:spPr>
        <a:xfrm>
          <a:off x="1029322" y="2623052"/>
          <a:ext cx="6377447" cy="52475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6520"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a:t>LIPAc: Commissioning Status</a:t>
          </a:r>
          <a:endParaRPr lang="en-IE" sz="2700" kern="1200" dirty="0"/>
        </a:p>
      </dsp:txBody>
      <dsp:txXfrm>
        <a:off x="1029322" y="2623052"/>
        <a:ext cx="6377447" cy="524750"/>
      </dsp:txXfrm>
    </dsp:sp>
    <dsp:sp modelId="{22CD3E0D-6DAF-4937-88EF-3BB9FAB593A9}">
      <dsp:nvSpPr>
        <dsp:cNvPr id="0" name=""/>
        <dsp:cNvSpPr/>
      </dsp:nvSpPr>
      <dsp:spPr>
        <a:xfrm>
          <a:off x="701353" y="2557458"/>
          <a:ext cx="655937" cy="655937"/>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96FBBC26-548A-9E47-BAB8-7A9C0B5F7E58}">
      <dsp:nvSpPr>
        <dsp:cNvPr id="0" name=""/>
        <dsp:cNvSpPr/>
      </dsp:nvSpPr>
      <dsp:spPr>
        <a:xfrm>
          <a:off x="831942" y="3410077"/>
          <a:ext cx="6574827" cy="52475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6520" tIns="68580" rIns="68580" bIns="68580" numCol="1" spcCol="1270" anchor="ctr" anchorCtr="0">
          <a:noAutofit/>
        </a:bodyPr>
        <a:lstStyle/>
        <a:p>
          <a:pPr marL="0" lvl="0" indent="0" algn="l" defTabSz="1200150">
            <a:lnSpc>
              <a:spcPct val="90000"/>
            </a:lnSpc>
            <a:spcBef>
              <a:spcPct val="0"/>
            </a:spcBef>
            <a:spcAft>
              <a:spcPct val="35000"/>
            </a:spcAft>
            <a:buNone/>
          </a:pPr>
          <a:r>
            <a:rPr lang="en-IE" sz="2700" kern="1200"/>
            <a:t>Outlook</a:t>
          </a:r>
          <a:endParaRPr lang="en-IE" sz="2700" kern="1200" dirty="0"/>
        </a:p>
      </dsp:txBody>
      <dsp:txXfrm>
        <a:off x="831942" y="3410077"/>
        <a:ext cx="6574827" cy="524750"/>
      </dsp:txXfrm>
    </dsp:sp>
    <dsp:sp modelId="{55B355D5-B087-4F65-A243-31DC48ECE020}">
      <dsp:nvSpPr>
        <dsp:cNvPr id="0" name=""/>
        <dsp:cNvSpPr/>
      </dsp:nvSpPr>
      <dsp:spPr>
        <a:xfrm>
          <a:off x="503973" y="3344484"/>
          <a:ext cx="655937" cy="655937"/>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859F344E-73B1-044C-BF02-24BE146C6D30}">
      <dsp:nvSpPr>
        <dsp:cNvPr id="0" name=""/>
        <dsp:cNvSpPr/>
      </dsp:nvSpPr>
      <dsp:spPr>
        <a:xfrm>
          <a:off x="400299" y="4197103"/>
          <a:ext cx="7006469" cy="52475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6520" tIns="68580" rIns="68580" bIns="68580" numCol="1" spcCol="1270" anchor="ctr" anchorCtr="0">
          <a:noAutofit/>
        </a:bodyPr>
        <a:lstStyle/>
        <a:p>
          <a:pPr marL="0" lvl="0" indent="0" algn="l" defTabSz="1200150">
            <a:lnSpc>
              <a:spcPct val="90000"/>
            </a:lnSpc>
            <a:spcBef>
              <a:spcPct val="0"/>
            </a:spcBef>
            <a:spcAft>
              <a:spcPct val="35000"/>
            </a:spcAft>
            <a:buNone/>
          </a:pPr>
          <a:r>
            <a:rPr lang="en-IE" sz="2700" kern="1200" dirty="0"/>
            <a:t>Conclusions</a:t>
          </a:r>
        </a:p>
      </dsp:txBody>
      <dsp:txXfrm>
        <a:off x="400299" y="4197103"/>
        <a:ext cx="7006469" cy="524750"/>
      </dsp:txXfrm>
    </dsp:sp>
    <dsp:sp modelId="{35056529-D278-F847-A194-9F4972E78575}">
      <dsp:nvSpPr>
        <dsp:cNvPr id="0" name=""/>
        <dsp:cNvSpPr/>
      </dsp:nvSpPr>
      <dsp:spPr>
        <a:xfrm>
          <a:off x="72331" y="4131509"/>
          <a:ext cx="655937" cy="655937"/>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DC0E06-BE70-45F9-9471-DF401EE7ACC3}">
      <dsp:nvSpPr>
        <dsp:cNvPr id="0" name=""/>
        <dsp:cNvSpPr/>
      </dsp:nvSpPr>
      <dsp:spPr>
        <a:xfrm>
          <a:off x="-5635578" y="-862704"/>
          <a:ext cx="6709736" cy="6709736"/>
        </a:xfrm>
        <a:prstGeom prst="blockArc">
          <a:avLst>
            <a:gd name="adj1" fmla="val 18900000"/>
            <a:gd name="adj2" fmla="val 2700000"/>
            <a:gd name="adj3" fmla="val 322"/>
          </a:avLst>
        </a:prstGeom>
        <a:noFill/>
        <a:ln w="25400" cap="flat" cmpd="sng" algn="ctr">
          <a:solidFill>
            <a:schemeClr val="bg2"/>
          </a:solidFill>
          <a:prstDash val="solid"/>
        </a:ln>
        <a:effectLst/>
      </dsp:spPr>
      <dsp:style>
        <a:lnRef idx="2">
          <a:scrgbClr r="0" g="0" b="0"/>
        </a:lnRef>
        <a:fillRef idx="0">
          <a:scrgbClr r="0" g="0" b="0"/>
        </a:fillRef>
        <a:effectRef idx="0">
          <a:scrgbClr r="0" g="0" b="0"/>
        </a:effectRef>
        <a:fontRef idx="minor"/>
      </dsp:style>
    </dsp:sp>
    <dsp:sp modelId="{3B27C6D9-9BA3-49BE-8920-CD5A7806964D}">
      <dsp:nvSpPr>
        <dsp:cNvPr id="0" name=""/>
        <dsp:cNvSpPr/>
      </dsp:nvSpPr>
      <dsp:spPr>
        <a:xfrm>
          <a:off x="400299" y="262474"/>
          <a:ext cx="7006469" cy="52475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6520"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dirty="0"/>
            <a:t>Introduction</a:t>
          </a:r>
          <a:endParaRPr lang="en-IE" sz="2700" kern="1200" dirty="0"/>
        </a:p>
      </dsp:txBody>
      <dsp:txXfrm>
        <a:off x="400299" y="262474"/>
        <a:ext cx="7006469" cy="524750"/>
      </dsp:txXfrm>
    </dsp:sp>
    <dsp:sp modelId="{D28D8CB4-4B8A-4368-8855-AEC0E0109FD7}">
      <dsp:nvSpPr>
        <dsp:cNvPr id="0" name=""/>
        <dsp:cNvSpPr/>
      </dsp:nvSpPr>
      <dsp:spPr>
        <a:xfrm>
          <a:off x="72331" y="196880"/>
          <a:ext cx="655937" cy="655937"/>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3907EB92-149F-6646-896D-667734478E0F}">
      <dsp:nvSpPr>
        <dsp:cNvPr id="0" name=""/>
        <dsp:cNvSpPr/>
      </dsp:nvSpPr>
      <dsp:spPr>
        <a:xfrm>
          <a:off x="831942" y="1049500"/>
          <a:ext cx="6574827" cy="524750"/>
        </a:xfrm>
        <a:prstGeom prst="rect">
          <a:avLst/>
        </a:prstGeom>
        <a:solidFill>
          <a:srgbClr val="2E88C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6520"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dirty="0"/>
            <a:t>LIPAc Reliability &amp; Maintenance</a:t>
          </a:r>
          <a:endParaRPr lang="en-IE" sz="2700" kern="1200" dirty="0"/>
        </a:p>
      </dsp:txBody>
      <dsp:txXfrm>
        <a:off x="831942" y="1049500"/>
        <a:ext cx="6574827" cy="524750"/>
      </dsp:txXfrm>
    </dsp:sp>
    <dsp:sp modelId="{BC0315FA-8250-4C83-A143-2677B5803B92}">
      <dsp:nvSpPr>
        <dsp:cNvPr id="0" name=""/>
        <dsp:cNvSpPr/>
      </dsp:nvSpPr>
      <dsp:spPr>
        <a:xfrm>
          <a:off x="503973" y="983906"/>
          <a:ext cx="655937" cy="655937"/>
        </a:xfrm>
        <a:prstGeom prst="ellipse">
          <a:avLst/>
        </a:prstGeom>
        <a:solidFill>
          <a:schemeClr val="lt1">
            <a:hueOff val="0"/>
            <a:satOff val="0"/>
            <a:lumOff val="0"/>
            <a:alphaOff val="0"/>
          </a:schemeClr>
        </a:solidFill>
        <a:ln w="25400" cap="flat" cmpd="sng" algn="ctr">
          <a:solidFill>
            <a:schemeClr val="accent5"/>
          </a:solidFill>
          <a:prstDash val="solid"/>
        </a:ln>
        <a:effectLst/>
      </dsp:spPr>
      <dsp:style>
        <a:lnRef idx="2">
          <a:scrgbClr r="0" g="0" b="0"/>
        </a:lnRef>
        <a:fillRef idx="1">
          <a:scrgbClr r="0" g="0" b="0"/>
        </a:fillRef>
        <a:effectRef idx="0">
          <a:scrgbClr r="0" g="0" b="0"/>
        </a:effectRef>
        <a:fontRef idx="minor"/>
      </dsp:style>
    </dsp:sp>
    <dsp:sp modelId="{B9966F8D-7ED2-A248-824F-098854CA0E84}">
      <dsp:nvSpPr>
        <dsp:cNvPr id="0" name=""/>
        <dsp:cNvSpPr/>
      </dsp:nvSpPr>
      <dsp:spPr>
        <a:xfrm>
          <a:off x="1029322" y="1836525"/>
          <a:ext cx="6377447" cy="52475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6520"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dirty="0"/>
            <a:t>-</a:t>
          </a:r>
          <a:endParaRPr lang="en-IE" sz="2700" kern="1200" dirty="0"/>
        </a:p>
      </dsp:txBody>
      <dsp:txXfrm>
        <a:off x="1029322" y="1836525"/>
        <a:ext cx="6377447" cy="524750"/>
      </dsp:txXfrm>
    </dsp:sp>
    <dsp:sp modelId="{7165B850-81A8-43E6-BEC1-AAD4200F0F35}">
      <dsp:nvSpPr>
        <dsp:cNvPr id="0" name=""/>
        <dsp:cNvSpPr/>
      </dsp:nvSpPr>
      <dsp:spPr>
        <a:xfrm>
          <a:off x="701353" y="1770931"/>
          <a:ext cx="655937" cy="655937"/>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288944B4-37CD-A849-9808-6F7D8D90221D}">
      <dsp:nvSpPr>
        <dsp:cNvPr id="0" name=""/>
        <dsp:cNvSpPr/>
      </dsp:nvSpPr>
      <dsp:spPr>
        <a:xfrm>
          <a:off x="1029322" y="2623052"/>
          <a:ext cx="6377447" cy="52475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6520"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dirty="0"/>
            <a:t>-</a:t>
          </a:r>
          <a:endParaRPr lang="en-IE" sz="2700" kern="1200" dirty="0"/>
        </a:p>
      </dsp:txBody>
      <dsp:txXfrm>
        <a:off x="1029322" y="2623052"/>
        <a:ext cx="6377447" cy="524750"/>
      </dsp:txXfrm>
    </dsp:sp>
    <dsp:sp modelId="{22CD3E0D-6DAF-4937-88EF-3BB9FAB593A9}">
      <dsp:nvSpPr>
        <dsp:cNvPr id="0" name=""/>
        <dsp:cNvSpPr/>
      </dsp:nvSpPr>
      <dsp:spPr>
        <a:xfrm>
          <a:off x="701353" y="2557458"/>
          <a:ext cx="655937" cy="655937"/>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96FBBC26-548A-9E47-BAB8-7A9C0B5F7E58}">
      <dsp:nvSpPr>
        <dsp:cNvPr id="0" name=""/>
        <dsp:cNvSpPr/>
      </dsp:nvSpPr>
      <dsp:spPr>
        <a:xfrm>
          <a:off x="831942" y="3410077"/>
          <a:ext cx="6574827" cy="52475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6520" tIns="68580" rIns="68580" bIns="68580" numCol="1" spcCol="1270" anchor="ctr" anchorCtr="0">
          <a:noAutofit/>
        </a:bodyPr>
        <a:lstStyle/>
        <a:p>
          <a:pPr marL="0" lvl="0" indent="0" algn="l" defTabSz="1200150">
            <a:lnSpc>
              <a:spcPct val="90000"/>
            </a:lnSpc>
            <a:spcBef>
              <a:spcPct val="0"/>
            </a:spcBef>
            <a:spcAft>
              <a:spcPct val="35000"/>
            </a:spcAft>
            <a:buNone/>
          </a:pPr>
          <a:r>
            <a:rPr lang="en-IE" sz="2700" kern="1200" dirty="0"/>
            <a:t>-</a:t>
          </a:r>
        </a:p>
      </dsp:txBody>
      <dsp:txXfrm>
        <a:off x="831942" y="3410077"/>
        <a:ext cx="6574827" cy="524750"/>
      </dsp:txXfrm>
    </dsp:sp>
    <dsp:sp modelId="{55B355D5-B087-4F65-A243-31DC48ECE020}">
      <dsp:nvSpPr>
        <dsp:cNvPr id="0" name=""/>
        <dsp:cNvSpPr/>
      </dsp:nvSpPr>
      <dsp:spPr>
        <a:xfrm>
          <a:off x="503973" y="3344484"/>
          <a:ext cx="655937" cy="655937"/>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859F344E-73B1-044C-BF02-24BE146C6D30}">
      <dsp:nvSpPr>
        <dsp:cNvPr id="0" name=""/>
        <dsp:cNvSpPr/>
      </dsp:nvSpPr>
      <dsp:spPr>
        <a:xfrm>
          <a:off x="400299" y="4197103"/>
          <a:ext cx="7006469" cy="52475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6520" tIns="68580" rIns="68580" bIns="68580" numCol="1" spcCol="1270" anchor="ctr" anchorCtr="0">
          <a:noAutofit/>
        </a:bodyPr>
        <a:lstStyle/>
        <a:p>
          <a:pPr marL="0" lvl="0" indent="0" algn="l" defTabSz="1200150">
            <a:lnSpc>
              <a:spcPct val="90000"/>
            </a:lnSpc>
            <a:spcBef>
              <a:spcPct val="0"/>
            </a:spcBef>
            <a:spcAft>
              <a:spcPct val="35000"/>
            </a:spcAft>
            <a:buNone/>
          </a:pPr>
          <a:r>
            <a:rPr lang="en-IE" sz="2700" kern="1200"/>
            <a:t>Conclusions</a:t>
          </a:r>
          <a:endParaRPr lang="en-IE" sz="2700" kern="1200" dirty="0"/>
        </a:p>
      </dsp:txBody>
      <dsp:txXfrm>
        <a:off x="400299" y="4197103"/>
        <a:ext cx="7006469" cy="524750"/>
      </dsp:txXfrm>
    </dsp:sp>
    <dsp:sp modelId="{35056529-D278-F847-A194-9F4972E78575}">
      <dsp:nvSpPr>
        <dsp:cNvPr id="0" name=""/>
        <dsp:cNvSpPr/>
      </dsp:nvSpPr>
      <dsp:spPr>
        <a:xfrm>
          <a:off x="72331" y="4131509"/>
          <a:ext cx="655937" cy="655937"/>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DC0E06-BE70-45F9-9471-DF401EE7ACC3}">
      <dsp:nvSpPr>
        <dsp:cNvPr id="0" name=""/>
        <dsp:cNvSpPr/>
      </dsp:nvSpPr>
      <dsp:spPr>
        <a:xfrm>
          <a:off x="-5635578" y="-862704"/>
          <a:ext cx="6709736" cy="6709736"/>
        </a:xfrm>
        <a:prstGeom prst="blockArc">
          <a:avLst>
            <a:gd name="adj1" fmla="val 18900000"/>
            <a:gd name="adj2" fmla="val 2700000"/>
            <a:gd name="adj3" fmla="val 322"/>
          </a:avLst>
        </a:prstGeom>
        <a:noFill/>
        <a:ln w="25400" cap="flat" cmpd="sng" algn="ctr">
          <a:solidFill>
            <a:schemeClr val="bg2"/>
          </a:solidFill>
          <a:prstDash val="solid"/>
        </a:ln>
        <a:effectLst/>
      </dsp:spPr>
      <dsp:style>
        <a:lnRef idx="2">
          <a:scrgbClr r="0" g="0" b="0"/>
        </a:lnRef>
        <a:fillRef idx="0">
          <a:scrgbClr r="0" g="0" b="0"/>
        </a:fillRef>
        <a:effectRef idx="0">
          <a:scrgbClr r="0" g="0" b="0"/>
        </a:effectRef>
        <a:fontRef idx="minor"/>
      </dsp:style>
    </dsp:sp>
    <dsp:sp modelId="{3B27C6D9-9BA3-49BE-8920-CD5A7806964D}">
      <dsp:nvSpPr>
        <dsp:cNvPr id="0" name=""/>
        <dsp:cNvSpPr/>
      </dsp:nvSpPr>
      <dsp:spPr>
        <a:xfrm>
          <a:off x="400299" y="262474"/>
          <a:ext cx="7006469" cy="52475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6520"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dirty="0"/>
            <a:t>Introduction</a:t>
          </a:r>
          <a:endParaRPr lang="en-IE" sz="2700" kern="1200" dirty="0"/>
        </a:p>
      </dsp:txBody>
      <dsp:txXfrm>
        <a:off x="400299" y="262474"/>
        <a:ext cx="7006469" cy="524750"/>
      </dsp:txXfrm>
    </dsp:sp>
    <dsp:sp modelId="{D28D8CB4-4B8A-4368-8855-AEC0E0109FD7}">
      <dsp:nvSpPr>
        <dsp:cNvPr id="0" name=""/>
        <dsp:cNvSpPr/>
      </dsp:nvSpPr>
      <dsp:spPr>
        <a:xfrm>
          <a:off x="72331" y="196880"/>
          <a:ext cx="655937" cy="655937"/>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3907EB92-149F-6646-896D-667734478E0F}">
      <dsp:nvSpPr>
        <dsp:cNvPr id="0" name=""/>
        <dsp:cNvSpPr/>
      </dsp:nvSpPr>
      <dsp:spPr>
        <a:xfrm>
          <a:off x="831942" y="1049500"/>
          <a:ext cx="6574827" cy="52475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6520"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dirty="0"/>
            <a:t>IFMIF/EVEDA Status</a:t>
          </a:r>
          <a:endParaRPr lang="en-IE" sz="2700" kern="1200" dirty="0"/>
        </a:p>
      </dsp:txBody>
      <dsp:txXfrm>
        <a:off x="831942" y="1049500"/>
        <a:ext cx="6574827" cy="524750"/>
      </dsp:txXfrm>
    </dsp:sp>
    <dsp:sp modelId="{BC0315FA-8250-4C83-A143-2677B5803B92}">
      <dsp:nvSpPr>
        <dsp:cNvPr id="0" name=""/>
        <dsp:cNvSpPr/>
      </dsp:nvSpPr>
      <dsp:spPr>
        <a:xfrm>
          <a:off x="503973" y="983906"/>
          <a:ext cx="655937" cy="655937"/>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B9966F8D-7ED2-A248-824F-098854CA0E84}">
      <dsp:nvSpPr>
        <dsp:cNvPr id="0" name=""/>
        <dsp:cNvSpPr/>
      </dsp:nvSpPr>
      <dsp:spPr>
        <a:xfrm>
          <a:off x="1029322" y="1836525"/>
          <a:ext cx="6377447" cy="524750"/>
        </a:xfrm>
        <a:prstGeom prst="rect">
          <a:avLst/>
        </a:prstGeom>
        <a:solidFill>
          <a:srgbClr val="2E88C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6520"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dirty="0"/>
            <a:t>Impact on LIPAc Operation</a:t>
          </a:r>
          <a:endParaRPr lang="en-IE" sz="2700" kern="1200" dirty="0"/>
        </a:p>
      </dsp:txBody>
      <dsp:txXfrm>
        <a:off x="1029322" y="1836525"/>
        <a:ext cx="6377447" cy="524750"/>
      </dsp:txXfrm>
    </dsp:sp>
    <dsp:sp modelId="{7165B850-81A8-43E6-BEC1-AAD4200F0F35}">
      <dsp:nvSpPr>
        <dsp:cNvPr id="0" name=""/>
        <dsp:cNvSpPr/>
      </dsp:nvSpPr>
      <dsp:spPr>
        <a:xfrm>
          <a:off x="701353" y="1770931"/>
          <a:ext cx="655937" cy="655937"/>
        </a:xfrm>
        <a:prstGeom prst="ellipse">
          <a:avLst/>
        </a:prstGeom>
        <a:solidFill>
          <a:schemeClr val="lt1">
            <a:hueOff val="0"/>
            <a:satOff val="0"/>
            <a:lumOff val="0"/>
            <a:alphaOff val="0"/>
          </a:schemeClr>
        </a:solidFill>
        <a:ln w="25400" cap="flat" cmpd="sng" algn="ctr">
          <a:solidFill>
            <a:schemeClr val="accent5"/>
          </a:solidFill>
          <a:prstDash val="solid"/>
        </a:ln>
        <a:effectLst/>
      </dsp:spPr>
      <dsp:style>
        <a:lnRef idx="2">
          <a:scrgbClr r="0" g="0" b="0"/>
        </a:lnRef>
        <a:fillRef idx="1">
          <a:scrgbClr r="0" g="0" b="0"/>
        </a:fillRef>
        <a:effectRef idx="0">
          <a:scrgbClr r="0" g="0" b="0"/>
        </a:effectRef>
        <a:fontRef idx="minor"/>
      </dsp:style>
    </dsp:sp>
    <dsp:sp modelId="{288944B4-37CD-A849-9808-6F7D8D90221D}">
      <dsp:nvSpPr>
        <dsp:cNvPr id="0" name=""/>
        <dsp:cNvSpPr/>
      </dsp:nvSpPr>
      <dsp:spPr>
        <a:xfrm>
          <a:off x="1029322" y="2623052"/>
          <a:ext cx="6377447" cy="52475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6520"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dirty="0"/>
            <a:t>-</a:t>
          </a:r>
          <a:endParaRPr lang="en-IE" sz="2700" kern="1200" dirty="0"/>
        </a:p>
      </dsp:txBody>
      <dsp:txXfrm>
        <a:off x="1029322" y="2623052"/>
        <a:ext cx="6377447" cy="524750"/>
      </dsp:txXfrm>
    </dsp:sp>
    <dsp:sp modelId="{22CD3E0D-6DAF-4937-88EF-3BB9FAB593A9}">
      <dsp:nvSpPr>
        <dsp:cNvPr id="0" name=""/>
        <dsp:cNvSpPr/>
      </dsp:nvSpPr>
      <dsp:spPr>
        <a:xfrm>
          <a:off x="701353" y="2557458"/>
          <a:ext cx="655937" cy="655937"/>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96FBBC26-548A-9E47-BAB8-7A9C0B5F7E58}">
      <dsp:nvSpPr>
        <dsp:cNvPr id="0" name=""/>
        <dsp:cNvSpPr/>
      </dsp:nvSpPr>
      <dsp:spPr>
        <a:xfrm>
          <a:off x="831942" y="3410077"/>
          <a:ext cx="6574827" cy="52475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6520" tIns="68580" rIns="68580" bIns="68580" numCol="1" spcCol="1270" anchor="ctr" anchorCtr="0">
          <a:noAutofit/>
        </a:bodyPr>
        <a:lstStyle/>
        <a:p>
          <a:pPr marL="0" lvl="0" indent="0" algn="l" defTabSz="1200150">
            <a:lnSpc>
              <a:spcPct val="90000"/>
            </a:lnSpc>
            <a:spcBef>
              <a:spcPct val="0"/>
            </a:spcBef>
            <a:spcAft>
              <a:spcPct val="35000"/>
            </a:spcAft>
            <a:buNone/>
          </a:pPr>
          <a:r>
            <a:rPr lang="en-IE" sz="2700" kern="1200" dirty="0"/>
            <a:t>Outlook</a:t>
          </a:r>
        </a:p>
      </dsp:txBody>
      <dsp:txXfrm>
        <a:off x="831942" y="3410077"/>
        <a:ext cx="6574827" cy="524750"/>
      </dsp:txXfrm>
    </dsp:sp>
    <dsp:sp modelId="{55B355D5-B087-4F65-A243-31DC48ECE020}">
      <dsp:nvSpPr>
        <dsp:cNvPr id="0" name=""/>
        <dsp:cNvSpPr/>
      </dsp:nvSpPr>
      <dsp:spPr>
        <a:xfrm>
          <a:off x="503973" y="3344484"/>
          <a:ext cx="655937" cy="655937"/>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859F344E-73B1-044C-BF02-24BE146C6D30}">
      <dsp:nvSpPr>
        <dsp:cNvPr id="0" name=""/>
        <dsp:cNvSpPr/>
      </dsp:nvSpPr>
      <dsp:spPr>
        <a:xfrm>
          <a:off x="400299" y="4197103"/>
          <a:ext cx="7006469" cy="52475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6520" tIns="68580" rIns="68580" bIns="68580" numCol="1" spcCol="1270" anchor="ctr" anchorCtr="0">
          <a:noAutofit/>
        </a:bodyPr>
        <a:lstStyle/>
        <a:p>
          <a:pPr marL="0" lvl="0" indent="0" algn="l" defTabSz="1200150">
            <a:lnSpc>
              <a:spcPct val="90000"/>
            </a:lnSpc>
            <a:spcBef>
              <a:spcPct val="0"/>
            </a:spcBef>
            <a:spcAft>
              <a:spcPct val="35000"/>
            </a:spcAft>
            <a:buNone/>
          </a:pPr>
          <a:r>
            <a:rPr lang="en-IE" sz="2700" kern="1200" dirty="0"/>
            <a:t>Conclusions</a:t>
          </a:r>
        </a:p>
      </dsp:txBody>
      <dsp:txXfrm>
        <a:off x="400299" y="4197103"/>
        <a:ext cx="7006469" cy="524750"/>
      </dsp:txXfrm>
    </dsp:sp>
    <dsp:sp modelId="{35056529-D278-F847-A194-9F4972E78575}">
      <dsp:nvSpPr>
        <dsp:cNvPr id="0" name=""/>
        <dsp:cNvSpPr/>
      </dsp:nvSpPr>
      <dsp:spPr>
        <a:xfrm>
          <a:off x="72331" y="4131509"/>
          <a:ext cx="655937" cy="655937"/>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DC0E06-BE70-45F9-9471-DF401EE7ACC3}">
      <dsp:nvSpPr>
        <dsp:cNvPr id="0" name=""/>
        <dsp:cNvSpPr/>
      </dsp:nvSpPr>
      <dsp:spPr>
        <a:xfrm>
          <a:off x="-5635578" y="-862704"/>
          <a:ext cx="6709736" cy="6709736"/>
        </a:xfrm>
        <a:prstGeom prst="blockArc">
          <a:avLst>
            <a:gd name="adj1" fmla="val 18900000"/>
            <a:gd name="adj2" fmla="val 2700000"/>
            <a:gd name="adj3" fmla="val 322"/>
          </a:avLst>
        </a:prstGeom>
        <a:noFill/>
        <a:ln w="25400" cap="flat" cmpd="sng" algn="ctr">
          <a:solidFill>
            <a:schemeClr val="bg2"/>
          </a:solidFill>
          <a:prstDash val="solid"/>
        </a:ln>
        <a:effectLst/>
      </dsp:spPr>
      <dsp:style>
        <a:lnRef idx="2">
          <a:scrgbClr r="0" g="0" b="0"/>
        </a:lnRef>
        <a:fillRef idx="0">
          <a:scrgbClr r="0" g="0" b="0"/>
        </a:fillRef>
        <a:effectRef idx="0">
          <a:scrgbClr r="0" g="0" b="0"/>
        </a:effectRef>
        <a:fontRef idx="minor"/>
      </dsp:style>
    </dsp:sp>
    <dsp:sp modelId="{3B27C6D9-9BA3-49BE-8920-CD5A7806964D}">
      <dsp:nvSpPr>
        <dsp:cNvPr id="0" name=""/>
        <dsp:cNvSpPr/>
      </dsp:nvSpPr>
      <dsp:spPr>
        <a:xfrm>
          <a:off x="400299" y="262474"/>
          <a:ext cx="7006469" cy="52475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6520"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dirty="0"/>
            <a:t>Introduction</a:t>
          </a:r>
          <a:endParaRPr lang="en-IE" sz="2700" kern="1200" dirty="0"/>
        </a:p>
      </dsp:txBody>
      <dsp:txXfrm>
        <a:off x="400299" y="262474"/>
        <a:ext cx="7006469" cy="524750"/>
      </dsp:txXfrm>
    </dsp:sp>
    <dsp:sp modelId="{D28D8CB4-4B8A-4368-8855-AEC0E0109FD7}">
      <dsp:nvSpPr>
        <dsp:cNvPr id="0" name=""/>
        <dsp:cNvSpPr/>
      </dsp:nvSpPr>
      <dsp:spPr>
        <a:xfrm>
          <a:off x="72331" y="196880"/>
          <a:ext cx="655937" cy="655937"/>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3907EB92-149F-6646-896D-667734478E0F}">
      <dsp:nvSpPr>
        <dsp:cNvPr id="0" name=""/>
        <dsp:cNvSpPr/>
      </dsp:nvSpPr>
      <dsp:spPr>
        <a:xfrm>
          <a:off x="831942" y="1049500"/>
          <a:ext cx="6574827" cy="52475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6520"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dirty="0"/>
            <a:t>IFMIF/EVEDA Status</a:t>
          </a:r>
          <a:endParaRPr lang="en-IE" sz="2700" kern="1200" dirty="0"/>
        </a:p>
      </dsp:txBody>
      <dsp:txXfrm>
        <a:off x="831942" y="1049500"/>
        <a:ext cx="6574827" cy="524750"/>
      </dsp:txXfrm>
    </dsp:sp>
    <dsp:sp modelId="{BC0315FA-8250-4C83-A143-2677B5803B92}">
      <dsp:nvSpPr>
        <dsp:cNvPr id="0" name=""/>
        <dsp:cNvSpPr/>
      </dsp:nvSpPr>
      <dsp:spPr>
        <a:xfrm>
          <a:off x="503973" y="983906"/>
          <a:ext cx="655937" cy="655937"/>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B9966F8D-7ED2-A248-824F-098854CA0E84}">
      <dsp:nvSpPr>
        <dsp:cNvPr id="0" name=""/>
        <dsp:cNvSpPr/>
      </dsp:nvSpPr>
      <dsp:spPr>
        <a:xfrm>
          <a:off x="1029322" y="1836525"/>
          <a:ext cx="6377447" cy="52475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6520"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dirty="0"/>
            <a:t>LIPAc: Accelerator Facility</a:t>
          </a:r>
          <a:endParaRPr lang="en-IE" sz="2700" kern="1200" dirty="0"/>
        </a:p>
      </dsp:txBody>
      <dsp:txXfrm>
        <a:off x="1029322" y="1836525"/>
        <a:ext cx="6377447" cy="524750"/>
      </dsp:txXfrm>
    </dsp:sp>
    <dsp:sp modelId="{7165B850-81A8-43E6-BEC1-AAD4200F0F35}">
      <dsp:nvSpPr>
        <dsp:cNvPr id="0" name=""/>
        <dsp:cNvSpPr/>
      </dsp:nvSpPr>
      <dsp:spPr>
        <a:xfrm>
          <a:off x="701353" y="1770931"/>
          <a:ext cx="655937" cy="655937"/>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288944B4-37CD-A849-9808-6F7D8D90221D}">
      <dsp:nvSpPr>
        <dsp:cNvPr id="0" name=""/>
        <dsp:cNvSpPr/>
      </dsp:nvSpPr>
      <dsp:spPr>
        <a:xfrm>
          <a:off x="1029322" y="2623052"/>
          <a:ext cx="6377447" cy="524750"/>
        </a:xfrm>
        <a:prstGeom prst="rect">
          <a:avLst/>
        </a:prstGeom>
        <a:solidFill>
          <a:srgbClr val="2E88C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6520"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dirty="0"/>
            <a:t>How to improve our Reliability</a:t>
          </a:r>
          <a:endParaRPr lang="en-IE" sz="2700" kern="1200" dirty="0"/>
        </a:p>
      </dsp:txBody>
      <dsp:txXfrm>
        <a:off x="1029322" y="2623052"/>
        <a:ext cx="6377447" cy="524750"/>
      </dsp:txXfrm>
    </dsp:sp>
    <dsp:sp modelId="{22CD3E0D-6DAF-4937-88EF-3BB9FAB593A9}">
      <dsp:nvSpPr>
        <dsp:cNvPr id="0" name=""/>
        <dsp:cNvSpPr/>
      </dsp:nvSpPr>
      <dsp:spPr>
        <a:xfrm>
          <a:off x="701353" y="2557458"/>
          <a:ext cx="655937" cy="655937"/>
        </a:xfrm>
        <a:prstGeom prst="ellipse">
          <a:avLst/>
        </a:prstGeom>
        <a:solidFill>
          <a:schemeClr val="lt1">
            <a:hueOff val="0"/>
            <a:satOff val="0"/>
            <a:lumOff val="0"/>
            <a:alphaOff val="0"/>
          </a:schemeClr>
        </a:solidFill>
        <a:ln w="25400" cap="flat" cmpd="sng" algn="ctr">
          <a:solidFill>
            <a:schemeClr val="accent5"/>
          </a:solidFill>
          <a:prstDash val="solid"/>
        </a:ln>
        <a:effectLst/>
      </dsp:spPr>
      <dsp:style>
        <a:lnRef idx="2">
          <a:scrgbClr r="0" g="0" b="0"/>
        </a:lnRef>
        <a:fillRef idx="1">
          <a:scrgbClr r="0" g="0" b="0"/>
        </a:fillRef>
        <a:effectRef idx="0">
          <a:scrgbClr r="0" g="0" b="0"/>
        </a:effectRef>
        <a:fontRef idx="minor"/>
      </dsp:style>
    </dsp:sp>
    <dsp:sp modelId="{96FBBC26-548A-9E47-BAB8-7A9C0B5F7E58}">
      <dsp:nvSpPr>
        <dsp:cNvPr id="0" name=""/>
        <dsp:cNvSpPr/>
      </dsp:nvSpPr>
      <dsp:spPr>
        <a:xfrm>
          <a:off x="831942" y="3410077"/>
          <a:ext cx="6574827" cy="52475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6520" tIns="68580" rIns="68580" bIns="68580" numCol="1" spcCol="1270" anchor="ctr" anchorCtr="0">
          <a:noAutofit/>
        </a:bodyPr>
        <a:lstStyle/>
        <a:p>
          <a:pPr marL="0" lvl="0" indent="0" algn="l" defTabSz="1200150">
            <a:lnSpc>
              <a:spcPct val="90000"/>
            </a:lnSpc>
            <a:spcBef>
              <a:spcPct val="0"/>
            </a:spcBef>
            <a:spcAft>
              <a:spcPct val="35000"/>
            </a:spcAft>
            <a:buNone/>
          </a:pPr>
          <a:r>
            <a:rPr lang="en-IE" sz="2700" kern="1200" dirty="0"/>
            <a:t>Outlook</a:t>
          </a:r>
        </a:p>
      </dsp:txBody>
      <dsp:txXfrm>
        <a:off x="831942" y="3410077"/>
        <a:ext cx="6574827" cy="524750"/>
      </dsp:txXfrm>
    </dsp:sp>
    <dsp:sp modelId="{55B355D5-B087-4F65-A243-31DC48ECE020}">
      <dsp:nvSpPr>
        <dsp:cNvPr id="0" name=""/>
        <dsp:cNvSpPr/>
      </dsp:nvSpPr>
      <dsp:spPr>
        <a:xfrm>
          <a:off x="503973" y="3344484"/>
          <a:ext cx="655937" cy="655937"/>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859F344E-73B1-044C-BF02-24BE146C6D30}">
      <dsp:nvSpPr>
        <dsp:cNvPr id="0" name=""/>
        <dsp:cNvSpPr/>
      </dsp:nvSpPr>
      <dsp:spPr>
        <a:xfrm>
          <a:off x="400299" y="4197103"/>
          <a:ext cx="7006469" cy="52475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6520" tIns="68580" rIns="68580" bIns="68580" numCol="1" spcCol="1270" anchor="ctr" anchorCtr="0">
          <a:noAutofit/>
        </a:bodyPr>
        <a:lstStyle/>
        <a:p>
          <a:pPr marL="0" lvl="0" indent="0" algn="l" defTabSz="1200150">
            <a:lnSpc>
              <a:spcPct val="90000"/>
            </a:lnSpc>
            <a:spcBef>
              <a:spcPct val="0"/>
            </a:spcBef>
            <a:spcAft>
              <a:spcPct val="35000"/>
            </a:spcAft>
            <a:buNone/>
          </a:pPr>
          <a:r>
            <a:rPr lang="en-IE" sz="2700" kern="1200" dirty="0"/>
            <a:t>Conclusions</a:t>
          </a:r>
        </a:p>
      </dsp:txBody>
      <dsp:txXfrm>
        <a:off x="400299" y="4197103"/>
        <a:ext cx="7006469" cy="524750"/>
      </dsp:txXfrm>
    </dsp:sp>
    <dsp:sp modelId="{35056529-D278-F847-A194-9F4972E78575}">
      <dsp:nvSpPr>
        <dsp:cNvPr id="0" name=""/>
        <dsp:cNvSpPr/>
      </dsp:nvSpPr>
      <dsp:spPr>
        <a:xfrm>
          <a:off x="72331" y="4131509"/>
          <a:ext cx="655937" cy="655937"/>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DC0E06-BE70-45F9-9471-DF401EE7ACC3}">
      <dsp:nvSpPr>
        <dsp:cNvPr id="0" name=""/>
        <dsp:cNvSpPr/>
      </dsp:nvSpPr>
      <dsp:spPr>
        <a:xfrm>
          <a:off x="-5635578" y="-862704"/>
          <a:ext cx="6709736" cy="6709736"/>
        </a:xfrm>
        <a:prstGeom prst="blockArc">
          <a:avLst>
            <a:gd name="adj1" fmla="val 18900000"/>
            <a:gd name="adj2" fmla="val 2700000"/>
            <a:gd name="adj3" fmla="val 322"/>
          </a:avLst>
        </a:prstGeom>
        <a:noFill/>
        <a:ln w="25400" cap="flat" cmpd="sng" algn="ctr">
          <a:solidFill>
            <a:schemeClr val="bg2"/>
          </a:solidFill>
          <a:prstDash val="solid"/>
        </a:ln>
        <a:effectLst/>
      </dsp:spPr>
      <dsp:style>
        <a:lnRef idx="2">
          <a:scrgbClr r="0" g="0" b="0"/>
        </a:lnRef>
        <a:fillRef idx="0">
          <a:scrgbClr r="0" g="0" b="0"/>
        </a:fillRef>
        <a:effectRef idx="0">
          <a:scrgbClr r="0" g="0" b="0"/>
        </a:effectRef>
        <a:fontRef idx="minor"/>
      </dsp:style>
    </dsp:sp>
    <dsp:sp modelId="{3B27C6D9-9BA3-49BE-8920-CD5A7806964D}">
      <dsp:nvSpPr>
        <dsp:cNvPr id="0" name=""/>
        <dsp:cNvSpPr/>
      </dsp:nvSpPr>
      <dsp:spPr>
        <a:xfrm>
          <a:off x="400299" y="262474"/>
          <a:ext cx="7006469" cy="52475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6520"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dirty="0"/>
            <a:t>Introduction</a:t>
          </a:r>
          <a:endParaRPr lang="en-IE" sz="2700" kern="1200" dirty="0"/>
        </a:p>
      </dsp:txBody>
      <dsp:txXfrm>
        <a:off x="400299" y="262474"/>
        <a:ext cx="7006469" cy="524750"/>
      </dsp:txXfrm>
    </dsp:sp>
    <dsp:sp modelId="{D28D8CB4-4B8A-4368-8855-AEC0E0109FD7}">
      <dsp:nvSpPr>
        <dsp:cNvPr id="0" name=""/>
        <dsp:cNvSpPr/>
      </dsp:nvSpPr>
      <dsp:spPr>
        <a:xfrm>
          <a:off x="72331" y="196880"/>
          <a:ext cx="655937" cy="655937"/>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3907EB92-149F-6646-896D-667734478E0F}">
      <dsp:nvSpPr>
        <dsp:cNvPr id="0" name=""/>
        <dsp:cNvSpPr/>
      </dsp:nvSpPr>
      <dsp:spPr>
        <a:xfrm>
          <a:off x="831942" y="1049500"/>
          <a:ext cx="6574827" cy="52475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6520"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dirty="0"/>
            <a:t>IFMIF/EVEDA Status</a:t>
          </a:r>
          <a:endParaRPr lang="en-IE" sz="2700" kern="1200" dirty="0"/>
        </a:p>
      </dsp:txBody>
      <dsp:txXfrm>
        <a:off x="831942" y="1049500"/>
        <a:ext cx="6574827" cy="524750"/>
      </dsp:txXfrm>
    </dsp:sp>
    <dsp:sp modelId="{BC0315FA-8250-4C83-A143-2677B5803B92}">
      <dsp:nvSpPr>
        <dsp:cNvPr id="0" name=""/>
        <dsp:cNvSpPr/>
      </dsp:nvSpPr>
      <dsp:spPr>
        <a:xfrm>
          <a:off x="503973" y="983906"/>
          <a:ext cx="655937" cy="655937"/>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B9966F8D-7ED2-A248-824F-098854CA0E84}">
      <dsp:nvSpPr>
        <dsp:cNvPr id="0" name=""/>
        <dsp:cNvSpPr/>
      </dsp:nvSpPr>
      <dsp:spPr>
        <a:xfrm>
          <a:off x="1029322" y="1836525"/>
          <a:ext cx="6377447" cy="52475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6520"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dirty="0"/>
            <a:t>LIPAc: Accelerator Facility</a:t>
          </a:r>
          <a:endParaRPr lang="en-IE" sz="2700" kern="1200" dirty="0"/>
        </a:p>
      </dsp:txBody>
      <dsp:txXfrm>
        <a:off x="1029322" y="1836525"/>
        <a:ext cx="6377447" cy="524750"/>
      </dsp:txXfrm>
    </dsp:sp>
    <dsp:sp modelId="{7165B850-81A8-43E6-BEC1-AAD4200F0F35}">
      <dsp:nvSpPr>
        <dsp:cNvPr id="0" name=""/>
        <dsp:cNvSpPr/>
      </dsp:nvSpPr>
      <dsp:spPr>
        <a:xfrm>
          <a:off x="701353" y="1770931"/>
          <a:ext cx="655937" cy="655937"/>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288944B4-37CD-A849-9808-6F7D8D90221D}">
      <dsp:nvSpPr>
        <dsp:cNvPr id="0" name=""/>
        <dsp:cNvSpPr/>
      </dsp:nvSpPr>
      <dsp:spPr>
        <a:xfrm>
          <a:off x="1029322" y="2623052"/>
          <a:ext cx="6377447" cy="52475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6520"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dirty="0"/>
            <a:t>LIPAc: Commissioning Status</a:t>
          </a:r>
          <a:endParaRPr lang="en-IE" sz="2700" kern="1200" dirty="0"/>
        </a:p>
      </dsp:txBody>
      <dsp:txXfrm>
        <a:off x="1029322" y="2623052"/>
        <a:ext cx="6377447" cy="524750"/>
      </dsp:txXfrm>
    </dsp:sp>
    <dsp:sp modelId="{22CD3E0D-6DAF-4937-88EF-3BB9FAB593A9}">
      <dsp:nvSpPr>
        <dsp:cNvPr id="0" name=""/>
        <dsp:cNvSpPr/>
      </dsp:nvSpPr>
      <dsp:spPr>
        <a:xfrm>
          <a:off x="701353" y="2557458"/>
          <a:ext cx="655937" cy="655937"/>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96FBBC26-548A-9E47-BAB8-7A9C0B5F7E58}">
      <dsp:nvSpPr>
        <dsp:cNvPr id="0" name=""/>
        <dsp:cNvSpPr/>
      </dsp:nvSpPr>
      <dsp:spPr>
        <a:xfrm>
          <a:off x="831942" y="3410077"/>
          <a:ext cx="6574827" cy="524750"/>
        </a:xfrm>
        <a:prstGeom prst="rect">
          <a:avLst/>
        </a:prstGeom>
        <a:solidFill>
          <a:srgbClr val="2E88C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6520" tIns="68580" rIns="68580" bIns="68580" numCol="1" spcCol="1270" anchor="ctr" anchorCtr="0">
          <a:noAutofit/>
        </a:bodyPr>
        <a:lstStyle/>
        <a:p>
          <a:pPr marL="0" lvl="0" indent="0" algn="l" defTabSz="1200150">
            <a:lnSpc>
              <a:spcPct val="90000"/>
            </a:lnSpc>
            <a:spcBef>
              <a:spcPct val="0"/>
            </a:spcBef>
            <a:spcAft>
              <a:spcPct val="35000"/>
            </a:spcAft>
            <a:buNone/>
          </a:pPr>
          <a:r>
            <a:rPr lang="en-IE" sz="2700" kern="1200" dirty="0"/>
            <a:t>Personnel and Organisation Improvement</a:t>
          </a:r>
        </a:p>
      </dsp:txBody>
      <dsp:txXfrm>
        <a:off x="831942" y="3410077"/>
        <a:ext cx="6574827" cy="524750"/>
      </dsp:txXfrm>
    </dsp:sp>
    <dsp:sp modelId="{55B355D5-B087-4F65-A243-31DC48ECE020}">
      <dsp:nvSpPr>
        <dsp:cNvPr id="0" name=""/>
        <dsp:cNvSpPr/>
      </dsp:nvSpPr>
      <dsp:spPr>
        <a:xfrm>
          <a:off x="503973" y="3344484"/>
          <a:ext cx="655937" cy="655937"/>
        </a:xfrm>
        <a:prstGeom prst="ellipse">
          <a:avLst/>
        </a:prstGeom>
        <a:solidFill>
          <a:schemeClr val="lt1">
            <a:hueOff val="0"/>
            <a:satOff val="0"/>
            <a:lumOff val="0"/>
            <a:alphaOff val="0"/>
          </a:schemeClr>
        </a:solidFill>
        <a:ln w="25400" cap="flat" cmpd="sng" algn="ctr">
          <a:solidFill>
            <a:schemeClr val="accent5"/>
          </a:solidFill>
          <a:prstDash val="solid"/>
        </a:ln>
        <a:effectLst/>
      </dsp:spPr>
      <dsp:style>
        <a:lnRef idx="2">
          <a:scrgbClr r="0" g="0" b="0"/>
        </a:lnRef>
        <a:fillRef idx="1">
          <a:scrgbClr r="0" g="0" b="0"/>
        </a:fillRef>
        <a:effectRef idx="0">
          <a:scrgbClr r="0" g="0" b="0"/>
        </a:effectRef>
        <a:fontRef idx="minor"/>
      </dsp:style>
    </dsp:sp>
    <dsp:sp modelId="{859F344E-73B1-044C-BF02-24BE146C6D30}">
      <dsp:nvSpPr>
        <dsp:cNvPr id="0" name=""/>
        <dsp:cNvSpPr/>
      </dsp:nvSpPr>
      <dsp:spPr>
        <a:xfrm>
          <a:off x="400299" y="4197103"/>
          <a:ext cx="7006469" cy="52475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6520" tIns="68580" rIns="68580" bIns="68580" numCol="1" spcCol="1270" anchor="ctr" anchorCtr="0">
          <a:noAutofit/>
        </a:bodyPr>
        <a:lstStyle/>
        <a:p>
          <a:pPr marL="0" lvl="0" indent="0" algn="l" defTabSz="1200150">
            <a:lnSpc>
              <a:spcPct val="90000"/>
            </a:lnSpc>
            <a:spcBef>
              <a:spcPct val="0"/>
            </a:spcBef>
            <a:spcAft>
              <a:spcPct val="35000"/>
            </a:spcAft>
            <a:buNone/>
          </a:pPr>
          <a:r>
            <a:rPr lang="en-IE" sz="2700" kern="1200" dirty="0"/>
            <a:t>Conclusions</a:t>
          </a:r>
        </a:p>
      </dsp:txBody>
      <dsp:txXfrm>
        <a:off x="400299" y="4197103"/>
        <a:ext cx="7006469" cy="524750"/>
      </dsp:txXfrm>
    </dsp:sp>
    <dsp:sp modelId="{35056529-D278-F847-A194-9F4972E78575}">
      <dsp:nvSpPr>
        <dsp:cNvPr id="0" name=""/>
        <dsp:cNvSpPr/>
      </dsp:nvSpPr>
      <dsp:spPr>
        <a:xfrm>
          <a:off x="72331" y="4131509"/>
          <a:ext cx="655937" cy="655937"/>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DC0E06-BE70-45F9-9471-DF401EE7ACC3}">
      <dsp:nvSpPr>
        <dsp:cNvPr id="0" name=""/>
        <dsp:cNvSpPr/>
      </dsp:nvSpPr>
      <dsp:spPr>
        <a:xfrm>
          <a:off x="-5635578" y="-862704"/>
          <a:ext cx="6709736" cy="6709736"/>
        </a:xfrm>
        <a:prstGeom prst="blockArc">
          <a:avLst>
            <a:gd name="adj1" fmla="val 18900000"/>
            <a:gd name="adj2" fmla="val 2700000"/>
            <a:gd name="adj3" fmla="val 322"/>
          </a:avLst>
        </a:prstGeom>
        <a:noFill/>
        <a:ln w="25400" cap="flat" cmpd="sng" algn="ctr">
          <a:solidFill>
            <a:schemeClr val="bg2"/>
          </a:solidFill>
          <a:prstDash val="solid"/>
        </a:ln>
        <a:effectLst/>
      </dsp:spPr>
      <dsp:style>
        <a:lnRef idx="2">
          <a:scrgbClr r="0" g="0" b="0"/>
        </a:lnRef>
        <a:fillRef idx="0">
          <a:scrgbClr r="0" g="0" b="0"/>
        </a:fillRef>
        <a:effectRef idx="0">
          <a:scrgbClr r="0" g="0" b="0"/>
        </a:effectRef>
        <a:fontRef idx="minor"/>
      </dsp:style>
    </dsp:sp>
    <dsp:sp modelId="{3B27C6D9-9BA3-49BE-8920-CD5A7806964D}">
      <dsp:nvSpPr>
        <dsp:cNvPr id="0" name=""/>
        <dsp:cNvSpPr/>
      </dsp:nvSpPr>
      <dsp:spPr>
        <a:xfrm>
          <a:off x="400299" y="262474"/>
          <a:ext cx="7006469" cy="52475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6520"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dirty="0"/>
            <a:t>Introduction</a:t>
          </a:r>
          <a:endParaRPr lang="en-IE" sz="2700" kern="1200" dirty="0"/>
        </a:p>
      </dsp:txBody>
      <dsp:txXfrm>
        <a:off x="400299" y="262474"/>
        <a:ext cx="7006469" cy="524750"/>
      </dsp:txXfrm>
    </dsp:sp>
    <dsp:sp modelId="{D28D8CB4-4B8A-4368-8855-AEC0E0109FD7}">
      <dsp:nvSpPr>
        <dsp:cNvPr id="0" name=""/>
        <dsp:cNvSpPr/>
      </dsp:nvSpPr>
      <dsp:spPr>
        <a:xfrm>
          <a:off x="72331" y="196880"/>
          <a:ext cx="655937" cy="655937"/>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3907EB92-149F-6646-896D-667734478E0F}">
      <dsp:nvSpPr>
        <dsp:cNvPr id="0" name=""/>
        <dsp:cNvSpPr/>
      </dsp:nvSpPr>
      <dsp:spPr>
        <a:xfrm>
          <a:off x="831942" y="1049500"/>
          <a:ext cx="6574827" cy="52475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6520"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dirty="0"/>
            <a:t>IFMIF/EVEDA Status</a:t>
          </a:r>
          <a:endParaRPr lang="en-IE" sz="2700" kern="1200" dirty="0"/>
        </a:p>
      </dsp:txBody>
      <dsp:txXfrm>
        <a:off x="831942" y="1049500"/>
        <a:ext cx="6574827" cy="524750"/>
      </dsp:txXfrm>
    </dsp:sp>
    <dsp:sp modelId="{BC0315FA-8250-4C83-A143-2677B5803B92}">
      <dsp:nvSpPr>
        <dsp:cNvPr id="0" name=""/>
        <dsp:cNvSpPr/>
      </dsp:nvSpPr>
      <dsp:spPr>
        <a:xfrm>
          <a:off x="503973" y="983906"/>
          <a:ext cx="655937" cy="655937"/>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B9966F8D-7ED2-A248-824F-098854CA0E84}">
      <dsp:nvSpPr>
        <dsp:cNvPr id="0" name=""/>
        <dsp:cNvSpPr/>
      </dsp:nvSpPr>
      <dsp:spPr>
        <a:xfrm>
          <a:off x="1029322" y="1836525"/>
          <a:ext cx="6377447" cy="52475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6520"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dirty="0"/>
            <a:t>LIPAc: Accelerator Facility</a:t>
          </a:r>
          <a:endParaRPr lang="en-IE" sz="2700" kern="1200" dirty="0"/>
        </a:p>
      </dsp:txBody>
      <dsp:txXfrm>
        <a:off x="1029322" y="1836525"/>
        <a:ext cx="6377447" cy="524750"/>
      </dsp:txXfrm>
    </dsp:sp>
    <dsp:sp modelId="{7165B850-81A8-43E6-BEC1-AAD4200F0F35}">
      <dsp:nvSpPr>
        <dsp:cNvPr id="0" name=""/>
        <dsp:cNvSpPr/>
      </dsp:nvSpPr>
      <dsp:spPr>
        <a:xfrm>
          <a:off x="701353" y="1770931"/>
          <a:ext cx="655937" cy="655937"/>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288944B4-37CD-A849-9808-6F7D8D90221D}">
      <dsp:nvSpPr>
        <dsp:cNvPr id="0" name=""/>
        <dsp:cNvSpPr/>
      </dsp:nvSpPr>
      <dsp:spPr>
        <a:xfrm>
          <a:off x="1029322" y="2623052"/>
          <a:ext cx="6377447" cy="52475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6520"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dirty="0"/>
            <a:t>LIPAc: Commissioning Status</a:t>
          </a:r>
          <a:endParaRPr lang="en-IE" sz="2700" kern="1200" dirty="0"/>
        </a:p>
      </dsp:txBody>
      <dsp:txXfrm>
        <a:off x="1029322" y="2623052"/>
        <a:ext cx="6377447" cy="524750"/>
      </dsp:txXfrm>
    </dsp:sp>
    <dsp:sp modelId="{22CD3E0D-6DAF-4937-88EF-3BB9FAB593A9}">
      <dsp:nvSpPr>
        <dsp:cNvPr id="0" name=""/>
        <dsp:cNvSpPr/>
      </dsp:nvSpPr>
      <dsp:spPr>
        <a:xfrm>
          <a:off x="701353" y="2557458"/>
          <a:ext cx="655937" cy="655937"/>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96FBBC26-548A-9E47-BAB8-7A9C0B5F7E58}">
      <dsp:nvSpPr>
        <dsp:cNvPr id="0" name=""/>
        <dsp:cNvSpPr/>
      </dsp:nvSpPr>
      <dsp:spPr>
        <a:xfrm>
          <a:off x="831942" y="3410077"/>
          <a:ext cx="6574827" cy="52475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6520" tIns="68580" rIns="68580" bIns="68580" numCol="1" spcCol="1270" anchor="ctr" anchorCtr="0">
          <a:noAutofit/>
        </a:bodyPr>
        <a:lstStyle/>
        <a:p>
          <a:pPr marL="0" lvl="0" indent="0" algn="l" defTabSz="1200150">
            <a:lnSpc>
              <a:spcPct val="90000"/>
            </a:lnSpc>
            <a:spcBef>
              <a:spcPct val="0"/>
            </a:spcBef>
            <a:spcAft>
              <a:spcPct val="35000"/>
            </a:spcAft>
            <a:buNone/>
          </a:pPr>
          <a:r>
            <a:rPr lang="en-IE" sz="2700" kern="1200" dirty="0"/>
            <a:t>Outlook</a:t>
          </a:r>
        </a:p>
      </dsp:txBody>
      <dsp:txXfrm>
        <a:off x="831942" y="3410077"/>
        <a:ext cx="6574827" cy="524750"/>
      </dsp:txXfrm>
    </dsp:sp>
    <dsp:sp modelId="{55B355D5-B087-4F65-A243-31DC48ECE020}">
      <dsp:nvSpPr>
        <dsp:cNvPr id="0" name=""/>
        <dsp:cNvSpPr/>
      </dsp:nvSpPr>
      <dsp:spPr>
        <a:xfrm>
          <a:off x="503973" y="3344484"/>
          <a:ext cx="655937" cy="655937"/>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859F344E-73B1-044C-BF02-24BE146C6D30}">
      <dsp:nvSpPr>
        <dsp:cNvPr id="0" name=""/>
        <dsp:cNvSpPr/>
      </dsp:nvSpPr>
      <dsp:spPr>
        <a:xfrm>
          <a:off x="400299" y="4197103"/>
          <a:ext cx="7006469" cy="524750"/>
        </a:xfrm>
        <a:prstGeom prst="rect">
          <a:avLst/>
        </a:prstGeom>
        <a:solidFill>
          <a:srgbClr val="2E88C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6520" tIns="68580" rIns="68580" bIns="68580" numCol="1" spcCol="1270" anchor="ctr" anchorCtr="0">
          <a:noAutofit/>
        </a:bodyPr>
        <a:lstStyle/>
        <a:p>
          <a:pPr marL="0" lvl="0" indent="0" algn="l" defTabSz="1200150">
            <a:lnSpc>
              <a:spcPct val="90000"/>
            </a:lnSpc>
            <a:spcBef>
              <a:spcPct val="0"/>
            </a:spcBef>
            <a:spcAft>
              <a:spcPct val="35000"/>
            </a:spcAft>
            <a:buNone/>
          </a:pPr>
          <a:r>
            <a:rPr lang="en-IE" sz="2700" kern="1200" dirty="0"/>
            <a:t>Conclusions</a:t>
          </a:r>
        </a:p>
      </dsp:txBody>
      <dsp:txXfrm>
        <a:off x="400299" y="4197103"/>
        <a:ext cx="7006469" cy="524750"/>
      </dsp:txXfrm>
    </dsp:sp>
    <dsp:sp modelId="{35056529-D278-F847-A194-9F4972E78575}">
      <dsp:nvSpPr>
        <dsp:cNvPr id="0" name=""/>
        <dsp:cNvSpPr/>
      </dsp:nvSpPr>
      <dsp:spPr>
        <a:xfrm>
          <a:off x="72331" y="4131509"/>
          <a:ext cx="655937" cy="655937"/>
        </a:xfrm>
        <a:prstGeom prst="ellipse">
          <a:avLst/>
        </a:prstGeom>
        <a:solidFill>
          <a:schemeClr val="lt1">
            <a:hueOff val="0"/>
            <a:satOff val="0"/>
            <a:lumOff val="0"/>
            <a:alphaOff val="0"/>
          </a:schemeClr>
        </a:solidFill>
        <a:ln w="25400" cap="flat" cmpd="sng" algn="ctr">
          <a:solidFill>
            <a:schemeClr val="accent5"/>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15373" y="0"/>
            <a:ext cx="2918831" cy="493316"/>
          </a:xfrm>
          <a:prstGeom prst="rect">
            <a:avLst/>
          </a:prstGeom>
        </p:spPr>
        <p:txBody>
          <a:bodyPr vert="horz" lIns="91440" tIns="45720" rIns="91440" bIns="45720" rtlCol="0"/>
          <a:lstStyle>
            <a:lvl1pPr algn="r">
              <a:defRPr sz="1200"/>
            </a:lvl1pPr>
          </a:lstStyle>
          <a:p>
            <a:fld id="{88A088B4-2577-4C8D-A9D6-E44667C820B0}" type="datetimeFigureOut">
              <a:rPr lang="en-US" smtClean="0"/>
              <a:t>11/12/19</a:t>
            </a:fld>
            <a:endParaRPr lang="en-US"/>
          </a:p>
        </p:txBody>
      </p:sp>
      <p:sp>
        <p:nvSpPr>
          <p:cNvPr id="4" name="Footer Placeholder 3"/>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15373" y="9371285"/>
            <a:ext cx="2918831" cy="493316"/>
          </a:xfrm>
          <a:prstGeom prst="rect">
            <a:avLst/>
          </a:prstGeom>
        </p:spPr>
        <p:txBody>
          <a:bodyPr vert="horz" lIns="91440" tIns="45720" rIns="91440" bIns="45720" rtlCol="0" anchor="b"/>
          <a:lstStyle>
            <a:lvl1pPr algn="r">
              <a:defRPr sz="1200"/>
            </a:lvl1pPr>
          </a:lstStyle>
          <a:p>
            <a:fld id="{E3930213-9432-4F18-B067-B7FF447A9EF3}" type="slidenum">
              <a:rPr lang="en-US" smtClean="0"/>
              <a:t>‹#›</a:t>
            </a:fld>
            <a:endParaRPr lang="en-US"/>
          </a:p>
        </p:txBody>
      </p:sp>
    </p:spTree>
    <p:extLst>
      <p:ext uri="{BB962C8B-B14F-4D97-AF65-F5344CB8AC3E}">
        <p14:creationId xmlns:p14="http://schemas.microsoft.com/office/powerpoint/2010/main" val="27286924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61B515B7-1845-4FE4-B742-C22B7D972988}" type="datetimeFigureOut">
              <a:rPr lang="en-GB" smtClean="0"/>
              <a:t>12/11/2019</a:t>
            </a:fld>
            <a:endParaRPr lang="en-GB" dirty="0"/>
          </a:p>
        </p:txBody>
      </p:sp>
      <p:sp>
        <p:nvSpPr>
          <p:cNvPr id="4" name="Slide Image Placeholder 3"/>
          <p:cNvSpPr>
            <a:spLocks noGrp="1" noRot="1" noChangeAspect="1"/>
          </p:cNvSpPr>
          <p:nvPr>
            <p:ph type="sldImg" idx="2"/>
          </p:nvPr>
        </p:nvSpPr>
        <p:spPr>
          <a:xfrm>
            <a:off x="79375" y="739775"/>
            <a:ext cx="6577013" cy="3700463"/>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5E6B9611-48F0-4AB3-B59B-4E8CF4AFA5E0}" type="slidenum">
              <a:rPr lang="en-GB" smtClean="0"/>
              <a:t>‹#›</a:t>
            </a:fld>
            <a:endParaRPr lang="en-GB" dirty="0"/>
          </a:p>
        </p:txBody>
      </p:sp>
    </p:spTree>
    <p:extLst>
      <p:ext uri="{BB962C8B-B14F-4D97-AF65-F5344CB8AC3E}">
        <p14:creationId xmlns:p14="http://schemas.microsoft.com/office/powerpoint/2010/main" val="1129572648"/>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6B9611-48F0-4AB3-B59B-4E8CF4AFA5E0}" type="slidenum">
              <a:rPr lang="en-GB" smtClean="0"/>
              <a:t>1</a:t>
            </a:fld>
            <a:endParaRPr lang="en-GB" dirty="0"/>
          </a:p>
        </p:txBody>
      </p:sp>
    </p:spTree>
    <p:extLst>
      <p:ext uri="{BB962C8B-B14F-4D97-AF65-F5344CB8AC3E}">
        <p14:creationId xmlns:p14="http://schemas.microsoft.com/office/powerpoint/2010/main" val="706390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5E6B9611-48F0-4AB3-B59B-4E8CF4AFA5E0}" type="slidenum">
              <a:rPr lang="en-GB" smtClean="0"/>
              <a:t>22</a:t>
            </a:fld>
            <a:endParaRPr lang="en-GB" dirty="0"/>
          </a:p>
        </p:txBody>
      </p:sp>
    </p:spTree>
    <p:extLst>
      <p:ext uri="{BB962C8B-B14F-4D97-AF65-F5344CB8AC3E}">
        <p14:creationId xmlns:p14="http://schemas.microsoft.com/office/powerpoint/2010/main" val="1899090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5E6B9611-48F0-4AB3-B59B-4E8CF4AFA5E0}" type="slidenum">
              <a:rPr lang="en-GB" smtClean="0"/>
              <a:t>23</a:t>
            </a:fld>
            <a:endParaRPr lang="en-GB" dirty="0"/>
          </a:p>
        </p:txBody>
      </p:sp>
    </p:spTree>
    <p:extLst>
      <p:ext uri="{BB962C8B-B14F-4D97-AF65-F5344CB8AC3E}">
        <p14:creationId xmlns:p14="http://schemas.microsoft.com/office/powerpoint/2010/main" val="3780616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5E6B9611-48F0-4AB3-B59B-4E8CF4AFA5E0}" type="slidenum">
              <a:rPr lang="en-GB" smtClean="0"/>
              <a:t>24</a:t>
            </a:fld>
            <a:endParaRPr lang="en-GB" dirty="0"/>
          </a:p>
        </p:txBody>
      </p:sp>
    </p:spTree>
    <p:extLst>
      <p:ext uri="{BB962C8B-B14F-4D97-AF65-F5344CB8AC3E}">
        <p14:creationId xmlns:p14="http://schemas.microsoft.com/office/powerpoint/2010/main" val="3832646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5E6B9611-48F0-4AB3-B59B-4E8CF4AFA5E0}" type="slidenum">
              <a:rPr lang="en-GB" smtClean="0"/>
              <a:t>36</a:t>
            </a:fld>
            <a:endParaRPr lang="en-GB" dirty="0"/>
          </a:p>
        </p:txBody>
      </p:sp>
    </p:spTree>
    <p:extLst>
      <p:ext uri="{BB962C8B-B14F-4D97-AF65-F5344CB8AC3E}">
        <p14:creationId xmlns:p14="http://schemas.microsoft.com/office/powerpoint/2010/main" val="807950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5E6B9611-48F0-4AB3-B59B-4E8CF4AFA5E0}" type="slidenum">
              <a:rPr lang="en-GB" smtClean="0"/>
              <a:t>37</a:t>
            </a:fld>
            <a:endParaRPr lang="en-GB" dirty="0"/>
          </a:p>
        </p:txBody>
      </p:sp>
    </p:spTree>
    <p:extLst>
      <p:ext uri="{BB962C8B-B14F-4D97-AF65-F5344CB8AC3E}">
        <p14:creationId xmlns:p14="http://schemas.microsoft.com/office/powerpoint/2010/main" val="249913153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emf"/><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tiff"/><Relationship Id="rId5" Type="http://schemas.openxmlformats.org/officeDocument/2006/relationships/image" Target="../media/image4.png"/><Relationship Id="rId10" Type="http://schemas.openxmlformats.org/officeDocument/2006/relationships/image" Target="../media/image9.tiff"/><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gif"/><Relationship Id="rId1" Type="http://schemas.openxmlformats.org/officeDocument/2006/relationships/slideMaster" Target="../slideMasters/slideMaster1.xml"/><Relationship Id="rId5" Type="http://schemas.openxmlformats.org/officeDocument/2006/relationships/image" Target="../media/image14.emf"/><Relationship Id="rId4" Type="http://schemas.openxmlformats.org/officeDocument/2006/relationships/image" Target="../media/image13.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7D68FB-D909-D945-AC94-E415961659C7}"/>
              </a:ext>
            </a:extLst>
          </p:cNvPr>
          <p:cNvPicPr>
            <a:picLocks noChangeAspect="1"/>
          </p:cNvPicPr>
          <p:nvPr userDrawn="1"/>
        </p:nvPicPr>
        <p:blipFill>
          <a:blip r:embed="rId2">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0" y="602"/>
            <a:ext cx="12192000" cy="6856796"/>
          </a:xfrm>
          <a:prstGeom prst="rect">
            <a:avLst/>
          </a:prstGeom>
        </p:spPr>
      </p:pic>
      <p:sp>
        <p:nvSpPr>
          <p:cNvPr id="20" name="Rectangle 19">
            <a:extLst>
              <a:ext uri="{FF2B5EF4-FFF2-40B4-BE49-F238E27FC236}">
                <a16:creationId xmlns:a16="http://schemas.microsoft.com/office/drawing/2014/main" id="{936BDE5A-7489-9444-87A1-EDCBA1E7B5B8}"/>
              </a:ext>
            </a:extLst>
          </p:cNvPr>
          <p:cNvSpPr/>
          <p:nvPr userDrawn="1"/>
        </p:nvSpPr>
        <p:spPr>
          <a:xfrm>
            <a:off x="0" y="5777278"/>
            <a:ext cx="12188760" cy="1080120"/>
          </a:xfrm>
          <a:prstGeom prst="rect">
            <a:avLst/>
          </a:prstGeom>
          <a:gradFill>
            <a:gsLst>
              <a:gs pos="0">
                <a:schemeClr val="accent6">
                  <a:lumMod val="5000"/>
                  <a:lumOff val="95000"/>
                  <a:alpha val="0"/>
                </a:schemeClr>
              </a:gs>
              <a:gs pos="100000">
                <a:schemeClr val="tx1">
                  <a:alpha val="82000"/>
                </a:schemeClr>
              </a:gs>
              <a:gs pos="66000">
                <a:schemeClr val="tx1">
                  <a:alpha val="63000"/>
                </a:schemeClr>
              </a:gs>
              <a:gs pos="33000">
                <a:schemeClr val="tx1">
                  <a:alpha val="4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テキスト ボックス 8">
            <a:extLst>
              <a:ext uri="{FF2B5EF4-FFF2-40B4-BE49-F238E27FC236}">
                <a16:creationId xmlns:a16="http://schemas.microsoft.com/office/drawing/2014/main" id="{9BC6B580-2DB9-4919-A2E6-5E81F3831658}"/>
              </a:ext>
            </a:extLst>
          </p:cNvPr>
          <p:cNvSpPr txBox="1"/>
          <p:nvPr/>
        </p:nvSpPr>
        <p:spPr>
          <a:xfrm>
            <a:off x="8856431" y="3284984"/>
            <a:ext cx="1536172" cy="70788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altLang="ja-JP" sz="2000" b="1" i="1" u="none" strike="noStrike" kern="1200" cap="none" spc="0" normalizeH="0" baseline="0" noProof="0" dirty="0">
                <a:ln>
                  <a:noFill/>
                </a:ln>
                <a:solidFill>
                  <a:schemeClr val="bg1"/>
                </a:solidFill>
                <a:effectLst/>
                <a:uLnTx/>
                <a:uFillTx/>
                <a:latin typeface="+mn-lt"/>
                <a:ea typeface="ＭＳ Ｐゴシック" panose="020B0600070205080204" pitchFamily="34" charset="-128"/>
                <a:cs typeface="Arial" panose="020B0604020202020204" pitchFamily="34" charset="0"/>
              </a:rPr>
              <a:t>LIPAc</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altLang="ja-JP" sz="2000" b="1" i="1" u="none" strike="noStrike" kern="1200" cap="none" spc="0" normalizeH="0" baseline="0" noProof="0" dirty="0">
                <a:ln>
                  <a:noFill/>
                </a:ln>
                <a:solidFill>
                  <a:schemeClr val="bg1"/>
                </a:solidFill>
                <a:effectLst/>
                <a:uLnTx/>
                <a:uFillTx/>
                <a:latin typeface="+mn-lt"/>
                <a:ea typeface="ＭＳ Ｐゴシック" panose="020B0600070205080204" pitchFamily="34" charset="-128"/>
                <a:cs typeface="Arial" panose="020B0604020202020204" pitchFamily="34" charset="0"/>
              </a:rPr>
              <a:t>Accelerator</a:t>
            </a:r>
            <a:endParaRPr kumimoji="1" lang="ja-JP" altLang="en-US" sz="2000" b="1" i="1" u="none" strike="noStrike" kern="1200" cap="none" spc="0" normalizeH="0" baseline="0" noProof="0" dirty="0">
              <a:ln>
                <a:noFill/>
              </a:ln>
              <a:solidFill>
                <a:schemeClr val="bg1"/>
              </a:solidFill>
              <a:effectLst/>
              <a:uLnTx/>
              <a:uFillTx/>
              <a:latin typeface="+mn-lt"/>
              <a:ea typeface="ＭＳ Ｐゴシック" panose="020B0600070205080204" pitchFamily="34" charset="-128"/>
              <a:cs typeface="Arial" panose="020B0604020202020204" pitchFamily="34" charset="0"/>
            </a:endParaRPr>
          </a:p>
        </p:txBody>
      </p:sp>
      <p:sp>
        <p:nvSpPr>
          <p:cNvPr id="19" name="CuadroTexto 25">
            <a:extLst>
              <a:ext uri="{FF2B5EF4-FFF2-40B4-BE49-F238E27FC236}">
                <a16:creationId xmlns:a16="http://schemas.microsoft.com/office/drawing/2014/main" id="{FAAF6407-511F-3A42-8B80-A3C12ECFBC59}"/>
              </a:ext>
            </a:extLst>
          </p:cNvPr>
          <p:cNvSpPr txBox="1"/>
          <p:nvPr userDrawn="1"/>
        </p:nvSpPr>
        <p:spPr>
          <a:xfrm>
            <a:off x="1415480" y="4365104"/>
            <a:ext cx="2583175" cy="707886"/>
          </a:xfrm>
          <a:prstGeom prst="rect">
            <a:avLst/>
          </a:prstGeom>
          <a:noFill/>
        </p:spPr>
        <p:txBody>
          <a:bodyPr wrap="square" rtlCol="0" anchor="ctr">
            <a:spAutoFit/>
          </a:bodyPr>
          <a:lstStyle/>
          <a:p>
            <a:pPr algn="ctr"/>
            <a:r>
              <a:rPr lang="es-ES" sz="2000" b="1" i="1" spc="0" dirty="0" err="1">
                <a:solidFill>
                  <a:schemeClr val="bg1"/>
                </a:solidFill>
                <a:effectLst>
                  <a:outerShdw blurRad="152400" dist="152400" dir="1920000" algn="tl" rotWithShape="0">
                    <a:schemeClr val="tx1">
                      <a:alpha val="91000"/>
                    </a:schemeClr>
                  </a:outerShdw>
                </a:effectLst>
                <a:latin typeface="+mn-lt"/>
                <a:ea typeface="Gill Sans Nova Book" panose="020B0502020204020203" pitchFamily="34" charset="-128"/>
                <a:cs typeface="Gill Sans Nova Book" panose="020B0502020204020203" pitchFamily="34" charset="-128"/>
              </a:rPr>
              <a:t>Administration</a:t>
            </a:r>
            <a:endParaRPr lang="es-ES" sz="2000" b="1" i="1" spc="0" dirty="0">
              <a:solidFill>
                <a:schemeClr val="bg1"/>
              </a:solidFill>
              <a:effectLst>
                <a:outerShdw blurRad="152400" dist="152400" dir="1920000" algn="tl" rotWithShape="0">
                  <a:schemeClr val="tx1">
                    <a:alpha val="91000"/>
                  </a:schemeClr>
                </a:outerShdw>
              </a:effectLst>
              <a:latin typeface="+mn-lt"/>
              <a:ea typeface="Gill Sans Nova Book" panose="020B0502020204020203" pitchFamily="34" charset="-128"/>
              <a:cs typeface="Gill Sans Nova Book" panose="020B0502020204020203" pitchFamily="34" charset="-128"/>
            </a:endParaRPr>
          </a:p>
          <a:p>
            <a:pPr algn="ctr"/>
            <a:r>
              <a:rPr lang="es-ES" sz="2000" b="1" i="1" spc="0" dirty="0">
                <a:solidFill>
                  <a:schemeClr val="bg1"/>
                </a:solidFill>
                <a:effectLst>
                  <a:outerShdw blurRad="152400" dist="152400" dir="1920000" algn="tl" rotWithShape="0">
                    <a:schemeClr val="tx1">
                      <a:alpha val="91000"/>
                    </a:schemeClr>
                  </a:outerShdw>
                </a:effectLst>
                <a:latin typeface="+mn-lt"/>
                <a:ea typeface="Gill Sans Nova Book" panose="020B0502020204020203" pitchFamily="34" charset="-128"/>
                <a:cs typeface="Gill Sans Nova Book" panose="020B0502020204020203" pitchFamily="34" charset="-128"/>
              </a:rPr>
              <a:t>  &amp; </a:t>
            </a:r>
            <a:r>
              <a:rPr lang="es-ES" sz="2000" b="1" i="1" spc="0" dirty="0" err="1">
                <a:solidFill>
                  <a:schemeClr val="bg1"/>
                </a:solidFill>
                <a:effectLst>
                  <a:outerShdw blurRad="152400" dist="152400" dir="1920000" algn="tl" rotWithShape="0">
                    <a:schemeClr val="tx1">
                      <a:alpha val="91000"/>
                    </a:schemeClr>
                  </a:outerShdw>
                </a:effectLst>
                <a:latin typeface="+mn-lt"/>
                <a:ea typeface="Gill Sans Nova Book" panose="020B0502020204020203" pitchFamily="34" charset="-128"/>
                <a:cs typeface="Gill Sans Nova Book" panose="020B0502020204020203" pitchFamily="34" charset="-128"/>
              </a:rPr>
              <a:t>Research</a:t>
            </a:r>
            <a:endParaRPr lang="es-ES" sz="2000" b="1" i="1" spc="0" dirty="0">
              <a:solidFill>
                <a:schemeClr val="bg1"/>
              </a:solidFill>
              <a:effectLst>
                <a:outerShdw blurRad="152400" dist="152400" dir="1920000" algn="tl" rotWithShape="0">
                  <a:schemeClr val="tx1">
                    <a:alpha val="91000"/>
                  </a:schemeClr>
                </a:outerShdw>
              </a:effectLst>
              <a:latin typeface="+mn-lt"/>
              <a:ea typeface="Gill Sans Nova Book" panose="020B0502020204020203" pitchFamily="34" charset="-128"/>
              <a:cs typeface="Gill Sans Nova Book" panose="020B0502020204020203" pitchFamily="34" charset="-128"/>
            </a:endParaRPr>
          </a:p>
        </p:txBody>
      </p:sp>
      <p:sp>
        <p:nvSpPr>
          <p:cNvPr id="12" name="Rectangle 11">
            <a:extLst>
              <a:ext uri="{FF2B5EF4-FFF2-40B4-BE49-F238E27FC236}">
                <a16:creationId xmlns:a16="http://schemas.microsoft.com/office/drawing/2014/main" id="{30CF7DD4-2CB0-6645-A3A0-3A89F82F07C0}"/>
              </a:ext>
            </a:extLst>
          </p:cNvPr>
          <p:cNvSpPr>
            <a:spLocks noChangeAspect="1"/>
          </p:cNvSpPr>
          <p:nvPr userDrawn="1"/>
        </p:nvSpPr>
        <p:spPr>
          <a:xfrm>
            <a:off x="24210" y="5762112"/>
            <a:ext cx="12140340" cy="1107996"/>
          </a:xfrm>
          <a:prstGeom prst="rect">
            <a:avLst/>
          </a:prstGeom>
          <a:noFill/>
        </p:spPr>
        <p:txBody>
          <a:bodyPr wrap="square" lIns="120000" tIns="0" bIns="0" rtlCol="0" anchor="ctr">
            <a:spAutoFit/>
          </a:bodyPr>
          <a:lstStyle/>
          <a:p>
            <a:pPr marL="0" algn="ctr"/>
            <a:r>
              <a:rPr lang="en-US" sz="3600" b="1" spc="0" dirty="0">
                <a:solidFill>
                  <a:schemeClr val="bg1"/>
                </a:solidFill>
                <a:effectLst>
                  <a:outerShdw blurRad="152400" dist="152400" dir="1920000" algn="tl" rotWithShape="0">
                    <a:schemeClr val="tx1">
                      <a:alpha val="91000"/>
                    </a:schemeClr>
                  </a:outerShdw>
                </a:effectLst>
                <a:latin typeface="+mn-lt"/>
                <a:cs typeface="Gill Sans Nova Book" panose="020B0502020204020203" pitchFamily="34" charset="-128"/>
              </a:rPr>
              <a:t>Linear IFMIF Prototype Accelerator (LIPAc) </a:t>
            </a:r>
          </a:p>
          <a:p>
            <a:pPr marL="0" algn="ctr"/>
            <a:r>
              <a:rPr lang="es-ES" sz="3600" b="1" spc="0" dirty="0">
                <a:solidFill>
                  <a:schemeClr val="bg1"/>
                </a:solidFill>
                <a:effectLst>
                  <a:outerShdw blurRad="152400" dist="152400" dir="1920000" algn="tl" rotWithShape="0">
                    <a:schemeClr val="tx1">
                      <a:alpha val="91000"/>
                    </a:schemeClr>
                  </a:outerShdw>
                </a:effectLst>
                <a:latin typeface="+mn-lt"/>
                <a:cs typeface="Gill Sans Nova Book" panose="020B0502020204020203" pitchFamily="34" charset="-128"/>
              </a:rPr>
              <a:t>Rokkasho Fusion </a:t>
            </a:r>
            <a:r>
              <a:rPr lang="es-ES" sz="3600" b="1" spc="0" dirty="0" err="1">
                <a:solidFill>
                  <a:schemeClr val="bg1"/>
                </a:solidFill>
                <a:effectLst>
                  <a:outerShdw blurRad="152400" dist="152400" dir="1920000" algn="tl" rotWithShape="0">
                    <a:schemeClr val="tx1">
                      <a:alpha val="91000"/>
                    </a:schemeClr>
                  </a:outerShdw>
                </a:effectLst>
                <a:latin typeface="+mn-lt"/>
                <a:cs typeface="Gill Sans Nova Book" panose="020B0502020204020203" pitchFamily="34" charset="-128"/>
              </a:rPr>
              <a:t>Institute</a:t>
            </a:r>
            <a:r>
              <a:rPr lang="es-ES" sz="3600" b="1" spc="0" dirty="0">
                <a:solidFill>
                  <a:schemeClr val="bg1"/>
                </a:solidFill>
                <a:effectLst>
                  <a:outerShdw blurRad="152400" dist="152400" dir="1920000" algn="tl" rotWithShape="0">
                    <a:schemeClr val="tx1">
                      <a:alpha val="91000"/>
                    </a:schemeClr>
                  </a:outerShdw>
                </a:effectLst>
                <a:latin typeface="+mn-lt"/>
                <a:cs typeface="Gill Sans Nova Book" panose="020B0502020204020203" pitchFamily="34" charset="-128"/>
              </a:rPr>
              <a:t> (BA </a:t>
            </a:r>
            <a:r>
              <a:rPr lang="es-ES" sz="3600" b="1" spc="0" dirty="0" err="1">
                <a:solidFill>
                  <a:schemeClr val="bg1"/>
                </a:solidFill>
                <a:effectLst>
                  <a:outerShdw blurRad="152400" dist="152400" dir="1920000" algn="tl" rotWithShape="0">
                    <a:schemeClr val="tx1">
                      <a:alpha val="91000"/>
                    </a:schemeClr>
                  </a:outerShdw>
                </a:effectLst>
                <a:latin typeface="+mn-lt"/>
                <a:cs typeface="Gill Sans Nova Book" panose="020B0502020204020203" pitchFamily="34" charset="-128"/>
              </a:rPr>
              <a:t>Site</a:t>
            </a:r>
            <a:r>
              <a:rPr lang="es-ES" sz="3600" b="1" spc="0" dirty="0">
                <a:solidFill>
                  <a:schemeClr val="bg1"/>
                </a:solidFill>
                <a:effectLst>
                  <a:outerShdw blurRad="152400" dist="152400" dir="1920000" algn="tl" rotWithShape="0">
                    <a:schemeClr val="tx1">
                      <a:alpha val="91000"/>
                    </a:schemeClr>
                  </a:outerShdw>
                </a:effectLst>
                <a:latin typeface="+mn-lt"/>
                <a:cs typeface="Gill Sans Nova Book" panose="020B0502020204020203" pitchFamily="34" charset="-128"/>
              </a:rPr>
              <a:t>)</a:t>
            </a:r>
          </a:p>
        </p:txBody>
      </p:sp>
      <p:pic>
        <p:nvPicPr>
          <p:cNvPr id="7" name="Picture 6">
            <a:extLst>
              <a:ext uri="{FF2B5EF4-FFF2-40B4-BE49-F238E27FC236}">
                <a16:creationId xmlns:a16="http://schemas.microsoft.com/office/drawing/2014/main" id="{62547FE3-F799-7149-9311-B33C6694ADD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4432" y="116632"/>
            <a:ext cx="816342" cy="349127"/>
          </a:xfrm>
          <a:prstGeom prst="rect">
            <a:avLst/>
          </a:prstGeom>
        </p:spPr>
      </p:pic>
      <p:pic>
        <p:nvPicPr>
          <p:cNvPr id="10" name="Picture 9">
            <a:extLst>
              <a:ext uri="{FF2B5EF4-FFF2-40B4-BE49-F238E27FC236}">
                <a16:creationId xmlns:a16="http://schemas.microsoft.com/office/drawing/2014/main" id="{C1BB8643-8946-1D40-871F-33DC182931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42314" y="41224"/>
            <a:ext cx="1029150" cy="552061"/>
          </a:xfrm>
          <a:prstGeom prst="rect">
            <a:avLst/>
          </a:prstGeom>
        </p:spPr>
      </p:pic>
      <p:pic>
        <p:nvPicPr>
          <p:cNvPr id="14" name="Picture 13">
            <a:extLst>
              <a:ext uri="{FF2B5EF4-FFF2-40B4-BE49-F238E27FC236}">
                <a16:creationId xmlns:a16="http://schemas.microsoft.com/office/drawing/2014/main" id="{6E4C6BE3-2876-8944-87A3-6DA6E7BFC5A6}"/>
              </a:ext>
            </a:extLst>
          </p:cNvPr>
          <p:cNvPicPr>
            <a:picLocks noChangeAspect="1"/>
          </p:cNvPicPr>
          <p:nvPr userDrawn="1"/>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92544" y="113510"/>
            <a:ext cx="937438" cy="352249"/>
          </a:xfrm>
          <a:prstGeom prst="rect">
            <a:avLst/>
          </a:prstGeom>
        </p:spPr>
      </p:pic>
      <p:grpSp>
        <p:nvGrpSpPr>
          <p:cNvPr id="2" name="Group 1">
            <a:extLst>
              <a:ext uri="{FF2B5EF4-FFF2-40B4-BE49-F238E27FC236}">
                <a16:creationId xmlns:a16="http://schemas.microsoft.com/office/drawing/2014/main" id="{212923DA-97C0-CE40-BBC1-416B4B1326DE}"/>
              </a:ext>
            </a:extLst>
          </p:cNvPr>
          <p:cNvGrpSpPr/>
          <p:nvPr userDrawn="1"/>
        </p:nvGrpSpPr>
        <p:grpSpPr>
          <a:xfrm>
            <a:off x="9830316" y="692696"/>
            <a:ext cx="2324456" cy="260755"/>
            <a:chOff x="8789423" y="1268760"/>
            <a:chExt cx="2324456" cy="260755"/>
          </a:xfrm>
        </p:grpSpPr>
        <p:pic>
          <p:nvPicPr>
            <p:cNvPr id="11" name="Picture 4">
              <a:extLst>
                <a:ext uri="{FF2B5EF4-FFF2-40B4-BE49-F238E27FC236}">
                  <a16:creationId xmlns:a16="http://schemas.microsoft.com/office/drawing/2014/main" id="{28BB2F3C-57E4-CF4E-93CA-27A7000F983B}"/>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0679229" y="1268760"/>
              <a:ext cx="434650" cy="26075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a:extLst>
                <a:ext uri="{FF2B5EF4-FFF2-40B4-BE49-F238E27FC236}">
                  <a16:creationId xmlns:a16="http://schemas.microsoft.com/office/drawing/2014/main" id="{0DFE4FCF-823E-BD4B-842E-AA0BFD9D7B03}"/>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8789423" y="1268760"/>
              <a:ext cx="340923" cy="26075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9">
              <a:extLst>
                <a:ext uri="{FF2B5EF4-FFF2-40B4-BE49-F238E27FC236}">
                  <a16:creationId xmlns:a16="http://schemas.microsoft.com/office/drawing/2014/main" id="{830AB7EA-2F21-6B4A-8F2D-19802C8CC01C}"/>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189088" y="1268760"/>
              <a:ext cx="378065" cy="26075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8">
              <a:extLst>
                <a:ext uri="{FF2B5EF4-FFF2-40B4-BE49-F238E27FC236}">
                  <a16:creationId xmlns:a16="http://schemas.microsoft.com/office/drawing/2014/main" id="{E77533F7-9148-5E4A-B63D-0DB05D7DCAA5}"/>
                </a:ext>
              </a:extLst>
            </p:cNvPr>
            <p:cNvPicPr>
              <a:picLocks noChangeAspect="1" noChangeArrowheads="1"/>
            </p:cNvPicPr>
            <p:nvPr userDrawn="1"/>
          </p:nvPicPr>
          <p:blipFill>
            <a:blip r:embed="rId9" cstate="print">
              <a:extLst>
                <a:ext uri="{28A0092B-C50C-407E-A947-70E740481C1C}">
                  <a14:useLocalDpi xmlns:a14="http://schemas.microsoft.com/office/drawing/2010/main"/>
                </a:ext>
              </a:extLst>
            </a:blip>
            <a:srcRect/>
            <a:stretch>
              <a:fillRect/>
            </a:stretch>
          </p:blipFill>
          <p:spPr bwMode="auto">
            <a:xfrm>
              <a:off x="9242422" y="1268760"/>
              <a:ext cx="834590" cy="26075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6" name="Picture 65">
            <a:extLst>
              <a:ext uri="{FF2B5EF4-FFF2-40B4-BE49-F238E27FC236}">
                <a16:creationId xmlns:a16="http://schemas.microsoft.com/office/drawing/2014/main" id="{A080F21B-E169-0445-97C2-F3E7016E3C22}"/>
              </a:ext>
            </a:extLst>
          </p:cNvPr>
          <p:cNvPicPr>
            <a:picLocks noChangeAspect="1"/>
          </p:cNvPicPr>
          <p:nvPr userDrawn="1"/>
        </p:nvPicPr>
        <p:blipFill>
          <a:blip r:embed="rId10"/>
          <a:stretch>
            <a:fillRect/>
          </a:stretch>
        </p:blipFill>
        <p:spPr>
          <a:xfrm>
            <a:off x="10337916" y="1062062"/>
            <a:ext cx="779989" cy="238223"/>
          </a:xfrm>
          <a:prstGeom prst="rect">
            <a:avLst/>
          </a:prstGeom>
        </p:spPr>
      </p:pic>
      <p:pic>
        <p:nvPicPr>
          <p:cNvPr id="69" name="Picture 68">
            <a:extLst>
              <a:ext uri="{FF2B5EF4-FFF2-40B4-BE49-F238E27FC236}">
                <a16:creationId xmlns:a16="http://schemas.microsoft.com/office/drawing/2014/main" id="{2FAFF523-E3E1-634B-A9E0-760F25055999}"/>
              </a:ext>
            </a:extLst>
          </p:cNvPr>
          <p:cNvPicPr>
            <a:picLocks noChangeAspect="1"/>
          </p:cNvPicPr>
          <p:nvPr userDrawn="1"/>
        </p:nvPicPr>
        <p:blipFill>
          <a:blip r:embed="rId11"/>
          <a:stretch>
            <a:fillRect/>
          </a:stretch>
        </p:blipFill>
        <p:spPr>
          <a:xfrm>
            <a:off x="11229981" y="1049650"/>
            <a:ext cx="324000" cy="252000"/>
          </a:xfrm>
          <a:prstGeom prst="rect">
            <a:avLst/>
          </a:prstGeom>
        </p:spPr>
      </p:pic>
    </p:spTree>
    <p:extLst>
      <p:ext uri="{BB962C8B-B14F-4D97-AF65-F5344CB8AC3E}">
        <p14:creationId xmlns:p14="http://schemas.microsoft.com/office/powerpoint/2010/main" val="1893626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a:lstStyle/>
          <a:p>
            <a:r>
              <a:rPr lang="en-US"/>
              <a:t>11/11/2019</a:t>
            </a:r>
            <a:endParaRPr lang="en-GB"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r>
              <a:rPr lang="en-GB"/>
              <a:t>LIPAc ARW2019</a:t>
            </a:r>
            <a:endParaRPr lang="en-GB"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7EBF430C-C0B6-4172-B972-8EEC760DEA7F}" type="slidenum">
              <a:rPr lang="en-GB" smtClean="0"/>
              <a:pPr/>
              <a:t>‹#›</a:t>
            </a:fld>
            <a:endParaRPr lang="en-GB" dirty="0"/>
          </a:p>
        </p:txBody>
      </p:sp>
    </p:spTree>
    <p:extLst>
      <p:ext uri="{BB962C8B-B14F-4D97-AF65-F5344CB8AC3E}">
        <p14:creationId xmlns:p14="http://schemas.microsoft.com/office/powerpoint/2010/main" val="1815840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a:lstStyle/>
          <a:p>
            <a:r>
              <a:rPr lang="en-US"/>
              <a:t>11/11/2019</a:t>
            </a:r>
            <a:endParaRPr lang="en-GB"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r>
              <a:rPr lang="en-GB"/>
              <a:t>LIPAc ARW2019</a:t>
            </a:r>
            <a:endParaRPr lang="en-GB"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7EBF430C-C0B6-4172-B972-8EEC760DEA7F}" type="slidenum">
              <a:rPr lang="en-GB" smtClean="0"/>
              <a:pPr/>
              <a:t>‹#›</a:t>
            </a:fld>
            <a:endParaRPr lang="en-GB" dirty="0"/>
          </a:p>
        </p:txBody>
      </p:sp>
    </p:spTree>
    <p:extLst>
      <p:ext uri="{BB962C8B-B14F-4D97-AF65-F5344CB8AC3E}">
        <p14:creationId xmlns:p14="http://schemas.microsoft.com/office/powerpoint/2010/main" val="3165571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33958D-A252-2745-8CBA-FFC3D30A5100}"/>
              </a:ext>
            </a:extLst>
          </p:cNvPr>
          <p:cNvSpPr/>
          <p:nvPr userDrawn="1"/>
        </p:nvSpPr>
        <p:spPr>
          <a:xfrm>
            <a:off x="0" y="6536377"/>
            <a:ext cx="12192000" cy="34900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mn-lt"/>
            </a:endParaRPr>
          </a:p>
        </p:txBody>
      </p:sp>
      <p:sp>
        <p:nvSpPr>
          <p:cNvPr id="3" name="Content Placeholder 2"/>
          <p:cNvSpPr>
            <a:spLocks noGrp="1"/>
          </p:cNvSpPr>
          <p:nvPr>
            <p:ph idx="1"/>
          </p:nvPr>
        </p:nvSpPr>
        <p:spPr>
          <a:xfrm>
            <a:off x="623392" y="1604797"/>
            <a:ext cx="10972800" cy="4525963"/>
          </a:xfrm>
          <a:prstGeom prst="rect">
            <a:avLst/>
          </a:prstGeom>
        </p:spPr>
        <p:txBody>
          <a:bodyPr/>
          <a:lstStyle>
            <a:lvl1pPr marL="0" indent="0" algn="ctr">
              <a:buFontTx/>
              <a:buNone/>
              <a:defRPr>
                <a:solidFill>
                  <a:srgbClr val="002060"/>
                </a:solidFill>
                <a:latin typeface="+mn-lt"/>
              </a:defRPr>
            </a:lvl1pPr>
            <a:lvl2pPr marL="457189" indent="0" algn="ctr">
              <a:buFontTx/>
              <a:buNone/>
              <a:defRPr>
                <a:solidFill>
                  <a:schemeClr val="tx1"/>
                </a:solidFill>
                <a:latin typeface="+mn-lt"/>
              </a:defRPr>
            </a:lvl2pPr>
            <a:lvl3pPr marL="1142971" indent="-228594">
              <a:buFontTx/>
              <a:buBlip>
                <a:blip r:embed="rId2"/>
              </a:buBlip>
              <a:defRPr/>
            </a:lvl3pPr>
          </a:lstStyle>
          <a:p>
            <a:pPr lvl="0"/>
            <a:r>
              <a:rPr lang="en-US" dirty="0"/>
              <a:t>Click to edit Master text styles</a:t>
            </a:r>
          </a:p>
          <a:p>
            <a:pPr lvl="1"/>
            <a:r>
              <a:rPr lang="en-US" dirty="0"/>
              <a:t>Second level</a:t>
            </a:r>
          </a:p>
        </p:txBody>
      </p:sp>
      <p:sp>
        <p:nvSpPr>
          <p:cNvPr id="12" name="Rectangle 11"/>
          <p:cNvSpPr/>
          <p:nvPr userDrawn="1"/>
        </p:nvSpPr>
        <p:spPr>
          <a:xfrm>
            <a:off x="11702123" y="6546830"/>
            <a:ext cx="489877" cy="338554"/>
          </a:xfrm>
          <a:prstGeom prst="rect">
            <a:avLst/>
          </a:prstGeom>
        </p:spPr>
        <p:txBody>
          <a:bodyPr wrap="square">
            <a:spAutoFit/>
          </a:bodyPr>
          <a:lstStyle/>
          <a:p>
            <a:fld id="{7EBF430C-C0B6-4172-B972-8EEC760DEA7F}" type="slidenum">
              <a:rPr lang="en-GB" sz="1600" b="0" cap="none" spc="0" smtClean="0">
                <a:ln w="0">
                  <a:noFill/>
                </a:ln>
                <a:solidFill>
                  <a:schemeClr val="bg1"/>
                </a:solidFill>
                <a:effectLst>
                  <a:outerShdw blurRad="38100" dist="19050" dir="2700000" algn="tl" rotWithShape="0">
                    <a:schemeClr val="dk1">
                      <a:alpha val="40000"/>
                    </a:schemeClr>
                  </a:outerShdw>
                </a:effectLst>
                <a:latin typeface="+mn-lt"/>
              </a:rPr>
              <a:pPr/>
              <a:t>‹#›</a:t>
            </a:fld>
            <a:endParaRPr lang="en-US" sz="1600" dirty="0">
              <a:ln w="0">
                <a:noFill/>
              </a:ln>
              <a:solidFill>
                <a:schemeClr val="bg1"/>
              </a:solidFill>
              <a:effectLst/>
              <a:latin typeface="+mn-lt"/>
            </a:endParaRPr>
          </a:p>
        </p:txBody>
      </p:sp>
      <p:pic>
        <p:nvPicPr>
          <p:cNvPr id="26" name="Picture 3">
            <a:extLst>
              <a:ext uri="{FF2B5EF4-FFF2-40B4-BE49-F238E27FC236}">
                <a16:creationId xmlns:a16="http://schemas.microsoft.com/office/drawing/2014/main" id="{04851FF3-F1F1-3C40-BB66-DD7636A8898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5" y="-3381"/>
            <a:ext cx="982795" cy="552061"/>
          </a:xfrm>
          <a:prstGeom prst="rect">
            <a:avLst/>
          </a:prstGeom>
          <a:solidFill>
            <a:schemeClr val="bg1"/>
          </a:solidFill>
          <a:ln>
            <a:noFill/>
          </a:ln>
        </p:spPr>
      </p:pic>
      <p:pic>
        <p:nvPicPr>
          <p:cNvPr id="28" name="Picture 2">
            <a:extLst>
              <a:ext uri="{FF2B5EF4-FFF2-40B4-BE49-F238E27FC236}">
                <a16:creationId xmlns:a16="http://schemas.microsoft.com/office/drawing/2014/main" id="{565568A8-CE64-0949-9203-244586F4980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216176" y="109176"/>
            <a:ext cx="915828" cy="345600"/>
          </a:xfrm>
          <a:prstGeom prst="rect">
            <a:avLst/>
          </a:prstGeom>
          <a:solidFill>
            <a:schemeClr val="bg1"/>
          </a:solidFill>
          <a:ln>
            <a:noFill/>
          </a:ln>
          <a:effectLst/>
        </p:spPr>
      </p:pic>
      <p:cxnSp>
        <p:nvCxnSpPr>
          <p:cNvPr id="16" name="Straight Connector 15">
            <a:extLst>
              <a:ext uri="{FF2B5EF4-FFF2-40B4-BE49-F238E27FC236}">
                <a16:creationId xmlns:a16="http://schemas.microsoft.com/office/drawing/2014/main" id="{1B072CCE-A606-7444-8064-B4976A3A4FE9}"/>
              </a:ext>
            </a:extLst>
          </p:cNvPr>
          <p:cNvCxnSpPr>
            <a:cxnSpLocks/>
          </p:cNvCxnSpPr>
          <p:nvPr userDrawn="1"/>
        </p:nvCxnSpPr>
        <p:spPr>
          <a:xfrm>
            <a:off x="0" y="589656"/>
            <a:ext cx="12192000"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483EEF9D-506D-E646-A0F7-690E133DF409}"/>
              </a:ext>
            </a:extLst>
          </p:cNvPr>
          <p:cNvSpPr>
            <a:spLocks noGrp="1"/>
          </p:cNvSpPr>
          <p:nvPr>
            <p:ph type="dt" sz="half" idx="10"/>
          </p:nvPr>
        </p:nvSpPr>
        <p:spPr>
          <a:xfrm>
            <a:off x="10840" y="6546830"/>
            <a:ext cx="2844800" cy="338554"/>
          </a:xfrm>
          <a:prstGeom prst="rect">
            <a:avLst/>
          </a:prstGeom>
        </p:spPr>
        <p:txBody>
          <a:bodyPr wrap="square">
            <a:spAutoFit/>
          </a:bodyPr>
          <a:lstStyle>
            <a:lvl1pPr>
              <a:defRPr lang="en-GB" sz="1600" b="0" cap="none" spc="0" dirty="0">
                <a:ln w="0">
                  <a:noFill/>
                </a:ln>
                <a:solidFill>
                  <a:schemeClr val="bg1"/>
                </a:solidFill>
                <a:effectLst>
                  <a:outerShdw blurRad="38100" dist="19050" dir="2700000" algn="tl" rotWithShape="0">
                    <a:schemeClr val="dk1">
                      <a:alpha val="40000"/>
                    </a:schemeClr>
                  </a:outerShdw>
                </a:effectLst>
                <a:latin typeface="+mn-lt"/>
              </a:defRPr>
            </a:lvl1pPr>
          </a:lstStyle>
          <a:p>
            <a:r>
              <a:rPr lang="en-US"/>
              <a:t>11/11/2019</a:t>
            </a:r>
            <a:endParaRPr lang="en-US" dirty="0"/>
          </a:p>
        </p:txBody>
      </p:sp>
      <p:sp>
        <p:nvSpPr>
          <p:cNvPr id="20" name="Footer Placeholder 4">
            <a:extLst>
              <a:ext uri="{FF2B5EF4-FFF2-40B4-BE49-F238E27FC236}">
                <a16:creationId xmlns:a16="http://schemas.microsoft.com/office/drawing/2014/main" id="{6996A900-CB75-9041-8FEF-E0E4066A6C4C}"/>
              </a:ext>
            </a:extLst>
          </p:cNvPr>
          <p:cNvSpPr>
            <a:spLocks noGrp="1"/>
          </p:cNvSpPr>
          <p:nvPr>
            <p:ph type="ftr" sz="quarter" idx="11"/>
          </p:nvPr>
        </p:nvSpPr>
        <p:spPr>
          <a:xfrm>
            <a:off x="3654636" y="6546830"/>
            <a:ext cx="4882728" cy="338554"/>
          </a:xfrm>
          <a:prstGeom prst="rect">
            <a:avLst/>
          </a:prstGeom>
        </p:spPr>
        <p:txBody>
          <a:bodyPr wrap="square">
            <a:spAutoFit/>
          </a:bodyPr>
          <a:lstStyle>
            <a:lvl1pPr algn="ctr">
              <a:defRPr lang="en-US" sz="1600" b="0" cap="none" spc="0" dirty="0">
                <a:ln w="0">
                  <a:noFill/>
                </a:ln>
                <a:solidFill>
                  <a:schemeClr val="bg1"/>
                </a:solidFill>
                <a:effectLst>
                  <a:outerShdw blurRad="38100" dist="19050" dir="2700000" algn="tl" rotWithShape="0">
                    <a:schemeClr val="dk1">
                      <a:alpha val="40000"/>
                    </a:schemeClr>
                  </a:outerShdw>
                </a:effectLst>
                <a:latin typeface="+mn-lt"/>
              </a:defRPr>
            </a:lvl1pPr>
          </a:lstStyle>
          <a:p>
            <a:r>
              <a:rPr lang="en-US"/>
              <a:t>LIPAc ARW2019</a:t>
            </a:r>
            <a:endParaRPr lang="en-US" dirty="0"/>
          </a:p>
        </p:txBody>
      </p:sp>
      <p:pic>
        <p:nvPicPr>
          <p:cNvPr id="13" name="Picture 12">
            <a:extLst>
              <a:ext uri="{FF2B5EF4-FFF2-40B4-BE49-F238E27FC236}">
                <a16:creationId xmlns:a16="http://schemas.microsoft.com/office/drawing/2014/main" id="{02C92607-D187-3346-B20E-0C25871E7C28}"/>
              </a:ext>
            </a:extLst>
          </p:cNvPr>
          <p:cNvPicPr>
            <a:picLocks noChangeAspect="1"/>
          </p:cNvPicPr>
          <p:nvPr userDrawn="1"/>
        </p:nvPicPr>
        <p:blipFill rotWithShape="1">
          <a:blip r:embed="rId5" cstate="print">
            <a:alphaModFix/>
            <a:extLst>
              <a:ext uri="{28A0092B-C50C-407E-A947-70E740481C1C}">
                <a14:useLocalDpi xmlns:a14="http://schemas.microsoft.com/office/drawing/2010/main" val="0"/>
              </a:ext>
            </a:extLst>
          </a:blip>
          <a:srcRect/>
          <a:stretch/>
        </p:blipFill>
        <p:spPr>
          <a:xfrm>
            <a:off x="10344472" y="109176"/>
            <a:ext cx="800097" cy="344696"/>
          </a:xfrm>
          <a:prstGeom prst="rect">
            <a:avLst/>
          </a:prstGeom>
          <a:solidFill>
            <a:schemeClr val="bg1"/>
          </a:solidFill>
        </p:spPr>
      </p:pic>
    </p:spTree>
    <p:extLst>
      <p:ext uri="{BB962C8B-B14F-4D97-AF65-F5344CB8AC3E}">
        <p14:creationId xmlns:p14="http://schemas.microsoft.com/office/powerpoint/2010/main" val="3126915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r>
              <a:rPr lang="en-US"/>
              <a:t>11/11/2019</a:t>
            </a:r>
            <a:endParaRPr lang="en-GB"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r>
              <a:rPr lang="en-GB"/>
              <a:t>LIPAc ARW2019</a:t>
            </a:r>
            <a:endParaRPr lang="en-GB"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7EBF430C-C0B6-4172-B972-8EEC760DEA7F}" type="slidenum">
              <a:rPr lang="en-GB" smtClean="0"/>
              <a:pPr/>
              <a:t>‹#›</a:t>
            </a:fld>
            <a:endParaRPr lang="en-GB" dirty="0"/>
          </a:p>
        </p:txBody>
      </p:sp>
    </p:spTree>
    <p:extLst>
      <p:ext uri="{BB962C8B-B14F-4D97-AF65-F5344CB8AC3E}">
        <p14:creationId xmlns:p14="http://schemas.microsoft.com/office/powerpoint/2010/main" val="1039031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09600" y="6356351"/>
            <a:ext cx="2844800" cy="365125"/>
          </a:xfrm>
          <a:prstGeom prst="rect">
            <a:avLst/>
          </a:prstGeom>
        </p:spPr>
        <p:txBody>
          <a:bodyPr/>
          <a:lstStyle/>
          <a:p>
            <a:r>
              <a:rPr lang="en-US"/>
              <a:t>11/11/2019</a:t>
            </a:r>
            <a:endParaRPr lang="en-GB"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r>
              <a:rPr lang="en-GB"/>
              <a:t>LIPAc ARW2019</a:t>
            </a:r>
            <a:endParaRPr lang="en-GB"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7EBF430C-C0B6-4172-B972-8EEC760DEA7F}" type="slidenum">
              <a:rPr lang="en-GB" smtClean="0"/>
              <a:pPr/>
              <a:t>‹#›</a:t>
            </a:fld>
            <a:endParaRPr lang="en-GB" dirty="0"/>
          </a:p>
        </p:txBody>
      </p:sp>
    </p:spTree>
    <p:extLst>
      <p:ext uri="{BB962C8B-B14F-4D97-AF65-F5344CB8AC3E}">
        <p14:creationId xmlns:p14="http://schemas.microsoft.com/office/powerpoint/2010/main" val="624076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3"/>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609600" y="6356351"/>
            <a:ext cx="2844800" cy="365125"/>
          </a:xfrm>
          <a:prstGeom prst="rect">
            <a:avLst/>
          </a:prstGeom>
        </p:spPr>
        <p:txBody>
          <a:bodyPr/>
          <a:lstStyle/>
          <a:p>
            <a:r>
              <a:rPr lang="en-US"/>
              <a:t>11/11/2019</a:t>
            </a:r>
            <a:endParaRPr lang="en-GB" dirty="0"/>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r>
              <a:rPr lang="en-GB"/>
              <a:t>LIPAc ARW2019</a:t>
            </a:r>
            <a:endParaRPr lang="en-GB" dirty="0"/>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7EBF430C-C0B6-4172-B972-8EEC760DEA7F}" type="slidenum">
              <a:rPr lang="en-GB" smtClean="0"/>
              <a:pPr/>
              <a:t>‹#›</a:t>
            </a:fld>
            <a:endParaRPr lang="en-GB" dirty="0"/>
          </a:p>
        </p:txBody>
      </p:sp>
    </p:spTree>
    <p:extLst>
      <p:ext uri="{BB962C8B-B14F-4D97-AF65-F5344CB8AC3E}">
        <p14:creationId xmlns:p14="http://schemas.microsoft.com/office/powerpoint/2010/main" val="2510066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609600" y="6356351"/>
            <a:ext cx="2844800" cy="365125"/>
          </a:xfrm>
          <a:prstGeom prst="rect">
            <a:avLst/>
          </a:prstGeom>
        </p:spPr>
        <p:txBody>
          <a:bodyPr/>
          <a:lstStyle/>
          <a:p>
            <a:r>
              <a:rPr lang="en-US"/>
              <a:t>11/11/2019</a:t>
            </a:r>
            <a:endParaRPr lang="en-GB" dirty="0"/>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r>
              <a:rPr lang="en-GB"/>
              <a:t>LIPAc ARW2019</a:t>
            </a:r>
            <a:endParaRPr lang="en-GB" dirty="0"/>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7EBF430C-C0B6-4172-B972-8EEC760DEA7F}" type="slidenum">
              <a:rPr lang="en-GB" smtClean="0"/>
              <a:pPr/>
              <a:t>‹#›</a:t>
            </a:fld>
            <a:endParaRPr lang="en-GB" dirty="0"/>
          </a:p>
        </p:txBody>
      </p:sp>
    </p:spTree>
    <p:extLst>
      <p:ext uri="{BB962C8B-B14F-4D97-AF65-F5344CB8AC3E}">
        <p14:creationId xmlns:p14="http://schemas.microsoft.com/office/powerpoint/2010/main" val="487862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r>
              <a:rPr lang="en-US"/>
              <a:t>11/11/2019</a:t>
            </a:r>
            <a:endParaRPr lang="en-GB" dirty="0"/>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r>
              <a:rPr lang="en-GB"/>
              <a:t>LIPAc ARW2019</a:t>
            </a:r>
            <a:endParaRPr lang="en-GB" dirty="0"/>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7EBF430C-C0B6-4172-B972-8EEC760DEA7F}" type="slidenum">
              <a:rPr lang="en-GB" smtClean="0"/>
              <a:pPr/>
              <a:t>‹#›</a:t>
            </a:fld>
            <a:endParaRPr lang="en-GB" dirty="0"/>
          </a:p>
        </p:txBody>
      </p:sp>
    </p:spTree>
    <p:extLst>
      <p:ext uri="{BB962C8B-B14F-4D97-AF65-F5344CB8AC3E}">
        <p14:creationId xmlns:p14="http://schemas.microsoft.com/office/powerpoint/2010/main" val="1464487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a:prstGeom prst="rect">
            <a:avLst/>
          </a:prstGeo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2"/>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r>
              <a:rPr lang="en-US"/>
              <a:t>11/11/2019</a:t>
            </a:r>
            <a:endParaRPr lang="en-GB"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r>
              <a:rPr lang="en-GB"/>
              <a:t>LIPAc ARW2019</a:t>
            </a:r>
            <a:endParaRPr lang="en-GB"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7EBF430C-C0B6-4172-B972-8EEC760DEA7F}" type="slidenum">
              <a:rPr lang="en-GB" smtClean="0"/>
              <a:pPr/>
              <a:t>‹#›</a:t>
            </a:fld>
            <a:endParaRPr lang="en-GB" dirty="0"/>
          </a:p>
        </p:txBody>
      </p:sp>
    </p:spTree>
    <p:extLst>
      <p:ext uri="{BB962C8B-B14F-4D97-AF65-F5344CB8AC3E}">
        <p14:creationId xmlns:p14="http://schemas.microsoft.com/office/powerpoint/2010/main" val="2817682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dirty="0"/>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r>
              <a:rPr lang="en-US"/>
              <a:t>11/11/2019</a:t>
            </a:r>
            <a:endParaRPr lang="en-GB"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r>
              <a:rPr lang="en-GB"/>
              <a:t>LIPAc ARW2019</a:t>
            </a:r>
            <a:endParaRPr lang="en-GB"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7EBF430C-C0B6-4172-B972-8EEC760DEA7F}" type="slidenum">
              <a:rPr lang="en-GB" smtClean="0"/>
              <a:pPr/>
              <a:t>‹#›</a:t>
            </a:fld>
            <a:endParaRPr lang="en-GB" dirty="0"/>
          </a:p>
        </p:txBody>
      </p:sp>
    </p:spTree>
    <p:extLst>
      <p:ext uri="{BB962C8B-B14F-4D97-AF65-F5344CB8AC3E}">
        <p14:creationId xmlns:p14="http://schemas.microsoft.com/office/powerpoint/2010/main" val="3709388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4205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emf"/><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users.jt60sa.org/?uid=23H5VT"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https://pixabay.com/en/up-upward-arrow-green-top-icon-97614/" TargetMode="External"/><Relationship Id="rId3" Type="http://schemas.openxmlformats.org/officeDocument/2006/relationships/image" Target="../media/image51.png"/><Relationship Id="rId7" Type="http://schemas.openxmlformats.org/officeDocument/2006/relationships/image" Target="../media/image52.png"/><Relationship Id="rId2" Type="http://schemas.openxmlformats.org/officeDocument/2006/relationships/image" Target="../media/image50.emf"/><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hyperlink" Target="http://www.mobiadnews.com/?p=6084" TargetMode="Externa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9.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21.png"/><Relationship Id="rId7" Type="http://schemas.openxmlformats.org/officeDocument/2006/relationships/image" Target="../media/image66.png"/><Relationship Id="rId2" Type="http://schemas.openxmlformats.org/officeDocument/2006/relationships/image" Target="../media/image62.emf"/><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ifmif.org/?p=1609" TargetMode="External"/><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png"/><Relationship Id="rId18" Type="http://schemas.openxmlformats.org/officeDocument/2006/relationships/image" Target="../media/image29.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slide" Target="slide5.xml"/><Relationship Id="rId17" Type="http://schemas.openxmlformats.org/officeDocument/2006/relationships/image" Target="../media/image28.png"/><Relationship Id="rId2" Type="http://schemas.openxmlformats.org/officeDocument/2006/relationships/image" Target="../media/image15.emf"/><Relationship Id="rId16"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9.png"/><Relationship Id="rId11" Type="http://schemas.microsoft.com/office/2007/relationships/hdphoto" Target="../media/hdphoto1.wdp"/><Relationship Id="rId5" Type="http://schemas.openxmlformats.org/officeDocument/2006/relationships/image" Target="../media/image18.png"/><Relationship Id="rId15" Type="http://schemas.openxmlformats.org/officeDocument/2006/relationships/image" Target="../media/image26.png"/><Relationship Id="rId10" Type="http://schemas.openxmlformats.org/officeDocument/2006/relationships/image" Target="../media/image23.png"/><Relationship Id="rId19" Type="http://schemas.openxmlformats.org/officeDocument/2006/relationships/image" Target="../media/image30.png"/><Relationship Id="rId4" Type="http://schemas.openxmlformats.org/officeDocument/2006/relationships/image" Target="../media/image17.jpeg"/><Relationship Id="rId9" Type="http://schemas.openxmlformats.org/officeDocument/2006/relationships/image" Target="../media/image22.png"/><Relationship Id="rId1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2.xml"/><Relationship Id="rId5" Type="http://schemas.openxmlformats.org/officeDocument/2006/relationships/hyperlink" Target="http://commons.wikimedia.org/wiki/File:Compass_rose_simple.svg" TargetMode="Externa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12">
            <a:extLst>
              <a:ext uri="{FF2B5EF4-FFF2-40B4-BE49-F238E27FC236}">
                <a16:creationId xmlns:a16="http://schemas.microsoft.com/office/drawing/2014/main" id="{48DA0015-A5C8-5A42-BCE8-ED44ED9C310A}"/>
              </a:ext>
            </a:extLst>
          </p:cNvPr>
          <p:cNvSpPr txBox="1"/>
          <p:nvPr/>
        </p:nvSpPr>
        <p:spPr>
          <a:xfrm>
            <a:off x="1271464" y="-67207"/>
            <a:ext cx="8976317" cy="646331"/>
          </a:xfrm>
          <a:prstGeom prst="rect">
            <a:avLst/>
          </a:prstGeom>
          <a:noFill/>
        </p:spPr>
        <p:txBody>
          <a:bodyPr wrap="square" lIns="192000" rIns="96000" rtlCol="0" anchor="ctr">
            <a:spAutoFit/>
          </a:bodyPr>
          <a:lstStyle/>
          <a:p>
            <a:pPr algn="ctr"/>
            <a:r>
              <a:rPr lang="es-ES" sz="3600" dirty="0">
                <a:solidFill>
                  <a:schemeClr val="bg1"/>
                </a:solidFill>
                <a:effectLst>
                  <a:outerShdw blurRad="152400" dist="152400" dir="1920000" algn="tl" rotWithShape="0">
                    <a:schemeClr val="tx1">
                      <a:alpha val="91000"/>
                    </a:schemeClr>
                  </a:outerShdw>
                </a:effectLst>
                <a:ea typeface="Gill Sans Nova Book" panose="020B0502020204020203" pitchFamily="34" charset="-128"/>
                <a:cs typeface="Gill Sans Nova Book" panose="020B0502020204020203" pitchFamily="34" charset="-128"/>
              </a:rPr>
              <a:t>LIPAc </a:t>
            </a:r>
            <a:r>
              <a:rPr lang="es-ES" sz="3600" dirty="0" err="1">
                <a:solidFill>
                  <a:schemeClr val="bg1"/>
                </a:solidFill>
                <a:effectLst>
                  <a:outerShdw blurRad="152400" dist="152400" dir="1920000" algn="tl" rotWithShape="0">
                    <a:schemeClr val="tx1">
                      <a:alpha val="91000"/>
                    </a:schemeClr>
                  </a:outerShdw>
                </a:effectLst>
                <a:ea typeface="Gill Sans Nova Book" panose="020B0502020204020203" pitchFamily="34" charset="-128"/>
                <a:cs typeface="Gill Sans Nova Book" panose="020B0502020204020203" pitchFamily="34" charset="-128"/>
              </a:rPr>
              <a:t>Reliability</a:t>
            </a:r>
            <a:r>
              <a:rPr lang="es-ES" sz="3600" dirty="0">
                <a:solidFill>
                  <a:schemeClr val="bg1"/>
                </a:solidFill>
                <a:effectLst>
                  <a:outerShdw blurRad="152400" dist="152400" dir="1920000" algn="tl" rotWithShape="0">
                    <a:schemeClr val="tx1">
                      <a:alpha val="91000"/>
                    </a:schemeClr>
                  </a:outerShdw>
                </a:effectLst>
                <a:ea typeface="Gill Sans Nova Book" panose="020B0502020204020203" pitchFamily="34" charset="-128"/>
                <a:cs typeface="Gill Sans Nova Book" panose="020B0502020204020203" pitchFamily="34" charset="-128"/>
              </a:rPr>
              <a:t> &amp; </a:t>
            </a:r>
            <a:r>
              <a:rPr lang="es-ES" sz="3600" dirty="0" err="1">
                <a:solidFill>
                  <a:schemeClr val="bg1"/>
                </a:solidFill>
                <a:effectLst>
                  <a:outerShdw blurRad="152400" dist="152400" dir="1920000" algn="tl" rotWithShape="0">
                    <a:schemeClr val="tx1">
                      <a:alpha val="91000"/>
                    </a:schemeClr>
                  </a:outerShdw>
                </a:effectLst>
                <a:ea typeface="Gill Sans Nova Book" panose="020B0502020204020203" pitchFamily="34" charset="-128"/>
                <a:cs typeface="Gill Sans Nova Book" panose="020B0502020204020203" pitchFamily="34" charset="-128"/>
              </a:rPr>
              <a:t>Availability</a:t>
            </a:r>
            <a:r>
              <a:rPr lang="es-ES" sz="3600" dirty="0">
                <a:solidFill>
                  <a:schemeClr val="bg1"/>
                </a:solidFill>
                <a:effectLst>
                  <a:outerShdw blurRad="152400" dist="152400" dir="1920000" algn="tl" rotWithShape="0">
                    <a:schemeClr val="tx1">
                      <a:alpha val="91000"/>
                    </a:schemeClr>
                  </a:outerShdw>
                </a:effectLst>
                <a:ea typeface="Gill Sans Nova Book" panose="020B0502020204020203" pitchFamily="34" charset="-128"/>
                <a:cs typeface="Gill Sans Nova Book" panose="020B0502020204020203" pitchFamily="34" charset="-128"/>
              </a:rPr>
              <a:t> </a:t>
            </a:r>
            <a:r>
              <a:rPr lang="es-ES" sz="3600" dirty="0" err="1">
                <a:solidFill>
                  <a:schemeClr val="bg1"/>
                </a:solidFill>
                <a:effectLst>
                  <a:outerShdw blurRad="152400" dist="152400" dir="1920000" algn="tl" rotWithShape="0">
                    <a:schemeClr val="tx1">
                      <a:alpha val="91000"/>
                    </a:schemeClr>
                  </a:outerShdw>
                </a:effectLst>
                <a:ea typeface="Gill Sans Nova Book" panose="020B0502020204020203" pitchFamily="34" charset="-128"/>
                <a:cs typeface="Gill Sans Nova Book" panose="020B0502020204020203" pitchFamily="34" charset="-128"/>
              </a:rPr>
              <a:t>improvement</a:t>
            </a:r>
            <a:endParaRPr lang="es-ES" sz="3600" dirty="0">
              <a:solidFill>
                <a:schemeClr val="bg1"/>
              </a:solidFill>
              <a:effectLst>
                <a:outerShdw blurRad="152400" dist="152400" dir="1920000" algn="tl" rotWithShape="0">
                  <a:schemeClr val="tx1">
                    <a:alpha val="91000"/>
                  </a:schemeClr>
                </a:outerShdw>
              </a:effectLst>
              <a:ea typeface="Gill Sans Nova Book" panose="020B0502020204020203" pitchFamily="34" charset="-128"/>
              <a:cs typeface="Gill Sans Nova Book" panose="020B0502020204020203" pitchFamily="34" charset="-128"/>
            </a:endParaRPr>
          </a:p>
        </p:txBody>
      </p:sp>
      <p:sp>
        <p:nvSpPr>
          <p:cNvPr id="9" name="CuadroTexto 13">
            <a:extLst>
              <a:ext uri="{FF2B5EF4-FFF2-40B4-BE49-F238E27FC236}">
                <a16:creationId xmlns:a16="http://schemas.microsoft.com/office/drawing/2014/main" id="{F24AC901-FCE3-EC4B-9A9D-ECDF3A3AD7DC}"/>
              </a:ext>
            </a:extLst>
          </p:cNvPr>
          <p:cNvSpPr txBox="1"/>
          <p:nvPr/>
        </p:nvSpPr>
        <p:spPr>
          <a:xfrm>
            <a:off x="2039889" y="704084"/>
            <a:ext cx="8112222" cy="523220"/>
          </a:xfrm>
          <a:prstGeom prst="rect">
            <a:avLst/>
          </a:prstGeom>
          <a:noFill/>
        </p:spPr>
        <p:txBody>
          <a:bodyPr wrap="square" lIns="192000" rtlCol="0" anchor="ctr">
            <a:spAutoFit/>
          </a:bodyPr>
          <a:lstStyle/>
          <a:p>
            <a:pPr algn="ctr"/>
            <a:r>
              <a:rPr lang="es-ES" sz="2800" b="1" dirty="0">
                <a:solidFill>
                  <a:schemeClr val="bg1"/>
                </a:solidFill>
                <a:effectLst>
                  <a:outerShdw blurRad="152400" dist="152400" dir="1920000" algn="tl" rotWithShape="0">
                    <a:schemeClr val="tx1">
                      <a:alpha val="91000"/>
                    </a:schemeClr>
                  </a:outerShdw>
                </a:effectLst>
                <a:ea typeface="Gill Sans Nova Book" panose="020B0502020204020203" pitchFamily="34" charset="-128"/>
                <a:cs typeface="Gill Sans Nova Book" panose="020B0502020204020203" pitchFamily="34" charset="-128"/>
              </a:rPr>
              <a:t>Philippe Cara</a:t>
            </a:r>
          </a:p>
        </p:txBody>
      </p:sp>
      <p:sp>
        <p:nvSpPr>
          <p:cNvPr id="11" name="CuadroTexto 17">
            <a:extLst>
              <a:ext uri="{FF2B5EF4-FFF2-40B4-BE49-F238E27FC236}">
                <a16:creationId xmlns:a16="http://schemas.microsoft.com/office/drawing/2014/main" id="{8C478438-05C1-C243-989F-67CCE0A39BEA}"/>
              </a:ext>
            </a:extLst>
          </p:cNvPr>
          <p:cNvSpPr txBox="1"/>
          <p:nvPr/>
        </p:nvSpPr>
        <p:spPr>
          <a:xfrm>
            <a:off x="0" y="1271211"/>
            <a:ext cx="12192000" cy="461665"/>
          </a:xfrm>
          <a:prstGeom prst="rect">
            <a:avLst/>
          </a:prstGeom>
          <a:noFill/>
        </p:spPr>
        <p:txBody>
          <a:bodyPr wrap="square" lIns="192000" rtlCol="0" anchor="ctr">
            <a:spAutoFit/>
          </a:bodyPr>
          <a:lstStyle/>
          <a:p>
            <a:pPr algn="ctr"/>
            <a:r>
              <a:rPr lang="es-ES" dirty="0">
                <a:solidFill>
                  <a:schemeClr val="bg1"/>
                </a:solidFill>
                <a:effectLst>
                  <a:outerShdw blurRad="152400" dist="152400" dir="1920000" algn="tl" rotWithShape="0">
                    <a:schemeClr val="tx1">
                      <a:alpha val="91000"/>
                    </a:schemeClr>
                  </a:outerShdw>
                </a:effectLst>
                <a:ea typeface="Gill Sans Nova Book" panose="020B0502020204020203" pitchFamily="34" charset="-128"/>
                <a:cs typeface="Gill Sans Nova Book" panose="020B0502020204020203" pitchFamily="34" charset="-128"/>
              </a:rPr>
              <a:t>ARW2019</a:t>
            </a:r>
          </a:p>
        </p:txBody>
      </p:sp>
      <p:sp>
        <p:nvSpPr>
          <p:cNvPr id="5" name="CuadroTexto 17">
            <a:extLst>
              <a:ext uri="{FF2B5EF4-FFF2-40B4-BE49-F238E27FC236}">
                <a16:creationId xmlns:a16="http://schemas.microsoft.com/office/drawing/2014/main" id="{90158558-B734-3A4B-BE8C-3A4F6D1B4005}"/>
              </a:ext>
            </a:extLst>
          </p:cNvPr>
          <p:cNvSpPr txBox="1"/>
          <p:nvPr/>
        </p:nvSpPr>
        <p:spPr>
          <a:xfrm>
            <a:off x="2183904" y="1660738"/>
            <a:ext cx="7824192" cy="400110"/>
          </a:xfrm>
          <a:prstGeom prst="rect">
            <a:avLst/>
          </a:prstGeom>
          <a:noFill/>
        </p:spPr>
        <p:txBody>
          <a:bodyPr wrap="square" lIns="192000" rtlCol="0" anchor="ctr">
            <a:spAutoFit/>
          </a:bodyPr>
          <a:lstStyle/>
          <a:p>
            <a:pPr algn="ctr"/>
            <a:r>
              <a:rPr lang="es-ES" sz="2000" dirty="0" err="1">
                <a:solidFill>
                  <a:schemeClr val="bg1"/>
                </a:solidFill>
                <a:effectLst>
                  <a:outerShdw blurRad="152400" dist="152400" dir="1920000" algn="tl" rotWithShape="0">
                    <a:schemeClr val="tx1">
                      <a:alpha val="91000"/>
                    </a:schemeClr>
                  </a:outerShdw>
                </a:effectLst>
                <a:ea typeface="Gill Sans Nova Book" panose="020B0502020204020203" pitchFamily="34" charset="-128"/>
                <a:cs typeface="Gill Sans Nova Book" panose="020B0502020204020203" pitchFamily="34" charset="-128"/>
              </a:rPr>
              <a:t>Guangzhou</a:t>
            </a:r>
            <a:r>
              <a:rPr lang="es-ES" sz="2000" dirty="0">
                <a:solidFill>
                  <a:schemeClr val="bg1"/>
                </a:solidFill>
                <a:effectLst>
                  <a:outerShdw blurRad="152400" dist="152400" dir="1920000" algn="tl" rotWithShape="0">
                    <a:schemeClr val="tx1">
                      <a:alpha val="91000"/>
                    </a:schemeClr>
                  </a:outerShdw>
                </a:effectLst>
                <a:ea typeface="Gill Sans Nova Book" panose="020B0502020204020203" pitchFamily="34" charset="-128"/>
                <a:cs typeface="Gill Sans Nova Book" panose="020B0502020204020203" pitchFamily="34" charset="-128"/>
              </a:rPr>
              <a:t> – 10/11/2019</a:t>
            </a:r>
          </a:p>
        </p:txBody>
      </p:sp>
    </p:spTree>
    <p:extLst>
      <p:ext uri="{BB962C8B-B14F-4D97-AF65-F5344CB8AC3E}">
        <p14:creationId xmlns:p14="http://schemas.microsoft.com/office/powerpoint/2010/main" val="3061209851"/>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2548AFC-225D-6347-AEDC-234383C6EEF0}"/>
              </a:ext>
            </a:extLst>
          </p:cNvPr>
          <p:cNvSpPr>
            <a:spLocks noGrp="1"/>
          </p:cNvSpPr>
          <p:nvPr>
            <p:ph type="dt" sz="half" idx="10"/>
          </p:nvPr>
        </p:nvSpPr>
        <p:spPr/>
        <p:txBody>
          <a:bodyPr/>
          <a:lstStyle/>
          <a:p>
            <a:r>
              <a:rPr lang="en-US"/>
              <a:t>11/11/2019</a:t>
            </a:r>
            <a:endParaRPr lang="en-US" dirty="0"/>
          </a:p>
        </p:txBody>
      </p:sp>
      <p:sp>
        <p:nvSpPr>
          <p:cNvPr id="4" name="Footer Placeholder 3">
            <a:extLst>
              <a:ext uri="{FF2B5EF4-FFF2-40B4-BE49-F238E27FC236}">
                <a16:creationId xmlns:a16="http://schemas.microsoft.com/office/drawing/2014/main" id="{F6786EE3-C0EE-5541-BD6B-4C3D85F5AF08}"/>
              </a:ext>
            </a:extLst>
          </p:cNvPr>
          <p:cNvSpPr>
            <a:spLocks noGrp="1"/>
          </p:cNvSpPr>
          <p:nvPr>
            <p:ph type="ftr" sz="quarter" idx="11"/>
          </p:nvPr>
        </p:nvSpPr>
        <p:spPr/>
        <p:txBody>
          <a:bodyPr/>
          <a:lstStyle/>
          <a:p>
            <a:r>
              <a:rPr lang="en-US"/>
              <a:t>LIPAc ARW2019</a:t>
            </a:r>
          </a:p>
        </p:txBody>
      </p:sp>
      <p:sp>
        <p:nvSpPr>
          <p:cNvPr id="8" name="CuadroTexto 5">
            <a:extLst>
              <a:ext uri="{FF2B5EF4-FFF2-40B4-BE49-F238E27FC236}">
                <a16:creationId xmlns:a16="http://schemas.microsoft.com/office/drawing/2014/main" id="{A2D4F1BC-ED17-0C43-B4AF-FDA29284B515}"/>
              </a:ext>
            </a:extLst>
          </p:cNvPr>
          <p:cNvSpPr txBox="1"/>
          <p:nvPr/>
        </p:nvSpPr>
        <p:spPr>
          <a:xfrm>
            <a:off x="1631504" y="-7156"/>
            <a:ext cx="8928992" cy="586593"/>
          </a:xfrm>
          <a:prstGeom prst="rect">
            <a:avLst/>
          </a:prstGeom>
          <a:noFill/>
          <a:effectLst/>
        </p:spPr>
        <p:txBody>
          <a:bodyPr wrap="square" lIns="90000" tIns="72000" rIns="90000" bIns="0" rtlCol="0" anchor="ctr" anchorCtr="1">
            <a:normAutofit fontScale="77500" lnSpcReduction="20000"/>
          </a:bodyPr>
          <a:lstStyle/>
          <a:p>
            <a:r>
              <a:rPr lang="en-US" sz="5333" b="1" dirty="0">
                <a:solidFill>
                  <a:srgbClr val="0070C0"/>
                </a:solidFill>
                <a:ea typeface="Gill Sans Nova Book" panose="020B0502020204020203" pitchFamily="34" charset="-128"/>
                <a:cs typeface="Gill Sans Nova Book" panose="020B0502020204020203" pitchFamily="34" charset="-128"/>
              </a:rPr>
              <a:t>Reliability</a:t>
            </a:r>
          </a:p>
        </p:txBody>
      </p:sp>
      <p:sp>
        <p:nvSpPr>
          <p:cNvPr id="5" name="CuadroTexto 22">
            <a:extLst>
              <a:ext uri="{FF2B5EF4-FFF2-40B4-BE49-F238E27FC236}">
                <a16:creationId xmlns:a16="http://schemas.microsoft.com/office/drawing/2014/main" id="{790C9968-BB7F-6A40-A5A9-C9CB26D286A9}"/>
              </a:ext>
            </a:extLst>
          </p:cNvPr>
          <p:cNvSpPr txBox="1"/>
          <p:nvPr/>
        </p:nvSpPr>
        <p:spPr>
          <a:xfrm>
            <a:off x="443372" y="2097859"/>
            <a:ext cx="11449272" cy="2554545"/>
          </a:xfrm>
          <a:prstGeom prst="rect">
            <a:avLst/>
          </a:prstGeom>
          <a:noFill/>
        </p:spPr>
        <p:txBody>
          <a:bodyPr wrap="square" rtlCol="0" anchor="t" anchorCtr="0">
            <a:spAutoFit/>
          </a:bodyPr>
          <a:lstStyle>
            <a:defPPr>
              <a:defRPr lang="en-US"/>
            </a:defPPr>
            <a:lvl1pPr>
              <a:defRPr sz="4267">
                <a:solidFill>
                  <a:srgbClr val="002060"/>
                </a:solidFill>
                <a:latin typeface="Helvetica" pitchFamily="2" charset="0"/>
                <a:ea typeface="Gill Sans Nova Book" panose="020B0502020204020203" pitchFamily="34" charset="-128"/>
                <a:cs typeface="Gill Sans Nova Book" panose="020B0502020204020203" pitchFamily="34" charset="-128"/>
              </a:defRPr>
            </a:lvl1pPr>
          </a:lstStyle>
          <a:p>
            <a:pPr marL="1422400" indent="-531813" algn="just">
              <a:spcBef>
                <a:spcPts val="1200"/>
              </a:spcBef>
              <a:buFont typeface="Apple Color Emoji" pitchFamily="2" charset="0"/>
              <a:buChar char="☑️"/>
            </a:pPr>
            <a:r>
              <a:rPr lang="en-US" sz="2400" dirty="0">
                <a:latin typeface="+mj-lt"/>
              </a:rPr>
              <a:t>Project Organization,</a:t>
            </a:r>
          </a:p>
          <a:p>
            <a:pPr marL="1422400" indent="-531813" algn="just">
              <a:spcBef>
                <a:spcPts val="1200"/>
              </a:spcBef>
              <a:buFont typeface="Apple Color Emoji" pitchFamily="2" charset="0"/>
              <a:buChar char="☑️"/>
            </a:pPr>
            <a:r>
              <a:rPr lang="en-US" sz="2400" dirty="0">
                <a:latin typeface="+mj-lt"/>
              </a:rPr>
              <a:t>Not assigned as main objective,</a:t>
            </a:r>
          </a:p>
          <a:p>
            <a:pPr marL="1422400" indent="-531813" algn="just">
              <a:spcBef>
                <a:spcPts val="1200"/>
              </a:spcBef>
              <a:buFont typeface="Apple Color Emoji" pitchFamily="2" charset="0"/>
              <a:buChar char="☑️"/>
            </a:pPr>
            <a:r>
              <a:rPr lang="en-US" sz="2400" dirty="0">
                <a:latin typeface="+mj-lt"/>
              </a:rPr>
              <a:t>No definition of the requirement,</a:t>
            </a:r>
          </a:p>
          <a:p>
            <a:pPr marL="1422400" indent="-531813" algn="just">
              <a:spcBef>
                <a:spcPts val="1200"/>
              </a:spcBef>
              <a:buFont typeface="Apple Color Emoji" pitchFamily="2" charset="0"/>
              <a:buChar char="☑️"/>
            </a:pPr>
            <a:r>
              <a:rPr lang="en-US" sz="2400" dirty="0">
                <a:latin typeface="+mj-lt"/>
              </a:rPr>
              <a:t>Cost effect with respect to the in kind procurement scheme.</a:t>
            </a:r>
            <a:endParaRPr lang="en-US" sz="2000" dirty="0">
              <a:solidFill>
                <a:srgbClr val="FF0000"/>
              </a:solidFill>
              <a:latin typeface="+mj-lt"/>
              <a:sym typeface="Wingdings" pitchFamily="2" charset="2"/>
            </a:endParaRPr>
          </a:p>
          <a:p>
            <a:pPr marL="409575" lvl="1" indent="-409575" algn="ctr">
              <a:spcBef>
                <a:spcPts val="1200"/>
              </a:spcBef>
            </a:pPr>
            <a:r>
              <a:rPr lang="en-US" b="1" dirty="0">
                <a:solidFill>
                  <a:srgbClr val="FF0000"/>
                </a:solidFill>
                <a:latin typeface="+mj-lt"/>
                <a:sym typeface="Wingdings" pitchFamily="2" charset="2"/>
              </a:rPr>
              <a:t> How the sharing </a:t>
            </a:r>
            <a:r>
              <a:rPr lang="en-US" b="1" dirty="0">
                <a:solidFill>
                  <a:srgbClr val="FF0000"/>
                </a:solidFill>
                <a:sym typeface="Wingdings" pitchFamily="2" charset="2"/>
              </a:rPr>
              <a:t>and the field of expertise </a:t>
            </a:r>
            <a:r>
              <a:rPr lang="en-US" b="1" dirty="0">
                <a:solidFill>
                  <a:srgbClr val="FF0000"/>
                </a:solidFill>
                <a:latin typeface="+mj-lt"/>
                <a:sym typeface="Wingdings" pitchFamily="2" charset="2"/>
              </a:rPr>
              <a:t>was considered between the stakeholders</a:t>
            </a:r>
            <a:endParaRPr lang="en-US" b="1" dirty="0">
              <a:solidFill>
                <a:srgbClr val="FF0000"/>
              </a:solidFill>
              <a:latin typeface="+mj-lt"/>
            </a:endParaRPr>
          </a:p>
        </p:txBody>
      </p:sp>
      <p:sp>
        <p:nvSpPr>
          <p:cNvPr id="6" name="CuadroTexto 4">
            <a:extLst>
              <a:ext uri="{FF2B5EF4-FFF2-40B4-BE49-F238E27FC236}">
                <a16:creationId xmlns:a16="http://schemas.microsoft.com/office/drawing/2014/main" id="{22CF255D-50B1-2D49-A3EA-6469CC35E49F}"/>
              </a:ext>
            </a:extLst>
          </p:cNvPr>
          <p:cNvSpPr txBox="1"/>
          <p:nvPr/>
        </p:nvSpPr>
        <p:spPr>
          <a:xfrm>
            <a:off x="251520" y="764704"/>
            <a:ext cx="11677128" cy="954107"/>
          </a:xfrm>
          <a:prstGeom prst="rect">
            <a:avLst/>
          </a:prstGeom>
          <a:noFill/>
        </p:spPr>
        <p:txBody>
          <a:bodyPr wrap="square" rtlCol="0" anchor="ctr">
            <a:spAutoFit/>
          </a:bodyPr>
          <a:lstStyle/>
          <a:p>
            <a:pPr algn="just"/>
            <a:r>
              <a:rPr lang="en-US" sz="2800" dirty="0">
                <a:solidFill>
                  <a:srgbClr val="002060"/>
                </a:solidFill>
                <a:ea typeface="Gill Sans Nova Book" panose="020B0502020204020203" pitchFamily="34" charset="-128"/>
                <a:cs typeface="Gill Sans Nova Book" panose="020B0502020204020203" pitchFamily="34" charset="-128"/>
              </a:rPr>
              <a:t>From a Project Point of view the topic was not enough considered at the initial steps of the project mainly due to:</a:t>
            </a:r>
          </a:p>
        </p:txBody>
      </p:sp>
      <p:pic>
        <p:nvPicPr>
          <p:cNvPr id="7" name="Picture 6">
            <a:extLst>
              <a:ext uri="{FF2B5EF4-FFF2-40B4-BE49-F238E27FC236}">
                <a16:creationId xmlns:a16="http://schemas.microsoft.com/office/drawing/2014/main" id="{F23B85F9-D00A-3E4F-9652-27DAD0648725}"/>
              </a:ext>
            </a:extLst>
          </p:cNvPr>
          <p:cNvPicPr>
            <a:picLocks noChangeAspect="1"/>
          </p:cNvPicPr>
          <p:nvPr/>
        </p:nvPicPr>
        <p:blipFill>
          <a:blip r:embed="rId2"/>
          <a:stretch>
            <a:fillRect/>
          </a:stretch>
        </p:blipFill>
        <p:spPr>
          <a:xfrm>
            <a:off x="3605442" y="4769468"/>
            <a:ext cx="4981116" cy="1733428"/>
          </a:xfrm>
          <a:prstGeom prst="rect">
            <a:avLst/>
          </a:prstGeom>
        </p:spPr>
      </p:pic>
    </p:spTree>
    <p:extLst>
      <p:ext uri="{BB962C8B-B14F-4D97-AF65-F5344CB8AC3E}">
        <p14:creationId xmlns:p14="http://schemas.microsoft.com/office/powerpoint/2010/main" val="1086730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heckerboard(across)">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heckerboard(across)">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checkerboard(across)">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checkerboard(across)">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2548AFC-225D-6347-AEDC-234383C6EEF0}"/>
              </a:ext>
            </a:extLst>
          </p:cNvPr>
          <p:cNvSpPr>
            <a:spLocks noGrp="1"/>
          </p:cNvSpPr>
          <p:nvPr>
            <p:ph type="dt" sz="half" idx="10"/>
          </p:nvPr>
        </p:nvSpPr>
        <p:spPr/>
        <p:txBody>
          <a:bodyPr/>
          <a:lstStyle/>
          <a:p>
            <a:r>
              <a:rPr lang="en-US"/>
              <a:t>11/11/2019</a:t>
            </a:r>
            <a:endParaRPr lang="en-US" dirty="0"/>
          </a:p>
        </p:txBody>
      </p:sp>
      <p:sp>
        <p:nvSpPr>
          <p:cNvPr id="4" name="Footer Placeholder 3">
            <a:extLst>
              <a:ext uri="{FF2B5EF4-FFF2-40B4-BE49-F238E27FC236}">
                <a16:creationId xmlns:a16="http://schemas.microsoft.com/office/drawing/2014/main" id="{F6786EE3-C0EE-5541-BD6B-4C3D85F5AF08}"/>
              </a:ext>
            </a:extLst>
          </p:cNvPr>
          <p:cNvSpPr>
            <a:spLocks noGrp="1"/>
          </p:cNvSpPr>
          <p:nvPr>
            <p:ph type="ftr" sz="quarter" idx="11"/>
          </p:nvPr>
        </p:nvSpPr>
        <p:spPr/>
        <p:txBody>
          <a:bodyPr/>
          <a:lstStyle/>
          <a:p>
            <a:r>
              <a:rPr lang="en-US"/>
              <a:t>LIPAc ARW2019</a:t>
            </a:r>
          </a:p>
        </p:txBody>
      </p:sp>
      <p:sp>
        <p:nvSpPr>
          <p:cNvPr id="8" name="CuadroTexto 5">
            <a:extLst>
              <a:ext uri="{FF2B5EF4-FFF2-40B4-BE49-F238E27FC236}">
                <a16:creationId xmlns:a16="http://schemas.microsoft.com/office/drawing/2014/main" id="{A2D4F1BC-ED17-0C43-B4AF-FDA29284B515}"/>
              </a:ext>
            </a:extLst>
          </p:cNvPr>
          <p:cNvSpPr txBox="1"/>
          <p:nvPr/>
        </p:nvSpPr>
        <p:spPr>
          <a:xfrm>
            <a:off x="1631504" y="-7156"/>
            <a:ext cx="8928992" cy="586593"/>
          </a:xfrm>
          <a:prstGeom prst="rect">
            <a:avLst/>
          </a:prstGeom>
          <a:noFill/>
          <a:effectLst/>
        </p:spPr>
        <p:txBody>
          <a:bodyPr wrap="square" lIns="90000" tIns="72000" rIns="90000" bIns="0" rtlCol="0" anchor="ctr" anchorCtr="1">
            <a:normAutofit fontScale="77500" lnSpcReduction="20000"/>
          </a:bodyPr>
          <a:lstStyle/>
          <a:p>
            <a:r>
              <a:rPr lang="en-US" sz="5333" b="1" dirty="0">
                <a:solidFill>
                  <a:srgbClr val="0070C0"/>
                </a:solidFill>
                <a:ea typeface="Gill Sans Nova Book" panose="020B0502020204020203" pitchFamily="34" charset="-128"/>
                <a:cs typeface="Gill Sans Nova Book" panose="020B0502020204020203" pitchFamily="34" charset="-128"/>
              </a:rPr>
              <a:t>LIPAc Maintenance Plan Management</a:t>
            </a:r>
          </a:p>
        </p:txBody>
      </p:sp>
      <p:sp>
        <p:nvSpPr>
          <p:cNvPr id="5" name="CuadroTexto 22">
            <a:extLst>
              <a:ext uri="{FF2B5EF4-FFF2-40B4-BE49-F238E27FC236}">
                <a16:creationId xmlns:a16="http://schemas.microsoft.com/office/drawing/2014/main" id="{790C9968-BB7F-6A40-A5A9-C9CB26D286A9}"/>
              </a:ext>
            </a:extLst>
          </p:cNvPr>
          <p:cNvSpPr txBox="1"/>
          <p:nvPr/>
        </p:nvSpPr>
        <p:spPr>
          <a:xfrm>
            <a:off x="335360" y="1772816"/>
            <a:ext cx="11449272" cy="4401205"/>
          </a:xfrm>
          <a:prstGeom prst="rect">
            <a:avLst/>
          </a:prstGeom>
          <a:noFill/>
        </p:spPr>
        <p:txBody>
          <a:bodyPr wrap="square" rtlCol="0" anchor="t" anchorCtr="0">
            <a:spAutoFit/>
          </a:bodyPr>
          <a:lstStyle>
            <a:defPPr>
              <a:defRPr lang="en-US"/>
            </a:defPPr>
            <a:lvl1pPr>
              <a:defRPr sz="4267">
                <a:solidFill>
                  <a:srgbClr val="002060"/>
                </a:solidFill>
                <a:latin typeface="Helvetica" pitchFamily="2" charset="0"/>
                <a:ea typeface="Gill Sans Nova Book" panose="020B0502020204020203" pitchFamily="34" charset="-128"/>
                <a:cs typeface="Gill Sans Nova Book" panose="020B0502020204020203" pitchFamily="34" charset="-128"/>
              </a:defRPr>
            </a:lvl1pPr>
          </a:lstStyle>
          <a:p>
            <a:pPr marL="763588" indent="-666750" algn="just">
              <a:spcBef>
                <a:spcPts val="1200"/>
              </a:spcBef>
              <a:buFont typeface="Apple Color Emoji" pitchFamily="2" charset="0"/>
              <a:buChar char="☑️"/>
            </a:pPr>
            <a:r>
              <a:rPr lang="en-US" sz="2400" dirty="0">
                <a:latin typeface="+mj-lt"/>
              </a:rPr>
              <a:t>No full maintenance plan for the different systems provided by Europe…especially the accelerator components (i.e. Injector, Diagnostics, …),</a:t>
            </a:r>
          </a:p>
          <a:p>
            <a:pPr marL="763588" indent="-666750" algn="just">
              <a:spcBef>
                <a:spcPts val="1200"/>
              </a:spcBef>
              <a:buFont typeface="Apple Color Emoji" pitchFamily="2" charset="0"/>
              <a:buChar char="☑️"/>
            </a:pPr>
            <a:r>
              <a:rPr lang="en-US" sz="2400" dirty="0">
                <a:latin typeface="+mj-lt"/>
              </a:rPr>
              <a:t>Availability of individual maintenance plan for some conventional components,</a:t>
            </a:r>
          </a:p>
          <a:p>
            <a:pPr marL="720725" algn="just">
              <a:spcBef>
                <a:spcPts val="1200"/>
              </a:spcBef>
            </a:pPr>
            <a:r>
              <a:rPr lang="en-US" sz="2400" dirty="0">
                <a:solidFill>
                  <a:srgbClr val="C00000"/>
                </a:solidFill>
                <a:latin typeface="+mj-lt"/>
                <a:sym typeface="Wingdings" pitchFamily="2" charset="2"/>
              </a:rPr>
              <a:t></a:t>
            </a:r>
            <a:r>
              <a:rPr lang="en-US" sz="2400" dirty="0">
                <a:solidFill>
                  <a:srgbClr val="C00000"/>
                </a:solidFill>
                <a:latin typeface="+mj-lt"/>
              </a:rPr>
              <a:t> But was not enough considered the final place of installation (i.e. MV Breakers, Pumping system, …) to ensure the maintenance can be carried out properly. </a:t>
            </a:r>
          </a:p>
          <a:p>
            <a:pPr marL="763588" indent="-666750" algn="just">
              <a:spcBef>
                <a:spcPts val="1200"/>
              </a:spcBef>
              <a:buFont typeface="Apple Color Emoji" pitchFamily="2" charset="0"/>
              <a:buChar char="☑️"/>
            </a:pPr>
            <a:r>
              <a:rPr lang="en-US" sz="2400" dirty="0">
                <a:latin typeface="+mj-lt"/>
              </a:rPr>
              <a:t>Maintenance plan available on the conventional systems,</a:t>
            </a:r>
          </a:p>
          <a:p>
            <a:pPr marL="96838" algn="just">
              <a:spcBef>
                <a:spcPts val="1200"/>
              </a:spcBef>
            </a:pPr>
            <a:endParaRPr lang="en-US" sz="2000" dirty="0">
              <a:solidFill>
                <a:srgbClr val="002060"/>
              </a:solidFill>
              <a:latin typeface="+mj-lt"/>
            </a:endParaRPr>
          </a:p>
          <a:p>
            <a:pPr marL="0" lvl="1" algn="just">
              <a:spcBef>
                <a:spcPts val="1200"/>
              </a:spcBef>
            </a:pPr>
            <a:endParaRPr lang="en-US" sz="2000" dirty="0">
              <a:solidFill>
                <a:srgbClr val="FF0000"/>
              </a:solidFill>
              <a:latin typeface="+mj-lt"/>
              <a:sym typeface="Wingdings" pitchFamily="2" charset="2"/>
            </a:endParaRPr>
          </a:p>
          <a:p>
            <a:pPr marL="409575" lvl="1" indent="-409575" algn="ctr">
              <a:spcBef>
                <a:spcPts val="1200"/>
              </a:spcBef>
            </a:pPr>
            <a:r>
              <a:rPr lang="en-US" sz="3600" b="1" dirty="0">
                <a:solidFill>
                  <a:srgbClr val="FF0000"/>
                </a:solidFill>
                <a:latin typeface="+mj-lt"/>
                <a:sym typeface="Wingdings" pitchFamily="2" charset="2"/>
              </a:rPr>
              <a:t> Relevance of the maintenance was disregarded </a:t>
            </a:r>
            <a:endParaRPr lang="en-US" sz="3600" b="1" dirty="0">
              <a:solidFill>
                <a:srgbClr val="FF0000"/>
              </a:solidFill>
              <a:latin typeface="+mj-lt"/>
            </a:endParaRPr>
          </a:p>
        </p:txBody>
      </p:sp>
      <p:sp>
        <p:nvSpPr>
          <p:cNvPr id="6" name="CuadroTexto 4">
            <a:extLst>
              <a:ext uri="{FF2B5EF4-FFF2-40B4-BE49-F238E27FC236}">
                <a16:creationId xmlns:a16="http://schemas.microsoft.com/office/drawing/2014/main" id="{22CF255D-50B1-2D49-A3EA-6469CC35E49F}"/>
              </a:ext>
            </a:extLst>
          </p:cNvPr>
          <p:cNvSpPr txBox="1"/>
          <p:nvPr/>
        </p:nvSpPr>
        <p:spPr>
          <a:xfrm>
            <a:off x="251520" y="980147"/>
            <a:ext cx="11677128" cy="523220"/>
          </a:xfrm>
          <a:prstGeom prst="rect">
            <a:avLst/>
          </a:prstGeom>
          <a:noFill/>
        </p:spPr>
        <p:txBody>
          <a:bodyPr wrap="square" rtlCol="0" anchor="ctr">
            <a:spAutoFit/>
          </a:bodyPr>
          <a:lstStyle/>
          <a:p>
            <a:pPr algn="just"/>
            <a:r>
              <a:rPr lang="en-US" sz="2800" dirty="0">
                <a:solidFill>
                  <a:srgbClr val="002060"/>
                </a:solidFill>
                <a:ea typeface="Gill Sans Nova Book" panose="020B0502020204020203" pitchFamily="34" charset="-128"/>
                <a:cs typeface="Gill Sans Nova Book" panose="020B0502020204020203" pitchFamily="34" charset="-128"/>
              </a:rPr>
              <a:t>No clear maintenance strategy define at the early stage of the project:</a:t>
            </a:r>
          </a:p>
        </p:txBody>
      </p:sp>
      <p:pic>
        <p:nvPicPr>
          <p:cNvPr id="7" name="Picture 6">
            <a:extLst>
              <a:ext uri="{FF2B5EF4-FFF2-40B4-BE49-F238E27FC236}">
                <a16:creationId xmlns:a16="http://schemas.microsoft.com/office/drawing/2014/main" id="{7D61535B-4AD0-6D4A-B16A-F7FC5BDFF1D1}"/>
              </a:ext>
            </a:extLst>
          </p:cNvPr>
          <p:cNvPicPr>
            <a:picLocks noChangeAspect="1"/>
          </p:cNvPicPr>
          <p:nvPr/>
        </p:nvPicPr>
        <p:blipFill>
          <a:blip r:embed="rId2"/>
          <a:stretch>
            <a:fillRect/>
          </a:stretch>
        </p:blipFill>
        <p:spPr>
          <a:xfrm>
            <a:off x="9803486" y="4077072"/>
            <a:ext cx="2076256" cy="1593584"/>
          </a:xfrm>
          <a:prstGeom prst="rect">
            <a:avLst/>
          </a:prstGeom>
        </p:spPr>
      </p:pic>
    </p:spTree>
    <p:extLst>
      <p:ext uri="{BB962C8B-B14F-4D97-AF65-F5344CB8AC3E}">
        <p14:creationId xmlns:p14="http://schemas.microsoft.com/office/powerpoint/2010/main" val="466274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heckerboard(across)">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checkerboard(across)">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checkerboard(across)">
                                      <p:cBhvr>
                                        <p:cTn id="2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2548AFC-225D-6347-AEDC-234383C6EEF0}"/>
              </a:ext>
            </a:extLst>
          </p:cNvPr>
          <p:cNvSpPr>
            <a:spLocks noGrp="1"/>
          </p:cNvSpPr>
          <p:nvPr>
            <p:ph type="dt" sz="half" idx="10"/>
          </p:nvPr>
        </p:nvSpPr>
        <p:spPr/>
        <p:txBody>
          <a:bodyPr/>
          <a:lstStyle/>
          <a:p>
            <a:r>
              <a:rPr lang="en-US"/>
              <a:t>11/11/2019</a:t>
            </a:r>
            <a:endParaRPr lang="en-US" dirty="0"/>
          </a:p>
        </p:txBody>
      </p:sp>
      <p:sp>
        <p:nvSpPr>
          <p:cNvPr id="4" name="Footer Placeholder 3">
            <a:extLst>
              <a:ext uri="{FF2B5EF4-FFF2-40B4-BE49-F238E27FC236}">
                <a16:creationId xmlns:a16="http://schemas.microsoft.com/office/drawing/2014/main" id="{F6786EE3-C0EE-5541-BD6B-4C3D85F5AF08}"/>
              </a:ext>
            </a:extLst>
          </p:cNvPr>
          <p:cNvSpPr>
            <a:spLocks noGrp="1"/>
          </p:cNvSpPr>
          <p:nvPr>
            <p:ph type="ftr" sz="quarter" idx="11"/>
          </p:nvPr>
        </p:nvSpPr>
        <p:spPr/>
        <p:txBody>
          <a:bodyPr/>
          <a:lstStyle/>
          <a:p>
            <a:r>
              <a:rPr lang="en-US"/>
              <a:t>LIPAc ARW2019</a:t>
            </a:r>
          </a:p>
        </p:txBody>
      </p:sp>
      <p:sp>
        <p:nvSpPr>
          <p:cNvPr id="8" name="CuadroTexto 5">
            <a:extLst>
              <a:ext uri="{FF2B5EF4-FFF2-40B4-BE49-F238E27FC236}">
                <a16:creationId xmlns:a16="http://schemas.microsoft.com/office/drawing/2014/main" id="{A2D4F1BC-ED17-0C43-B4AF-FDA29284B515}"/>
              </a:ext>
            </a:extLst>
          </p:cNvPr>
          <p:cNvSpPr txBox="1"/>
          <p:nvPr/>
        </p:nvSpPr>
        <p:spPr>
          <a:xfrm>
            <a:off x="1631504" y="-7156"/>
            <a:ext cx="8928992" cy="586593"/>
          </a:xfrm>
          <a:prstGeom prst="rect">
            <a:avLst/>
          </a:prstGeom>
          <a:noFill/>
          <a:effectLst/>
        </p:spPr>
        <p:txBody>
          <a:bodyPr wrap="square" lIns="90000" tIns="72000" rIns="90000" bIns="0" rtlCol="0" anchor="ctr" anchorCtr="1">
            <a:normAutofit fontScale="77500" lnSpcReduction="20000"/>
          </a:bodyPr>
          <a:lstStyle/>
          <a:p>
            <a:r>
              <a:rPr lang="en-US" sz="5333" b="1" dirty="0">
                <a:solidFill>
                  <a:srgbClr val="0070C0"/>
                </a:solidFill>
                <a:ea typeface="Gill Sans Nova Book" panose="020B0502020204020203" pitchFamily="34" charset="-128"/>
                <a:cs typeface="Gill Sans Nova Book" panose="020B0502020204020203" pitchFamily="34" charset="-128"/>
              </a:rPr>
              <a:t>Outline</a:t>
            </a:r>
            <a:endParaRPr lang="es-ES" sz="5333" b="1" dirty="0">
              <a:solidFill>
                <a:srgbClr val="0070C0"/>
              </a:solidFill>
              <a:ea typeface="Gill Sans Nova Book" panose="020B0502020204020203" pitchFamily="34" charset="-128"/>
              <a:cs typeface="Gill Sans Nova Book" panose="020B0502020204020203" pitchFamily="34" charset="-128"/>
            </a:endParaRPr>
          </a:p>
        </p:txBody>
      </p:sp>
      <p:graphicFrame>
        <p:nvGraphicFramePr>
          <p:cNvPr id="7" name="Diagram 6">
            <a:extLst>
              <a:ext uri="{FF2B5EF4-FFF2-40B4-BE49-F238E27FC236}">
                <a16:creationId xmlns:a16="http://schemas.microsoft.com/office/drawing/2014/main" id="{FD67B7E3-CC7F-0F45-B207-4B2CB6C0EA00}"/>
              </a:ext>
            </a:extLst>
          </p:cNvPr>
          <p:cNvGraphicFramePr>
            <a:graphicFrameLocks noChangeAspect="1"/>
          </p:cNvGraphicFramePr>
          <p:nvPr>
            <p:extLst>
              <p:ext uri="{D42A27DB-BD31-4B8C-83A1-F6EECF244321}">
                <p14:modId xmlns:p14="http://schemas.microsoft.com/office/powerpoint/2010/main" val="2710679279"/>
              </p:ext>
            </p:extLst>
          </p:nvPr>
        </p:nvGraphicFramePr>
        <p:xfrm>
          <a:off x="2219908" y="1124744"/>
          <a:ext cx="7476492" cy="4984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8B456848-05A4-604B-97AA-F7DBF9581522}"/>
              </a:ext>
            </a:extLst>
          </p:cNvPr>
          <p:cNvSpPr txBox="1"/>
          <p:nvPr/>
        </p:nvSpPr>
        <p:spPr>
          <a:xfrm>
            <a:off x="3080234" y="3002883"/>
            <a:ext cx="360040" cy="461665"/>
          </a:xfrm>
          <a:prstGeom prst="rect">
            <a:avLst/>
          </a:prstGeom>
          <a:noFill/>
        </p:spPr>
        <p:txBody>
          <a:bodyPr wrap="square" rtlCol="0">
            <a:spAutoFit/>
          </a:bodyPr>
          <a:lstStyle/>
          <a:p>
            <a:r>
              <a:rPr lang="fr-FR" b="1" dirty="0">
                <a:solidFill>
                  <a:srgbClr val="2E88C1"/>
                </a:solidFill>
              </a:rPr>
              <a:t>3</a:t>
            </a:r>
          </a:p>
        </p:txBody>
      </p:sp>
    </p:spTree>
    <p:extLst>
      <p:ext uri="{BB962C8B-B14F-4D97-AF65-F5344CB8AC3E}">
        <p14:creationId xmlns:p14="http://schemas.microsoft.com/office/powerpoint/2010/main" val="6168600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2548AFC-225D-6347-AEDC-234383C6EEF0}"/>
              </a:ext>
            </a:extLst>
          </p:cNvPr>
          <p:cNvSpPr>
            <a:spLocks noGrp="1"/>
          </p:cNvSpPr>
          <p:nvPr>
            <p:ph type="dt" sz="half" idx="10"/>
          </p:nvPr>
        </p:nvSpPr>
        <p:spPr/>
        <p:txBody>
          <a:bodyPr/>
          <a:lstStyle/>
          <a:p>
            <a:r>
              <a:rPr lang="en-US"/>
              <a:t>11/11/2019</a:t>
            </a:r>
            <a:endParaRPr lang="en-US" dirty="0"/>
          </a:p>
        </p:txBody>
      </p:sp>
      <p:sp>
        <p:nvSpPr>
          <p:cNvPr id="4" name="Footer Placeholder 3">
            <a:extLst>
              <a:ext uri="{FF2B5EF4-FFF2-40B4-BE49-F238E27FC236}">
                <a16:creationId xmlns:a16="http://schemas.microsoft.com/office/drawing/2014/main" id="{F6786EE3-C0EE-5541-BD6B-4C3D85F5AF08}"/>
              </a:ext>
            </a:extLst>
          </p:cNvPr>
          <p:cNvSpPr>
            <a:spLocks noGrp="1"/>
          </p:cNvSpPr>
          <p:nvPr>
            <p:ph type="ftr" sz="quarter" idx="11"/>
          </p:nvPr>
        </p:nvSpPr>
        <p:spPr/>
        <p:txBody>
          <a:bodyPr/>
          <a:lstStyle/>
          <a:p>
            <a:r>
              <a:rPr lang="en-US"/>
              <a:t>LIPAc ARW2019</a:t>
            </a:r>
          </a:p>
        </p:txBody>
      </p:sp>
      <p:sp>
        <p:nvSpPr>
          <p:cNvPr id="8" name="CuadroTexto 5">
            <a:extLst>
              <a:ext uri="{FF2B5EF4-FFF2-40B4-BE49-F238E27FC236}">
                <a16:creationId xmlns:a16="http://schemas.microsoft.com/office/drawing/2014/main" id="{A2D4F1BC-ED17-0C43-B4AF-FDA29284B515}"/>
              </a:ext>
            </a:extLst>
          </p:cNvPr>
          <p:cNvSpPr txBox="1"/>
          <p:nvPr/>
        </p:nvSpPr>
        <p:spPr>
          <a:xfrm>
            <a:off x="1631504" y="-7156"/>
            <a:ext cx="8928992" cy="586593"/>
          </a:xfrm>
          <a:prstGeom prst="rect">
            <a:avLst/>
          </a:prstGeom>
          <a:noFill/>
          <a:effectLst/>
        </p:spPr>
        <p:txBody>
          <a:bodyPr wrap="square" lIns="90000" tIns="72000" rIns="90000" bIns="0" rtlCol="0" anchor="ctr" anchorCtr="1">
            <a:normAutofit fontScale="77500" lnSpcReduction="20000"/>
          </a:bodyPr>
          <a:lstStyle/>
          <a:p>
            <a:r>
              <a:rPr lang="en-US" sz="5333" b="1" dirty="0">
                <a:solidFill>
                  <a:srgbClr val="0070C0"/>
                </a:solidFill>
                <a:ea typeface="Gill Sans Nova Book" panose="020B0502020204020203" pitchFamily="34" charset="-128"/>
                <a:cs typeface="Gill Sans Nova Book" panose="020B0502020204020203" pitchFamily="34" charset="-128"/>
              </a:rPr>
              <a:t>Commissioning with staged approach</a:t>
            </a:r>
          </a:p>
        </p:txBody>
      </p:sp>
      <p:sp>
        <p:nvSpPr>
          <p:cNvPr id="6" name="TextBox 5">
            <a:extLst>
              <a:ext uri="{FF2B5EF4-FFF2-40B4-BE49-F238E27FC236}">
                <a16:creationId xmlns:a16="http://schemas.microsoft.com/office/drawing/2014/main" id="{B66411A3-3163-CB41-8BA7-C574BC78AA6C}"/>
              </a:ext>
            </a:extLst>
          </p:cNvPr>
          <p:cNvSpPr txBox="1"/>
          <p:nvPr/>
        </p:nvSpPr>
        <p:spPr>
          <a:xfrm>
            <a:off x="2013761" y="763200"/>
            <a:ext cx="8164479" cy="400110"/>
          </a:xfrm>
          <a:prstGeom prst="rect">
            <a:avLst/>
          </a:prstGeom>
          <a:noFill/>
        </p:spPr>
        <p:txBody>
          <a:bodyPr wrap="none" rtlCol="0">
            <a:spAutoFit/>
          </a:bodyPr>
          <a:lstStyle>
            <a:defPPr>
              <a:defRPr lang="en-US"/>
            </a:defPPr>
            <a:lvl1pPr>
              <a:defRPr b="1">
                <a:ln w="0">
                  <a:noFill/>
                </a:ln>
                <a:effectLst>
                  <a:outerShdw blurRad="38100" dist="19050" dir="2700000" algn="tl" rotWithShape="0">
                    <a:schemeClr val="dk1">
                      <a:alpha val="40000"/>
                    </a:schemeClr>
                  </a:outerShdw>
                </a:effectLst>
              </a:defRPr>
            </a:lvl1pPr>
          </a:lstStyle>
          <a:p>
            <a:r>
              <a:rPr lang="en-US" sz="2000" dirty="0">
                <a:ln>
                  <a:noFill/>
                </a:ln>
                <a:solidFill>
                  <a:srgbClr val="0000CC"/>
                </a:solidFill>
                <a:effectLst/>
              </a:rPr>
              <a:t>4 configurations tested in 5 main phases to validate the LIPAc performances</a:t>
            </a:r>
          </a:p>
        </p:txBody>
      </p:sp>
    </p:spTree>
    <p:extLst>
      <p:ext uri="{BB962C8B-B14F-4D97-AF65-F5344CB8AC3E}">
        <p14:creationId xmlns:p14="http://schemas.microsoft.com/office/powerpoint/2010/main" val="285575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2548AFC-225D-6347-AEDC-234383C6EEF0}"/>
              </a:ext>
            </a:extLst>
          </p:cNvPr>
          <p:cNvSpPr>
            <a:spLocks noGrp="1"/>
          </p:cNvSpPr>
          <p:nvPr>
            <p:ph type="dt" sz="half" idx="10"/>
          </p:nvPr>
        </p:nvSpPr>
        <p:spPr/>
        <p:txBody>
          <a:bodyPr/>
          <a:lstStyle/>
          <a:p>
            <a:r>
              <a:rPr lang="en-US"/>
              <a:t>11/11/2019</a:t>
            </a:r>
            <a:endParaRPr lang="en-US" dirty="0"/>
          </a:p>
        </p:txBody>
      </p:sp>
      <p:sp>
        <p:nvSpPr>
          <p:cNvPr id="4" name="Footer Placeholder 3">
            <a:extLst>
              <a:ext uri="{FF2B5EF4-FFF2-40B4-BE49-F238E27FC236}">
                <a16:creationId xmlns:a16="http://schemas.microsoft.com/office/drawing/2014/main" id="{F6786EE3-C0EE-5541-BD6B-4C3D85F5AF08}"/>
              </a:ext>
            </a:extLst>
          </p:cNvPr>
          <p:cNvSpPr>
            <a:spLocks noGrp="1"/>
          </p:cNvSpPr>
          <p:nvPr>
            <p:ph type="ftr" sz="quarter" idx="11"/>
          </p:nvPr>
        </p:nvSpPr>
        <p:spPr/>
        <p:txBody>
          <a:bodyPr/>
          <a:lstStyle/>
          <a:p>
            <a:r>
              <a:rPr lang="en-US"/>
              <a:t>LIPAc ARW2019</a:t>
            </a:r>
          </a:p>
        </p:txBody>
      </p:sp>
      <p:sp>
        <p:nvSpPr>
          <p:cNvPr id="8" name="CuadroTexto 5">
            <a:extLst>
              <a:ext uri="{FF2B5EF4-FFF2-40B4-BE49-F238E27FC236}">
                <a16:creationId xmlns:a16="http://schemas.microsoft.com/office/drawing/2014/main" id="{A2D4F1BC-ED17-0C43-B4AF-FDA29284B515}"/>
              </a:ext>
            </a:extLst>
          </p:cNvPr>
          <p:cNvSpPr txBox="1"/>
          <p:nvPr/>
        </p:nvSpPr>
        <p:spPr>
          <a:xfrm>
            <a:off x="1631504" y="-7156"/>
            <a:ext cx="8928992" cy="586593"/>
          </a:xfrm>
          <a:prstGeom prst="rect">
            <a:avLst/>
          </a:prstGeom>
          <a:noFill/>
          <a:effectLst/>
        </p:spPr>
        <p:txBody>
          <a:bodyPr wrap="square" lIns="90000" tIns="72000" rIns="90000" bIns="0" rtlCol="0" anchor="ctr" anchorCtr="1">
            <a:normAutofit fontScale="77500" lnSpcReduction="20000"/>
          </a:bodyPr>
          <a:lstStyle/>
          <a:p>
            <a:r>
              <a:rPr lang="en-US" sz="5333" b="1" dirty="0">
                <a:solidFill>
                  <a:srgbClr val="0070C0"/>
                </a:solidFill>
                <a:ea typeface="Gill Sans Nova Book" panose="020B0502020204020203" pitchFamily="34" charset="-128"/>
                <a:cs typeface="Gill Sans Nova Book" panose="020B0502020204020203" pitchFamily="34" charset="-128"/>
              </a:rPr>
              <a:t>Commissioning with staged approach</a:t>
            </a:r>
          </a:p>
        </p:txBody>
      </p:sp>
      <p:sp>
        <p:nvSpPr>
          <p:cNvPr id="19" name="TextBox 18">
            <a:extLst>
              <a:ext uri="{FF2B5EF4-FFF2-40B4-BE49-F238E27FC236}">
                <a16:creationId xmlns:a16="http://schemas.microsoft.com/office/drawing/2014/main" id="{3AD7918E-003F-7248-9283-EA7F8F4C76C5}"/>
              </a:ext>
            </a:extLst>
          </p:cNvPr>
          <p:cNvSpPr txBox="1"/>
          <p:nvPr/>
        </p:nvSpPr>
        <p:spPr>
          <a:xfrm>
            <a:off x="1405054" y="1216729"/>
            <a:ext cx="944489" cy="369332"/>
          </a:xfrm>
          <a:prstGeom prst="rect">
            <a:avLst/>
          </a:prstGeom>
          <a:noFill/>
        </p:spPr>
        <p:txBody>
          <a:bodyPr wrap="none" rtlCol="0">
            <a:spAutoFit/>
          </a:bodyPr>
          <a:lstStyle/>
          <a:p>
            <a:r>
              <a:rPr lang="en-US" sz="1800" b="1" dirty="0">
                <a:solidFill>
                  <a:schemeClr val="accent1"/>
                </a:solidFill>
              </a:rPr>
              <a:t>Phase A</a:t>
            </a:r>
          </a:p>
        </p:txBody>
      </p:sp>
      <p:grpSp>
        <p:nvGrpSpPr>
          <p:cNvPr id="20" name="Group 19">
            <a:extLst>
              <a:ext uri="{FF2B5EF4-FFF2-40B4-BE49-F238E27FC236}">
                <a16:creationId xmlns:a16="http://schemas.microsoft.com/office/drawing/2014/main" id="{13638FA8-6163-A747-A5A5-AD62F26B1581}"/>
              </a:ext>
            </a:extLst>
          </p:cNvPr>
          <p:cNvGrpSpPr/>
          <p:nvPr/>
        </p:nvGrpSpPr>
        <p:grpSpPr>
          <a:xfrm>
            <a:off x="180000" y="3717032"/>
            <a:ext cx="5051904" cy="797522"/>
            <a:chOff x="-47856" y="3717032"/>
            <a:chExt cx="5051904" cy="797522"/>
          </a:xfrm>
        </p:grpSpPr>
        <p:grpSp>
          <p:nvGrpSpPr>
            <p:cNvPr id="22" name="Group 21">
              <a:extLst>
                <a:ext uri="{FF2B5EF4-FFF2-40B4-BE49-F238E27FC236}">
                  <a16:creationId xmlns:a16="http://schemas.microsoft.com/office/drawing/2014/main" id="{EC401F14-AD3A-8A48-BF86-D674CA683660}"/>
                </a:ext>
              </a:extLst>
            </p:cNvPr>
            <p:cNvGrpSpPr/>
            <p:nvPr/>
          </p:nvGrpSpPr>
          <p:grpSpPr>
            <a:xfrm>
              <a:off x="48324" y="3717032"/>
              <a:ext cx="4955724" cy="465949"/>
              <a:chOff x="467972" y="5010982"/>
              <a:chExt cx="4955724" cy="465949"/>
            </a:xfrm>
          </p:grpSpPr>
          <p:sp>
            <p:nvSpPr>
              <p:cNvPr id="25" name="Rectangle 24">
                <a:extLst>
                  <a:ext uri="{FF2B5EF4-FFF2-40B4-BE49-F238E27FC236}">
                    <a16:creationId xmlns:a16="http://schemas.microsoft.com/office/drawing/2014/main" id="{6424D681-DA0F-4042-9129-BBBFE8ABD258}"/>
                  </a:ext>
                </a:extLst>
              </p:cNvPr>
              <p:cNvSpPr/>
              <p:nvPr/>
            </p:nvSpPr>
            <p:spPr>
              <a:xfrm>
                <a:off x="467972" y="5010982"/>
                <a:ext cx="1316135" cy="4659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Injector</a:t>
                </a:r>
              </a:p>
            </p:txBody>
          </p:sp>
          <p:sp>
            <p:nvSpPr>
              <p:cNvPr id="26" name="Oval 25">
                <a:extLst>
                  <a:ext uri="{FF2B5EF4-FFF2-40B4-BE49-F238E27FC236}">
                    <a16:creationId xmlns:a16="http://schemas.microsoft.com/office/drawing/2014/main" id="{B8A3FE45-3480-AA4F-8F26-540E68C122F2}"/>
                  </a:ext>
                </a:extLst>
              </p:cNvPr>
              <p:cNvSpPr/>
              <p:nvPr/>
            </p:nvSpPr>
            <p:spPr>
              <a:xfrm>
                <a:off x="1895255" y="5010982"/>
                <a:ext cx="784448" cy="46594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7" name="TextBox 26">
                <a:extLst>
                  <a:ext uri="{FF2B5EF4-FFF2-40B4-BE49-F238E27FC236}">
                    <a16:creationId xmlns:a16="http://schemas.microsoft.com/office/drawing/2014/main" id="{35D72589-09C4-4448-BF52-F80B39672FF0}"/>
                  </a:ext>
                </a:extLst>
              </p:cNvPr>
              <p:cNvSpPr txBox="1"/>
              <p:nvPr/>
            </p:nvSpPr>
            <p:spPr>
              <a:xfrm>
                <a:off x="2708529" y="5073698"/>
                <a:ext cx="2715167" cy="369332"/>
              </a:xfrm>
              <a:prstGeom prst="rect">
                <a:avLst/>
              </a:prstGeom>
              <a:noFill/>
            </p:spPr>
            <p:txBody>
              <a:bodyPr wrap="none" rtlCol="0">
                <a:spAutoFit/>
              </a:bodyPr>
              <a:lstStyle/>
              <a:p>
                <a:r>
                  <a:rPr lang="en-US" sz="1800" dirty="0"/>
                  <a:t>Diagnostic Box + </a:t>
                </a:r>
                <a:r>
                  <a:rPr lang="en-US" sz="1800" dirty="0" err="1"/>
                  <a:t>Beamstop</a:t>
                </a:r>
                <a:endParaRPr lang="en-US" sz="1800" dirty="0"/>
              </a:p>
            </p:txBody>
          </p:sp>
        </p:grpSp>
        <p:sp>
          <p:nvSpPr>
            <p:cNvPr id="23" name="TextBox 22">
              <a:extLst>
                <a:ext uri="{FF2B5EF4-FFF2-40B4-BE49-F238E27FC236}">
                  <a16:creationId xmlns:a16="http://schemas.microsoft.com/office/drawing/2014/main" id="{0B283A2C-EE85-D94D-8F2E-6061711B3031}"/>
                </a:ext>
              </a:extLst>
            </p:cNvPr>
            <p:cNvSpPr txBox="1"/>
            <p:nvPr/>
          </p:nvSpPr>
          <p:spPr>
            <a:xfrm>
              <a:off x="-47856" y="4176000"/>
              <a:ext cx="2009653" cy="338554"/>
            </a:xfrm>
            <a:prstGeom prst="rect">
              <a:avLst/>
            </a:prstGeom>
            <a:noFill/>
          </p:spPr>
          <p:txBody>
            <a:bodyPr wrap="none" rtlCol="0">
              <a:spAutoFit/>
            </a:bodyPr>
            <a:lstStyle/>
            <a:p>
              <a:r>
                <a:rPr lang="en-US" sz="1600" i="1" dirty="0"/>
                <a:t>(Apr.2015 - Aug.2017)</a:t>
              </a:r>
            </a:p>
          </p:txBody>
        </p:sp>
        <p:sp>
          <p:nvSpPr>
            <p:cNvPr id="24" name="TextBox 23">
              <a:extLst>
                <a:ext uri="{FF2B5EF4-FFF2-40B4-BE49-F238E27FC236}">
                  <a16:creationId xmlns:a16="http://schemas.microsoft.com/office/drawing/2014/main" id="{980D53B2-96AF-0146-8182-095D2FD854CB}"/>
                </a:ext>
              </a:extLst>
            </p:cNvPr>
            <p:cNvSpPr txBox="1"/>
            <p:nvPr/>
          </p:nvSpPr>
          <p:spPr>
            <a:xfrm>
              <a:off x="1647649" y="3780692"/>
              <a:ext cx="584605" cy="338554"/>
            </a:xfrm>
            <a:prstGeom prst="rect">
              <a:avLst/>
            </a:prstGeom>
            <a:noFill/>
          </p:spPr>
          <p:txBody>
            <a:bodyPr wrap="square" rtlCol="0">
              <a:spAutoFit/>
            </a:bodyPr>
            <a:lstStyle/>
            <a:p>
              <a:r>
                <a:rPr lang="fr-FR" sz="1600" dirty="0"/>
                <a:t>CW</a:t>
              </a:r>
            </a:p>
          </p:txBody>
        </p:sp>
      </p:grpSp>
      <p:pic>
        <p:nvPicPr>
          <p:cNvPr id="21" name="Picture 20">
            <a:extLst>
              <a:ext uri="{FF2B5EF4-FFF2-40B4-BE49-F238E27FC236}">
                <a16:creationId xmlns:a16="http://schemas.microsoft.com/office/drawing/2014/main" id="{D92E0429-D8F0-2F47-9BAF-2F48A62D798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76" t="19117" r="80712" b="56713"/>
          <a:stretch/>
        </p:blipFill>
        <p:spPr>
          <a:xfrm>
            <a:off x="1177142" y="1772817"/>
            <a:ext cx="1656184" cy="1296144"/>
          </a:xfrm>
          <a:prstGeom prst="rect">
            <a:avLst/>
          </a:prstGeom>
        </p:spPr>
      </p:pic>
      <p:sp>
        <p:nvSpPr>
          <p:cNvPr id="28" name="TextBox 27">
            <a:extLst>
              <a:ext uri="{FF2B5EF4-FFF2-40B4-BE49-F238E27FC236}">
                <a16:creationId xmlns:a16="http://schemas.microsoft.com/office/drawing/2014/main" id="{40F6AA76-F4E9-4E45-8D9D-A67D76D588F7}"/>
              </a:ext>
            </a:extLst>
          </p:cNvPr>
          <p:cNvSpPr txBox="1"/>
          <p:nvPr/>
        </p:nvSpPr>
        <p:spPr>
          <a:xfrm>
            <a:off x="1405054" y="1412776"/>
            <a:ext cx="1666610" cy="584775"/>
          </a:xfrm>
          <a:prstGeom prst="rect">
            <a:avLst/>
          </a:prstGeom>
          <a:noFill/>
        </p:spPr>
        <p:txBody>
          <a:bodyPr wrap="none" rtlCol="0">
            <a:spAutoFit/>
          </a:bodyPr>
          <a:lstStyle/>
          <a:p>
            <a:r>
              <a:rPr lang="en-GB" sz="1600" b="1" dirty="0">
                <a:solidFill>
                  <a:srgbClr val="FF0000"/>
                </a:solidFill>
                <a:effectLst>
                  <a:outerShdw blurRad="38100" dist="38100" dir="2700000" algn="tl">
                    <a:srgbClr val="000000">
                      <a:alpha val="43137"/>
                    </a:srgbClr>
                  </a:outerShdw>
                </a:effectLst>
              </a:rPr>
              <a:t>100 </a:t>
            </a:r>
            <a:r>
              <a:rPr lang="en-GB" sz="1600" b="1" dirty="0" err="1">
                <a:solidFill>
                  <a:srgbClr val="FF0000"/>
                </a:solidFill>
                <a:effectLst>
                  <a:outerShdw blurRad="38100" dist="38100" dir="2700000" algn="tl">
                    <a:srgbClr val="000000">
                      <a:alpha val="43137"/>
                    </a:srgbClr>
                  </a:outerShdw>
                </a:effectLst>
              </a:rPr>
              <a:t>keV</a:t>
            </a:r>
            <a:r>
              <a:rPr lang="en-GB" sz="1600" b="1" dirty="0">
                <a:solidFill>
                  <a:srgbClr val="FF0000"/>
                </a:solidFill>
                <a:effectLst>
                  <a:outerShdw blurRad="38100" dist="38100" dir="2700000" algn="tl">
                    <a:srgbClr val="000000">
                      <a:alpha val="43137"/>
                    </a:srgbClr>
                  </a:outerShdw>
                </a:effectLst>
              </a:rPr>
              <a:t> - 125 mA</a:t>
            </a:r>
          </a:p>
          <a:p>
            <a:r>
              <a:rPr lang="en-GB" sz="1600" b="1" dirty="0">
                <a:solidFill>
                  <a:srgbClr val="0070C0"/>
                </a:solidFill>
                <a:effectLst>
                  <a:outerShdw blurRad="38100" dist="38100" dir="2700000" algn="tl">
                    <a:srgbClr val="000000">
                      <a:alpha val="43137"/>
                    </a:srgbClr>
                  </a:outerShdw>
                </a:effectLst>
              </a:rPr>
              <a:t>12.5 kW</a:t>
            </a:r>
          </a:p>
        </p:txBody>
      </p:sp>
      <p:sp>
        <p:nvSpPr>
          <p:cNvPr id="29" name="TextBox 28">
            <a:extLst>
              <a:ext uri="{FF2B5EF4-FFF2-40B4-BE49-F238E27FC236}">
                <a16:creationId xmlns:a16="http://schemas.microsoft.com/office/drawing/2014/main" id="{A1994C39-0AF3-384E-A845-C83491C01A2E}"/>
              </a:ext>
            </a:extLst>
          </p:cNvPr>
          <p:cNvSpPr txBox="1"/>
          <p:nvPr/>
        </p:nvSpPr>
        <p:spPr>
          <a:xfrm>
            <a:off x="2012400" y="763200"/>
            <a:ext cx="8164479" cy="400110"/>
          </a:xfrm>
          <a:prstGeom prst="rect">
            <a:avLst/>
          </a:prstGeom>
          <a:noFill/>
        </p:spPr>
        <p:txBody>
          <a:bodyPr wrap="none" rtlCol="0">
            <a:spAutoFit/>
          </a:bodyPr>
          <a:lstStyle>
            <a:defPPr>
              <a:defRPr lang="en-US"/>
            </a:defPPr>
            <a:lvl1pPr>
              <a:defRPr b="1">
                <a:ln w="0">
                  <a:noFill/>
                </a:ln>
                <a:effectLst>
                  <a:outerShdw blurRad="38100" dist="19050" dir="2700000" algn="tl" rotWithShape="0">
                    <a:schemeClr val="dk1">
                      <a:alpha val="40000"/>
                    </a:schemeClr>
                  </a:outerShdw>
                </a:effectLst>
              </a:defRPr>
            </a:lvl1pPr>
          </a:lstStyle>
          <a:p>
            <a:r>
              <a:rPr lang="en-US" sz="2000" dirty="0">
                <a:ln>
                  <a:noFill/>
                </a:ln>
                <a:solidFill>
                  <a:srgbClr val="0000CC"/>
                </a:solidFill>
                <a:effectLst/>
              </a:rPr>
              <a:t>4 configurations tested in 5 main phases to validate the LIPAc performances</a:t>
            </a:r>
          </a:p>
        </p:txBody>
      </p:sp>
      <p:sp>
        <p:nvSpPr>
          <p:cNvPr id="2" name="TextBox 1">
            <a:extLst>
              <a:ext uri="{FF2B5EF4-FFF2-40B4-BE49-F238E27FC236}">
                <a16:creationId xmlns:a16="http://schemas.microsoft.com/office/drawing/2014/main" id="{FD9CCF92-659E-9046-8BDD-7F4B5B7D675B}"/>
              </a:ext>
            </a:extLst>
          </p:cNvPr>
          <p:cNvSpPr txBox="1"/>
          <p:nvPr/>
        </p:nvSpPr>
        <p:spPr>
          <a:xfrm rot="19409522">
            <a:off x="6302285" y="2887702"/>
            <a:ext cx="4022011" cy="830997"/>
          </a:xfrm>
          <a:prstGeom prst="rect">
            <a:avLst/>
          </a:prstGeom>
          <a:noFill/>
        </p:spPr>
        <p:txBody>
          <a:bodyPr wrap="square" rtlCol="0">
            <a:spAutoFit/>
          </a:bodyPr>
          <a:lstStyle/>
          <a:p>
            <a:pPr algn="ctr"/>
            <a:r>
              <a:rPr lang="fr-FR" sz="4800" b="1" dirty="0">
                <a:ln w="22225">
                  <a:solidFill>
                    <a:schemeClr val="accent2"/>
                  </a:solidFill>
                  <a:prstDash val="solid"/>
                </a:ln>
                <a:solidFill>
                  <a:schemeClr val="accent2">
                    <a:lumMod val="40000"/>
                    <a:lumOff val="60000"/>
                  </a:schemeClr>
                </a:solidFill>
              </a:rPr>
              <a:t>COMPLETED</a:t>
            </a:r>
          </a:p>
        </p:txBody>
      </p:sp>
    </p:spTree>
    <p:extLst>
      <p:ext uri="{BB962C8B-B14F-4D97-AF65-F5344CB8AC3E}">
        <p14:creationId xmlns:p14="http://schemas.microsoft.com/office/powerpoint/2010/main" val="2554343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2548AFC-225D-6347-AEDC-234383C6EEF0}"/>
              </a:ext>
            </a:extLst>
          </p:cNvPr>
          <p:cNvSpPr>
            <a:spLocks noGrp="1"/>
          </p:cNvSpPr>
          <p:nvPr>
            <p:ph type="dt" sz="half" idx="10"/>
          </p:nvPr>
        </p:nvSpPr>
        <p:spPr/>
        <p:txBody>
          <a:bodyPr/>
          <a:lstStyle/>
          <a:p>
            <a:r>
              <a:rPr lang="en-US"/>
              <a:t>11/11/2019</a:t>
            </a:r>
            <a:endParaRPr lang="en-US" dirty="0"/>
          </a:p>
        </p:txBody>
      </p:sp>
      <p:sp>
        <p:nvSpPr>
          <p:cNvPr id="4" name="Footer Placeholder 3">
            <a:extLst>
              <a:ext uri="{FF2B5EF4-FFF2-40B4-BE49-F238E27FC236}">
                <a16:creationId xmlns:a16="http://schemas.microsoft.com/office/drawing/2014/main" id="{F6786EE3-C0EE-5541-BD6B-4C3D85F5AF08}"/>
              </a:ext>
            </a:extLst>
          </p:cNvPr>
          <p:cNvSpPr>
            <a:spLocks noGrp="1"/>
          </p:cNvSpPr>
          <p:nvPr>
            <p:ph type="ftr" sz="quarter" idx="11"/>
          </p:nvPr>
        </p:nvSpPr>
        <p:spPr/>
        <p:txBody>
          <a:bodyPr/>
          <a:lstStyle/>
          <a:p>
            <a:r>
              <a:rPr lang="en-US"/>
              <a:t>LIPAc ARW2019</a:t>
            </a:r>
          </a:p>
        </p:txBody>
      </p:sp>
      <p:sp>
        <p:nvSpPr>
          <p:cNvPr id="8" name="CuadroTexto 5">
            <a:extLst>
              <a:ext uri="{FF2B5EF4-FFF2-40B4-BE49-F238E27FC236}">
                <a16:creationId xmlns:a16="http://schemas.microsoft.com/office/drawing/2014/main" id="{A2D4F1BC-ED17-0C43-B4AF-FDA29284B515}"/>
              </a:ext>
            </a:extLst>
          </p:cNvPr>
          <p:cNvSpPr txBox="1"/>
          <p:nvPr/>
        </p:nvSpPr>
        <p:spPr>
          <a:xfrm>
            <a:off x="1631504" y="-7156"/>
            <a:ext cx="8928992" cy="586593"/>
          </a:xfrm>
          <a:prstGeom prst="rect">
            <a:avLst/>
          </a:prstGeom>
          <a:noFill/>
          <a:effectLst/>
        </p:spPr>
        <p:txBody>
          <a:bodyPr wrap="square" lIns="90000" tIns="72000" rIns="90000" bIns="0" rtlCol="0" anchor="ctr" anchorCtr="1">
            <a:normAutofit fontScale="77500" lnSpcReduction="20000"/>
          </a:bodyPr>
          <a:lstStyle/>
          <a:p>
            <a:r>
              <a:rPr lang="en-US" sz="5333" b="1" dirty="0">
                <a:solidFill>
                  <a:srgbClr val="0070C0"/>
                </a:solidFill>
                <a:ea typeface="Gill Sans Nova Book" panose="020B0502020204020203" pitchFamily="34" charset="-128"/>
                <a:cs typeface="Gill Sans Nova Book" panose="020B0502020204020203" pitchFamily="34" charset="-128"/>
              </a:rPr>
              <a:t>Commissioning with staged approach</a:t>
            </a:r>
          </a:p>
        </p:txBody>
      </p:sp>
      <p:pic>
        <p:nvPicPr>
          <p:cNvPr id="29" name="Picture 28">
            <a:extLst>
              <a:ext uri="{FF2B5EF4-FFF2-40B4-BE49-F238E27FC236}">
                <a16:creationId xmlns:a16="http://schemas.microsoft.com/office/drawing/2014/main" id="{4330C255-F543-EA4E-816E-226FC532E4A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6431" r="57087" b="48657"/>
          <a:stretch/>
        </p:blipFill>
        <p:spPr>
          <a:xfrm>
            <a:off x="1055440" y="1628799"/>
            <a:ext cx="3923928" cy="1872209"/>
          </a:xfrm>
          <a:prstGeom prst="rect">
            <a:avLst/>
          </a:prstGeom>
        </p:spPr>
      </p:pic>
      <p:sp>
        <p:nvSpPr>
          <p:cNvPr id="30" name="TextBox 29">
            <a:extLst>
              <a:ext uri="{FF2B5EF4-FFF2-40B4-BE49-F238E27FC236}">
                <a16:creationId xmlns:a16="http://schemas.microsoft.com/office/drawing/2014/main" id="{1DCF66D5-2606-FD4F-8543-F207A60B91D6}"/>
              </a:ext>
            </a:extLst>
          </p:cNvPr>
          <p:cNvSpPr txBox="1"/>
          <p:nvPr/>
        </p:nvSpPr>
        <p:spPr>
          <a:xfrm>
            <a:off x="3094689" y="1578560"/>
            <a:ext cx="934871" cy="369332"/>
          </a:xfrm>
          <a:prstGeom prst="rect">
            <a:avLst/>
          </a:prstGeom>
          <a:noFill/>
        </p:spPr>
        <p:txBody>
          <a:bodyPr wrap="none" rtlCol="0">
            <a:spAutoFit/>
          </a:bodyPr>
          <a:lstStyle>
            <a:defPPr>
              <a:defRPr lang="en-US"/>
            </a:defPPr>
            <a:lvl1pPr>
              <a:defRPr b="1">
                <a:ln w="0">
                  <a:noFill/>
                </a:ln>
                <a:effectLst>
                  <a:outerShdw blurRad="38100" dist="19050" dir="2700000" algn="tl" rotWithShape="0">
                    <a:schemeClr val="dk1">
                      <a:alpha val="40000"/>
                    </a:schemeClr>
                  </a:outerShdw>
                </a:effectLst>
              </a:defRPr>
            </a:lvl1pPr>
          </a:lstStyle>
          <a:p>
            <a:r>
              <a:rPr lang="en-US" sz="1800" dirty="0">
                <a:ln>
                  <a:noFill/>
                </a:ln>
                <a:solidFill>
                  <a:schemeClr val="accent3">
                    <a:lumMod val="75000"/>
                  </a:schemeClr>
                </a:solidFill>
                <a:effectLst/>
              </a:rPr>
              <a:t>Phase B</a:t>
            </a:r>
          </a:p>
        </p:txBody>
      </p:sp>
      <p:grpSp>
        <p:nvGrpSpPr>
          <p:cNvPr id="31" name="Group 30">
            <a:extLst>
              <a:ext uri="{FF2B5EF4-FFF2-40B4-BE49-F238E27FC236}">
                <a16:creationId xmlns:a16="http://schemas.microsoft.com/office/drawing/2014/main" id="{601519F5-E15B-7A49-83A7-4C767D66475D}"/>
              </a:ext>
            </a:extLst>
          </p:cNvPr>
          <p:cNvGrpSpPr/>
          <p:nvPr/>
        </p:nvGrpSpPr>
        <p:grpSpPr>
          <a:xfrm>
            <a:off x="180000" y="4606946"/>
            <a:ext cx="5997614" cy="761164"/>
            <a:chOff x="-57462" y="4606946"/>
            <a:chExt cx="5997614" cy="761164"/>
          </a:xfrm>
        </p:grpSpPr>
        <p:sp>
          <p:nvSpPr>
            <p:cNvPr id="32" name="Rectangle 31">
              <a:extLst>
                <a:ext uri="{FF2B5EF4-FFF2-40B4-BE49-F238E27FC236}">
                  <a16:creationId xmlns:a16="http://schemas.microsoft.com/office/drawing/2014/main" id="{B8630063-B6E7-9D4F-817A-5855EA9D9511}"/>
                </a:ext>
              </a:extLst>
            </p:cNvPr>
            <p:cNvSpPr/>
            <p:nvPr/>
          </p:nvSpPr>
          <p:spPr>
            <a:xfrm>
              <a:off x="1475607" y="4615858"/>
              <a:ext cx="2016224" cy="42090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800" dirty="0"/>
                <a:t>RFQ + MEBT</a:t>
              </a:r>
            </a:p>
          </p:txBody>
        </p:sp>
        <p:sp>
          <p:nvSpPr>
            <p:cNvPr id="33" name="TextBox 32">
              <a:extLst>
                <a:ext uri="{FF2B5EF4-FFF2-40B4-BE49-F238E27FC236}">
                  <a16:creationId xmlns:a16="http://schemas.microsoft.com/office/drawing/2014/main" id="{07861FCE-A3DF-D84D-BDB2-C1BC6109683A}"/>
                </a:ext>
              </a:extLst>
            </p:cNvPr>
            <p:cNvSpPr txBox="1"/>
            <p:nvPr/>
          </p:nvSpPr>
          <p:spPr>
            <a:xfrm>
              <a:off x="2498538" y="5004000"/>
              <a:ext cx="3260251" cy="338554"/>
            </a:xfrm>
            <a:prstGeom prst="rect">
              <a:avLst/>
            </a:prstGeom>
            <a:noFill/>
          </p:spPr>
          <p:txBody>
            <a:bodyPr wrap="none" rtlCol="0">
              <a:spAutoFit/>
            </a:bodyPr>
            <a:lstStyle/>
            <a:p>
              <a:r>
                <a:rPr lang="en-US" sz="1600" dirty="0"/>
                <a:t>Diag.-Plate + Low Power Beam Dump</a:t>
              </a:r>
            </a:p>
          </p:txBody>
        </p:sp>
        <p:sp>
          <p:nvSpPr>
            <p:cNvPr id="34" name="Rectangle 33">
              <a:extLst>
                <a:ext uri="{FF2B5EF4-FFF2-40B4-BE49-F238E27FC236}">
                  <a16:creationId xmlns:a16="http://schemas.microsoft.com/office/drawing/2014/main" id="{AC1334FB-2585-7C4D-8157-AB8078D2615C}"/>
                </a:ext>
              </a:extLst>
            </p:cNvPr>
            <p:cNvSpPr/>
            <p:nvPr/>
          </p:nvSpPr>
          <p:spPr>
            <a:xfrm>
              <a:off x="48324" y="4615858"/>
              <a:ext cx="1316135" cy="41867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800" dirty="0"/>
                <a:t>Injector</a:t>
              </a:r>
            </a:p>
          </p:txBody>
        </p:sp>
        <p:sp>
          <p:nvSpPr>
            <p:cNvPr id="35" name="TextBox 34">
              <a:extLst>
                <a:ext uri="{FF2B5EF4-FFF2-40B4-BE49-F238E27FC236}">
                  <a16:creationId xmlns:a16="http://schemas.microsoft.com/office/drawing/2014/main" id="{71F1944B-D628-D643-9974-038F329DA0E5}"/>
                </a:ext>
              </a:extLst>
            </p:cNvPr>
            <p:cNvSpPr txBox="1"/>
            <p:nvPr/>
          </p:nvSpPr>
          <p:spPr>
            <a:xfrm>
              <a:off x="-57462" y="4968000"/>
              <a:ext cx="2421753" cy="400110"/>
            </a:xfrm>
            <a:prstGeom prst="rect">
              <a:avLst/>
            </a:prstGeom>
            <a:noFill/>
          </p:spPr>
          <p:txBody>
            <a:bodyPr wrap="none" rtlCol="0">
              <a:spAutoFit/>
            </a:bodyPr>
            <a:lstStyle/>
            <a:p>
              <a:r>
                <a:rPr lang="en-US" sz="2000" i="1" dirty="0"/>
                <a:t>(</a:t>
              </a:r>
              <a:r>
                <a:rPr lang="en-US" sz="1600" i="1" dirty="0"/>
                <a:t>June 2018 – August 2019</a:t>
              </a:r>
              <a:r>
                <a:rPr lang="en-US" sz="2000" i="1" dirty="0"/>
                <a:t>)</a:t>
              </a:r>
            </a:p>
          </p:txBody>
        </p:sp>
        <p:grpSp>
          <p:nvGrpSpPr>
            <p:cNvPr id="36" name="Group 35">
              <a:extLst>
                <a:ext uri="{FF2B5EF4-FFF2-40B4-BE49-F238E27FC236}">
                  <a16:creationId xmlns:a16="http://schemas.microsoft.com/office/drawing/2014/main" id="{7B99E8CE-0190-4E48-A8D9-9CB64E867985}"/>
                </a:ext>
              </a:extLst>
            </p:cNvPr>
            <p:cNvGrpSpPr/>
            <p:nvPr/>
          </p:nvGrpSpPr>
          <p:grpSpPr>
            <a:xfrm>
              <a:off x="4901261" y="4651406"/>
              <a:ext cx="1038891" cy="373533"/>
              <a:chOff x="4073677" y="4651406"/>
              <a:chExt cx="1038891" cy="373533"/>
            </a:xfrm>
          </p:grpSpPr>
          <p:sp>
            <p:nvSpPr>
              <p:cNvPr id="38" name="Oval 37">
                <a:extLst>
                  <a:ext uri="{FF2B5EF4-FFF2-40B4-BE49-F238E27FC236}">
                    <a16:creationId xmlns:a16="http://schemas.microsoft.com/office/drawing/2014/main" id="{87138EFE-F503-094E-A935-0191E2B03C8C}"/>
                  </a:ext>
                </a:extLst>
              </p:cNvPr>
              <p:cNvSpPr/>
              <p:nvPr/>
            </p:nvSpPr>
            <p:spPr>
              <a:xfrm>
                <a:off x="4073677" y="4651406"/>
                <a:ext cx="1002379" cy="373533"/>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9" name="TextBox 38">
                <a:extLst>
                  <a:ext uri="{FF2B5EF4-FFF2-40B4-BE49-F238E27FC236}">
                    <a16:creationId xmlns:a16="http://schemas.microsoft.com/office/drawing/2014/main" id="{459A79C7-07E7-294A-8F61-796182ECC872}"/>
                  </a:ext>
                </a:extLst>
              </p:cNvPr>
              <p:cNvSpPr txBox="1"/>
              <p:nvPr/>
            </p:nvSpPr>
            <p:spPr>
              <a:xfrm>
                <a:off x="4131411" y="4664025"/>
                <a:ext cx="981157" cy="338554"/>
              </a:xfrm>
              <a:prstGeom prst="rect">
                <a:avLst/>
              </a:prstGeom>
              <a:noFill/>
            </p:spPr>
            <p:txBody>
              <a:bodyPr wrap="square" rtlCol="0">
                <a:spAutoFit/>
              </a:bodyPr>
              <a:lstStyle/>
              <a:p>
                <a:r>
                  <a:rPr lang="fr-FR" sz="1600" dirty="0"/>
                  <a:t>0.1-1ms</a:t>
                </a:r>
              </a:p>
            </p:txBody>
          </p:sp>
        </p:grpSp>
        <p:sp>
          <p:nvSpPr>
            <p:cNvPr id="37" name="Rectangle 36">
              <a:extLst>
                <a:ext uri="{FF2B5EF4-FFF2-40B4-BE49-F238E27FC236}">
                  <a16:creationId xmlns:a16="http://schemas.microsoft.com/office/drawing/2014/main" id="{FD7DE8D1-6076-8744-A66B-8955BA86AF69}"/>
                </a:ext>
              </a:extLst>
            </p:cNvPr>
            <p:cNvSpPr/>
            <p:nvPr/>
          </p:nvSpPr>
          <p:spPr>
            <a:xfrm>
              <a:off x="3613187" y="4606946"/>
              <a:ext cx="1251562" cy="42090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800" dirty="0" err="1"/>
                <a:t>D-Plate+BD</a:t>
              </a:r>
              <a:endParaRPr lang="en-US" sz="1800" dirty="0"/>
            </a:p>
          </p:txBody>
        </p:sp>
      </p:grpSp>
      <p:grpSp>
        <p:nvGrpSpPr>
          <p:cNvPr id="40" name="Group 39">
            <a:extLst>
              <a:ext uri="{FF2B5EF4-FFF2-40B4-BE49-F238E27FC236}">
                <a16:creationId xmlns:a16="http://schemas.microsoft.com/office/drawing/2014/main" id="{C9B6771A-6F23-7D4A-A662-AF9E3E3DFD6E}"/>
              </a:ext>
            </a:extLst>
          </p:cNvPr>
          <p:cNvGrpSpPr/>
          <p:nvPr/>
        </p:nvGrpSpPr>
        <p:grpSpPr>
          <a:xfrm>
            <a:off x="180000" y="3717032"/>
            <a:ext cx="5061510" cy="797522"/>
            <a:chOff x="-57462" y="3717032"/>
            <a:chExt cx="5061510" cy="797522"/>
          </a:xfrm>
        </p:grpSpPr>
        <p:grpSp>
          <p:nvGrpSpPr>
            <p:cNvPr id="41" name="Group 40">
              <a:extLst>
                <a:ext uri="{FF2B5EF4-FFF2-40B4-BE49-F238E27FC236}">
                  <a16:creationId xmlns:a16="http://schemas.microsoft.com/office/drawing/2014/main" id="{ACF455B4-8E01-FE43-8198-027F03115DDF}"/>
                </a:ext>
              </a:extLst>
            </p:cNvPr>
            <p:cNvGrpSpPr/>
            <p:nvPr/>
          </p:nvGrpSpPr>
          <p:grpSpPr>
            <a:xfrm>
              <a:off x="48324" y="3717032"/>
              <a:ext cx="4955724" cy="465949"/>
              <a:chOff x="467972" y="5010982"/>
              <a:chExt cx="4955724" cy="465949"/>
            </a:xfrm>
          </p:grpSpPr>
          <p:sp>
            <p:nvSpPr>
              <p:cNvPr id="44" name="Rectangle 43">
                <a:extLst>
                  <a:ext uri="{FF2B5EF4-FFF2-40B4-BE49-F238E27FC236}">
                    <a16:creationId xmlns:a16="http://schemas.microsoft.com/office/drawing/2014/main" id="{72EC3BCB-99CB-4E4F-8B08-A3674550BD57}"/>
                  </a:ext>
                </a:extLst>
              </p:cNvPr>
              <p:cNvSpPr/>
              <p:nvPr/>
            </p:nvSpPr>
            <p:spPr>
              <a:xfrm>
                <a:off x="467972" y="5010982"/>
                <a:ext cx="1316135" cy="4659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Injector</a:t>
                </a:r>
              </a:p>
            </p:txBody>
          </p:sp>
          <p:sp>
            <p:nvSpPr>
              <p:cNvPr id="45" name="Oval 44">
                <a:extLst>
                  <a:ext uri="{FF2B5EF4-FFF2-40B4-BE49-F238E27FC236}">
                    <a16:creationId xmlns:a16="http://schemas.microsoft.com/office/drawing/2014/main" id="{155CDE31-B6EB-1A42-988B-F47EA52AA658}"/>
                  </a:ext>
                </a:extLst>
              </p:cNvPr>
              <p:cNvSpPr/>
              <p:nvPr/>
            </p:nvSpPr>
            <p:spPr>
              <a:xfrm>
                <a:off x="1895255" y="5010982"/>
                <a:ext cx="784448" cy="46594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6" name="TextBox 45">
                <a:extLst>
                  <a:ext uri="{FF2B5EF4-FFF2-40B4-BE49-F238E27FC236}">
                    <a16:creationId xmlns:a16="http://schemas.microsoft.com/office/drawing/2014/main" id="{06CEB0B8-D791-614A-B5AE-53A33E910049}"/>
                  </a:ext>
                </a:extLst>
              </p:cNvPr>
              <p:cNvSpPr txBox="1"/>
              <p:nvPr/>
            </p:nvSpPr>
            <p:spPr>
              <a:xfrm>
                <a:off x="2708529" y="5073698"/>
                <a:ext cx="2715167" cy="369332"/>
              </a:xfrm>
              <a:prstGeom prst="rect">
                <a:avLst/>
              </a:prstGeom>
              <a:noFill/>
            </p:spPr>
            <p:txBody>
              <a:bodyPr wrap="none" rtlCol="0">
                <a:spAutoFit/>
              </a:bodyPr>
              <a:lstStyle/>
              <a:p>
                <a:r>
                  <a:rPr lang="en-US" sz="1800" dirty="0"/>
                  <a:t>Diagnostic Box + </a:t>
                </a:r>
                <a:r>
                  <a:rPr lang="en-US" sz="1800" dirty="0" err="1"/>
                  <a:t>Beamstop</a:t>
                </a:r>
                <a:endParaRPr lang="en-US" sz="1800" dirty="0"/>
              </a:p>
            </p:txBody>
          </p:sp>
        </p:grpSp>
        <p:sp>
          <p:nvSpPr>
            <p:cNvPr id="42" name="TextBox 41">
              <a:extLst>
                <a:ext uri="{FF2B5EF4-FFF2-40B4-BE49-F238E27FC236}">
                  <a16:creationId xmlns:a16="http://schemas.microsoft.com/office/drawing/2014/main" id="{A34F5C0F-1BE5-7F42-8D31-6DBE013D2DA7}"/>
                </a:ext>
              </a:extLst>
            </p:cNvPr>
            <p:cNvSpPr txBox="1"/>
            <p:nvPr/>
          </p:nvSpPr>
          <p:spPr>
            <a:xfrm>
              <a:off x="-57462" y="4176000"/>
              <a:ext cx="2009653" cy="338554"/>
            </a:xfrm>
            <a:prstGeom prst="rect">
              <a:avLst/>
            </a:prstGeom>
            <a:noFill/>
          </p:spPr>
          <p:txBody>
            <a:bodyPr wrap="none" rtlCol="0">
              <a:spAutoFit/>
            </a:bodyPr>
            <a:lstStyle/>
            <a:p>
              <a:r>
                <a:rPr lang="en-US" sz="1600" i="1" dirty="0"/>
                <a:t>(Apr.2015 - Aug.2017)</a:t>
              </a:r>
            </a:p>
          </p:txBody>
        </p:sp>
        <p:sp>
          <p:nvSpPr>
            <p:cNvPr id="43" name="TextBox 42">
              <a:extLst>
                <a:ext uri="{FF2B5EF4-FFF2-40B4-BE49-F238E27FC236}">
                  <a16:creationId xmlns:a16="http://schemas.microsoft.com/office/drawing/2014/main" id="{86078CCA-4CC7-2847-8E00-41C348320822}"/>
                </a:ext>
              </a:extLst>
            </p:cNvPr>
            <p:cNvSpPr txBox="1"/>
            <p:nvPr/>
          </p:nvSpPr>
          <p:spPr>
            <a:xfrm>
              <a:off x="1647649" y="3780692"/>
              <a:ext cx="584605" cy="338554"/>
            </a:xfrm>
            <a:prstGeom prst="rect">
              <a:avLst/>
            </a:prstGeom>
            <a:noFill/>
          </p:spPr>
          <p:txBody>
            <a:bodyPr wrap="square" rtlCol="0">
              <a:spAutoFit/>
            </a:bodyPr>
            <a:lstStyle/>
            <a:p>
              <a:r>
                <a:rPr lang="fr-FR" sz="1600" dirty="0"/>
                <a:t>CW</a:t>
              </a:r>
            </a:p>
          </p:txBody>
        </p:sp>
      </p:grpSp>
      <p:sp>
        <p:nvSpPr>
          <p:cNvPr id="47" name="TextBox 46">
            <a:extLst>
              <a:ext uri="{FF2B5EF4-FFF2-40B4-BE49-F238E27FC236}">
                <a16:creationId xmlns:a16="http://schemas.microsoft.com/office/drawing/2014/main" id="{9D6849B3-43D8-054B-BD73-7C5DB1795199}"/>
              </a:ext>
            </a:extLst>
          </p:cNvPr>
          <p:cNvSpPr txBox="1"/>
          <p:nvPr/>
        </p:nvSpPr>
        <p:spPr>
          <a:xfrm>
            <a:off x="3047337" y="1807546"/>
            <a:ext cx="1620572" cy="584775"/>
          </a:xfrm>
          <a:prstGeom prst="rect">
            <a:avLst/>
          </a:prstGeom>
          <a:noFill/>
        </p:spPr>
        <p:txBody>
          <a:bodyPr wrap="none" rtlCol="0">
            <a:spAutoFit/>
          </a:bodyPr>
          <a:lstStyle/>
          <a:p>
            <a:r>
              <a:rPr lang="en-GB" sz="1600" b="1" dirty="0">
                <a:solidFill>
                  <a:srgbClr val="FF0000"/>
                </a:solidFill>
                <a:effectLst>
                  <a:outerShdw blurRad="38100" dist="38100" dir="2700000" algn="tl">
                    <a:srgbClr val="000000">
                      <a:alpha val="43137"/>
                    </a:srgbClr>
                  </a:outerShdw>
                </a:effectLst>
              </a:rPr>
              <a:t>5 MeV - 125 mA</a:t>
            </a:r>
          </a:p>
          <a:p>
            <a:r>
              <a:rPr lang="en-GB" sz="1600" b="1" dirty="0">
                <a:solidFill>
                  <a:srgbClr val="0070C0"/>
                </a:solidFill>
                <a:effectLst>
                  <a:outerShdw blurRad="38100" dist="38100" dir="2700000" algn="tl">
                    <a:srgbClr val="000000">
                      <a:alpha val="43137"/>
                    </a:srgbClr>
                  </a:outerShdw>
                </a:effectLst>
              </a:rPr>
              <a:t>625 kW – low DC</a:t>
            </a:r>
          </a:p>
        </p:txBody>
      </p:sp>
      <p:sp>
        <p:nvSpPr>
          <p:cNvPr id="48" name="TextBox 47">
            <a:extLst>
              <a:ext uri="{FF2B5EF4-FFF2-40B4-BE49-F238E27FC236}">
                <a16:creationId xmlns:a16="http://schemas.microsoft.com/office/drawing/2014/main" id="{E4E86555-A25E-D94B-BC93-FD91855049C9}"/>
              </a:ext>
            </a:extLst>
          </p:cNvPr>
          <p:cNvSpPr txBox="1"/>
          <p:nvPr/>
        </p:nvSpPr>
        <p:spPr>
          <a:xfrm>
            <a:off x="1394395" y="1216729"/>
            <a:ext cx="944489" cy="369332"/>
          </a:xfrm>
          <a:prstGeom prst="rect">
            <a:avLst/>
          </a:prstGeom>
          <a:noFill/>
        </p:spPr>
        <p:txBody>
          <a:bodyPr wrap="none" rtlCol="0">
            <a:spAutoFit/>
          </a:bodyPr>
          <a:lstStyle/>
          <a:p>
            <a:r>
              <a:rPr lang="en-US" sz="1800" b="1" dirty="0">
                <a:solidFill>
                  <a:schemeClr val="accent1"/>
                </a:solidFill>
              </a:rPr>
              <a:t>Phase A</a:t>
            </a:r>
          </a:p>
        </p:txBody>
      </p:sp>
      <p:sp>
        <p:nvSpPr>
          <p:cNvPr id="49" name="TextBox 48">
            <a:extLst>
              <a:ext uri="{FF2B5EF4-FFF2-40B4-BE49-F238E27FC236}">
                <a16:creationId xmlns:a16="http://schemas.microsoft.com/office/drawing/2014/main" id="{9711F95A-84A8-DF4E-B0F2-C587C9C3245B}"/>
              </a:ext>
            </a:extLst>
          </p:cNvPr>
          <p:cNvSpPr txBox="1"/>
          <p:nvPr/>
        </p:nvSpPr>
        <p:spPr>
          <a:xfrm>
            <a:off x="2013761" y="764704"/>
            <a:ext cx="8164479" cy="400110"/>
          </a:xfrm>
          <a:prstGeom prst="rect">
            <a:avLst/>
          </a:prstGeom>
          <a:noFill/>
        </p:spPr>
        <p:txBody>
          <a:bodyPr wrap="none" rtlCol="0">
            <a:spAutoFit/>
          </a:bodyPr>
          <a:lstStyle>
            <a:defPPr>
              <a:defRPr lang="en-US"/>
            </a:defPPr>
            <a:lvl1pPr>
              <a:defRPr b="1">
                <a:ln w="0">
                  <a:noFill/>
                </a:ln>
                <a:effectLst>
                  <a:outerShdw blurRad="38100" dist="19050" dir="2700000" algn="tl" rotWithShape="0">
                    <a:schemeClr val="dk1">
                      <a:alpha val="40000"/>
                    </a:schemeClr>
                  </a:outerShdw>
                </a:effectLst>
              </a:defRPr>
            </a:lvl1pPr>
          </a:lstStyle>
          <a:p>
            <a:r>
              <a:rPr lang="en-US" sz="2000" dirty="0">
                <a:ln>
                  <a:noFill/>
                </a:ln>
                <a:solidFill>
                  <a:srgbClr val="0000CC"/>
                </a:solidFill>
                <a:effectLst/>
              </a:rPr>
              <a:t>4 configurations tested in 5 main phases to validate the LIPAc performances</a:t>
            </a:r>
          </a:p>
        </p:txBody>
      </p:sp>
      <p:sp>
        <p:nvSpPr>
          <p:cNvPr id="26" name="TextBox 25">
            <a:extLst>
              <a:ext uri="{FF2B5EF4-FFF2-40B4-BE49-F238E27FC236}">
                <a16:creationId xmlns:a16="http://schemas.microsoft.com/office/drawing/2014/main" id="{60999C89-265C-0544-ABD0-8BC8F95E25F7}"/>
              </a:ext>
            </a:extLst>
          </p:cNvPr>
          <p:cNvSpPr txBox="1"/>
          <p:nvPr/>
        </p:nvSpPr>
        <p:spPr>
          <a:xfrm rot="19409522">
            <a:off x="6302285" y="2887702"/>
            <a:ext cx="4022011" cy="830997"/>
          </a:xfrm>
          <a:prstGeom prst="rect">
            <a:avLst/>
          </a:prstGeom>
          <a:noFill/>
        </p:spPr>
        <p:txBody>
          <a:bodyPr wrap="square" rtlCol="0">
            <a:spAutoFit/>
          </a:bodyPr>
          <a:lstStyle/>
          <a:p>
            <a:pPr algn="ctr"/>
            <a:r>
              <a:rPr lang="fr-FR" sz="4800" b="1" dirty="0">
                <a:ln w="22225">
                  <a:solidFill>
                    <a:schemeClr val="accent2"/>
                  </a:solidFill>
                  <a:prstDash val="solid"/>
                </a:ln>
                <a:solidFill>
                  <a:schemeClr val="accent2">
                    <a:lumMod val="40000"/>
                    <a:lumOff val="60000"/>
                  </a:schemeClr>
                </a:solidFill>
              </a:rPr>
              <a:t>COMPLETED</a:t>
            </a:r>
          </a:p>
        </p:txBody>
      </p:sp>
    </p:spTree>
    <p:extLst>
      <p:ext uri="{BB962C8B-B14F-4D97-AF65-F5344CB8AC3E}">
        <p14:creationId xmlns:p14="http://schemas.microsoft.com/office/powerpoint/2010/main" val="31749898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2548AFC-225D-6347-AEDC-234383C6EEF0}"/>
              </a:ext>
            </a:extLst>
          </p:cNvPr>
          <p:cNvSpPr>
            <a:spLocks noGrp="1"/>
          </p:cNvSpPr>
          <p:nvPr>
            <p:ph type="dt" sz="half" idx="10"/>
          </p:nvPr>
        </p:nvSpPr>
        <p:spPr/>
        <p:txBody>
          <a:bodyPr/>
          <a:lstStyle/>
          <a:p>
            <a:r>
              <a:rPr lang="en-US"/>
              <a:t>11/11/2019</a:t>
            </a:r>
            <a:endParaRPr lang="en-US" dirty="0"/>
          </a:p>
        </p:txBody>
      </p:sp>
      <p:sp>
        <p:nvSpPr>
          <p:cNvPr id="4" name="Footer Placeholder 3">
            <a:extLst>
              <a:ext uri="{FF2B5EF4-FFF2-40B4-BE49-F238E27FC236}">
                <a16:creationId xmlns:a16="http://schemas.microsoft.com/office/drawing/2014/main" id="{F6786EE3-C0EE-5541-BD6B-4C3D85F5AF08}"/>
              </a:ext>
            </a:extLst>
          </p:cNvPr>
          <p:cNvSpPr>
            <a:spLocks noGrp="1"/>
          </p:cNvSpPr>
          <p:nvPr>
            <p:ph type="ftr" sz="quarter" idx="11"/>
          </p:nvPr>
        </p:nvSpPr>
        <p:spPr/>
        <p:txBody>
          <a:bodyPr/>
          <a:lstStyle/>
          <a:p>
            <a:r>
              <a:rPr lang="en-US"/>
              <a:t>LIPAc ARW2019</a:t>
            </a:r>
          </a:p>
        </p:txBody>
      </p:sp>
      <p:sp>
        <p:nvSpPr>
          <p:cNvPr id="8" name="CuadroTexto 5">
            <a:extLst>
              <a:ext uri="{FF2B5EF4-FFF2-40B4-BE49-F238E27FC236}">
                <a16:creationId xmlns:a16="http://schemas.microsoft.com/office/drawing/2014/main" id="{A2D4F1BC-ED17-0C43-B4AF-FDA29284B515}"/>
              </a:ext>
            </a:extLst>
          </p:cNvPr>
          <p:cNvSpPr txBox="1"/>
          <p:nvPr/>
        </p:nvSpPr>
        <p:spPr>
          <a:xfrm>
            <a:off x="1631504" y="-7156"/>
            <a:ext cx="8928992" cy="586593"/>
          </a:xfrm>
          <a:prstGeom prst="rect">
            <a:avLst/>
          </a:prstGeom>
          <a:noFill/>
          <a:effectLst/>
        </p:spPr>
        <p:txBody>
          <a:bodyPr wrap="square" lIns="90000" tIns="72000" rIns="90000" bIns="0" rtlCol="0" anchor="ctr" anchorCtr="1">
            <a:normAutofit fontScale="77500" lnSpcReduction="20000"/>
          </a:bodyPr>
          <a:lstStyle/>
          <a:p>
            <a:r>
              <a:rPr lang="en-US" sz="5333" b="1" dirty="0">
                <a:solidFill>
                  <a:srgbClr val="0070C0"/>
                </a:solidFill>
                <a:ea typeface="Gill Sans Nova Book" panose="020B0502020204020203" pitchFamily="34" charset="-128"/>
                <a:cs typeface="Gill Sans Nova Book" panose="020B0502020204020203" pitchFamily="34" charset="-128"/>
              </a:rPr>
              <a:t>Commissioning with staged approach</a:t>
            </a:r>
          </a:p>
        </p:txBody>
      </p:sp>
      <p:pic>
        <p:nvPicPr>
          <p:cNvPr id="36" name="Picture 35">
            <a:extLst>
              <a:ext uri="{FF2B5EF4-FFF2-40B4-BE49-F238E27FC236}">
                <a16:creationId xmlns:a16="http://schemas.microsoft.com/office/drawing/2014/main" id="{F4FBF997-D030-CD42-AAFA-229FF7CA85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6456" y="748800"/>
            <a:ext cx="9144000" cy="5362723"/>
          </a:xfrm>
          <a:prstGeom prst="rect">
            <a:avLst/>
          </a:prstGeom>
        </p:spPr>
      </p:pic>
      <p:sp>
        <p:nvSpPr>
          <p:cNvPr id="37" name="TextBox 36">
            <a:extLst>
              <a:ext uri="{FF2B5EF4-FFF2-40B4-BE49-F238E27FC236}">
                <a16:creationId xmlns:a16="http://schemas.microsoft.com/office/drawing/2014/main" id="{5F0CB8DA-A7C7-2948-B03C-7B4D72408501}"/>
              </a:ext>
            </a:extLst>
          </p:cNvPr>
          <p:cNvSpPr txBox="1"/>
          <p:nvPr/>
        </p:nvSpPr>
        <p:spPr>
          <a:xfrm>
            <a:off x="4543037" y="1794374"/>
            <a:ext cx="1050288" cy="369332"/>
          </a:xfrm>
          <a:prstGeom prst="rect">
            <a:avLst/>
          </a:prstGeom>
          <a:noFill/>
        </p:spPr>
        <p:txBody>
          <a:bodyPr wrap="none" rtlCol="0">
            <a:spAutoFit/>
          </a:bodyPr>
          <a:lstStyle>
            <a:defPPr>
              <a:defRPr lang="en-US"/>
            </a:defPPr>
            <a:lvl1pPr>
              <a:defRPr b="1">
                <a:ln w="0">
                  <a:noFill/>
                </a:ln>
                <a:effectLst>
                  <a:outerShdw blurRad="38100" dist="19050" dir="2700000" algn="tl" rotWithShape="0">
                    <a:schemeClr val="dk1">
                      <a:alpha val="40000"/>
                    </a:schemeClr>
                  </a:outerShdw>
                </a:effectLst>
              </a:defRPr>
            </a:lvl1pPr>
          </a:lstStyle>
          <a:p>
            <a:r>
              <a:rPr lang="en-US" sz="1800" dirty="0">
                <a:ln>
                  <a:noFill/>
                </a:ln>
                <a:solidFill>
                  <a:schemeClr val="accent5"/>
                </a:solidFill>
                <a:effectLst/>
              </a:rPr>
              <a:t>Phase B+</a:t>
            </a:r>
          </a:p>
        </p:txBody>
      </p:sp>
      <p:grpSp>
        <p:nvGrpSpPr>
          <p:cNvPr id="38" name="Group 37">
            <a:extLst>
              <a:ext uri="{FF2B5EF4-FFF2-40B4-BE49-F238E27FC236}">
                <a16:creationId xmlns:a16="http://schemas.microsoft.com/office/drawing/2014/main" id="{796D7F30-908B-4A4D-8671-76F32855E17F}"/>
              </a:ext>
            </a:extLst>
          </p:cNvPr>
          <p:cNvGrpSpPr/>
          <p:nvPr/>
        </p:nvGrpSpPr>
        <p:grpSpPr>
          <a:xfrm>
            <a:off x="292383" y="5446196"/>
            <a:ext cx="9115985" cy="431076"/>
            <a:chOff x="48324" y="5950252"/>
            <a:chExt cx="9115985" cy="431076"/>
          </a:xfrm>
        </p:grpSpPr>
        <p:grpSp>
          <p:nvGrpSpPr>
            <p:cNvPr id="39" name="Group 38">
              <a:extLst>
                <a:ext uri="{FF2B5EF4-FFF2-40B4-BE49-F238E27FC236}">
                  <a16:creationId xmlns:a16="http://schemas.microsoft.com/office/drawing/2014/main" id="{CE3D496F-8B8B-3148-9289-7E36529C00A3}"/>
                </a:ext>
              </a:extLst>
            </p:cNvPr>
            <p:cNvGrpSpPr/>
            <p:nvPr/>
          </p:nvGrpSpPr>
          <p:grpSpPr>
            <a:xfrm>
              <a:off x="3613187" y="5950252"/>
              <a:ext cx="5551122" cy="425684"/>
              <a:chOff x="2306205" y="5740887"/>
              <a:chExt cx="5551122" cy="425684"/>
            </a:xfrm>
          </p:grpSpPr>
          <p:sp>
            <p:nvSpPr>
              <p:cNvPr id="43" name="Rectangle 42">
                <a:extLst>
                  <a:ext uri="{FF2B5EF4-FFF2-40B4-BE49-F238E27FC236}">
                    <a16:creationId xmlns:a16="http://schemas.microsoft.com/office/drawing/2014/main" id="{9F821E0A-4B86-4040-9987-32810416A524}"/>
                  </a:ext>
                </a:extLst>
              </p:cNvPr>
              <p:cNvSpPr/>
              <p:nvPr/>
            </p:nvSpPr>
            <p:spPr>
              <a:xfrm>
                <a:off x="2306205" y="5783394"/>
                <a:ext cx="2847755" cy="379484"/>
              </a:xfrm>
              <a:prstGeom prst="rect">
                <a:avLst/>
              </a:prstGeom>
              <a:solidFill>
                <a:schemeClr val="accent6">
                  <a:lumMod val="75000"/>
                  <a:lumOff val="2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800" dirty="0"/>
                  <a:t>Drift line + HEBT/D-Plate</a:t>
                </a:r>
              </a:p>
            </p:txBody>
          </p:sp>
          <p:sp>
            <p:nvSpPr>
              <p:cNvPr id="44" name="Oval 43">
                <a:extLst>
                  <a:ext uri="{FF2B5EF4-FFF2-40B4-BE49-F238E27FC236}">
                    <a16:creationId xmlns:a16="http://schemas.microsoft.com/office/drawing/2014/main" id="{85BC3222-3EEE-9848-A32F-FA79EBA952AF}"/>
                  </a:ext>
                </a:extLst>
              </p:cNvPr>
              <p:cNvSpPr/>
              <p:nvPr/>
            </p:nvSpPr>
            <p:spPr>
              <a:xfrm>
                <a:off x="5190472" y="5783394"/>
                <a:ext cx="836703" cy="38317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5" name="TextBox 44">
                <a:extLst>
                  <a:ext uri="{FF2B5EF4-FFF2-40B4-BE49-F238E27FC236}">
                    <a16:creationId xmlns:a16="http://schemas.microsoft.com/office/drawing/2014/main" id="{1D9ED084-11D0-B748-AE49-EA2B4B58D17D}"/>
                  </a:ext>
                </a:extLst>
              </p:cNvPr>
              <p:cNvSpPr txBox="1"/>
              <p:nvPr/>
            </p:nvSpPr>
            <p:spPr>
              <a:xfrm>
                <a:off x="6016759" y="5740887"/>
                <a:ext cx="1840568" cy="369332"/>
              </a:xfrm>
              <a:prstGeom prst="rect">
                <a:avLst/>
              </a:prstGeom>
              <a:noFill/>
            </p:spPr>
            <p:txBody>
              <a:bodyPr wrap="none" rtlCol="0">
                <a:spAutoFit/>
              </a:bodyPr>
              <a:lstStyle/>
              <a:p>
                <a:r>
                  <a:rPr lang="en-US" sz="1800" dirty="0"/>
                  <a:t>Final Beam Dump</a:t>
                </a:r>
              </a:p>
            </p:txBody>
          </p:sp>
        </p:grpSp>
        <p:sp>
          <p:nvSpPr>
            <p:cNvPr id="40" name="Rectangle 39">
              <a:extLst>
                <a:ext uri="{FF2B5EF4-FFF2-40B4-BE49-F238E27FC236}">
                  <a16:creationId xmlns:a16="http://schemas.microsoft.com/office/drawing/2014/main" id="{8C828A2D-90B5-3F44-9CBA-B77F1EDB618B}"/>
                </a:ext>
              </a:extLst>
            </p:cNvPr>
            <p:cNvSpPr/>
            <p:nvPr/>
          </p:nvSpPr>
          <p:spPr>
            <a:xfrm>
              <a:off x="1475607" y="5992759"/>
              <a:ext cx="2016224" cy="385475"/>
            </a:xfrm>
            <a:prstGeom prst="rect">
              <a:avLst/>
            </a:prstGeom>
            <a:solidFill>
              <a:schemeClr val="accent6">
                <a:lumMod val="75000"/>
                <a:lumOff val="2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800" dirty="0"/>
                <a:t>RFQ + MEBT</a:t>
              </a:r>
            </a:p>
          </p:txBody>
        </p:sp>
        <p:sp>
          <p:nvSpPr>
            <p:cNvPr id="41" name="Rectangle 40">
              <a:extLst>
                <a:ext uri="{FF2B5EF4-FFF2-40B4-BE49-F238E27FC236}">
                  <a16:creationId xmlns:a16="http://schemas.microsoft.com/office/drawing/2014/main" id="{5FAC9E9F-1981-9843-9186-9240689574D5}"/>
                </a:ext>
              </a:extLst>
            </p:cNvPr>
            <p:cNvSpPr/>
            <p:nvPr/>
          </p:nvSpPr>
          <p:spPr>
            <a:xfrm>
              <a:off x="48324" y="5992759"/>
              <a:ext cx="1316135" cy="388569"/>
            </a:xfrm>
            <a:prstGeom prst="rect">
              <a:avLst/>
            </a:prstGeom>
            <a:solidFill>
              <a:schemeClr val="accent6">
                <a:lumMod val="75000"/>
                <a:lumOff val="2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800" dirty="0"/>
                <a:t>Injector</a:t>
              </a:r>
            </a:p>
          </p:txBody>
        </p:sp>
        <p:sp>
          <p:nvSpPr>
            <p:cNvPr id="42" name="TextBox 41">
              <a:extLst>
                <a:ext uri="{FF2B5EF4-FFF2-40B4-BE49-F238E27FC236}">
                  <a16:creationId xmlns:a16="http://schemas.microsoft.com/office/drawing/2014/main" id="{34337042-7D1B-EB42-BEF7-73AAE3C9E7E4}"/>
                </a:ext>
              </a:extLst>
            </p:cNvPr>
            <p:cNvSpPr txBox="1"/>
            <p:nvPr/>
          </p:nvSpPr>
          <p:spPr>
            <a:xfrm>
              <a:off x="6444208" y="6022454"/>
              <a:ext cx="961981" cy="338554"/>
            </a:xfrm>
            <a:prstGeom prst="rect">
              <a:avLst/>
            </a:prstGeom>
            <a:noFill/>
          </p:spPr>
          <p:txBody>
            <a:bodyPr wrap="square" rtlCol="0">
              <a:spAutoFit/>
            </a:bodyPr>
            <a:lstStyle/>
            <a:p>
              <a:r>
                <a:rPr lang="fr-FR" sz="1600" dirty="0"/>
                <a:t>1ms-CW</a:t>
              </a:r>
            </a:p>
          </p:txBody>
        </p:sp>
      </p:grpSp>
      <p:grpSp>
        <p:nvGrpSpPr>
          <p:cNvPr id="46" name="Group 45">
            <a:extLst>
              <a:ext uri="{FF2B5EF4-FFF2-40B4-BE49-F238E27FC236}">
                <a16:creationId xmlns:a16="http://schemas.microsoft.com/office/drawing/2014/main" id="{04AD582A-A91F-1842-8082-7C38883EC084}"/>
              </a:ext>
            </a:extLst>
          </p:cNvPr>
          <p:cNvGrpSpPr/>
          <p:nvPr/>
        </p:nvGrpSpPr>
        <p:grpSpPr>
          <a:xfrm>
            <a:off x="180000" y="4606946"/>
            <a:ext cx="6004211" cy="761164"/>
            <a:chOff x="-64059" y="4606946"/>
            <a:chExt cx="6004211" cy="761164"/>
          </a:xfrm>
        </p:grpSpPr>
        <p:sp>
          <p:nvSpPr>
            <p:cNvPr id="47" name="Rectangle 46">
              <a:extLst>
                <a:ext uri="{FF2B5EF4-FFF2-40B4-BE49-F238E27FC236}">
                  <a16:creationId xmlns:a16="http://schemas.microsoft.com/office/drawing/2014/main" id="{7DB0AD6F-3B27-134C-A754-9DBF4139D263}"/>
                </a:ext>
              </a:extLst>
            </p:cNvPr>
            <p:cNvSpPr/>
            <p:nvPr/>
          </p:nvSpPr>
          <p:spPr>
            <a:xfrm>
              <a:off x="1475607" y="4615858"/>
              <a:ext cx="2016224" cy="42090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800" dirty="0"/>
                <a:t>RFQ + MEBT</a:t>
              </a:r>
            </a:p>
          </p:txBody>
        </p:sp>
        <p:sp>
          <p:nvSpPr>
            <p:cNvPr id="48" name="TextBox 47">
              <a:extLst>
                <a:ext uri="{FF2B5EF4-FFF2-40B4-BE49-F238E27FC236}">
                  <a16:creationId xmlns:a16="http://schemas.microsoft.com/office/drawing/2014/main" id="{1E6903FC-02DA-E144-A5FD-82744CB60315}"/>
                </a:ext>
              </a:extLst>
            </p:cNvPr>
            <p:cNvSpPr txBox="1"/>
            <p:nvPr/>
          </p:nvSpPr>
          <p:spPr>
            <a:xfrm>
              <a:off x="2491941" y="5004000"/>
              <a:ext cx="3260251" cy="338554"/>
            </a:xfrm>
            <a:prstGeom prst="rect">
              <a:avLst/>
            </a:prstGeom>
            <a:noFill/>
          </p:spPr>
          <p:txBody>
            <a:bodyPr wrap="none" rtlCol="0">
              <a:spAutoFit/>
            </a:bodyPr>
            <a:lstStyle/>
            <a:p>
              <a:r>
                <a:rPr lang="en-US" sz="1600" dirty="0"/>
                <a:t>Diag.-Plate + Low Power Beam Dump</a:t>
              </a:r>
            </a:p>
          </p:txBody>
        </p:sp>
        <p:sp>
          <p:nvSpPr>
            <p:cNvPr id="49" name="Rectangle 48">
              <a:extLst>
                <a:ext uri="{FF2B5EF4-FFF2-40B4-BE49-F238E27FC236}">
                  <a16:creationId xmlns:a16="http://schemas.microsoft.com/office/drawing/2014/main" id="{BE759A5B-04FA-D54C-8BBF-87DC222F0DA0}"/>
                </a:ext>
              </a:extLst>
            </p:cNvPr>
            <p:cNvSpPr/>
            <p:nvPr/>
          </p:nvSpPr>
          <p:spPr>
            <a:xfrm>
              <a:off x="48324" y="4615858"/>
              <a:ext cx="1316135" cy="41867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800" dirty="0"/>
                <a:t>Injector</a:t>
              </a:r>
            </a:p>
          </p:txBody>
        </p:sp>
        <p:sp>
          <p:nvSpPr>
            <p:cNvPr id="50" name="TextBox 49">
              <a:extLst>
                <a:ext uri="{FF2B5EF4-FFF2-40B4-BE49-F238E27FC236}">
                  <a16:creationId xmlns:a16="http://schemas.microsoft.com/office/drawing/2014/main" id="{2CF245F8-5C4B-1744-8474-BCA262CDB227}"/>
                </a:ext>
              </a:extLst>
            </p:cNvPr>
            <p:cNvSpPr txBox="1"/>
            <p:nvPr/>
          </p:nvSpPr>
          <p:spPr>
            <a:xfrm>
              <a:off x="-64059" y="4968000"/>
              <a:ext cx="2421753" cy="400110"/>
            </a:xfrm>
            <a:prstGeom prst="rect">
              <a:avLst/>
            </a:prstGeom>
            <a:noFill/>
          </p:spPr>
          <p:txBody>
            <a:bodyPr wrap="none" rtlCol="0">
              <a:spAutoFit/>
            </a:bodyPr>
            <a:lstStyle/>
            <a:p>
              <a:r>
                <a:rPr lang="en-US" sz="2000" i="1" dirty="0"/>
                <a:t>(</a:t>
              </a:r>
              <a:r>
                <a:rPr lang="en-US" sz="1600" i="1" dirty="0"/>
                <a:t>June 2018 – August 2019</a:t>
              </a:r>
              <a:r>
                <a:rPr lang="en-US" sz="2000" i="1" dirty="0"/>
                <a:t>)</a:t>
              </a:r>
            </a:p>
          </p:txBody>
        </p:sp>
        <p:grpSp>
          <p:nvGrpSpPr>
            <p:cNvPr id="51" name="Group 50">
              <a:extLst>
                <a:ext uri="{FF2B5EF4-FFF2-40B4-BE49-F238E27FC236}">
                  <a16:creationId xmlns:a16="http://schemas.microsoft.com/office/drawing/2014/main" id="{ECCB9717-11BE-B04D-80FB-1D693FA72895}"/>
                </a:ext>
              </a:extLst>
            </p:cNvPr>
            <p:cNvGrpSpPr/>
            <p:nvPr/>
          </p:nvGrpSpPr>
          <p:grpSpPr>
            <a:xfrm>
              <a:off x="4901261" y="4651406"/>
              <a:ext cx="1038891" cy="373533"/>
              <a:chOff x="4073677" y="4651406"/>
              <a:chExt cx="1038891" cy="373533"/>
            </a:xfrm>
          </p:grpSpPr>
          <p:sp>
            <p:nvSpPr>
              <p:cNvPr id="53" name="Oval 52">
                <a:extLst>
                  <a:ext uri="{FF2B5EF4-FFF2-40B4-BE49-F238E27FC236}">
                    <a16:creationId xmlns:a16="http://schemas.microsoft.com/office/drawing/2014/main" id="{A43AE8F7-510C-534C-A85B-7FA9FCF25265}"/>
                  </a:ext>
                </a:extLst>
              </p:cNvPr>
              <p:cNvSpPr/>
              <p:nvPr/>
            </p:nvSpPr>
            <p:spPr>
              <a:xfrm>
                <a:off x="4073677" y="4651406"/>
                <a:ext cx="1002379" cy="373533"/>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54" name="TextBox 53">
                <a:extLst>
                  <a:ext uri="{FF2B5EF4-FFF2-40B4-BE49-F238E27FC236}">
                    <a16:creationId xmlns:a16="http://schemas.microsoft.com/office/drawing/2014/main" id="{090B8EB8-8D6D-774A-946F-F2339F97C446}"/>
                  </a:ext>
                </a:extLst>
              </p:cNvPr>
              <p:cNvSpPr txBox="1"/>
              <p:nvPr/>
            </p:nvSpPr>
            <p:spPr>
              <a:xfrm>
                <a:off x="4131411" y="4664025"/>
                <a:ext cx="981157" cy="338554"/>
              </a:xfrm>
              <a:prstGeom prst="rect">
                <a:avLst/>
              </a:prstGeom>
              <a:noFill/>
            </p:spPr>
            <p:txBody>
              <a:bodyPr wrap="square" rtlCol="0">
                <a:spAutoFit/>
              </a:bodyPr>
              <a:lstStyle/>
              <a:p>
                <a:r>
                  <a:rPr lang="fr-FR" sz="1600" dirty="0"/>
                  <a:t>0.1-1ms</a:t>
                </a:r>
              </a:p>
            </p:txBody>
          </p:sp>
        </p:grpSp>
        <p:sp>
          <p:nvSpPr>
            <p:cNvPr id="52" name="Rectangle 51">
              <a:extLst>
                <a:ext uri="{FF2B5EF4-FFF2-40B4-BE49-F238E27FC236}">
                  <a16:creationId xmlns:a16="http://schemas.microsoft.com/office/drawing/2014/main" id="{FCB41628-3FE1-2241-A742-369A7440D2A0}"/>
                </a:ext>
              </a:extLst>
            </p:cNvPr>
            <p:cNvSpPr/>
            <p:nvPr/>
          </p:nvSpPr>
          <p:spPr>
            <a:xfrm>
              <a:off x="3613187" y="4606946"/>
              <a:ext cx="1251562" cy="42090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800" dirty="0" err="1"/>
                <a:t>D-Plate+BD</a:t>
              </a:r>
              <a:endParaRPr lang="en-US" sz="1800" dirty="0"/>
            </a:p>
          </p:txBody>
        </p:sp>
      </p:grpSp>
      <p:grpSp>
        <p:nvGrpSpPr>
          <p:cNvPr id="55" name="Group 54">
            <a:extLst>
              <a:ext uri="{FF2B5EF4-FFF2-40B4-BE49-F238E27FC236}">
                <a16:creationId xmlns:a16="http://schemas.microsoft.com/office/drawing/2014/main" id="{14F2EA9F-AE3A-BE41-89AC-8AE6E1FF659A}"/>
              </a:ext>
            </a:extLst>
          </p:cNvPr>
          <p:cNvGrpSpPr/>
          <p:nvPr/>
        </p:nvGrpSpPr>
        <p:grpSpPr>
          <a:xfrm>
            <a:off x="180000" y="3717032"/>
            <a:ext cx="5068107" cy="797522"/>
            <a:chOff x="-64059" y="3717032"/>
            <a:chExt cx="5068107" cy="797522"/>
          </a:xfrm>
        </p:grpSpPr>
        <p:grpSp>
          <p:nvGrpSpPr>
            <p:cNvPr id="56" name="Group 55">
              <a:extLst>
                <a:ext uri="{FF2B5EF4-FFF2-40B4-BE49-F238E27FC236}">
                  <a16:creationId xmlns:a16="http://schemas.microsoft.com/office/drawing/2014/main" id="{60B7768B-D17B-184B-9FA0-C6B330F58A3C}"/>
                </a:ext>
              </a:extLst>
            </p:cNvPr>
            <p:cNvGrpSpPr/>
            <p:nvPr/>
          </p:nvGrpSpPr>
          <p:grpSpPr>
            <a:xfrm>
              <a:off x="48324" y="3717032"/>
              <a:ext cx="4955724" cy="465949"/>
              <a:chOff x="467972" y="5010982"/>
              <a:chExt cx="4955724" cy="465949"/>
            </a:xfrm>
          </p:grpSpPr>
          <p:sp>
            <p:nvSpPr>
              <p:cNvPr id="59" name="Rectangle 58">
                <a:extLst>
                  <a:ext uri="{FF2B5EF4-FFF2-40B4-BE49-F238E27FC236}">
                    <a16:creationId xmlns:a16="http://schemas.microsoft.com/office/drawing/2014/main" id="{19D45433-4C1F-FB43-AE86-5147C164FF9D}"/>
                  </a:ext>
                </a:extLst>
              </p:cNvPr>
              <p:cNvSpPr/>
              <p:nvPr/>
            </p:nvSpPr>
            <p:spPr>
              <a:xfrm>
                <a:off x="467972" y="5010982"/>
                <a:ext cx="1316135" cy="4659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Injector</a:t>
                </a:r>
              </a:p>
            </p:txBody>
          </p:sp>
          <p:sp>
            <p:nvSpPr>
              <p:cNvPr id="60" name="Oval 59">
                <a:extLst>
                  <a:ext uri="{FF2B5EF4-FFF2-40B4-BE49-F238E27FC236}">
                    <a16:creationId xmlns:a16="http://schemas.microsoft.com/office/drawing/2014/main" id="{E1F5F67E-ECBE-0649-923A-303C8D950D0D}"/>
                  </a:ext>
                </a:extLst>
              </p:cNvPr>
              <p:cNvSpPr/>
              <p:nvPr/>
            </p:nvSpPr>
            <p:spPr>
              <a:xfrm>
                <a:off x="1895255" y="5010982"/>
                <a:ext cx="784448" cy="46594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1" name="TextBox 60">
                <a:extLst>
                  <a:ext uri="{FF2B5EF4-FFF2-40B4-BE49-F238E27FC236}">
                    <a16:creationId xmlns:a16="http://schemas.microsoft.com/office/drawing/2014/main" id="{1688F97C-2708-4343-B3C7-77CA5224D395}"/>
                  </a:ext>
                </a:extLst>
              </p:cNvPr>
              <p:cNvSpPr txBox="1"/>
              <p:nvPr/>
            </p:nvSpPr>
            <p:spPr>
              <a:xfrm>
                <a:off x="2708529" y="5073698"/>
                <a:ext cx="2715167" cy="369332"/>
              </a:xfrm>
              <a:prstGeom prst="rect">
                <a:avLst/>
              </a:prstGeom>
              <a:noFill/>
            </p:spPr>
            <p:txBody>
              <a:bodyPr wrap="none" rtlCol="0">
                <a:spAutoFit/>
              </a:bodyPr>
              <a:lstStyle/>
              <a:p>
                <a:r>
                  <a:rPr lang="en-US" sz="1800" dirty="0"/>
                  <a:t>Diagnostic Box + </a:t>
                </a:r>
                <a:r>
                  <a:rPr lang="en-US" sz="1800" dirty="0" err="1"/>
                  <a:t>Beamstop</a:t>
                </a:r>
                <a:endParaRPr lang="en-US" sz="1800" dirty="0"/>
              </a:p>
            </p:txBody>
          </p:sp>
        </p:grpSp>
        <p:sp>
          <p:nvSpPr>
            <p:cNvPr id="57" name="TextBox 56">
              <a:extLst>
                <a:ext uri="{FF2B5EF4-FFF2-40B4-BE49-F238E27FC236}">
                  <a16:creationId xmlns:a16="http://schemas.microsoft.com/office/drawing/2014/main" id="{14926A13-0BA4-D94B-B93B-437284073514}"/>
                </a:ext>
              </a:extLst>
            </p:cNvPr>
            <p:cNvSpPr txBox="1"/>
            <p:nvPr/>
          </p:nvSpPr>
          <p:spPr>
            <a:xfrm>
              <a:off x="-64059" y="4176000"/>
              <a:ext cx="2009653" cy="338554"/>
            </a:xfrm>
            <a:prstGeom prst="rect">
              <a:avLst/>
            </a:prstGeom>
            <a:noFill/>
          </p:spPr>
          <p:txBody>
            <a:bodyPr wrap="none" rtlCol="0">
              <a:spAutoFit/>
            </a:bodyPr>
            <a:lstStyle/>
            <a:p>
              <a:r>
                <a:rPr lang="en-US" sz="1600" i="1" dirty="0"/>
                <a:t>(Apr.2015 - Aug.2017)</a:t>
              </a:r>
            </a:p>
          </p:txBody>
        </p:sp>
        <p:sp>
          <p:nvSpPr>
            <p:cNvPr id="58" name="TextBox 57">
              <a:extLst>
                <a:ext uri="{FF2B5EF4-FFF2-40B4-BE49-F238E27FC236}">
                  <a16:creationId xmlns:a16="http://schemas.microsoft.com/office/drawing/2014/main" id="{5FFDCE02-AC64-D24A-AF5C-23481630F412}"/>
                </a:ext>
              </a:extLst>
            </p:cNvPr>
            <p:cNvSpPr txBox="1"/>
            <p:nvPr/>
          </p:nvSpPr>
          <p:spPr>
            <a:xfrm>
              <a:off x="1647649" y="3780692"/>
              <a:ext cx="584605" cy="338554"/>
            </a:xfrm>
            <a:prstGeom prst="rect">
              <a:avLst/>
            </a:prstGeom>
            <a:noFill/>
          </p:spPr>
          <p:txBody>
            <a:bodyPr wrap="square" rtlCol="0">
              <a:spAutoFit/>
            </a:bodyPr>
            <a:lstStyle/>
            <a:p>
              <a:r>
                <a:rPr lang="fr-FR" sz="1600" dirty="0"/>
                <a:t>CW</a:t>
              </a:r>
            </a:p>
          </p:txBody>
        </p:sp>
      </p:grpSp>
      <p:sp>
        <p:nvSpPr>
          <p:cNvPr id="62" name="TextBox 61">
            <a:extLst>
              <a:ext uri="{FF2B5EF4-FFF2-40B4-BE49-F238E27FC236}">
                <a16:creationId xmlns:a16="http://schemas.microsoft.com/office/drawing/2014/main" id="{8BD59DAB-DA73-FD4A-9C2C-FE307E9D8A7F}"/>
              </a:ext>
            </a:extLst>
          </p:cNvPr>
          <p:cNvSpPr txBox="1"/>
          <p:nvPr/>
        </p:nvSpPr>
        <p:spPr>
          <a:xfrm>
            <a:off x="4543037" y="2025317"/>
            <a:ext cx="1677062" cy="584775"/>
          </a:xfrm>
          <a:prstGeom prst="rect">
            <a:avLst/>
          </a:prstGeom>
          <a:noFill/>
        </p:spPr>
        <p:txBody>
          <a:bodyPr wrap="none" rtlCol="0">
            <a:spAutoFit/>
          </a:bodyPr>
          <a:lstStyle/>
          <a:p>
            <a:r>
              <a:rPr lang="en-GB" sz="1600" b="1" dirty="0">
                <a:solidFill>
                  <a:srgbClr val="FF0000"/>
                </a:solidFill>
                <a:effectLst>
                  <a:outerShdw blurRad="38100" dist="38100" dir="2700000" algn="tl">
                    <a:srgbClr val="000000">
                      <a:alpha val="43137"/>
                    </a:srgbClr>
                  </a:outerShdw>
                </a:effectLst>
              </a:rPr>
              <a:t>5 MeV - 125 mA</a:t>
            </a:r>
          </a:p>
          <a:p>
            <a:r>
              <a:rPr lang="en-GB" sz="1600" b="1" dirty="0">
                <a:solidFill>
                  <a:srgbClr val="0070C0"/>
                </a:solidFill>
                <a:effectLst>
                  <a:outerShdw blurRad="38100" dist="38100" dir="2700000" algn="tl">
                    <a:srgbClr val="000000">
                      <a:alpha val="43137"/>
                    </a:srgbClr>
                  </a:outerShdw>
                </a:effectLst>
              </a:rPr>
              <a:t>625 kW – high DC</a:t>
            </a:r>
          </a:p>
        </p:txBody>
      </p:sp>
      <p:sp>
        <p:nvSpPr>
          <p:cNvPr id="63" name="TextBox 62">
            <a:extLst>
              <a:ext uri="{FF2B5EF4-FFF2-40B4-BE49-F238E27FC236}">
                <a16:creationId xmlns:a16="http://schemas.microsoft.com/office/drawing/2014/main" id="{BC0D0110-5BEB-3F4D-8EF4-FBFC8EE11799}"/>
              </a:ext>
            </a:extLst>
          </p:cNvPr>
          <p:cNvSpPr txBox="1"/>
          <p:nvPr/>
        </p:nvSpPr>
        <p:spPr>
          <a:xfrm>
            <a:off x="3107434" y="1578560"/>
            <a:ext cx="934871" cy="369332"/>
          </a:xfrm>
          <a:prstGeom prst="rect">
            <a:avLst/>
          </a:prstGeom>
          <a:noFill/>
        </p:spPr>
        <p:txBody>
          <a:bodyPr wrap="none" rtlCol="0">
            <a:spAutoFit/>
          </a:bodyPr>
          <a:lstStyle>
            <a:defPPr>
              <a:defRPr lang="en-US"/>
            </a:defPPr>
            <a:lvl1pPr>
              <a:defRPr b="1">
                <a:ln w="0">
                  <a:noFill/>
                </a:ln>
                <a:effectLst>
                  <a:outerShdw blurRad="38100" dist="19050" dir="2700000" algn="tl" rotWithShape="0">
                    <a:schemeClr val="dk1">
                      <a:alpha val="40000"/>
                    </a:schemeClr>
                  </a:outerShdw>
                </a:effectLst>
              </a:defRPr>
            </a:lvl1pPr>
          </a:lstStyle>
          <a:p>
            <a:r>
              <a:rPr lang="en-US" sz="1800" dirty="0">
                <a:ln>
                  <a:noFill/>
                </a:ln>
                <a:solidFill>
                  <a:schemeClr val="accent3">
                    <a:lumMod val="75000"/>
                  </a:schemeClr>
                </a:solidFill>
                <a:effectLst/>
              </a:rPr>
              <a:t>Phase B</a:t>
            </a:r>
          </a:p>
        </p:txBody>
      </p:sp>
      <p:sp>
        <p:nvSpPr>
          <p:cNvPr id="64" name="TextBox 63">
            <a:extLst>
              <a:ext uri="{FF2B5EF4-FFF2-40B4-BE49-F238E27FC236}">
                <a16:creationId xmlns:a16="http://schemas.microsoft.com/office/drawing/2014/main" id="{5111E9EE-5B14-9748-9494-CC4DA7706A11}"/>
              </a:ext>
            </a:extLst>
          </p:cNvPr>
          <p:cNvSpPr txBox="1"/>
          <p:nvPr/>
        </p:nvSpPr>
        <p:spPr>
          <a:xfrm>
            <a:off x="1391627" y="1216729"/>
            <a:ext cx="944489" cy="369332"/>
          </a:xfrm>
          <a:prstGeom prst="rect">
            <a:avLst/>
          </a:prstGeom>
          <a:noFill/>
        </p:spPr>
        <p:txBody>
          <a:bodyPr wrap="none" rtlCol="0">
            <a:spAutoFit/>
          </a:bodyPr>
          <a:lstStyle/>
          <a:p>
            <a:r>
              <a:rPr lang="en-US" sz="1800" b="1" dirty="0">
                <a:solidFill>
                  <a:schemeClr val="accent1"/>
                </a:solidFill>
              </a:rPr>
              <a:t>Phase A</a:t>
            </a:r>
          </a:p>
        </p:txBody>
      </p:sp>
      <p:sp>
        <p:nvSpPr>
          <p:cNvPr id="65" name="TextBox 64">
            <a:extLst>
              <a:ext uri="{FF2B5EF4-FFF2-40B4-BE49-F238E27FC236}">
                <a16:creationId xmlns:a16="http://schemas.microsoft.com/office/drawing/2014/main" id="{B2BAAC09-D2EF-144E-906E-FB9FA051D392}"/>
              </a:ext>
            </a:extLst>
          </p:cNvPr>
          <p:cNvSpPr txBox="1"/>
          <p:nvPr/>
        </p:nvSpPr>
        <p:spPr>
          <a:xfrm>
            <a:off x="2013761" y="764704"/>
            <a:ext cx="8164479" cy="400110"/>
          </a:xfrm>
          <a:prstGeom prst="rect">
            <a:avLst/>
          </a:prstGeom>
          <a:noFill/>
        </p:spPr>
        <p:txBody>
          <a:bodyPr wrap="none" rtlCol="0">
            <a:spAutoFit/>
          </a:bodyPr>
          <a:lstStyle>
            <a:defPPr>
              <a:defRPr lang="en-US"/>
            </a:defPPr>
            <a:lvl1pPr>
              <a:defRPr b="1">
                <a:ln w="0">
                  <a:noFill/>
                </a:ln>
                <a:effectLst>
                  <a:outerShdw blurRad="38100" dist="19050" dir="2700000" algn="tl" rotWithShape="0">
                    <a:schemeClr val="dk1">
                      <a:alpha val="40000"/>
                    </a:schemeClr>
                  </a:outerShdw>
                </a:effectLst>
              </a:defRPr>
            </a:lvl1pPr>
          </a:lstStyle>
          <a:p>
            <a:r>
              <a:rPr lang="en-US" sz="2000" dirty="0">
                <a:ln>
                  <a:noFill/>
                </a:ln>
                <a:solidFill>
                  <a:srgbClr val="0000CC"/>
                </a:solidFill>
                <a:effectLst/>
              </a:rPr>
              <a:t>4 configurations tested in 5 main phases to validate the LIPAc performances</a:t>
            </a:r>
          </a:p>
        </p:txBody>
      </p:sp>
      <p:sp>
        <p:nvSpPr>
          <p:cNvPr id="35" name="TextBox 34">
            <a:extLst>
              <a:ext uri="{FF2B5EF4-FFF2-40B4-BE49-F238E27FC236}">
                <a16:creationId xmlns:a16="http://schemas.microsoft.com/office/drawing/2014/main" id="{9E239167-94FB-4C45-A3EF-60DA29AC0684}"/>
              </a:ext>
            </a:extLst>
          </p:cNvPr>
          <p:cNvSpPr txBox="1"/>
          <p:nvPr/>
        </p:nvSpPr>
        <p:spPr>
          <a:xfrm rot="19409522">
            <a:off x="8359282" y="1911322"/>
            <a:ext cx="4022011" cy="830997"/>
          </a:xfrm>
          <a:prstGeom prst="rect">
            <a:avLst/>
          </a:prstGeom>
          <a:noFill/>
        </p:spPr>
        <p:txBody>
          <a:bodyPr wrap="square" rtlCol="0">
            <a:spAutoFit/>
          </a:bodyPr>
          <a:lstStyle/>
          <a:p>
            <a:pPr algn="ctr"/>
            <a:r>
              <a:rPr lang="fr-FR" sz="4800" b="1" dirty="0">
                <a:ln w="22225">
                  <a:solidFill>
                    <a:schemeClr val="accent2"/>
                  </a:solidFill>
                  <a:prstDash val="solid"/>
                </a:ln>
                <a:solidFill>
                  <a:schemeClr val="accent2">
                    <a:lumMod val="40000"/>
                    <a:lumOff val="60000"/>
                  </a:schemeClr>
                </a:solidFill>
              </a:rPr>
              <a:t>STARTED</a:t>
            </a:r>
          </a:p>
        </p:txBody>
      </p:sp>
    </p:spTree>
    <p:extLst>
      <p:ext uri="{BB962C8B-B14F-4D97-AF65-F5344CB8AC3E}">
        <p14:creationId xmlns:p14="http://schemas.microsoft.com/office/powerpoint/2010/main" val="13391489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2548AFC-225D-6347-AEDC-234383C6EEF0}"/>
              </a:ext>
            </a:extLst>
          </p:cNvPr>
          <p:cNvSpPr>
            <a:spLocks noGrp="1"/>
          </p:cNvSpPr>
          <p:nvPr>
            <p:ph type="dt" sz="half" idx="10"/>
          </p:nvPr>
        </p:nvSpPr>
        <p:spPr>
          <a:xfrm>
            <a:off x="10840" y="6546830"/>
            <a:ext cx="2844800" cy="338554"/>
          </a:xfrm>
        </p:spPr>
        <p:txBody>
          <a:bodyPr/>
          <a:lstStyle/>
          <a:p>
            <a:r>
              <a:rPr lang="en-US"/>
              <a:t>11/11/2019</a:t>
            </a:r>
            <a:endParaRPr lang="en-US" dirty="0"/>
          </a:p>
        </p:txBody>
      </p:sp>
      <p:sp>
        <p:nvSpPr>
          <p:cNvPr id="4" name="Footer Placeholder 3">
            <a:extLst>
              <a:ext uri="{FF2B5EF4-FFF2-40B4-BE49-F238E27FC236}">
                <a16:creationId xmlns:a16="http://schemas.microsoft.com/office/drawing/2014/main" id="{F6786EE3-C0EE-5541-BD6B-4C3D85F5AF08}"/>
              </a:ext>
            </a:extLst>
          </p:cNvPr>
          <p:cNvSpPr>
            <a:spLocks noGrp="1"/>
          </p:cNvSpPr>
          <p:nvPr>
            <p:ph type="ftr" sz="quarter" idx="11"/>
          </p:nvPr>
        </p:nvSpPr>
        <p:spPr>
          <a:xfrm>
            <a:off x="4165600" y="6546830"/>
            <a:ext cx="3860800" cy="338554"/>
          </a:xfrm>
        </p:spPr>
        <p:txBody>
          <a:bodyPr/>
          <a:lstStyle/>
          <a:p>
            <a:r>
              <a:rPr lang="en-US"/>
              <a:t>LIPAc ARW2019</a:t>
            </a:r>
          </a:p>
        </p:txBody>
      </p:sp>
      <p:sp>
        <p:nvSpPr>
          <p:cNvPr id="8" name="CuadroTexto 5">
            <a:extLst>
              <a:ext uri="{FF2B5EF4-FFF2-40B4-BE49-F238E27FC236}">
                <a16:creationId xmlns:a16="http://schemas.microsoft.com/office/drawing/2014/main" id="{A2D4F1BC-ED17-0C43-B4AF-FDA29284B515}"/>
              </a:ext>
            </a:extLst>
          </p:cNvPr>
          <p:cNvSpPr txBox="1"/>
          <p:nvPr/>
        </p:nvSpPr>
        <p:spPr>
          <a:xfrm>
            <a:off x="1631504" y="-7156"/>
            <a:ext cx="8928992" cy="586593"/>
          </a:xfrm>
          <a:prstGeom prst="rect">
            <a:avLst/>
          </a:prstGeom>
          <a:noFill/>
          <a:effectLst/>
        </p:spPr>
        <p:txBody>
          <a:bodyPr wrap="square" lIns="90000" tIns="72000" rIns="90000" bIns="0" rtlCol="0" anchor="ctr" anchorCtr="1">
            <a:normAutofit fontScale="77500" lnSpcReduction="20000"/>
          </a:bodyPr>
          <a:lstStyle/>
          <a:p>
            <a:r>
              <a:rPr lang="en-US" sz="5333" b="1" dirty="0">
                <a:solidFill>
                  <a:srgbClr val="0070C0"/>
                </a:solidFill>
                <a:ea typeface="Gill Sans Nova Book" panose="020B0502020204020203" pitchFamily="34" charset="-128"/>
                <a:cs typeface="Gill Sans Nova Book" panose="020B0502020204020203" pitchFamily="34" charset="-128"/>
              </a:rPr>
              <a:t>Commissioning with staged approach</a:t>
            </a:r>
          </a:p>
        </p:txBody>
      </p:sp>
      <p:pic>
        <p:nvPicPr>
          <p:cNvPr id="47" name="Picture 46">
            <a:extLst>
              <a:ext uri="{FF2B5EF4-FFF2-40B4-BE49-F238E27FC236}">
                <a16:creationId xmlns:a16="http://schemas.microsoft.com/office/drawing/2014/main" id="{00C31B2A-5891-5640-86F3-1CE0FEB9BF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6456" y="747638"/>
            <a:ext cx="9144000" cy="5362723"/>
          </a:xfrm>
          <a:prstGeom prst="rect">
            <a:avLst/>
          </a:prstGeom>
          <a:solidFill>
            <a:srgbClr val="C00000"/>
          </a:solidFill>
        </p:spPr>
      </p:pic>
      <p:sp>
        <p:nvSpPr>
          <p:cNvPr id="48" name="TextBox 47">
            <a:extLst>
              <a:ext uri="{FF2B5EF4-FFF2-40B4-BE49-F238E27FC236}">
                <a16:creationId xmlns:a16="http://schemas.microsoft.com/office/drawing/2014/main" id="{052A9461-E78B-CE4D-BDB5-89D465DB8210}"/>
              </a:ext>
            </a:extLst>
          </p:cNvPr>
          <p:cNvSpPr txBox="1"/>
          <p:nvPr/>
        </p:nvSpPr>
        <p:spPr>
          <a:xfrm>
            <a:off x="7638644" y="1976938"/>
            <a:ext cx="1172116" cy="369332"/>
          </a:xfrm>
          <a:prstGeom prst="rect">
            <a:avLst/>
          </a:prstGeom>
          <a:noFill/>
        </p:spPr>
        <p:txBody>
          <a:bodyPr wrap="none" rtlCol="0">
            <a:spAutoFit/>
          </a:bodyPr>
          <a:lstStyle>
            <a:defPPr>
              <a:defRPr lang="en-US"/>
            </a:defPPr>
            <a:lvl1pPr>
              <a:defRPr b="1">
                <a:ln w="0">
                  <a:noFill/>
                </a:ln>
                <a:effectLst>
                  <a:outerShdw blurRad="38100" dist="19050" dir="2700000" algn="tl" rotWithShape="0">
                    <a:schemeClr val="dk1">
                      <a:alpha val="40000"/>
                    </a:schemeClr>
                  </a:outerShdw>
                </a:effectLst>
              </a:defRPr>
            </a:lvl1pPr>
          </a:lstStyle>
          <a:p>
            <a:r>
              <a:rPr lang="en-US" sz="1800" dirty="0">
                <a:ln>
                  <a:noFill/>
                </a:ln>
                <a:solidFill>
                  <a:srgbClr val="C00000"/>
                </a:solidFill>
                <a:effectLst/>
              </a:rPr>
              <a:t>Phase C/D</a:t>
            </a:r>
          </a:p>
        </p:txBody>
      </p:sp>
      <p:grpSp>
        <p:nvGrpSpPr>
          <p:cNvPr id="49" name="Group 48">
            <a:extLst>
              <a:ext uri="{FF2B5EF4-FFF2-40B4-BE49-F238E27FC236}">
                <a16:creationId xmlns:a16="http://schemas.microsoft.com/office/drawing/2014/main" id="{AE275D91-9AF9-224B-BD74-2B53A3DAC487}"/>
              </a:ext>
            </a:extLst>
          </p:cNvPr>
          <p:cNvGrpSpPr/>
          <p:nvPr/>
        </p:nvGrpSpPr>
        <p:grpSpPr>
          <a:xfrm>
            <a:off x="292383" y="5950252"/>
            <a:ext cx="9115985" cy="431076"/>
            <a:chOff x="48324" y="5950252"/>
            <a:chExt cx="9115985" cy="431076"/>
          </a:xfrm>
        </p:grpSpPr>
        <p:grpSp>
          <p:nvGrpSpPr>
            <p:cNvPr id="50" name="Group 49">
              <a:extLst>
                <a:ext uri="{FF2B5EF4-FFF2-40B4-BE49-F238E27FC236}">
                  <a16:creationId xmlns:a16="http://schemas.microsoft.com/office/drawing/2014/main" id="{5531B8CE-5F90-604A-8114-0889D292FE4E}"/>
                </a:ext>
              </a:extLst>
            </p:cNvPr>
            <p:cNvGrpSpPr/>
            <p:nvPr/>
          </p:nvGrpSpPr>
          <p:grpSpPr>
            <a:xfrm>
              <a:off x="3613187" y="5950252"/>
              <a:ext cx="5551122" cy="425684"/>
              <a:chOff x="2306205" y="5740887"/>
              <a:chExt cx="5551122" cy="425684"/>
            </a:xfrm>
          </p:grpSpPr>
          <p:sp>
            <p:nvSpPr>
              <p:cNvPr id="54" name="Rectangle 53">
                <a:extLst>
                  <a:ext uri="{FF2B5EF4-FFF2-40B4-BE49-F238E27FC236}">
                    <a16:creationId xmlns:a16="http://schemas.microsoft.com/office/drawing/2014/main" id="{E89E2AD0-59CD-6D4A-9F2F-ACB9CB6527C6}"/>
                  </a:ext>
                </a:extLst>
              </p:cNvPr>
              <p:cNvSpPr/>
              <p:nvPr/>
            </p:nvSpPr>
            <p:spPr>
              <a:xfrm>
                <a:off x="2306205" y="5783394"/>
                <a:ext cx="2847755" cy="379484"/>
              </a:xfrm>
              <a:prstGeom prst="rect">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800" dirty="0"/>
                  <a:t>SRFL + HEBT/D-Plate</a:t>
                </a:r>
              </a:p>
            </p:txBody>
          </p:sp>
          <p:sp>
            <p:nvSpPr>
              <p:cNvPr id="55" name="Oval 54">
                <a:extLst>
                  <a:ext uri="{FF2B5EF4-FFF2-40B4-BE49-F238E27FC236}">
                    <a16:creationId xmlns:a16="http://schemas.microsoft.com/office/drawing/2014/main" id="{2EAEF212-8C77-8345-BAF7-FB4654C94617}"/>
                  </a:ext>
                </a:extLst>
              </p:cNvPr>
              <p:cNvSpPr/>
              <p:nvPr/>
            </p:nvSpPr>
            <p:spPr>
              <a:xfrm>
                <a:off x="5190472" y="5783394"/>
                <a:ext cx="836703" cy="38317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800"/>
              </a:p>
            </p:txBody>
          </p:sp>
          <p:sp>
            <p:nvSpPr>
              <p:cNvPr id="56" name="TextBox 55">
                <a:extLst>
                  <a:ext uri="{FF2B5EF4-FFF2-40B4-BE49-F238E27FC236}">
                    <a16:creationId xmlns:a16="http://schemas.microsoft.com/office/drawing/2014/main" id="{AAAE405A-89A5-2A41-88EC-07577518DB35}"/>
                  </a:ext>
                </a:extLst>
              </p:cNvPr>
              <p:cNvSpPr txBox="1"/>
              <p:nvPr/>
            </p:nvSpPr>
            <p:spPr>
              <a:xfrm>
                <a:off x="6016759" y="5740887"/>
                <a:ext cx="1840568" cy="369332"/>
              </a:xfrm>
              <a:prstGeom prst="rect">
                <a:avLst/>
              </a:prstGeom>
              <a:noFill/>
            </p:spPr>
            <p:txBody>
              <a:bodyPr wrap="none" rtlCol="0">
                <a:spAutoFit/>
              </a:bodyPr>
              <a:lstStyle/>
              <a:p>
                <a:r>
                  <a:rPr lang="en-US" sz="1800" dirty="0"/>
                  <a:t>Final Beam Dump</a:t>
                </a:r>
              </a:p>
            </p:txBody>
          </p:sp>
        </p:grpSp>
        <p:sp>
          <p:nvSpPr>
            <p:cNvPr id="51" name="Rectangle 50">
              <a:extLst>
                <a:ext uri="{FF2B5EF4-FFF2-40B4-BE49-F238E27FC236}">
                  <a16:creationId xmlns:a16="http://schemas.microsoft.com/office/drawing/2014/main" id="{5ABF4D0E-C839-974F-8643-405D5F230A94}"/>
                </a:ext>
              </a:extLst>
            </p:cNvPr>
            <p:cNvSpPr/>
            <p:nvPr/>
          </p:nvSpPr>
          <p:spPr>
            <a:xfrm>
              <a:off x="1475607" y="5992759"/>
              <a:ext cx="2016224" cy="385475"/>
            </a:xfrm>
            <a:prstGeom prst="rect">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800" dirty="0"/>
                <a:t>RFQ + MEBT</a:t>
              </a:r>
            </a:p>
          </p:txBody>
        </p:sp>
        <p:sp>
          <p:nvSpPr>
            <p:cNvPr id="52" name="Rectangle 51">
              <a:extLst>
                <a:ext uri="{FF2B5EF4-FFF2-40B4-BE49-F238E27FC236}">
                  <a16:creationId xmlns:a16="http://schemas.microsoft.com/office/drawing/2014/main" id="{866256D0-630F-224C-8E97-180F751601D5}"/>
                </a:ext>
              </a:extLst>
            </p:cNvPr>
            <p:cNvSpPr/>
            <p:nvPr/>
          </p:nvSpPr>
          <p:spPr>
            <a:xfrm>
              <a:off x="48324" y="5992759"/>
              <a:ext cx="1316135" cy="388569"/>
            </a:xfrm>
            <a:prstGeom prst="rect">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800" dirty="0"/>
                <a:t>Injector</a:t>
              </a:r>
            </a:p>
          </p:txBody>
        </p:sp>
        <p:sp>
          <p:nvSpPr>
            <p:cNvPr id="53" name="TextBox 52">
              <a:extLst>
                <a:ext uri="{FF2B5EF4-FFF2-40B4-BE49-F238E27FC236}">
                  <a16:creationId xmlns:a16="http://schemas.microsoft.com/office/drawing/2014/main" id="{2162975A-56B3-4D45-B33F-41A5B42A4120}"/>
                </a:ext>
              </a:extLst>
            </p:cNvPr>
            <p:cNvSpPr txBox="1"/>
            <p:nvPr/>
          </p:nvSpPr>
          <p:spPr>
            <a:xfrm>
              <a:off x="6444208" y="6022454"/>
              <a:ext cx="961981" cy="338554"/>
            </a:xfrm>
            <a:prstGeom prst="rect">
              <a:avLst/>
            </a:prstGeom>
            <a:noFill/>
          </p:spPr>
          <p:txBody>
            <a:bodyPr wrap="square" rtlCol="0">
              <a:spAutoFit/>
            </a:bodyPr>
            <a:lstStyle/>
            <a:p>
              <a:r>
                <a:rPr lang="fr-FR" sz="1600" dirty="0"/>
                <a:t>1 ms/CW</a:t>
              </a:r>
            </a:p>
          </p:txBody>
        </p:sp>
      </p:grpSp>
      <p:grpSp>
        <p:nvGrpSpPr>
          <p:cNvPr id="57" name="Group 56">
            <a:extLst>
              <a:ext uri="{FF2B5EF4-FFF2-40B4-BE49-F238E27FC236}">
                <a16:creationId xmlns:a16="http://schemas.microsoft.com/office/drawing/2014/main" id="{813DA143-A6D4-3B40-84CF-C40D318DBADC}"/>
              </a:ext>
            </a:extLst>
          </p:cNvPr>
          <p:cNvGrpSpPr/>
          <p:nvPr/>
        </p:nvGrpSpPr>
        <p:grpSpPr>
          <a:xfrm>
            <a:off x="180000" y="4606946"/>
            <a:ext cx="6004211" cy="735608"/>
            <a:chOff x="-64059" y="4606946"/>
            <a:chExt cx="6004211" cy="735608"/>
          </a:xfrm>
        </p:grpSpPr>
        <p:sp>
          <p:nvSpPr>
            <p:cNvPr id="58" name="Rectangle 57">
              <a:extLst>
                <a:ext uri="{FF2B5EF4-FFF2-40B4-BE49-F238E27FC236}">
                  <a16:creationId xmlns:a16="http://schemas.microsoft.com/office/drawing/2014/main" id="{7836B250-B99C-0B46-9AAF-43ACC98D11A3}"/>
                </a:ext>
              </a:extLst>
            </p:cNvPr>
            <p:cNvSpPr/>
            <p:nvPr/>
          </p:nvSpPr>
          <p:spPr>
            <a:xfrm>
              <a:off x="1475607" y="4615858"/>
              <a:ext cx="2016224" cy="42090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800" dirty="0"/>
                <a:t>RFQ + MEBT</a:t>
              </a:r>
            </a:p>
          </p:txBody>
        </p:sp>
        <p:sp>
          <p:nvSpPr>
            <p:cNvPr id="59" name="TextBox 58">
              <a:extLst>
                <a:ext uri="{FF2B5EF4-FFF2-40B4-BE49-F238E27FC236}">
                  <a16:creationId xmlns:a16="http://schemas.microsoft.com/office/drawing/2014/main" id="{10E224D5-B49A-284C-B59C-6AD4B7BDB36B}"/>
                </a:ext>
              </a:extLst>
            </p:cNvPr>
            <p:cNvSpPr txBox="1"/>
            <p:nvPr/>
          </p:nvSpPr>
          <p:spPr>
            <a:xfrm>
              <a:off x="2491941" y="5004000"/>
              <a:ext cx="3260251" cy="338554"/>
            </a:xfrm>
            <a:prstGeom prst="rect">
              <a:avLst/>
            </a:prstGeom>
            <a:noFill/>
          </p:spPr>
          <p:txBody>
            <a:bodyPr wrap="none" rtlCol="0">
              <a:spAutoFit/>
            </a:bodyPr>
            <a:lstStyle/>
            <a:p>
              <a:r>
                <a:rPr lang="en-US" sz="1600" dirty="0"/>
                <a:t>Diag.-Plate + Low Power Beam Dump</a:t>
              </a:r>
            </a:p>
          </p:txBody>
        </p:sp>
        <p:sp>
          <p:nvSpPr>
            <p:cNvPr id="60" name="Rectangle 59">
              <a:extLst>
                <a:ext uri="{FF2B5EF4-FFF2-40B4-BE49-F238E27FC236}">
                  <a16:creationId xmlns:a16="http://schemas.microsoft.com/office/drawing/2014/main" id="{3EC26FA8-4DB5-2D48-9C42-14C948B528F6}"/>
                </a:ext>
              </a:extLst>
            </p:cNvPr>
            <p:cNvSpPr/>
            <p:nvPr/>
          </p:nvSpPr>
          <p:spPr>
            <a:xfrm>
              <a:off x="48324" y="4615858"/>
              <a:ext cx="1316135" cy="41867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800" dirty="0"/>
                <a:t>Injector</a:t>
              </a:r>
            </a:p>
          </p:txBody>
        </p:sp>
        <p:sp>
          <p:nvSpPr>
            <p:cNvPr id="61" name="TextBox 60">
              <a:extLst>
                <a:ext uri="{FF2B5EF4-FFF2-40B4-BE49-F238E27FC236}">
                  <a16:creationId xmlns:a16="http://schemas.microsoft.com/office/drawing/2014/main" id="{11044255-EDC0-364A-AAE1-C8CD5FA1F66A}"/>
                </a:ext>
              </a:extLst>
            </p:cNvPr>
            <p:cNvSpPr txBox="1"/>
            <p:nvPr/>
          </p:nvSpPr>
          <p:spPr>
            <a:xfrm>
              <a:off x="-64059" y="5004000"/>
              <a:ext cx="2389693" cy="338554"/>
            </a:xfrm>
            <a:prstGeom prst="rect">
              <a:avLst/>
            </a:prstGeom>
            <a:noFill/>
          </p:spPr>
          <p:txBody>
            <a:bodyPr wrap="none" rtlCol="0">
              <a:spAutoFit/>
            </a:bodyPr>
            <a:lstStyle/>
            <a:p>
              <a:r>
                <a:rPr lang="en-US" sz="1600" i="1" dirty="0"/>
                <a:t>(June 2018 – August 2019)</a:t>
              </a:r>
            </a:p>
          </p:txBody>
        </p:sp>
        <p:grpSp>
          <p:nvGrpSpPr>
            <p:cNvPr id="62" name="Group 61">
              <a:extLst>
                <a:ext uri="{FF2B5EF4-FFF2-40B4-BE49-F238E27FC236}">
                  <a16:creationId xmlns:a16="http://schemas.microsoft.com/office/drawing/2014/main" id="{80842356-7C98-AB49-AB3A-99F27242F403}"/>
                </a:ext>
              </a:extLst>
            </p:cNvPr>
            <p:cNvGrpSpPr/>
            <p:nvPr/>
          </p:nvGrpSpPr>
          <p:grpSpPr>
            <a:xfrm>
              <a:off x="4901261" y="4651406"/>
              <a:ext cx="1038891" cy="373533"/>
              <a:chOff x="4073677" y="4651406"/>
              <a:chExt cx="1038891" cy="373533"/>
            </a:xfrm>
          </p:grpSpPr>
          <p:sp>
            <p:nvSpPr>
              <p:cNvPr id="64" name="Oval 63">
                <a:extLst>
                  <a:ext uri="{FF2B5EF4-FFF2-40B4-BE49-F238E27FC236}">
                    <a16:creationId xmlns:a16="http://schemas.microsoft.com/office/drawing/2014/main" id="{10826430-89E3-0048-8540-98B0E9F8BFF3}"/>
                  </a:ext>
                </a:extLst>
              </p:cNvPr>
              <p:cNvSpPr/>
              <p:nvPr/>
            </p:nvSpPr>
            <p:spPr>
              <a:xfrm>
                <a:off x="4073677" y="4651406"/>
                <a:ext cx="1002379" cy="373533"/>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800"/>
              </a:p>
            </p:txBody>
          </p:sp>
          <p:sp>
            <p:nvSpPr>
              <p:cNvPr id="65" name="TextBox 64">
                <a:extLst>
                  <a:ext uri="{FF2B5EF4-FFF2-40B4-BE49-F238E27FC236}">
                    <a16:creationId xmlns:a16="http://schemas.microsoft.com/office/drawing/2014/main" id="{8FE57131-5C19-8242-91ED-D8172BF41A31}"/>
                  </a:ext>
                </a:extLst>
              </p:cNvPr>
              <p:cNvSpPr txBox="1"/>
              <p:nvPr/>
            </p:nvSpPr>
            <p:spPr>
              <a:xfrm>
                <a:off x="4131411" y="4664025"/>
                <a:ext cx="981157" cy="338554"/>
              </a:xfrm>
              <a:prstGeom prst="rect">
                <a:avLst/>
              </a:prstGeom>
              <a:noFill/>
            </p:spPr>
            <p:txBody>
              <a:bodyPr wrap="square" rtlCol="0">
                <a:spAutoFit/>
              </a:bodyPr>
              <a:lstStyle/>
              <a:p>
                <a:r>
                  <a:rPr lang="fr-FR" sz="1600" dirty="0"/>
                  <a:t>0.1-1ms</a:t>
                </a:r>
              </a:p>
            </p:txBody>
          </p:sp>
        </p:grpSp>
        <p:sp>
          <p:nvSpPr>
            <p:cNvPr id="63" name="Rectangle 62">
              <a:extLst>
                <a:ext uri="{FF2B5EF4-FFF2-40B4-BE49-F238E27FC236}">
                  <a16:creationId xmlns:a16="http://schemas.microsoft.com/office/drawing/2014/main" id="{8B60495C-0D31-1E4F-9100-B9AF540351D6}"/>
                </a:ext>
              </a:extLst>
            </p:cNvPr>
            <p:cNvSpPr/>
            <p:nvPr/>
          </p:nvSpPr>
          <p:spPr>
            <a:xfrm>
              <a:off x="3613187" y="4606946"/>
              <a:ext cx="1251562" cy="42090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800" dirty="0" err="1"/>
                <a:t>D-Plate+BD</a:t>
              </a:r>
              <a:endParaRPr lang="en-US" sz="1800" dirty="0"/>
            </a:p>
          </p:txBody>
        </p:sp>
      </p:grpSp>
      <p:grpSp>
        <p:nvGrpSpPr>
          <p:cNvPr id="66" name="Group 65">
            <a:extLst>
              <a:ext uri="{FF2B5EF4-FFF2-40B4-BE49-F238E27FC236}">
                <a16:creationId xmlns:a16="http://schemas.microsoft.com/office/drawing/2014/main" id="{64668A87-F3BE-AA48-8AAB-2204209AB896}"/>
              </a:ext>
            </a:extLst>
          </p:cNvPr>
          <p:cNvGrpSpPr/>
          <p:nvPr/>
        </p:nvGrpSpPr>
        <p:grpSpPr>
          <a:xfrm>
            <a:off x="180000" y="3717032"/>
            <a:ext cx="5068107" cy="797522"/>
            <a:chOff x="-64059" y="3717032"/>
            <a:chExt cx="5068107" cy="797522"/>
          </a:xfrm>
        </p:grpSpPr>
        <p:grpSp>
          <p:nvGrpSpPr>
            <p:cNvPr id="67" name="Group 66">
              <a:extLst>
                <a:ext uri="{FF2B5EF4-FFF2-40B4-BE49-F238E27FC236}">
                  <a16:creationId xmlns:a16="http://schemas.microsoft.com/office/drawing/2014/main" id="{336E3D34-ADF0-8149-903C-86D4CA63B16B}"/>
                </a:ext>
              </a:extLst>
            </p:cNvPr>
            <p:cNvGrpSpPr/>
            <p:nvPr/>
          </p:nvGrpSpPr>
          <p:grpSpPr>
            <a:xfrm>
              <a:off x="48324" y="3717032"/>
              <a:ext cx="4955724" cy="465949"/>
              <a:chOff x="467972" y="5010982"/>
              <a:chExt cx="4955724" cy="465949"/>
            </a:xfrm>
          </p:grpSpPr>
          <p:sp>
            <p:nvSpPr>
              <p:cNvPr id="70" name="Rectangle 69">
                <a:extLst>
                  <a:ext uri="{FF2B5EF4-FFF2-40B4-BE49-F238E27FC236}">
                    <a16:creationId xmlns:a16="http://schemas.microsoft.com/office/drawing/2014/main" id="{1E9FCE25-0CA6-4844-B41A-208CA12AAD70}"/>
                  </a:ext>
                </a:extLst>
              </p:cNvPr>
              <p:cNvSpPr/>
              <p:nvPr/>
            </p:nvSpPr>
            <p:spPr>
              <a:xfrm>
                <a:off x="467972" y="5010982"/>
                <a:ext cx="1316135" cy="4659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Injector</a:t>
                </a:r>
              </a:p>
            </p:txBody>
          </p:sp>
          <p:sp>
            <p:nvSpPr>
              <p:cNvPr id="71" name="Oval 70">
                <a:extLst>
                  <a:ext uri="{FF2B5EF4-FFF2-40B4-BE49-F238E27FC236}">
                    <a16:creationId xmlns:a16="http://schemas.microsoft.com/office/drawing/2014/main" id="{C6AB0A19-242F-D148-8E43-14CA0EED9715}"/>
                  </a:ext>
                </a:extLst>
              </p:cNvPr>
              <p:cNvSpPr/>
              <p:nvPr/>
            </p:nvSpPr>
            <p:spPr>
              <a:xfrm>
                <a:off x="1895255" y="5010982"/>
                <a:ext cx="784448" cy="46594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72" name="TextBox 71">
                <a:extLst>
                  <a:ext uri="{FF2B5EF4-FFF2-40B4-BE49-F238E27FC236}">
                    <a16:creationId xmlns:a16="http://schemas.microsoft.com/office/drawing/2014/main" id="{185A8EA5-D767-4F4A-A4E8-B02FF5D6E980}"/>
                  </a:ext>
                </a:extLst>
              </p:cNvPr>
              <p:cNvSpPr txBox="1"/>
              <p:nvPr/>
            </p:nvSpPr>
            <p:spPr>
              <a:xfrm>
                <a:off x="2708529" y="5073698"/>
                <a:ext cx="2715167" cy="369332"/>
              </a:xfrm>
              <a:prstGeom prst="rect">
                <a:avLst/>
              </a:prstGeom>
              <a:noFill/>
            </p:spPr>
            <p:txBody>
              <a:bodyPr wrap="none" rtlCol="0">
                <a:spAutoFit/>
              </a:bodyPr>
              <a:lstStyle/>
              <a:p>
                <a:r>
                  <a:rPr lang="en-US" sz="1800" dirty="0"/>
                  <a:t>Diagnostic Box + </a:t>
                </a:r>
                <a:r>
                  <a:rPr lang="en-US" sz="1800" dirty="0" err="1"/>
                  <a:t>Beamstop</a:t>
                </a:r>
                <a:endParaRPr lang="en-US" sz="1800" dirty="0"/>
              </a:p>
            </p:txBody>
          </p:sp>
        </p:grpSp>
        <p:sp>
          <p:nvSpPr>
            <p:cNvPr id="68" name="TextBox 67">
              <a:extLst>
                <a:ext uri="{FF2B5EF4-FFF2-40B4-BE49-F238E27FC236}">
                  <a16:creationId xmlns:a16="http://schemas.microsoft.com/office/drawing/2014/main" id="{30359643-9AAC-5E42-89E2-79872BF7F567}"/>
                </a:ext>
              </a:extLst>
            </p:cNvPr>
            <p:cNvSpPr txBox="1"/>
            <p:nvPr/>
          </p:nvSpPr>
          <p:spPr>
            <a:xfrm>
              <a:off x="-64059" y="4176000"/>
              <a:ext cx="2009653" cy="338554"/>
            </a:xfrm>
            <a:prstGeom prst="rect">
              <a:avLst/>
            </a:prstGeom>
            <a:noFill/>
          </p:spPr>
          <p:txBody>
            <a:bodyPr wrap="none" rtlCol="0">
              <a:spAutoFit/>
            </a:bodyPr>
            <a:lstStyle/>
            <a:p>
              <a:r>
                <a:rPr lang="en-US" sz="1600" i="1" dirty="0"/>
                <a:t>(Apr.2015 - Aug.2017)</a:t>
              </a:r>
            </a:p>
          </p:txBody>
        </p:sp>
        <p:sp>
          <p:nvSpPr>
            <p:cNvPr id="69" name="TextBox 68">
              <a:extLst>
                <a:ext uri="{FF2B5EF4-FFF2-40B4-BE49-F238E27FC236}">
                  <a16:creationId xmlns:a16="http://schemas.microsoft.com/office/drawing/2014/main" id="{D6DE7E51-51C2-3747-8AD7-BC85C845AD5B}"/>
                </a:ext>
              </a:extLst>
            </p:cNvPr>
            <p:cNvSpPr txBox="1"/>
            <p:nvPr/>
          </p:nvSpPr>
          <p:spPr>
            <a:xfrm>
              <a:off x="1647649" y="3780692"/>
              <a:ext cx="584605" cy="338554"/>
            </a:xfrm>
            <a:prstGeom prst="rect">
              <a:avLst/>
            </a:prstGeom>
            <a:noFill/>
          </p:spPr>
          <p:txBody>
            <a:bodyPr wrap="square" rtlCol="0">
              <a:spAutoFit/>
            </a:bodyPr>
            <a:lstStyle/>
            <a:p>
              <a:r>
                <a:rPr lang="fr-FR" sz="1600" dirty="0"/>
                <a:t>CW</a:t>
              </a:r>
            </a:p>
          </p:txBody>
        </p:sp>
      </p:grpSp>
      <p:grpSp>
        <p:nvGrpSpPr>
          <p:cNvPr id="73" name="Group 72">
            <a:extLst>
              <a:ext uri="{FF2B5EF4-FFF2-40B4-BE49-F238E27FC236}">
                <a16:creationId xmlns:a16="http://schemas.microsoft.com/office/drawing/2014/main" id="{9E86C2EB-0A6C-B14F-84C1-94273DDA1939}"/>
              </a:ext>
            </a:extLst>
          </p:cNvPr>
          <p:cNvGrpSpPr/>
          <p:nvPr/>
        </p:nvGrpSpPr>
        <p:grpSpPr>
          <a:xfrm>
            <a:off x="292383" y="5446196"/>
            <a:ext cx="9115985" cy="431076"/>
            <a:chOff x="48324" y="5950252"/>
            <a:chExt cx="9115985" cy="431076"/>
          </a:xfrm>
        </p:grpSpPr>
        <p:grpSp>
          <p:nvGrpSpPr>
            <p:cNvPr id="74" name="Group 73">
              <a:extLst>
                <a:ext uri="{FF2B5EF4-FFF2-40B4-BE49-F238E27FC236}">
                  <a16:creationId xmlns:a16="http://schemas.microsoft.com/office/drawing/2014/main" id="{2716D908-A116-FC49-B919-B54614C0D7BE}"/>
                </a:ext>
              </a:extLst>
            </p:cNvPr>
            <p:cNvGrpSpPr/>
            <p:nvPr/>
          </p:nvGrpSpPr>
          <p:grpSpPr>
            <a:xfrm>
              <a:off x="3613187" y="5950252"/>
              <a:ext cx="5551122" cy="425684"/>
              <a:chOff x="2306205" y="5740887"/>
              <a:chExt cx="5551122" cy="425684"/>
            </a:xfrm>
          </p:grpSpPr>
          <p:sp>
            <p:nvSpPr>
              <p:cNvPr id="78" name="Rectangle 77">
                <a:extLst>
                  <a:ext uri="{FF2B5EF4-FFF2-40B4-BE49-F238E27FC236}">
                    <a16:creationId xmlns:a16="http://schemas.microsoft.com/office/drawing/2014/main" id="{B26A8D97-003D-7942-A9F3-A7917438C192}"/>
                  </a:ext>
                </a:extLst>
              </p:cNvPr>
              <p:cNvSpPr/>
              <p:nvPr/>
            </p:nvSpPr>
            <p:spPr>
              <a:xfrm>
                <a:off x="2306205" y="5783394"/>
                <a:ext cx="2847755" cy="379484"/>
              </a:xfrm>
              <a:prstGeom prst="rect">
                <a:avLst/>
              </a:prstGeom>
              <a:solidFill>
                <a:schemeClr val="accent6">
                  <a:lumMod val="75000"/>
                  <a:lumOff val="2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800" dirty="0"/>
                  <a:t>Drift line + HEBT/D-Plate</a:t>
                </a:r>
              </a:p>
            </p:txBody>
          </p:sp>
          <p:sp>
            <p:nvSpPr>
              <p:cNvPr id="79" name="Oval 78">
                <a:extLst>
                  <a:ext uri="{FF2B5EF4-FFF2-40B4-BE49-F238E27FC236}">
                    <a16:creationId xmlns:a16="http://schemas.microsoft.com/office/drawing/2014/main" id="{A0AACF73-3E5B-C04E-8725-718F2D267CB7}"/>
                  </a:ext>
                </a:extLst>
              </p:cNvPr>
              <p:cNvSpPr/>
              <p:nvPr/>
            </p:nvSpPr>
            <p:spPr>
              <a:xfrm>
                <a:off x="5190472" y="5783394"/>
                <a:ext cx="836703" cy="38317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800"/>
              </a:p>
            </p:txBody>
          </p:sp>
          <p:sp>
            <p:nvSpPr>
              <p:cNvPr id="80" name="TextBox 79">
                <a:extLst>
                  <a:ext uri="{FF2B5EF4-FFF2-40B4-BE49-F238E27FC236}">
                    <a16:creationId xmlns:a16="http://schemas.microsoft.com/office/drawing/2014/main" id="{C232857D-AD46-4B45-8319-4AC3ABA33581}"/>
                  </a:ext>
                </a:extLst>
              </p:cNvPr>
              <p:cNvSpPr txBox="1"/>
              <p:nvPr/>
            </p:nvSpPr>
            <p:spPr>
              <a:xfrm>
                <a:off x="6016759" y="5740887"/>
                <a:ext cx="1840568" cy="369332"/>
              </a:xfrm>
              <a:prstGeom prst="rect">
                <a:avLst/>
              </a:prstGeom>
              <a:noFill/>
            </p:spPr>
            <p:txBody>
              <a:bodyPr wrap="none" rtlCol="0">
                <a:spAutoFit/>
              </a:bodyPr>
              <a:lstStyle/>
              <a:p>
                <a:r>
                  <a:rPr lang="en-US" sz="1800" dirty="0"/>
                  <a:t>Final Beam Dump</a:t>
                </a:r>
              </a:p>
            </p:txBody>
          </p:sp>
        </p:grpSp>
        <p:sp>
          <p:nvSpPr>
            <p:cNvPr id="75" name="Rectangle 74">
              <a:extLst>
                <a:ext uri="{FF2B5EF4-FFF2-40B4-BE49-F238E27FC236}">
                  <a16:creationId xmlns:a16="http://schemas.microsoft.com/office/drawing/2014/main" id="{38BBCBB5-D517-B549-A86A-EED14543BB76}"/>
                </a:ext>
              </a:extLst>
            </p:cNvPr>
            <p:cNvSpPr/>
            <p:nvPr/>
          </p:nvSpPr>
          <p:spPr>
            <a:xfrm>
              <a:off x="1475607" y="5992759"/>
              <a:ext cx="2016224" cy="385475"/>
            </a:xfrm>
            <a:prstGeom prst="rect">
              <a:avLst/>
            </a:prstGeom>
            <a:solidFill>
              <a:schemeClr val="accent6">
                <a:lumMod val="75000"/>
                <a:lumOff val="2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800" dirty="0"/>
                <a:t>RFQ + MEBT</a:t>
              </a:r>
            </a:p>
          </p:txBody>
        </p:sp>
        <p:sp>
          <p:nvSpPr>
            <p:cNvPr id="76" name="Rectangle 75">
              <a:extLst>
                <a:ext uri="{FF2B5EF4-FFF2-40B4-BE49-F238E27FC236}">
                  <a16:creationId xmlns:a16="http://schemas.microsoft.com/office/drawing/2014/main" id="{B8187DC0-57F8-2142-8A5D-29FAFB3E4105}"/>
                </a:ext>
              </a:extLst>
            </p:cNvPr>
            <p:cNvSpPr/>
            <p:nvPr/>
          </p:nvSpPr>
          <p:spPr>
            <a:xfrm>
              <a:off x="48324" y="5992759"/>
              <a:ext cx="1316135" cy="388569"/>
            </a:xfrm>
            <a:prstGeom prst="rect">
              <a:avLst/>
            </a:prstGeom>
            <a:solidFill>
              <a:schemeClr val="accent6">
                <a:lumMod val="75000"/>
                <a:lumOff val="2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800" dirty="0"/>
                <a:t>Injector</a:t>
              </a:r>
            </a:p>
          </p:txBody>
        </p:sp>
        <p:sp>
          <p:nvSpPr>
            <p:cNvPr id="77" name="TextBox 76">
              <a:extLst>
                <a:ext uri="{FF2B5EF4-FFF2-40B4-BE49-F238E27FC236}">
                  <a16:creationId xmlns:a16="http://schemas.microsoft.com/office/drawing/2014/main" id="{E5DEED53-AA6E-5D46-AC2E-2D94E032D4D9}"/>
                </a:ext>
              </a:extLst>
            </p:cNvPr>
            <p:cNvSpPr txBox="1"/>
            <p:nvPr/>
          </p:nvSpPr>
          <p:spPr>
            <a:xfrm>
              <a:off x="6444208" y="6022454"/>
              <a:ext cx="961981" cy="338554"/>
            </a:xfrm>
            <a:prstGeom prst="rect">
              <a:avLst/>
            </a:prstGeom>
            <a:noFill/>
          </p:spPr>
          <p:txBody>
            <a:bodyPr wrap="square" rtlCol="0">
              <a:spAutoFit/>
            </a:bodyPr>
            <a:lstStyle/>
            <a:p>
              <a:r>
                <a:rPr lang="fr-FR" sz="1600" dirty="0"/>
                <a:t>1ms-CW</a:t>
              </a:r>
            </a:p>
          </p:txBody>
        </p:sp>
      </p:grpSp>
      <p:sp>
        <p:nvSpPr>
          <p:cNvPr id="81" name="TextBox 80">
            <a:extLst>
              <a:ext uri="{FF2B5EF4-FFF2-40B4-BE49-F238E27FC236}">
                <a16:creationId xmlns:a16="http://schemas.microsoft.com/office/drawing/2014/main" id="{EFB0ABF8-DBD9-9F42-9D8D-EBFCE3891382}"/>
              </a:ext>
            </a:extLst>
          </p:cNvPr>
          <p:cNvSpPr txBox="1"/>
          <p:nvPr/>
        </p:nvSpPr>
        <p:spPr>
          <a:xfrm>
            <a:off x="7644680" y="2220830"/>
            <a:ext cx="2691378" cy="584775"/>
          </a:xfrm>
          <a:prstGeom prst="rect">
            <a:avLst/>
          </a:prstGeom>
          <a:noFill/>
        </p:spPr>
        <p:txBody>
          <a:bodyPr wrap="none" rtlCol="0">
            <a:spAutoFit/>
          </a:bodyPr>
          <a:lstStyle/>
          <a:p>
            <a:r>
              <a:rPr lang="en-GB" sz="1600" b="1" dirty="0">
                <a:solidFill>
                  <a:srgbClr val="FF0000"/>
                </a:solidFill>
                <a:effectLst>
                  <a:outerShdw blurRad="38100" dist="38100" dir="2700000" algn="tl">
                    <a:srgbClr val="000000">
                      <a:alpha val="43137"/>
                    </a:srgbClr>
                  </a:outerShdw>
                </a:effectLst>
              </a:rPr>
              <a:t>9 MeV - 125 mA</a:t>
            </a:r>
          </a:p>
          <a:p>
            <a:r>
              <a:rPr lang="en-GB" sz="1600" b="1" dirty="0">
                <a:solidFill>
                  <a:srgbClr val="0070C0"/>
                </a:solidFill>
                <a:effectLst>
                  <a:outerShdw blurRad="38100" dist="38100" dir="2700000" algn="tl">
                    <a:srgbClr val="000000">
                      <a:alpha val="43137"/>
                    </a:srgbClr>
                  </a:outerShdw>
                </a:effectLst>
              </a:rPr>
              <a:t>1.125 MW – low and  high DC</a:t>
            </a:r>
          </a:p>
        </p:txBody>
      </p:sp>
      <p:sp>
        <p:nvSpPr>
          <p:cNvPr id="82" name="TextBox 81">
            <a:extLst>
              <a:ext uri="{FF2B5EF4-FFF2-40B4-BE49-F238E27FC236}">
                <a16:creationId xmlns:a16="http://schemas.microsoft.com/office/drawing/2014/main" id="{A7E3F341-BFFF-6945-9CEE-CC2199842C6E}"/>
              </a:ext>
            </a:extLst>
          </p:cNvPr>
          <p:cNvSpPr txBox="1"/>
          <p:nvPr/>
        </p:nvSpPr>
        <p:spPr>
          <a:xfrm>
            <a:off x="4543778" y="1794374"/>
            <a:ext cx="1050288" cy="369332"/>
          </a:xfrm>
          <a:prstGeom prst="rect">
            <a:avLst/>
          </a:prstGeom>
          <a:noFill/>
        </p:spPr>
        <p:txBody>
          <a:bodyPr wrap="none" rtlCol="0">
            <a:spAutoFit/>
          </a:bodyPr>
          <a:lstStyle>
            <a:defPPr>
              <a:defRPr lang="en-US"/>
            </a:defPPr>
            <a:lvl1pPr>
              <a:defRPr b="1">
                <a:ln w="0">
                  <a:noFill/>
                </a:ln>
                <a:effectLst>
                  <a:outerShdw blurRad="38100" dist="19050" dir="2700000" algn="tl" rotWithShape="0">
                    <a:schemeClr val="dk1">
                      <a:alpha val="40000"/>
                    </a:schemeClr>
                  </a:outerShdw>
                </a:effectLst>
              </a:defRPr>
            </a:lvl1pPr>
          </a:lstStyle>
          <a:p>
            <a:r>
              <a:rPr lang="en-US" sz="1800" dirty="0">
                <a:ln>
                  <a:noFill/>
                </a:ln>
                <a:solidFill>
                  <a:schemeClr val="accent5"/>
                </a:solidFill>
                <a:effectLst/>
              </a:rPr>
              <a:t>Phase B+</a:t>
            </a:r>
          </a:p>
        </p:txBody>
      </p:sp>
      <p:sp>
        <p:nvSpPr>
          <p:cNvPr id="83" name="TextBox 82">
            <a:extLst>
              <a:ext uri="{FF2B5EF4-FFF2-40B4-BE49-F238E27FC236}">
                <a16:creationId xmlns:a16="http://schemas.microsoft.com/office/drawing/2014/main" id="{F22B2F34-60CB-4E43-8334-08481271B58F}"/>
              </a:ext>
            </a:extLst>
          </p:cNvPr>
          <p:cNvSpPr txBox="1"/>
          <p:nvPr/>
        </p:nvSpPr>
        <p:spPr>
          <a:xfrm>
            <a:off x="3108175" y="1578560"/>
            <a:ext cx="934871" cy="369332"/>
          </a:xfrm>
          <a:prstGeom prst="rect">
            <a:avLst/>
          </a:prstGeom>
          <a:noFill/>
        </p:spPr>
        <p:txBody>
          <a:bodyPr wrap="none" rtlCol="0">
            <a:spAutoFit/>
          </a:bodyPr>
          <a:lstStyle>
            <a:defPPr>
              <a:defRPr lang="en-US"/>
            </a:defPPr>
            <a:lvl1pPr>
              <a:defRPr b="1">
                <a:ln w="0">
                  <a:noFill/>
                </a:ln>
                <a:effectLst>
                  <a:outerShdw blurRad="38100" dist="19050" dir="2700000" algn="tl" rotWithShape="0">
                    <a:schemeClr val="dk1">
                      <a:alpha val="40000"/>
                    </a:schemeClr>
                  </a:outerShdw>
                </a:effectLst>
              </a:defRPr>
            </a:lvl1pPr>
          </a:lstStyle>
          <a:p>
            <a:r>
              <a:rPr lang="en-US" sz="1800" dirty="0">
                <a:ln>
                  <a:noFill/>
                </a:ln>
                <a:solidFill>
                  <a:schemeClr val="accent3">
                    <a:lumMod val="75000"/>
                  </a:schemeClr>
                </a:solidFill>
                <a:effectLst/>
              </a:rPr>
              <a:t>Phase B</a:t>
            </a:r>
          </a:p>
        </p:txBody>
      </p:sp>
      <p:sp>
        <p:nvSpPr>
          <p:cNvPr id="84" name="TextBox 83">
            <a:extLst>
              <a:ext uri="{FF2B5EF4-FFF2-40B4-BE49-F238E27FC236}">
                <a16:creationId xmlns:a16="http://schemas.microsoft.com/office/drawing/2014/main" id="{C165D440-53A4-2A46-A84C-2EB2A2DAFC9B}"/>
              </a:ext>
            </a:extLst>
          </p:cNvPr>
          <p:cNvSpPr txBox="1"/>
          <p:nvPr/>
        </p:nvSpPr>
        <p:spPr>
          <a:xfrm>
            <a:off x="1392368" y="1216729"/>
            <a:ext cx="944489" cy="369332"/>
          </a:xfrm>
          <a:prstGeom prst="rect">
            <a:avLst/>
          </a:prstGeom>
          <a:noFill/>
        </p:spPr>
        <p:txBody>
          <a:bodyPr wrap="none" rtlCol="0">
            <a:spAutoFit/>
          </a:bodyPr>
          <a:lstStyle/>
          <a:p>
            <a:r>
              <a:rPr lang="en-US" sz="1800" b="1" dirty="0">
                <a:solidFill>
                  <a:schemeClr val="accent1"/>
                </a:solidFill>
              </a:rPr>
              <a:t>Phase A</a:t>
            </a:r>
          </a:p>
        </p:txBody>
      </p:sp>
      <p:sp>
        <p:nvSpPr>
          <p:cNvPr id="85" name="TextBox 84">
            <a:extLst>
              <a:ext uri="{FF2B5EF4-FFF2-40B4-BE49-F238E27FC236}">
                <a16:creationId xmlns:a16="http://schemas.microsoft.com/office/drawing/2014/main" id="{D3CF1DB5-55D5-1C46-B444-87C72782C1BF}"/>
              </a:ext>
            </a:extLst>
          </p:cNvPr>
          <p:cNvSpPr txBox="1"/>
          <p:nvPr/>
        </p:nvSpPr>
        <p:spPr>
          <a:xfrm>
            <a:off x="2013761" y="764704"/>
            <a:ext cx="8164479" cy="400110"/>
          </a:xfrm>
          <a:prstGeom prst="rect">
            <a:avLst/>
          </a:prstGeom>
          <a:noFill/>
        </p:spPr>
        <p:txBody>
          <a:bodyPr wrap="none" rtlCol="0">
            <a:spAutoFit/>
          </a:bodyPr>
          <a:lstStyle>
            <a:defPPr>
              <a:defRPr lang="en-US"/>
            </a:defPPr>
            <a:lvl1pPr>
              <a:defRPr b="1">
                <a:ln w="0">
                  <a:noFill/>
                </a:ln>
                <a:effectLst>
                  <a:outerShdw blurRad="38100" dist="19050" dir="2700000" algn="tl" rotWithShape="0">
                    <a:schemeClr val="dk1">
                      <a:alpha val="40000"/>
                    </a:schemeClr>
                  </a:outerShdw>
                </a:effectLst>
              </a:defRPr>
            </a:lvl1pPr>
          </a:lstStyle>
          <a:p>
            <a:r>
              <a:rPr lang="en-US" sz="2000" dirty="0">
                <a:ln>
                  <a:noFill/>
                </a:ln>
                <a:solidFill>
                  <a:srgbClr val="0000CC"/>
                </a:solidFill>
                <a:effectLst/>
              </a:rPr>
              <a:t>4 configurations tested in 5 main phases to validate the LIPAc performances</a:t>
            </a:r>
          </a:p>
        </p:txBody>
      </p:sp>
      <p:sp>
        <p:nvSpPr>
          <p:cNvPr id="44" name="TextBox 43">
            <a:extLst>
              <a:ext uri="{FF2B5EF4-FFF2-40B4-BE49-F238E27FC236}">
                <a16:creationId xmlns:a16="http://schemas.microsoft.com/office/drawing/2014/main" id="{209F968B-5E11-0B4B-8F54-D66AF090116B}"/>
              </a:ext>
            </a:extLst>
          </p:cNvPr>
          <p:cNvSpPr txBox="1"/>
          <p:nvPr/>
        </p:nvSpPr>
        <p:spPr>
          <a:xfrm rot="19409522">
            <a:off x="8603075" y="2701731"/>
            <a:ext cx="4022011" cy="830997"/>
          </a:xfrm>
          <a:prstGeom prst="rect">
            <a:avLst/>
          </a:prstGeom>
          <a:noFill/>
        </p:spPr>
        <p:txBody>
          <a:bodyPr wrap="square" rtlCol="0">
            <a:spAutoFit/>
          </a:bodyPr>
          <a:lstStyle/>
          <a:p>
            <a:pPr algn="ctr"/>
            <a:r>
              <a:rPr lang="fr-FR" sz="4800" b="1" dirty="0">
                <a:ln w="22225">
                  <a:solidFill>
                    <a:schemeClr val="accent2"/>
                  </a:solidFill>
                  <a:prstDash val="solid"/>
                </a:ln>
                <a:solidFill>
                  <a:schemeClr val="accent2">
                    <a:lumMod val="40000"/>
                    <a:lumOff val="60000"/>
                  </a:schemeClr>
                </a:solidFill>
              </a:rPr>
              <a:t>FINALE STAGE</a:t>
            </a:r>
          </a:p>
        </p:txBody>
      </p:sp>
    </p:spTree>
    <p:extLst>
      <p:ext uri="{BB962C8B-B14F-4D97-AF65-F5344CB8AC3E}">
        <p14:creationId xmlns:p14="http://schemas.microsoft.com/office/powerpoint/2010/main" val="21076666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2548AFC-225D-6347-AEDC-234383C6EEF0}"/>
              </a:ext>
            </a:extLst>
          </p:cNvPr>
          <p:cNvSpPr>
            <a:spLocks noGrp="1"/>
          </p:cNvSpPr>
          <p:nvPr>
            <p:ph type="dt" sz="half" idx="10"/>
          </p:nvPr>
        </p:nvSpPr>
        <p:spPr/>
        <p:txBody>
          <a:bodyPr/>
          <a:lstStyle/>
          <a:p>
            <a:r>
              <a:rPr lang="en-US"/>
              <a:t>11/11/2019</a:t>
            </a:r>
            <a:endParaRPr lang="en-US" dirty="0"/>
          </a:p>
        </p:txBody>
      </p:sp>
      <p:sp>
        <p:nvSpPr>
          <p:cNvPr id="4" name="Footer Placeholder 3">
            <a:extLst>
              <a:ext uri="{FF2B5EF4-FFF2-40B4-BE49-F238E27FC236}">
                <a16:creationId xmlns:a16="http://schemas.microsoft.com/office/drawing/2014/main" id="{F6786EE3-C0EE-5541-BD6B-4C3D85F5AF08}"/>
              </a:ext>
            </a:extLst>
          </p:cNvPr>
          <p:cNvSpPr>
            <a:spLocks noGrp="1"/>
          </p:cNvSpPr>
          <p:nvPr>
            <p:ph type="ftr" sz="quarter" idx="11"/>
          </p:nvPr>
        </p:nvSpPr>
        <p:spPr/>
        <p:txBody>
          <a:bodyPr/>
          <a:lstStyle/>
          <a:p>
            <a:r>
              <a:rPr lang="en-US"/>
              <a:t>LIPAc ARW2019</a:t>
            </a:r>
          </a:p>
        </p:txBody>
      </p:sp>
      <p:sp>
        <p:nvSpPr>
          <p:cNvPr id="8" name="CuadroTexto 5">
            <a:extLst>
              <a:ext uri="{FF2B5EF4-FFF2-40B4-BE49-F238E27FC236}">
                <a16:creationId xmlns:a16="http://schemas.microsoft.com/office/drawing/2014/main" id="{A2D4F1BC-ED17-0C43-B4AF-FDA29284B515}"/>
              </a:ext>
            </a:extLst>
          </p:cNvPr>
          <p:cNvSpPr txBox="1"/>
          <p:nvPr/>
        </p:nvSpPr>
        <p:spPr>
          <a:xfrm>
            <a:off x="1631504" y="-7156"/>
            <a:ext cx="8928992" cy="586593"/>
          </a:xfrm>
          <a:prstGeom prst="rect">
            <a:avLst/>
          </a:prstGeom>
          <a:noFill/>
          <a:effectLst/>
        </p:spPr>
        <p:txBody>
          <a:bodyPr wrap="square" lIns="90000" tIns="72000" rIns="90000" bIns="0" rtlCol="0" anchor="ctr" anchorCtr="1">
            <a:normAutofit fontScale="77500" lnSpcReduction="20000"/>
          </a:bodyPr>
          <a:lstStyle/>
          <a:p>
            <a:r>
              <a:rPr lang="en-US" sz="5333" b="1" dirty="0">
                <a:solidFill>
                  <a:srgbClr val="0070C0"/>
                </a:solidFill>
                <a:ea typeface="Gill Sans Nova Book" panose="020B0502020204020203" pitchFamily="34" charset="-128"/>
                <a:cs typeface="Gill Sans Nova Book" panose="020B0502020204020203" pitchFamily="34" charset="-128"/>
              </a:rPr>
              <a:t>Impact on LIPAc Operation</a:t>
            </a:r>
          </a:p>
        </p:txBody>
      </p:sp>
      <p:sp>
        <p:nvSpPr>
          <p:cNvPr id="5" name="CuadroTexto 22">
            <a:extLst>
              <a:ext uri="{FF2B5EF4-FFF2-40B4-BE49-F238E27FC236}">
                <a16:creationId xmlns:a16="http://schemas.microsoft.com/office/drawing/2014/main" id="{790C9968-BB7F-6A40-A5A9-C9CB26D286A9}"/>
              </a:ext>
            </a:extLst>
          </p:cNvPr>
          <p:cNvSpPr txBox="1"/>
          <p:nvPr/>
        </p:nvSpPr>
        <p:spPr>
          <a:xfrm>
            <a:off x="365448" y="1560269"/>
            <a:ext cx="11449272" cy="5109091"/>
          </a:xfrm>
          <a:prstGeom prst="rect">
            <a:avLst/>
          </a:prstGeom>
          <a:noFill/>
        </p:spPr>
        <p:txBody>
          <a:bodyPr wrap="square" rtlCol="0" anchor="t" anchorCtr="0">
            <a:spAutoFit/>
          </a:bodyPr>
          <a:lstStyle>
            <a:defPPr>
              <a:defRPr lang="en-US"/>
            </a:defPPr>
            <a:lvl1pPr>
              <a:defRPr sz="4267">
                <a:solidFill>
                  <a:srgbClr val="002060"/>
                </a:solidFill>
                <a:latin typeface="Helvetica" pitchFamily="2" charset="0"/>
                <a:ea typeface="Gill Sans Nova Book" panose="020B0502020204020203" pitchFamily="34" charset="-128"/>
                <a:cs typeface="Gill Sans Nova Book" panose="020B0502020204020203" pitchFamily="34" charset="-128"/>
              </a:defRPr>
            </a:lvl1pPr>
          </a:lstStyle>
          <a:p>
            <a:pPr marL="763588" indent="-666750" algn="just">
              <a:spcBef>
                <a:spcPts val="1200"/>
              </a:spcBef>
              <a:buFont typeface="Apple Color Emoji" pitchFamily="2" charset="0"/>
              <a:buChar char="☑️"/>
            </a:pPr>
            <a:r>
              <a:rPr lang="en-US" sz="2400" dirty="0">
                <a:latin typeface="+mj-lt"/>
              </a:rPr>
              <a:t>Injector commissioning: Started in Nov. 2014 and completed Aug. 2017 thanks to deep maintenance and design change performed in Sept. 2016 (i.e. First maintenance plan issued, Realignment of the accelerator column, Design check of the electrode),</a:t>
            </a:r>
          </a:p>
          <a:p>
            <a:pPr marL="96838" algn="just"/>
            <a:r>
              <a:rPr lang="en-US" sz="2400" dirty="0">
                <a:solidFill>
                  <a:srgbClr val="C00000"/>
                </a:solidFill>
                <a:latin typeface="+mj-lt"/>
                <a:sym typeface="Wingdings" pitchFamily="2" charset="2"/>
              </a:rPr>
              <a:t>	 Emergency, corrective &amp; regulatory maintenance</a:t>
            </a:r>
            <a:endParaRPr lang="en-US" sz="2400" dirty="0">
              <a:solidFill>
                <a:srgbClr val="C00000"/>
              </a:solidFill>
              <a:latin typeface="+mj-lt"/>
            </a:endParaRPr>
          </a:p>
          <a:p>
            <a:pPr marL="763588" indent="-666750" algn="just">
              <a:spcBef>
                <a:spcPts val="1200"/>
              </a:spcBef>
              <a:buFont typeface="Apple Color Emoji" pitchFamily="2" charset="0"/>
              <a:buChar char="☑️"/>
            </a:pPr>
            <a:r>
              <a:rPr lang="en-US" sz="2400" dirty="0">
                <a:latin typeface="+mj-lt"/>
              </a:rPr>
              <a:t>First beam commissioning campaign in 2018  (H+) impacted by the availability of the RF system,</a:t>
            </a:r>
          </a:p>
          <a:p>
            <a:pPr marL="96838" algn="just"/>
            <a:r>
              <a:rPr lang="en-US" sz="2400" dirty="0">
                <a:solidFill>
                  <a:srgbClr val="C00000"/>
                </a:solidFill>
                <a:latin typeface="+mj-lt"/>
                <a:sym typeface="Wingdings" pitchFamily="2" charset="2"/>
              </a:rPr>
              <a:t>	 Emergency &amp; regulatory maintenance</a:t>
            </a:r>
            <a:endParaRPr lang="en-US" sz="2400" dirty="0">
              <a:solidFill>
                <a:srgbClr val="C00000"/>
              </a:solidFill>
              <a:latin typeface="+mj-lt"/>
            </a:endParaRPr>
          </a:p>
          <a:p>
            <a:pPr marL="763588" indent="-666750" algn="just">
              <a:spcBef>
                <a:spcPts val="1200"/>
              </a:spcBef>
              <a:buFont typeface="Apple Color Emoji" pitchFamily="2" charset="0"/>
              <a:buChar char="☑️"/>
            </a:pPr>
            <a:r>
              <a:rPr lang="en-US" sz="2400" dirty="0">
                <a:latin typeface="+mj-lt"/>
              </a:rPr>
              <a:t>Second beam commissioning campaign in 2019 (H+ &amp; D+) was more effective thanks to the maintenance activities of some key equipment but not yet satisfactory,</a:t>
            </a:r>
          </a:p>
          <a:p>
            <a:pPr marL="96838" algn="just"/>
            <a:r>
              <a:rPr lang="en-US" sz="2400" dirty="0">
                <a:solidFill>
                  <a:srgbClr val="C00000"/>
                </a:solidFill>
                <a:latin typeface="+mj-lt"/>
                <a:sym typeface="Wingdings" pitchFamily="2" charset="2"/>
              </a:rPr>
              <a:t>	</a:t>
            </a:r>
            <a:r>
              <a:rPr lang="en-US" sz="2400" dirty="0">
                <a:latin typeface="+mj-lt"/>
                <a:sym typeface="Wingdings" pitchFamily="2" charset="2"/>
              </a:rPr>
              <a:t> </a:t>
            </a:r>
            <a:r>
              <a:rPr lang="en-US" sz="2400" dirty="0">
                <a:solidFill>
                  <a:srgbClr val="C00000"/>
                </a:solidFill>
                <a:latin typeface="+mj-lt"/>
                <a:sym typeface="Wingdings" pitchFamily="2" charset="2"/>
              </a:rPr>
              <a:t>Emergency, predictive, corrective, conditioned based, regulatory maintenance</a:t>
            </a:r>
            <a:endParaRPr lang="en-US" sz="2400" dirty="0">
              <a:solidFill>
                <a:srgbClr val="C00000"/>
              </a:solidFill>
              <a:latin typeface="+mj-lt"/>
            </a:endParaRPr>
          </a:p>
          <a:p>
            <a:pPr marL="96838" algn="ctr">
              <a:spcBef>
                <a:spcPts val="1200"/>
              </a:spcBef>
            </a:pPr>
            <a:r>
              <a:rPr lang="en-US" sz="2400" dirty="0">
                <a:latin typeface="+mj-lt"/>
                <a:sym typeface="Wingdings" pitchFamily="2" charset="2"/>
              </a:rPr>
              <a:t> </a:t>
            </a:r>
            <a:r>
              <a:rPr lang="en-US" sz="3200" b="1" dirty="0">
                <a:solidFill>
                  <a:srgbClr val="FF0000"/>
                </a:solidFill>
                <a:latin typeface="+mj-lt"/>
                <a:sym typeface="Wingdings" pitchFamily="2" charset="2"/>
              </a:rPr>
              <a:t>Importance of having a full and detailed maintenance plan!</a:t>
            </a:r>
            <a:endParaRPr lang="en-US" sz="3200" b="1" dirty="0">
              <a:solidFill>
                <a:srgbClr val="FF0000"/>
              </a:solidFill>
              <a:latin typeface="+mj-lt"/>
            </a:endParaRPr>
          </a:p>
        </p:txBody>
      </p:sp>
      <p:sp>
        <p:nvSpPr>
          <p:cNvPr id="6" name="CuadroTexto 4">
            <a:extLst>
              <a:ext uri="{FF2B5EF4-FFF2-40B4-BE49-F238E27FC236}">
                <a16:creationId xmlns:a16="http://schemas.microsoft.com/office/drawing/2014/main" id="{22CF255D-50B1-2D49-A3EA-6469CC35E49F}"/>
              </a:ext>
            </a:extLst>
          </p:cNvPr>
          <p:cNvSpPr txBox="1"/>
          <p:nvPr/>
        </p:nvSpPr>
        <p:spPr>
          <a:xfrm>
            <a:off x="251520" y="548680"/>
            <a:ext cx="11677128" cy="954107"/>
          </a:xfrm>
          <a:prstGeom prst="rect">
            <a:avLst/>
          </a:prstGeom>
          <a:noFill/>
        </p:spPr>
        <p:txBody>
          <a:bodyPr wrap="square" rtlCol="0" anchor="ctr">
            <a:spAutoFit/>
          </a:bodyPr>
          <a:lstStyle/>
          <a:p>
            <a:pPr algn="just"/>
            <a:r>
              <a:rPr lang="en-US" sz="2800" dirty="0">
                <a:solidFill>
                  <a:srgbClr val="002060"/>
                </a:solidFill>
                <a:ea typeface="Gill Sans Nova Book" panose="020B0502020204020203" pitchFamily="34" charset="-128"/>
                <a:cs typeface="Gill Sans Nova Book" panose="020B0502020204020203" pitchFamily="34" charset="-128"/>
              </a:rPr>
              <a:t>The lack of maintenance has a serious impact on the reliability of the LIPAc and the schedule: </a:t>
            </a:r>
          </a:p>
        </p:txBody>
      </p:sp>
    </p:spTree>
    <p:extLst>
      <p:ext uri="{BB962C8B-B14F-4D97-AF65-F5344CB8AC3E}">
        <p14:creationId xmlns:p14="http://schemas.microsoft.com/office/powerpoint/2010/main" val="111443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heckerboard(across)">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checkerboard(across)">
                                      <p:cBhvr>
                                        <p:cTn id="15" dur="500"/>
                                        <p:tgtEl>
                                          <p:spTgt spid="5">
                                            <p:txEl>
                                              <p:pRg st="2" end="2"/>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checkerboard(across)">
                                      <p:cBhvr>
                                        <p:cTn id="18" dur="5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checkerboard(across)">
                                      <p:cBhvr>
                                        <p:cTn id="23" dur="500"/>
                                        <p:tgtEl>
                                          <p:spTgt spid="5">
                                            <p:txEl>
                                              <p:pRg st="4" end="4"/>
                                            </p:txEl>
                                          </p:spTgt>
                                        </p:tgtEl>
                                      </p:cBhvr>
                                    </p:animEffect>
                                  </p:childTnLst>
                                </p:cTn>
                              </p:par>
                              <p:par>
                                <p:cTn id="24" presetID="5" presetClass="entr" presetSubtype="10" fill="hold" nodeType="with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checkerboard(across)">
                                      <p:cBhvr>
                                        <p:cTn id="26" dur="500"/>
                                        <p:tgtEl>
                                          <p:spTgt spid="5">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checkerboard(across)">
                                      <p:cBhvr>
                                        <p:cTn id="31"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2548AFC-225D-6347-AEDC-234383C6EEF0}"/>
              </a:ext>
            </a:extLst>
          </p:cNvPr>
          <p:cNvSpPr>
            <a:spLocks noGrp="1"/>
          </p:cNvSpPr>
          <p:nvPr>
            <p:ph type="dt" sz="half" idx="10"/>
          </p:nvPr>
        </p:nvSpPr>
        <p:spPr/>
        <p:txBody>
          <a:bodyPr/>
          <a:lstStyle/>
          <a:p>
            <a:r>
              <a:rPr lang="en-US"/>
              <a:t>11/11/2019</a:t>
            </a:r>
            <a:endParaRPr lang="en-US" dirty="0"/>
          </a:p>
        </p:txBody>
      </p:sp>
      <p:sp>
        <p:nvSpPr>
          <p:cNvPr id="4" name="Footer Placeholder 3">
            <a:extLst>
              <a:ext uri="{FF2B5EF4-FFF2-40B4-BE49-F238E27FC236}">
                <a16:creationId xmlns:a16="http://schemas.microsoft.com/office/drawing/2014/main" id="{F6786EE3-C0EE-5541-BD6B-4C3D85F5AF08}"/>
              </a:ext>
            </a:extLst>
          </p:cNvPr>
          <p:cNvSpPr>
            <a:spLocks noGrp="1"/>
          </p:cNvSpPr>
          <p:nvPr>
            <p:ph type="ftr" sz="quarter" idx="11"/>
          </p:nvPr>
        </p:nvSpPr>
        <p:spPr/>
        <p:txBody>
          <a:bodyPr/>
          <a:lstStyle/>
          <a:p>
            <a:r>
              <a:rPr lang="en-US"/>
              <a:t>LIPAc ARW2019</a:t>
            </a:r>
          </a:p>
        </p:txBody>
      </p:sp>
      <p:sp>
        <p:nvSpPr>
          <p:cNvPr id="8" name="CuadroTexto 5">
            <a:extLst>
              <a:ext uri="{FF2B5EF4-FFF2-40B4-BE49-F238E27FC236}">
                <a16:creationId xmlns:a16="http://schemas.microsoft.com/office/drawing/2014/main" id="{A2D4F1BC-ED17-0C43-B4AF-FDA29284B515}"/>
              </a:ext>
            </a:extLst>
          </p:cNvPr>
          <p:cNvSpPr txBox="1"/>
          <p:nvPr/>
        </p:nvSpPr>
        <p:spPr>
          <a:xfrm>
            <a:off x="1631504" y="-7156"/>
            <a:ext cx="8928992" cy="586593"/>
          </a:xfrm>
          <a:prstGeom prst="rect">
            <a:avLst/>
          </a:prstGeom>
          <a:noFill/>
          <a:effectLst/>
        </p:spPr>
        <p:txBody>
          <a:bodyPr wrap="square" lIns="90000" tIns="72000" rIns="90000" bIns="0" rtlCol="0" anchor="ctr" anchorCtr="1">
            <a:normAutofit fontScale="77500" lnSpcReduction="20000"/>
          </a:bodyPr>
          <a:lstStyle/>
          <a:p>
            <a:r>
              <a:rPr lang="en-US" sz="5333" b="1" dirty="0">
                <a:solidFill>
                  <a:srgbClr val="0070C0"/>
                </a:solidFill>
                <a:ea typeface="Gill Sans Nova Book" panose="020B0502020204020203" pitchFamily="34" charset="-128"/>
                <a:cs typeface="Gill Sans Nova Book" panose="020B0502020204020203" pitchFamily="34" charset="-128"/>
              </a:rPr>
              <a:t>Impact on LIPAc Operation</a:t>
            </a:r>
          </a:p>
        </p:txBody>
      </p:sp>
      <p:sp>
        <p:nvSpPr>
          <p:cNvPr id="5" name="CuadroTexto 22">
            <a:extLst>
              <a:ext uri="{FF2B5EF4-FFF2-40B4-BE49-F238E27FC236}">
                <a16:creationId xmlns:a16="http://schemas.microsoft.com/office/drawing/2014/main" id="{790C9968-BB7F-6A40-A5A9-C9CB26D286A9}"/>
              </a:ext>
            </a:extLst>
          </p:cNvPr>
          <p:cNvSpPr txBox="1"/>
          <p:nvPr/>
        </p:nvSpPr>
        <p:spPr>
          <a:xfrm>
            <a:off x="360547" y="1593063"/>
            <a:ext cx="11449272" cy="1384995"/>
          </a:xfrm>
          <a:prstGeom prst="rect">
            <a:avLst/>
          </a:prstGeom>
          <a:noFill/>
        </p:spPr>
        <p:txBody>
          <a:bodyPr wrap="square" rtlCol="0" anchor="t" anchorCtr="0">
            <a:spAutoFit/>
          </a:bodyPr>
          <a:lstStyle>
            <a:defPPr>
              <a:defRPr lang="en-US"/>
            </a:defPPr>
            <a:lvl1pPr>
              <a:defRPr sz="4267">
                <a:solidFill>
                  <a:srgbClr val="002060"/>
                </a:solidFill>
                <a:latin typeface="Helvetica" pitchFamily="2" charset="0"/>
                <a:ea typeface="Gill Sans Nova Book" panose="020B0502020204020203" pitchFamily="34" charset="-128"/>
                <a:cs typeface="Gill Sans Nova Book" panose="020B0502020204020203" pitchFamily="34" charset="-128"/>
              </a:defRPr>
            </a:lvl1pPr>
          </a:lstStyle>
          <a:p>
            <a:pPr marL="96838" algn="just">
              <a:spcBef>
                <a:spcPts val="1200"/>
              </a:spcBef>
            </a:pPr>
            <a:r>
              <a:rPr lang="en-US" sz="2400" b="1" dirty="0">
                <a:latin typeface="+mj-lt"/>
              </a:rPr>
              <a:t>H</a:t>
            </a:r>
            <a:r>
              <a:rPr lang="en-US" sz="2400" b="1" baseline="30000" dirty="0">
                <a:latin typeface="+mj-lt"/>
              </a:rPr>
              <a:t>+</a:t>
            </a:r>
            <a:r>
              <a:rPr lang="en-US" sz="2400" b="1" dirty="0">
                <a:latin typeface="+mj-lt"/>
              </a:rPr>
              <a:t> Beam:</a:t>
            </a:r>
          </a:p>
          <a:p>
            <a:pPr marL="763588" indent="-666750" algn="just">
              <a:spcBef>
                <a:spcPts val="1200"/>
              </a:spcBef>
              <a:buFont typeface="Apple Color Emoji" pitchFamily="2" charset="0"/>
              <a:buChar char="☑️"/>
            </a:pPr>
            <a:r>
              <a:rPr lang="en-US" sz="2000" dirty="0">
                <a:latin typeface="+mj-lt"/>
              </a:rPr>
              <a:t>From 13/06/2018 to 08/08/2018: 14 days of operation over 42 days planned (</a:t>
            </a:r>
            <a:r>
              <a:rPr lang="en-US" sz="2000" dirty="0">
                <a:solidFill>
                  <a:srgbClr val="C00000"/>
                </a:solidFill>
                <a:latin typeface="+mj-lt"/>
              </a:rPr>
              <a:t>33% Availability</a:t>
            </a:r>
            <a:r>
              <a:rPr lang="en-US" sz="2000" dirty="0">
                <a:latin typeface="+mj-lt"/>
              </a:rPr>
              <a:t>)</a:t>
            </a:r>
          </a:p>
          <a:p>
            <a:pPr marL="763588" indent="-666750" algn="just">
              <a:spcBef>
                <a:spcPts val="1200"/>
              </a:spcBef>
              <a:buFont typeface="Apple Color Emoji" pitchFamily="2" charset="0"/>
              <a:buChar char="☑️"/>
            </a:pPr>
            <a:r>
              <a:rPr lang="en-US" sz="2000" dirty="0">
                <a:latin typeface="+mj-lt"/>
              </a:rPr>
              <a:t>From 20/02/2019 </a:t>
            </a:r>
            <a:r>
              <a:rPr lang="en-US" sz="2000">
                <a:latin typeface="+mj-lt"/>
              </a:rPr>
              <a:t>to 26/04/2019</a:t>
            </a:r>
            <a:r>
              <a:rPr lang="en-US" sz="2000" dirty="0">
                <a:latin typeface="+mj-lt"/>
              </a:rPr>
              <a:t>: 37.5 days of operation over 47 days planned (</a:t>
            </a:r>
            <a:r>
              <a:rPr lang="en-US" sz="2000" dirty="0">
                <a:solidFill>
                  <a:srgbClr val="C00000"/>
                </a:solidFill>
                <a:latin typeface="+mj-lt"/>
              </a:rPr>
              <a:t>80% availability</a:t>
            </a:r>
            <a:r>
              <a:rPr lang="en-US" sz="2000" dirty="0">
                <a:latin typeface="+mj-lt"/>
              </a:rPr>
              <a:t>)</a:t>
            </a:r>
          </a:p>
        </p:txBody>
      </p:sp>
      <p:sp>
        <p:nvSpPr>
          <p:cNvPr id="6" name="CuadroTexto 4">
            <a:extLst>
              <a:ext uri="{FF2B5EF4-FFF2-40B4-BE49-F238E27FC236}">
                <a16:creationId xmlns:a16="http://schemas.microsoft.com/office/drawing/2014/main" id="{22CF255D-50B1-2D49-A3EA-6469CC35E49F}"/>
              </a:ext>
            </a:extLst>
          </p:cNvPr>
          <p:cNvSpPr txBox="1"/>
          <p:nvPr/>
        </p:nvSpPr>
        <p:spPr>
          <a:xfrm>
            <a:off x="251520" y="949370"/>
            <a:ext cx="11677128" cy="584775"/>
          </a:xfrm>
          <a:prstGeom prst="rect">
            <a:avLst/>
          </a:prstGeom>
          <a:noFill/>
        </p:spPr>
        <p:txBody>
          <a:bodyPr wrap="square" rtlCol="0" anchor="ctr">
            <a:spAutoFit/>
          </a:bodyPr>
          <a:lstStyle/>
          <a:p>
            <a:pPr algn="ctr"/>
            <a:r>
              <a:rPr lang="en-US" sz="3200" b="1" dirty="0">
                <a:solidFill>
                  <a:srgbClr val="002060"/>
                </a:solidFill>
                <a:ea typeface="Gill Sans Nova Book" panose="020B0502020204020203" pitchFamily="34" charset="-128"/>
                <a:cs typeface="Gill Sans Nova Book" panose="020B0502020204020203" pitchFamily="34" charset="-128"/>
              </a:rPr>
              <a:t>Highlight on the Phase B Operation</a:t>
            </a:r>
          </a:p>
        </p:txBody>
      </p:sp>
      <p:sp>
        <p:nvSpPr>
          <p:cNvPr id="7" name="CuadroTexto 22">
            <a:extLst>
              <a:ext uri="{FF2B5EF4-FFF2-40B4-BE49-F238E27FC236}">
                <a16:creationId xmlns:a16="http://schemas.microsoft.com/office/drawing/2014/main" id="{33978507-72D5-C640-A799-93D19BBB1EE5}"/>
              </a:ext>
            </a:extLst>
          </p:cNvPr>
          <p:cNvSpPr txBox="1"/>
          <p:nvPr/>
        </p:nvSpPr>
        <p:spPr>
          <a:xfrm>
            <a:off x="358289" y="4037250"/>
            <a:ext cx="11449272" cy="2492990"/>
          </a:xfrm>
          <a:prstGeom prst="rect">
            <a:avLst/>
          </a:prstGeom>
          <a:noFill/>
        </p:spPr>
        <p:txBody>
          <a:bodyPr wrap="square" rtlCol="0" anchor="t" anchorCtr="0">
            <a:spAutoFit/>
          </a:bodyPr>
          <a:lstStyle>
            <a:defPPr>
              <a:defRPr lang="en-US"/>
            </a:defPPr>
            <a:lvl1pPr>
              <a:defRPr sz="4267">
                <a:solidFill>
                  <a:srgbClr val="002060"/>
                </a:solidFill>
                <a:latin typeface="Helvetica" pitchFamily="2" charset="0"/>
                <a:ea typeface="Gill Sans Nova Book" panose="020B0502020204020203" pitchFamily="34" charset="-128"/>
                <a:cs typeface="Gill Sans Nova Book" panose="020B0502020204020203" pitchFamily="34" charset="-128"/>
              </a:defRPr>
            </a:lvl1pPr>
          </a:lstStyle>
          <a:p>
            <a:pPr marL="96838" algn="ctr">
              <a:spcBef>
                <a:spcPts val="1200"/>
              </a:spcBef>
            </a:pPr>
            <a:endParaRPr lang="en-US" sz="2400" dirty="0">
              <a:latin typeface="+mj-lt"/>
            </a:endParaRPr>
          </a:p>
          <a:p>
            <a:pPr marL="96838" algn="ctr">
              <a:spcBef>
                <a:spcPts val="600"/>
              </a:spcBef>
            </a:pPr>
            <a:r>
              <a:rPr lang="en-US" sz="4000" b="1" dirty="0">
                <a:latin typeface="+mj-lt"/>
              </a:rPr>
              <a:t>Which conclusion ?</a:t>
            </a:r>
            <a:endParaRPr lang="en-US" sz="2400" dirty="0">
              <a:latin typeface="+mj-lt"/>
            </a:endParaRPr>
          </a:p>
          <a:p>
            <a:pPr algn="ctr">
              <a:spcBef>
                <a:spcPts val="600"/>
              </a:spcBef>
            </a:pPr>
            <a:r>
              <a:rPr lang="en-US" sz="2400" dirty="0">
                <a:solidFill>
                  <a:srgbClr val="C00000"/>
                </a:solidFill>
                <a:latin typeface="+mj-lt"/>
                <a:sym typeface="Wingdings" pitchFamily="2" charset="2"/>
              </a:rPr>
              <a:t>High availability of the injector (Design robust and mature maintenance plan)</a:t>
            </a:r>
          </a:p>
          <a:p>
            <a:pPr algn="ctr">
              <a:spcBef>
                <a:spcPts val="600"/>
              </a:spcBef>
            </a:pPr>
            <a:r>
              <a:rPr lang="en-US" sz="2400" dirty="0">
                <a:solidFill>
                  <a:srgbClr val="C00000"/>
                </a:solidFill>
                <a:latin typeface="+mj-lt"/>
                <a:sym typeface="Wingdings" pitchFamily="2" charset="2"/>
              </a:rPr>
              <a:t>Maintenance performed between the 2 H</a:t>
            </a:r>
            <a:r>
              <a:rPr lang="en-US" sz="2400" baseline="30000" dirty="0">
                <a:solidFill>
                  <a:srgbClr val="C00000"/>
                </a:solidFill>
                <a:latin typeface="+mj-lt"/>
                <a:sym typeface="Wingdings" pitchFamily="2" charset="2"/>
              </a:rPr>
              <a:t>+</a:t>
            </a:r>
            <a:r>
              <a:rPr lang="en-US" sz="2400" dirty="0">
                <a:solidFill>
                  <a:srgbClr val="C00000"/>
                </a:solidFill>
                <a:latin typeface="+mj-lt"/>
                <a:sym typeface="Wingdings" pitchFamily="2" charset="2"/>
              </a:rPr>
              <a:t> phases has an important impact(corrective)</a:t>
            </a:r>
          </a:p>
          <a:p>
            <a:pPr algn="ctr">
              <a:spcBef>
                <a:spcPts val="600"/>
              </a:spcBef>
            </a:pPr>
            <a:r>
              <a:rPr lang="en-US" sz="2400" dirty="0">
                <a:solidFill>
                  <a:srgbClr val="C00000"/>
                </a:solidFill>
                <a:latin typeface="+mj-lt"/>
                <a:sym typeface="Wingdings" pitchFamily="2" charset="2"/>
              </a:rPr>
              <a:t>Still some emergency maintenance carried out…</a:t>
            </a:r>
          </a:p>
        </p:txBody>
      </p:sp>
      <p:sp>
        <p:nvSpPr>
          <p:cNvPr id="9" name="CuadroTexto 22">
            <a:extLst>
              <a:ext uri="{FF2B5EF4-FFF2-40B4-BE49-F238E27FC236}">
                <a16:creationId xmlns:a16="http://schemas.microsoft.com/office/drawing/2014/main" id="{2C10DC2F-2B45-D343-8BE8-895A96E9417D}"/>
              </a:ext>
            </a:extLst>
          </p:cNvPr>
          <p:cNvSpPr txBox="1"/>
          <p:nvPr/>
        </p:nvSpPr>
        <p:spPr>
          <a:xfrm>
            <a:off x="360547" y="3220441"/>
            <a:ext cx="11449272" cy="923330"/>
          </a:xfrm>
          <a:prstGeom prst="rect">
            <a:avLst/>
          </a:prstGeom>
          <a:noFill/>
        </p:spPr>
        <p:txBody>
          <a:bodyPr wrap="square" rtlCol="0" anchor="t" anchorCtr="0">
            <a:spAutoFit/>
          </a:bodyPr>
          <a:lstStyle>
            <a:defPPr>
              <a:defRPr lang="en-US"/>
            </a:defPPr>
            <a:lvl1pPr>
              <a:defRPr sz="4267">
                <a:solidFill>
                  <a:srgbClr val="002060"/>
                </a:solidFill>
                <a:latin typeface="Helvetica" pitchFamily="2" charset="0"/>
                <a:ea typeface="Gill Sans Nova Book" panose="020B0502020204020203" pitchFamily="34" charset="-128"/>
                <a:cs typeface="Gill Sans Nova Book" panose="020B0502020204020203" pitchFamily="34" charset="-128"/>
              </a:defRPr>
            </a:lvl1pPr>
          </a:lstStyle>
          <a:p>
            <a:pPr marL="96838" algn="just">
              <a:spcBef>
                <a:spcPts val="1200"/>
              </a:spcBef>
            </a:pPr>
            <a:r>
              <a:rPr lang="en-US" sz="2400" b="1" dirty="0">
                <a:latin typeface="+mj-lt"/>
              </a:rPr>
              <a:t>D</a:t>
            </a:r>
            <a:r>
              <a:rPr lang="en-US" sz="2400" b="1" baseline="30000" dirty="0">
                <a:latin typeface="+mj-lt"/>
              </a:rPr>
              <a:t>+</a:t>
            </a:r>
            <a:r>
              <a:rPr lang="en-US" sz="2400" b="1" dirty="0">
                <a:latin typeface="+mj-lt"/>
              </a:rPr>
              <a:t> Beam:</a:t>
            </a:r>
          </a:p>
          <a:p>
            <a:pPr marL="763588" indent="-666750" algn="just">
              <a:spcBef>
                <a:spcPts val="1200"/>
              </a:spcBef>
              <a:buFont typeface="Apple Color Emoji" pitchFamily="2" charset="0"/>
              <a:buChar char="☑️"/>
            </a:pPr>
            <a:r>
              <a:rPr lang="en-US" sz="2000" dirty="0">
                <a:latin typeface="+mj-lt"/>
              </a:rPr>
              <a:t>From 24/06/2019 to 09/08/2019: 17.5 days of operation over 34 days planned (</a:t>
            </a:r>
            <a:r>
              <a:rPr lang="en-US" sz="2000" dirty="0">
                <a:solidFill>
                  <a:srgbClr val="C00000"/>
                </a:solidFill>
                <a:latin typeface="+mj-lt"/>
              </a:rPr>
              <a:t>51% availability</a:t>
            </a:r>
            <a:r>
              <a:rPr lang="en-US" sz="2000" dirty="0">
                <a:latin typeface="+mj-lt"/>
              </a:rPr>
              <a:t>)</a:t>
            </a:r>
          </a:p>
        </p:txBody>
      </p:sp>
      <p:pic>
        <p:nvPicPr>
          <p:cNvPr id="10" name="Picture 9">
            <a:extLst>
              <a:ext uri="{FF2B5EF4-FFF2-40B4-BE49-F238E27FC236}">
                <a16:creationId xmlns:a16="http://schemas.microsoft.com/office/drawing/2014/main" id="{C6B7B0A4-A3BB-E349-92DF-CB7373F3DBDD}"/>
              </a:ext>
            </a:extLst>
          </p:cNvPr>
          <p:cNvPicPr>
            <a:picLocks noChangeAspect="1"/>
          </p:cNvPicPr>
          <p:nvPr/>
        </p:nvPicPr>
        <p:blipFill>
          <a:blip r:embed="rId2"/>
          <a:stretch>
            <a:fillRect/>
          </a:stretch>
        </p:blipFill>
        <p:spPr>
          <a:xfrm rot="20284408">
            <a:off x="1997526" y="2515657"/>
            <a:ext cx="9264352" cy="1826686"/>
          </a:xfrm>
          <a:prstGeom prst="rect">
            <a:avLst/>
          </a:prstGeom>
          <a:ln w="38100">
            <a:solidFill>
              <a:srgbClr val="C00000"/>
            </a:solidFill>
          </a:ln>
        </p:spPr>
      </p:pic>
    </p:spTree>
    <p:extLst>
      <p:ext uri="{BB962C8B-B14F-4D97-AF65-F5344CB8AC3E}">
        <p14:creationId xmlns:p14="http://schemas.microsoft.com/office/powerpoint/2010/main" val="93316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heckerboard(across)">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checkerboard(across)">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heckerboard(across)">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 calcmode="lin" valueType="num">
                                      <p:cBhvr additive="base">
                                        <p:cTn id="2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Effect transition="in" filter="circle(in)">
                                      <p:cBhvr>
                                        <p:cTn id="31" dur="2000"/>
                                        <p:tgtEl>
                                          <p:spTgt spid="7">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7">
                                            <p:txEl>
                                              <p:pRg st="3" end="3"/>
                                            </p:txEl>
                                          </p:spTgt>
                                        </p:tgtEl>
                                        <p:attrNameLst>
                                          <p:attrName>style.visibility</p:attrName>
                                        </p:attrNameLst>
                                      </p:cBhvr>
                                      <p:to>
                                        <p:strVal val="visible"/>
                                      </p:to>
                                    </p:set>
                                    <p:animEffect transition="in" filter="circle(in)">
                                      <p:cBhvr>
                                        <p:cTn id="36" dur="2000"/>
                                        <p:tgtEl>
                                          <p:spTgt spid="7">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7">
                                            <p:txEl>
                                              <p:pRg st="4" end="4"/>
                                            </p:txEl>
                                          </p:spTgt>
                                        </p:tgtEl>
                                        <p:attrNameLst>
                                          <p:attrName>style.visibility</p:attrName>
                                        </p:attrNameLst>
                                      </p:cBhvr>
                                      <p:to>
                                        <p:strVal val="visible"/>
                                      </p:to>
                                    </p:set>
                                    <p:animEffect transition="in" filter="circle(in)">
                                      <p:cBhvr>
                                        <p:cTn id="41" dur="2000"/>
                                        <p:tgtEl>
                                          <p:spTgt spid="7">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additive="base">
                                        <p:cTn id="46" dur="500" fill="hold"/>
                                        <p:tgtEl>
                                          <p:spTgt spid="10"/>
                                        </p:tgtEl>
                                        <p:attrNameLst>
                                          <p:attrName>ppt_x</p:attrName>
                                        </p:attrNameLst>
                                      </p:cBhvr>
                                      <p:tavLst>
                                        <p:tav tm="0">
                                          <p:val>
                                            <p:strVal val="#ppt_x"/>
                                          </p:val>
                                        </p:tav>
                                        <p:tav tm="100000">
                                          <p:val>
                                            <p:strVal val="#ppt_x"/>
                                          </p:val>
                                        </p:tav>
                                      </p:tavLst>
                                    </p:anim>
                                    <p:anim calcmode="lin" valueType="num">
                                      <p:cBhvr additive="base">
                                        <p:cTn id="4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5">
            <a:extLst>
              <a:ext uri="{FF2B5EF4-FFF2-40B4-BE49-F238E27FC236}">
                <a16:creationId xmlns:a16="http://schemas.microsoft.com/office/drawing/2014/main" id="{065C69B8-0769-8E42-AFBF-CB93F6071430}"/>
              </a:ext>
            </a:extLst>
          </p:cNvPr>
          <p:cNvSpPr txBox="1"/>
          <p:nvPr/>
        </p:nvSpPr>
        <p:spPr>
          <a:xfrm>
            <a:off x="1631504" y="0"/>
            <a:ext cx="8928992" cy="586593"/>
          </a:xfrm>
          <a:prstGeom prst="rect">
            <a:avLst/>
          </a:prstGeom>
          <a:noFill/>
          <a:effectLst/>
        </p:spPr>
        <p:txBody>
          <a:bodyPr wrap="square" lIns="90000" tIns="72000" rIns="90000" bIns="0" rtlCol="0" anchor="ctr" anchorCtr="1">
            <a:normAutofit fontScale="77500" lnSpcReduction="20000"/>
          </a:bodyPr>
          <a:lstStyle/>
          <a:p>
            <a:r>
              <a:rPr lang="en-US" sz="5333" b="1" dirty="0">
                <a:solidFill>
                  <a:srgbClr val="0070C0"/>
                </a:solidFill>
                <a:ea typeface="Gill Sans Nova Book" panose="020B0502020204020203" pitchFamily="34" charset="-128"/>
                <a:cs typeface="Gill Sans Nova Book" panose="020B0502020204020203" pitchFamily="34" charset="-128"/>
              </a:rPr>
              <a:t>Outline</a:t>
            </a:r>
            <a:endParaRPr lang="es-ES" sz="5333" b="1" dirty="0">
              <a:solidFill>
                <a:srgbClr val="0070C0"/>
              </a:solidFill>
              <a:ea typeface="Gill Sans Nova Book" panose="020B0502020204020203" pitchFamily="34" charset="-128"/>
              <a:cs typeface="Gill Sans Nova Book" panose="020B0502020204020203" pitchFamily="34" charset="-128"/>
            </a:endParaRPr>
          </a:p>
        </p:txBody>
      </p:sp>
      <p:sp>
        <p:nvSpPr>
          <p:cNvPr id="2" name="Date Placeholder 1">
            <a:extLst>
              <a:ext uri="{FF2B5EF4-FFF2-40B4-BE49-F238E27FC236}">
                <a16:creationId xmlns:a16="http://schemas.microsoft.com/office/drawing/2014/main" id="{CEC317E4-2540-C743-9341-88E38A7EE860}"/>
              </a:ext>
            </a:extLst>
          </p:cNvPr>
          <p:cNvSpPr>
            <a:spLocks noGrp="1"/>
          </p:cNvSpPr>
          <p:nvPr>
            <p:ph type="dt" sz="half" idx="10"/>
          </p:nvPr>
        </p:nvSpPr>
        <p:spPr/>
        <p:txBody>
          <a:bodyPr/>
          <a:lstStyle/>
          <a:p>
            <a:r>
              <a:rPr lang="en-US"/>
              <a:t>11/11/2019</a:t>
            </a:r>
            <a:endParaRPr lang="en-US" dirty="0"/>
          </a:p>
        </p:txBody>
      </p:sp>
      <p:sp>
        <p:nvSpPr>
          <p:cNvPr id="3" name="Footer Placeholder 2">
            <a:extLst>
              <a:ext uri="{FF2B5EF4-FFF2-40B4-BE49-F238E27FC236}">
                <a16:creationId xmlns:a16="http://schemas.microsoft.com/office/drawing/2014/main" id="{3886CEB1-EC5D-8A43-9379-7A1E2556074B}"/>
              </a:ext>
            </a:extLst>
          </p:cNvPr>
          <p:cNvSpPr>
            <a:spLocks noGrp="1"/>
          </p:cNvSpPr>
          <p:nvPr>
            <p:ph type="ftr" sz="quarter" idx="11"/>
          </p:nvPr>
        </p:nvSpPr>
        <p:spPr/>
        <p:txBody>
          <a:bodyPr/>
          <a:lstStyle/>
          <a:p>
            <a:r>
              <a:rPr lang="en-US" dirty="0"/>
              <a:t>LIPAc ARW2019</a:t>
            </a:r>
          </a:p>
        </p:txBody>
      </p:sp>
      <p:graphicFrame>
        <p:nvGraphicFramePr>
          <p:cNvPr id="7" name="Diagram 6">
            <a:extLst>
              <a:ext uri="{FF2B5EF4-FFF2-40B4-BE49-F238E27FC236}">
                <a16:creationId xmlns:a16="http://schemas.microsoft.com/office/drawing/2014/main" id="{FF0EAA20-A7FB-DF4F-9529-55AF436E9A41}"/>
              </a:ext>
            </a:extLst>
          </p:cNvPr>
          <p:cNvGraphicFramePr>
            <a:graphicFrameLocks noChangeAspect="1"/>
          </p:cNvGraphicFramePr>
          <p:nvPr>
            <p:extLst>
              <p:ext uri="{D42A27DB-BD31-4B8C-83A1-F6EECF244321}">
                <p14:modId xmlns:p14="http://schemas.microsoft.com/office/powerpoint/2010/main" val="3249882306"/>
              </p:ext>
            </p:extLst>
          </p:nvPr>
        </p:nvGraphicFramePr>
        <p:xfrm>
          <a:off x="2219908" y="1124744"/>
          <a:ext cx="7476492" cy="4984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4E05B897-381D-DD40-BEC8-F8143B6465A9}"/>
              </a:ext>
            </a:extLst>
          </p:cNvPr>
          <p:cNvSpPr txBox="1"/>
          <p:nvPr/>
        </p:nvSpPr>
        <p:spPr>
          <a:xfrm>
            <a:off x="2436318" y="1412776"/>
            <a:ext cx="360040" cy="461665"/>
          </a:xfrm>
          <a:prstGeom prst="rect">
            <a:avLst/>
          </a:prstGeom>
          <a:noFill/>
        </p:spPr>
        <p:txBody>
          <a:bodyPr wrap="square" rtlCol="0">
            <a:spAutoFit/>
          </a:bodyPr>
          <a:lstStyle/>
          <a:p>
            <a:r>
              <a:rPr lang="fr-FR" b="1" dirty="0">
                <a:solidFill>
                  <a:srgbClr val="2E88C1"/>
                </a:solidFill>
              </a:rPr>
              <a:t>1</a:t>
            </a:r>
          </a:p>
        </p:txBody>
      </p:sp>
      <p:sp>
        <p:nvSpPr>
          <p:cNvPr id="10" name="TextBox 9">
            <a:extLst>
              <a:ext uri="{FF2B5EF4-FFF2-40B4-BE49-F238E27FC236}">
                <a16:creationId xmlns:a16="http://schemas.microsoft.com/office/drawing/2014/main" id="{905E3954-F619-2148-8A6A-5F092B803CEE}"/>
              </a:ext>
            </a:extLst>
          </p:cNvPr>
          <p:cNvSpPr txBox="1"/>
          <p:nvPr/>
        </p:nvSpPr>
        <p:spPr>
          <a:xfrm>
            <a:off x="2882212" y="2204864"/>
            <a:ext cx="360040" cy="461665"/>
          </a:xfrm>
          <a:prstGeom prst="rect">
            <a:avLst/>
          </a:prstGeom>
          <a:noFill/>
        </p:spPr>
        <p:txBody>
          <a:bodyPr wrap="square" rtlCol="0">
            <a:spAutoFit/>
          </a:bodyPr>
          <a:lstStyle/>
          <a:p>
            <a:r>
              <a:rPr lang="fr-FR" b="1" dirty="0">
                <a:solidFill>
                  <a:srgbClr val="2E88C1"/>
                </a:solidFill>
              </a:rPr>
              <a:t>2</a:t>
            </a:r>
          </a:p>
        </p:txBody>
      </p:sp>
      <p:sp>
        <p:nvSpPr>
          <p:cNvPr id="11" name="TextBox 10">
            <a:extLst>
              <a:ext uri="{FF2B5EF4-FFF2-40B4-BE49-F238E27FC236}">
                <a16:creationId xmlns:a16="http://schemas.microsoft.com/office/drawing/2014/main" id="{6F88526C-238E-4342-88DC-7E187B99CFC3}"/>
              </a:ext>
            </a:extLst>
          </p:cNvPr>
          <p:cNvSpPr txBox="1"/>
          <p:nvPr/>
        </p:nvSpPr>
        <p:spPr>
          <a:xfrm>
            <a:off x="3080234" y="3002883"/>
            <a:ext cx="360040" cy="461665"/>
          </a:xfrm>
          <a:prstGeom prst="rect">
            <a:avLst/>
          </a:prstGeom>
          <a:noFill/>
        </p:spPr>
        <p:txBody>
          <a:bodyPr wrap="square" rtlCol="0">
            <a:spAutoFit/>
          </a:bodyPr>
          <a:lstStyle/>
          <a:p>
            <a:r>
              <a:rPr lang="fr-FR" b="1" dirty="0">
                <a:solidFill>
                  <a:srgbClr val="2E88C1"/>
                </a:solidFill>
              </a:rPr>
              <a:t>3</a:t>
            </a:r>
          </a:p>
        </p:txBody>
      </p:sp>
      <p:sp>
        <p:nvSpPr>
          <p:cNvPr id="12" name="TextBox 11">
            <a:extLst>
              <a:ext uri="{FF2B5EF4-FFF2-40B4-BE49-F238E27FC236}">
                <a16:creationId xmlns:a16="http://schemas.microsoft.com/office/drawing/2014/main" id="{FACD4D1F-F363-754C-9CA7-C079CFD46388}"/>
              </a:ext>
            </a:extLst>
          </p:cNvPr>
          <p:cNvSpPr txBox="1"/>
          <p:nvPr/>
        </p:nvSpPr>
        <p:spPr>
          <a:xfrm>
            <a:off x="3080234" y="3782573"/>
            <a:ext cx="360040" cy="461665"/>
          </a:xfrm>
          <a:prstGeom prst="rect">
            <a:avLst/>
          </a:prstGeom>
          <a:noFill/>
        </p:spPr>
        <p:txBody>
          <a:bodyPr wrap="square" rtlCol="0">
            <a:spAutoFit/>
          </a:bodyPr>
          <a:lstStyle/>
          <a:p>
            <a:r>
              <a:rPr lang="fr-FR" b="1" dirty="0">
                <a:solidFill>
                  <a:srgbClr val="2E88C1"/>
                </a:solidFill>
              </a:rPr>
              <a:t>4</a:t>
            </a:r>
          </a:p>
        </p:txBody>
      </p:sp>
      <p:sp>
        <p:nvSpPr>
          <p:cNvPr id="13" name="TextBox 12">
            <a:extLst>
              <a:ext uri="{FF2B5EF4-FFF2-40B4-BE49-F238E27FC236}">
                <a16:creationId xmlns:a16="http://schemas.microsoft.com/office/drawing/2014/main" id="{5CE9538F-DD94-9D4E-8162-A5C0093AD6FB}"/>
              </a:ext>
            </a:extLst>
          </p:cNvPr>
          <p:cNvSpPr txBox="1"/>
          <p:nvPr/>
        </p:nvSpPr>
        <p:spPr>
          <a:xfrm>
            <a:off x="2882212" y="4557978"/>
            <a:ext cx="360040" cy="461665"/>
          </a:xfrm>
          <a:prstGeom prst="rect">
            <a:avLst/>
          </a:prstGeom>
          <a:noFill/>
        </p:spPr>
        <p:txBody>
          <a:bodyPr wrap="square" rtlCol="0">
            <a:spAutoFit/>
          </a:bodyPr>
          <a:lstStyle/>
          <a:p>
            <a:r>
              <a:rPr lang="fr-FR" b="1" dirty="0">
                <a:solidFill>
                  <a:srgbClr val="2E88C1"/>
                </a:solidFill>
              </a:rPr>
              <a:t>5</a:t>
            </a:r>
          </a:p>
        </p:txBody>
      </p:sp>
      <p:sp>
        <p:nvSpPr>
          <p:cNvPr id="14" name="TextBox 13">
            <a:extLst>
              <a:ext uri="{FF2B5EF4-FFF2-40B4-BE49-F238E27FC236}">
                <a16:creationId xmlns:a16="http://schemas.microsoft.com/office/drawing/2014/main" id="{612384C7-4B1D-EF47-9780-5E1C3D1BAA53}"/>
              </a:ext>
            </a:extLst>
          </p:cNvPr>
          <p:cNvSpPr txBox="1"/>
          <p:nvPr/>
        </p:nvSpPr>
        <p:spPr>
          <a:xfrm>
            <a:off x="2436318" y="5359083"/>
            <a:ext cx="360040" cy="461665"/>
          </a:xfrm>
          <a:prstGeom prst="rect">
            <a:avLst/>
          </a:prstGeom>
          <a:noFill/>
        </p:spPr>
        <p:txBody>
          <a:bodyPr wrap="square" rtlCol="0">
            <a:spAutoFit/>
          </a:bodyPr>
          <a:lstStyle/>
          <a:p>
            <a:r>
              <a:rPr lang="fr-FR" b="1" dirty="0">
                <a:solidFill>
                  <a:srgbClr val="2E88C1"/>
                </a:solidFill>
              </a:rPr>
              <a:t>6</a:t>
            </a:r>
          </a:p>
        </p:txBody>
      </p:sp>
    </p:spTree>
    <p:extLst>
      <p:ext uri="{BB962C8B-B14F-4D97-AF65-F5344CB8AC3E}">
        <p14:creationId xmlns:p14="http://schemas.microsoft.com/office/powerpoint/2010/main" val="4285499659"/>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C4E8DDC-FA8C-D848-AF1D-6408122099B9}"/>
              </a:ext>
            </a:extLst>
          </p:cNvPr>
          <p:cNvGrpSpPr/>
          <p:nvPr/>
        </p:nvGrpSpPr>
        <p:grpSpPr>
          <a:xfrm>
            <a:off x="99007" y="861615"/>
            <a:ext cx="8432800" cy="5410200"/>
            <a:chOff x="99007" y="861615"/>
            <a:chExt cx="8432800" cy="5410200"/>
          </a:xfrm>
        </p:grpSpPr>
        <p:pic>
          <p:nvPicPr>
            <p:cNvPr id="7" name="Picture 6">
              <a:extLst>
                <a:ext uri="{FF2B5EF4-FFF2-40B4-BE49-F238E27FC236}">
                  <a16:creationId xmlns:a16="http://schemas.microsoft.com/office/drawing/2014/main" id="{F9D9EDAE-A66C-F741-82B2-B77DC50B4317}"/>
                </a:ext>
              </a:extLst>
            </p:cNvPr>
            <p:cNvPicPr>
              <a:picLocks noChangeAspect="1"/>
            </p:cNvPicPr>
            <p:nvPr/>
          </p:nvPicPr>
          <p:blipFill>
            <a:blip r:embed="rId2"/>
            <a:stretch>
              <a:fillRect/>
            </a:stretch>
          </p:blipFill>
          <p:spPr>
            <a:xfrm>
              <a:off x="99007" y="861615"/>
              <a:ext cx="8432800" cy="5410200"/>
            </a:xfrm>
            <a:prstGeom prst="rect">
              <a:avLst/>
            </a:prstGeom>
          </p:spPr>
        </p:pic>
        <p:pic>
          <p:nvPicPr>
            <p:cNvPr id="8" name="Picture 7">
              <a:extLst>
                <a:ext uri="{FF2B5EF4-FFF2-40B4-BE49-F238E27FC236}">
                  <a16:creationId xmlns:a16="http://schemas.microsoft.com/office/drawing/2014/main" id="{4977204F-7213-E148-A6B0-7B7DEDF198BE}"/>
                </a:ext>
              </a:extLst>
            </p:cNvPr>
            <p:cNvPicPr>
              <a:picLocks noChangeAspect="1"/>
            </p:cNvPicPr>
            <p:nvPr/>
          </p:nvPicPr>
          <p:blipFill rotWithShape="1">
            <a:blip r:embed="rId3"/>
            <a:srcRect t="23525" b="12994"/>
            <a:stretch/>
          </p:blipFill>
          <p:spPr>
            <a:xfrm>
              <a:off x="1579103" y="5949280"/>
              <a:ext cx="5472608" cy="281032"/>
            </a:xfrm>
            <a:prstGeom prst="rect">
              <a:avLst/>
            </a:prstGeom>
          </p:spPr>
        </p:pic>
      </p:grpSp>
      <p:sp>
        <p:nvSpPr>
          <p:cNvPr id="3" name="Date Placeholder 2">
            <a:extLst>
              <a:ext uri="{FF2B5EF4-FFF2-40B4-BE49-F238E27FC236}">
                <a16:creationId xmlns:a16="http://schemas.microsoft.com/office/drawing/2014/main" id="{ADD7A30B-A052-514F-AFAA-11F037EE9370}"/>
              </a:ext>
            </a:extLst>
          </p:cNvPr>
          <p:cNvSpPr>
            <a:spLocks noGrp="1"/>
          </p:cNvSpPr>
          <p:nvPr>
            <p:ph type="dt" sz="half" idx="10"/>
          </p:nvPr>
        </p:nvSpPr>
        <p:spPr/>
        <p:txBody>
          <a:bodyPr/>
          <a:lstStyle/>
          <a:p>
            <a:r>
              <a:rPr lang="en-US"/>
              <a:t>11/11/2019</a:t>
            </a:r>
            <a:endParaRPr lang="en-US" dirty="0"/>
          </a:p>
        </p:txBody>
      </p:sp>
      <p:sp>
        <p:nvSpPr>
          <p:cNvPr id="4" name="Footer Placeholder 3">
            <a:extLst>
              <a:ext uri="{FF2B5EF4-FFF2-40B4-BE49-F238E27FC236}">
                <a16:creationId xmlns:a16="http://schemas.microsoft.com/office/drawing/2014/main" id="{22CB46B3-90DC-564D-99B5-26E4C3E6F4A4}"/>
              </a:ext>
            </a:extLst>
          </p:cNvPr>
          <p:cNvSpPr>
            <a:spLocks noGrp="1"/>
          </p:cNvSpPr>
          <p:nvPr>
            <p:ph type="ftr" sz="quarter" idx="11"/>
          </p:nvPr>
        </p:nvSpPr>
        <p:spPr/>
        <p:txBody>
          <a:bodyPr/>
          <a:lstStyle/>
          <a:p>
            <a:r>
              <a:rPr lang="en-US"/>
              <a:t>LIPAc ARW2019</a:t>
            </a:r>
            <a:endParaRPr lang="en-US" dirty="0"/>
          </a:p>
        </p:txBody>
      </p:sp>
      <p:sp>
        <p:nvSpPr>
          <p:cNvPr id="5" name="CuadroTexto 22">
            <a:extLst>
              <a:ext uri="{FF2B5EF4-FFF2-40B4-BE49-F238E27FC236}">
                <a16:creationId xmlns:a16="http://schemas.microsoft.com/office/drawing/2014/main" id="{CF152C27-F5C5-D24A-BC0D-B72C36AF0697}"/>
              </a:ext>
            </a:extLst>
          </p:cNvPr>
          <p:cNvSpPr txBox="1"/>
          <p:nvPr/>
        </p:nvSpPr>
        <p:spPr>
          <a:xfrm>
            <a:off x="8426091" y="1988840"/>
            <a:ext cx="3765909" cy="2985433"/>
          </a:xfrm>
          <a:prstGeom prst="rect">
            <a:avLst/>
          </a:prstGeom>
          <a:noFill/>
        </p:spPr>
        <p:txBody>
          <a:bodyPr wrap="square" rtlCol="0" anchor="t" anchorCtr="0">
            <a:spAutoFit/>
          </a:bodyPr>
          <a:lstStyle>
            <a:defPPr>
              <a:defRPr lang="en-US"/>
            </a:defPPr>
            <a:lvl1pPr>
              <a:defRPr sz="4267">
                <a:solidFill>
                  <a:srgbClr val="002060"/>
                </a:solidFill>
                <a:latin typeface="Helvetica" pitchFamily="2" charset="0"/>
                <a:ea typeface="Gill Sans Nova Book" panose="020B0502020204020203" pitchFamily="34" charset="-128"/>
                <a:cs typeface="Gill Sans Nova Book" panose="020B0502020204020203" pitchFamily="34" charset="-128"/>
              </a:defRPr>
            </a:lvl1pPr>
          </a:lstStyle>
          <a:p>
            <a:pPr marL="9525" lvl="1" indent="-9525" algn="ctr">
              <a:spcBef>
                <a:spcPts val="1200"/>
              </a:spcBef>
            </a:pPr>
            <a:r>
              <a:rPr lang="en-US" b="1" dirty="0">
                <a:solidFill>
                  <a:srgbClr val="FF0000"/>
                </a:solidFill>
                <a:latin typeface="+mj-lt"/>
                <a:sym typeface="Wingdings" pitchFamily="2" charset="2"/>
              </a:rPr>
              <a:t>Necessity to define a proper strategy for the maintenance</a:t>
            </a:r>
          </a:p>
          <a:p>
            <a:pPr marL="9525" lvl="1" indent="-9525" algn="ctr">
              <a:spcBef>
                <a:spcPts val="1200"/>
              </a:spcBef>
            </a:pPr>
            <a:r>
              <a:rPr lang="en-US" b="1" dirty="0">
                <a:solidFill>
                  <a:srgbClr val="FF0000"/>
                </a:solidFill>
                <a:latin typeface="+mj-lt"/>
                <a:sym typeface="Wingdings" pitchFamily="2" charset="2"/>
              </a:rPr>
              <a:t>&amp;</a:t>
            </a:r>
          </a:p>
          <a:p>
            <a:pPr marL="9525" lvl="1" indent="-9525" algn="ctr">
              <a:spcBef>
                <a:spcPts val="1200"/>
              </a:spcBef>
            </a:pPr>
            <a:r>
              <a:rPr lang="en-US" b="1" dirty="0">
                <a:solidFill>
                  <a:srgbClr val="FF0000"/>
                </a:solidFill>
                <a:latin typeface="+mj-lt"/>
                <a:sym typeface="Wingdings" pitchFamily="2" charset="2"/>
              </a:rPr>
              <a:t> to improve some management processes and organization</a:t>
            </a:r>
            <a:endParaRPr lang="en-US" b="1" dirty="0">
              <a:solidFill>
                <a:srgbClr val="FF0000"/>
              </a:solidFill>
              <a:latin typeface="+mj-lt"/>
            </a:endParaRPr>
          </a:p>
        </p:txBody>
      </p:sp>
      <p:sp>
        <p:nvSpPr>
          <p:cNvPr id="6" name="CuadroTexto 5">
            <a:extLst>
              <a:ext uri="{FF2B5EF4-FFF2-40B4-BE49-F238E27FC236}">
                <a16:creationId xmlns:a16="http://schemas.microsoft.com/office/drawing/2014/main" id="{F3965418-C980-9046-82AA-1132CFA7FA77}"/>
              </a:ext>
            </a:extLst>
          </p:cNvPr>
          <p:cNvSpPr txBox="1"/>
          <p:nvPr/>
        </p:nvSpPr>
        <p:spPr>
          <a:xfrm>
            <a:off x="1631504" y="-7156"/>
            <a:ext cx="8928992" cy="586593"/>
          </a:xfrm>
          <a:prstGeom prst="rect">
            <a:avLst/>
          </a:prstGeom>
          <a:noFill/>
          <a:effectLst/>
        </p:spPr>
        <p:txBody>
          <a:bodyPr wrap="square" lIns="90000" tIns="72000" rIns="90000" bIns="0" rtlCol="0" anchor="ctr" anchorCtr="1">
            <a:normAutofit fontScale="77500" lnSpcReduction="20000"/>
          </a:bodyPr>
          <a:lstStyle/>
          <a:p>
            <a:r>
              <a:rPr lang="en-US" sz="5333" b="1" dirty="0">
                <a:solidFill>
                  <a:srgbClr val="0070C0"/>
                </a:solidFill>
                <a:ea typeface="Gill Sans Nova Book" panose="020B0502020204020203" pitchFamily="34" charset="-128"/>
                <a:cs typeface="Gill Sans Nova Book" panose="020B0502020204020203" pitchFamily="34" charset="-128"/>
              </a:rPr>
              <a:t>Event Report Trendline</a:t>
            </a:r>
          </a:p>
        </p:txBody>
      </p:sp>
      <p:sp>
        <p:nvSpPr>
          <p:cNvPr id="10" name="TextBox 9">
            <a:extLst>
              <a:ext uri="{FF2B5EF4-FFF2-40B4-BE49-F238E27FC236}">
                <a16:creationId xmlns:a16="http://schemas.microsoft.com/office/drawing/2014/main" id="{501F8B28-7FCB-7845-889E-5A73C8F46536}"/>
              </a:ext>
            </a:extLst>
          </p:cNvPr>
          <p:cNvSpPr txBox="1"/>
          <p:nvPr/>
        </p:nvSpPr>
        <p:spPr>
          <a:xfrm>
            <a:off x="335360" y="1412776"/>
            <a:ext cx="6682279" cy="1938992"/>
          </a:xfrm>
          <a:prstGeom prst="rect">
            <a:avLst/>
          </a:prstGeom>
          <a:noFill/>
          <a:ln>
            <a:noFill/>
          </a:ln>
        </p:spPr>
        <p:txBody>
          <a:bodyPr wrap="none" rtlCol="0">
            <a:spAutoFit/>
          </a:bodyPr>
          <a:lstStyle/>
          <a:p>
            <a:r>
              <a:rPr lang="en-GB" sz="2000" b="1" dirty="0">
                <a:solidFill>
                  <a:srgbClr val="002060"/>
                </a:solidFill>
              </a:rPr>
              <a:t>Injector &amp; RFQ: </a:t>
            </a:r>
            <a:r>
              <a:rPr lang="en-GB" sz="2000" dirty="0">
                <a:solidFill>
                  <a:srgbClr val="002060"/>
                </a:solidFill>
              </a:rPr>
              <a:t>effect of the maintenance on the reliability </a:t>
            </a:r>
          </a:p>
          <a:p>
            <a:r>
              <a:rPr lang="en-GB" sz="2000" b="1" dirty="0">
                <a:solidFill>
                  <a:srgbClr val="002060"/>
                </a:solidFill>
              </a:rPr>
              <a:t>Auxiliaries: </a:t>
            </a:r>
            <a:r>
              <a:rPr lang="en-GB" sz="2000" dirty="0">
                <a:solidFill>
                  <a:srgbClr val="002060"/>
                </a:solidFill>
              </a:rPr>
              <a:t>Conventional system regularly maintained</a:t>
            </a:r>
          </a:p>
          <a:p>
            <a:r>
              <a:rPr lang="en-GB" sz="2000" b="1" dirty="0">
                <a:solidFill>
                  <a:srgbClr val="002060"/>
                </a:solidFill>
              </a:rPr>
              <a:t>RF Power System:</a:t>
            </a:r>
          </a:p>
          <a:p>
            <a:pPr marL="539750" indent="-360363">
              <a:buFontTx/>
              <a:buChar char="-"/>
            </a:pPr>
            <a:r>
              <a:rPr lang="en-GB" sz="2000" dirty="0">
                <a:solidFill>
                  <a:srgbClr val="002060"/>
                </a:solidFill>
              </a:rPr>
              <a:t>System complex,</a:t>
            </a:r>
          </a:p>
          <a:p>
            <a:pPr marL="539750" indent="-360363">
              <a:buFontTx/>
              <a:buChar char="-"/>
            </a:pPr>
            <a:r>
              <a:rPr lang="en-GB" sz="2000" dirty="0">
                <a:solidFill>
                  <a:srgbClr val="002060"/>
                </a:solidFill>
              </a:rPr>
              <a:t>No real maintenance plan,</a:t>
            </a:r>
          </a:p>
          <a:p>
            <a:pPr marL="539750" indent="-360363">
              <a:buFontTx/>
              <a:buChar char="-"/>
            </a:pPr>
            <a:r>
              <a:rPr lang="en-GB" sz="2000" dirty="0">
                <a:solidFill>
                  <a:srgbClr val="002060"/>
                </a:solidFill>
              </a:rPr>
              <a:t>Increase of the event related also to the operational time</a:t>
            </a:r>
          </a:p>
        </p:txBody>
      </p:sp>
      <p:pic>
        <p:nvPicPr>
          <p:cNvPr id="2" name="Picture 1">
            <a:extLst>
              <a:ext uri="{FF2B5EF4-FFF2-40B4-BE49-F238E27FC236}">
                <a16:creationId xmlns:a16="http://schemas.microsoft.com/office/drawing/2014/main" id="{305C27D7-1992-1843-896D-F54B500358E1}"/>
              </a:ext>
            </a:extLst>
          </p:cNvPr>
          <p:cNvPicPr>
            <a:picLocks noChangeAspect="1"/>
          </p:cNvPicPr>
          <p:nvPr/>
        </p:nvPicPr>
        <p:blipFill>
          <a:blip r:embed="rId4"/>
          <a:stretch>
            <a:fillRect/>
          </a:stretch>
        </p:blipFill>
        <p:spPr>
          <a:xfrm rot="20223620">
            <a:off x="1383824" y="2063860"/>
            <a:ext cx="10318259" cy="2014684"/>
          </a:xfrm>
          <a:prstGeom prst="rect">
            <a:avLst/>
          </a:prstGeom>
          <a:ln w="28575">
            <a:solidFill>
              <a:srgbClr val="C00000"/>
            </a:solidFill>
          </a:ln>
        </p:spPr>
      </p:pic>
    </p:spTree>
    <p:extLst>
      <p:ext uri="{BB962C8B-B14F-4D97-AF65-F5344CB8AC3E}">
        <p14:creationId xmlns:p14="http://schemas.microsoft.com/office/powerpoint/2010/main" val="2002781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linds(horizontal)">
                                      <p:cBhvr>
                                        <p:cTn id="7" dur="500"/>
                                        <p:tgtEl>
                                          <p:spTgt spid="10">
                                            <p:txEl>
                                              <p:pRg st="0" end="0"/>
                                            </p:txEl>
                                          </p:spTgt>
                                        </p:tgtEl>
                                      </p:cBhvr>
                                    </p:animEffect>
                                  </p:childTnLst>
                                  <p:subTnLst>
                                    <p:set>
                                      <p:cBhvr override="childStyle">
                                        <p:cTn dur="1" fill="hold" display="0" masterRel="nextClick" afterEffect="1"/>
                                        <p:tgtEl>
                                          <p:spTgt spid="10">
                                            <p:txEl>
                                              <p:pRg st="0" end="0"/>
                                            </p:txEl>
                                          </p:spTgt>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linds(horizontal)">
                                      <p:cBhvr>
                                        <p:cTn id="12" dur="500"/>
                                        <p:tgtEl>
                                          <p:spTgt spid="10">
                                            <p:txEl>
                                              <p:pRg st="1" end="1"/>
                                            </p:txEl>
                                          </p:spTgt>
                                        </p:tgtEl>
                                      </p:cBhvr>
                                    </p:animEffect>
                                  </p:childTnLst>
                                  <p:subTnLst>
                                    <p:set>
                                      <p:cBhvr override="childStyle">
                                        <p:cTn dur="1" fill="hold" display="0" masterRel="nextClick" afterEffect="1"/>
                                        <p:tgtEl>
                                          <p:spTgt spid="10">
                                            <p:txEl>
                                              <p:pRg st="1" end="1"/>
                                            </p:txEl>
                                          </p:spTgt>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blinds(horizontal)">
                                      <p:cBhvr>
                                        <p:cTn id="17" dur="500"/>
                                        <p:tgtEl>
                                          <p:spTgt spid="10">
                                            <p:txEl>
                                              <p:pRg st="2" end="2"/>
                                            </p:txEl>
                                          </p:spTgt>
                                        </p:tgtEl>
                                      </p:cBhvr>
                                    </p:animEffect>
                                  </p:childTnLst>
                                  <p:subTnLst>
                                    <p:set>
                                      <p:cBhvr override="childStyle">
                                        <p:cTn dur="1" fill="hold" display="0" masterRel="nextClick" afterEffect="1"/>
                                        <p:tgtEl>
                                          <p:spTgt spid="10">
                                            <p:txEl>
                                              <p:pRg st="2" end="2"/>
                                            </p:txEl>
                                          </p:spTgt>
                                        </p:tgtEl>
                                        <p:attrNameLst>
                                          <p:attrName>style.visibility</p:attrName>
                                        </p:attrNameLst>
                                      </p:cBhvr>
                                      <p:to>
                                        <p:strVal val="hidden"/>
                                      </p:to>
                                    </p:set>
                                  </p:subTnLst>
                                </p:cTn>
                              </p:par>
                              <p:par>
                                <p:cTn id="18" presetID="3" presetClass="entr" presetSubtype="10" fill="hold" nodeType="withEffect">
                                  <p:stCondLst>
                                    <p:cond delay="0"/>
                                  </p:stCondLst>
                                  <p:childTnLst>
                                    <p:set>
                                      <p:cBhvr>
                                        <p:cTn id="19" dur="1" fill="hold">
                                          <p:stCondLst>
                                            <p:cond delay="0"/>
                                          </p:stCondLst>
                                        </p:cTn>
                                        <p:tgtEl>
                                          <p:spTgt spid="10">
                                            <p:txEl>
                                              <p:pRg st="3" end="3"/>
                                            </p:txEl>
                                          </p:spTgt>
                                        </p:tgtEl>
                                        <p:attrNameLst>
                                          <p:attrName>style.visibility</p:attrName>
                                        </p:attrNameLst>
                                      </p:cBhvr>
                                      <p:to>
                                        <p:strVal val="visible"/>
                                      </p:to>
                                    </p:set>
                                    <p:animEffect transition="in" filter="blinds(horizontal)">
                                      <p:cBhvr>
                                        <p:cTn id="20" dur="500"/>
                                        <p:tgtEl>
                                          <p:spTgt spid="10">
                                            <p:txEl>
                                              <p:pRg st="3" end="3"/>
                                            </p:txEl>
                                          </p:spTgt>
                                        </p:tgtEl>
                                      </p:cBhvr>
                                    </p:animEffect>
                                  </p:childTnLst>
                                  <p:subTnLst>
                                    <p:set>
                                      <p:cBhvr override="childStyle">
                                        <p:cTn dur="1" fill="hold" display="0" masterRel="nextClick" afterEffect="1"/>
                                        <p:tgtEl>
                                          <p:spTgt spid="10">
                                            <p:txEl>
                                              <p:pRg st="3" end="3"/>
                                            </p:txEl>
                                          </p:spTgt>
                                        </p:tgtEl>
                                        <p:attrNameLst>
                                          <p:attrName>style.visibility</p:attrName>
                                        </p:attrNameLst>
                                      </p:cBhvr>
                                      <p:to>
                                        <p:strVal val="hidden"/>
                                      </p:to>
                                    </p:set>
                                  </p:subTnLst>
                                </p:cTn>
                              </p:par>
                              <p:par>
                                <p:cTn id="21" presetID="3" presetClass="entr" presetSubtype="10" fill="hold" nodeType="with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animEffect transition="in" filter="blinds(horizontal)">
                                      <p:cBhvr>
                                        <p:cTn id="23" dur="500"/>
                                        <p:tgtEl>
                                          <p:spTgt spid="10">
                                            <p:txEl>
                                              <p:pRg st="4" end="4"/>
                                            </p:txEl>
                                          </p:spTgt>
                                        </p:tgtEl>
                                      </p:cBhvr>
                                    </p:animEffect>
                                  </p:childTnLst>
                                  <p:subTnLst>
                                    <p:set>
                                      <p:cBhvr override="childStyle">
                                        <p:cTn dur="1" fill="hold" display="0" masterRel="nextClick" afterEffect="1"/>
                                        <p:tgtEl>
                                          <p:spTgt spid="10">
                                            <p:txEl>
                                              <p:pRg st="4" end="4"/>
                                            </p:txEl>
                                          </p:spTgt>
                                        </p:tgtEl>
                                        <p:attrNameLst>
                                          <p:attrName>style.visibility</p:attrName>
                                        </p:attrNameLst>
                                      </p:cBhvr>
                                      <p:to>
                                        <p:strVal val="hidden"/>
                                      </p:to>
                                    </p:set>
                                  </p:subTnLst>
                                </p:cTn>
                              </p:par>
                              <p:par>
                                <p:cTn id="24" presetID="3" presetClass="entr" presetSubtype="10" fill="hold" nodeType="withEffect">
                                  <p:stCondLst>
                                    <p:cond delay="0"/>
                                  </p:stCondLst>
                                  <p:childTnLst>
                                    <p:set>
                                      <p:cBhvr>
                                        <p:cTn id="25" dur="1" fill="hold">
                                          <p:stCondLst>
                                            <p:cond delay="0"/>
                                          </p:stCondLst>
                                        </p:cTn>
                                        <p:tgtEl>
                                          <p:spTgt spid="10">
                                            <p:txEl>
                                              <p:pRg st="5" end="5"/>
                                            </p:txEl>
                                          </p:spTgt>
                                        </p:tgtEl>
                                        <p:attrNameLst>
                                          <p:attrName>style.visibility</p:attrName>
                                        </p:attrNameLst>
                                      </p:cBhvr>
                                      <p:to>
                                        <p:strVal val="visible"/>
                                      </p:to>
                                    </p:set>
                                    <p:animEffect transition="in" filter="blinds(horizontal)">
                                      <p:cBhvr>
                                        <p:cTn id="26" dur="500"/>
                                        <p:tgtEl>
                                          <p:spTgt spid="10">
                                            <p:txEl>
                                              <p:pRg st="5" end="5"/>
                                            </p:txEl>
                                          </p:spTgt>
                                        </p:tgtEl>
                                      </p:cBhvr>
                                    </p:animEffect>
                                  </p:childTnLst>
                                  <p:subTnLst>
                                    <p:set>
                                      <p:cBhvr override="childStyle">
                                        <p:cTn dur="1" fill="hold" display="0" masterRel="nextClick" afterEffect="1"/>
                                        <p:tgtEl>
                                          <p:spTgt spid="10">
                                            <p:txEl>
                                              <p:pRg st="5" end="5"/>
                                            </p:txEl>
                                          </p:spTgt>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Effect transition="in" filter="checkerboard(across)">
                                      <p:cBhvr>
                                        <p:cTn id="31" dur="500"/>
                                        <p:tgtEl>
                                          <p:spTgt spid="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nodeType="clickEffect">
                                  <p:stCondLst>
                                    <p:cond delay="0"/>
                                  </p:stCondLst>
                                  <p:childTnLst>
                                    <p:set>
                                      <p:cBhvr>
                                        <p:cTn id="35" dur="1" fill="hold">
                                          <p:stCondLst>
                                            <p:cond delay="0"/>
                                          </p:stCondLst>
                                        </p:cTn>
                                        <p:tgtEl>
                                          <p:spTgt spid="5">
                                            <p:txEl>
                                              <p:pRg st="1" end="1"/>
                                            </p:txEl>
                                          </p:spTgt>
                                        </p:tgtEl>
                                        <p:attrNameLst>
                                          <p:attrName>style.visibility</p:attrName>
                                        </p:attrNameLst>
                                      </p:cBhvr>
                                      <p:to>
                                        <p:strVal val="visible"/>
                                      </p:to>
                                    </p:set>
                                    <p:animEffect transition="in" filter="checkerboard(across)">
                                      <p:cBhvr>
                                        <p:cTn id="36" dur="500"/>
                                        <p:tgtEl>
                                          <p:spTgt spid="5">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nodeType="clickEffect">
                                  <p:stCondLst>
                                    <p:cond delay="0"/>
                                  </p:stCondLst>
                                  <p:childTnLst>
                                    <p:set>
                                      <p:cBhvr>
                                        <p:cTn id="40" dur="1" fill="hold">
                                          <p:stCondLst>
                                            <p:cond delay="0"/>
                                          </p:stCondLst>
                                        </p:cTn>
                                        <p:tgtEl>
                                          <p:spTgt spid="5">
                                            <p:txEl>
                                              <p:pRg st="2" end="2"/>
                                            </p:txEl>
                                          </p:spTgt>
                                        </p:tgtEl>
                                        <p:attrNameLst>
                                          <p:attrName>style.visibility</p:attrName>
                                        </p:attrNameLst>
                                      </p:cBhvr>
                                      <p:to>
                                        <p:strVal val="visible"/>
                                      </p:to>
                                    </p:set>
                                    <p:animEffect transition="in" filter="checkerboard(across)">
                                      <p:cBhvr>
                                        <p:cTn id="41" dur="500"/>
                                        <p:tgtEl>
                                          <p:spTgt spid="5">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
                                        </p:tgtEl>
                                        <p:attrNameLst>
                                          <p:attrName>style.visibility</p:attrName>
                                        </p:attrNameLst>
                                      </p:cBhvr>
                                      <p:to>
                                        <p:strVal val="visible"/>
                                      </p:to>
                                    </p:set>
                                    <p:anim calcmode="lin" valueType="num">
                                      <p:cBhvr additive="base">
                                        <p:cTn id="46" dur="500" fill="hold"/>
                                        <p:tgtEl>
                                          <p:spTgt spid="2"/>
                                        </p:tgtEl>
                                        <p:attrNameLst>
                                          <p:attrName>ppt_x</p:attrName>
                                        </p:attrNameLst>
                                      </p:cBhvr>
                                      <p:tavLst>
                                        <p:tav tm="0">
                                          <p:val>
                                            <p:strVal val="#ppt_x"/>
                                          </p:val>
                                        </p:tav>
                                        <p:tav tm="100000">
                                          <p:val>
                                            <p:strVal val="#ppt_x"/>
                                          </p:val>
                                        </p:tav>
                                      </p:tavLst>
                                    </p:anim>
                                    <p:anim calcmode="lin" valueType="num">
                                      <p:cBhvr additive="base">
                                        <p:cTn id="4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2548AFC-225D-6347-AEDC-234383C6EEF0}"/>
              </a:ext>
            </a:extLst>
          </p:cNvPr>
          <p:cNvSpPr>
            <a:spLocks noGrp="1"/>
          </p:cNvSpPr>
          <p:nvPr>
            <p:ph type="dt" sz="half" idx="10"/>
          </p:nvPr>
        </p:nvSpPr>
        <p:spPr/>
        <p:txBody>
          <a:bodyPr/>
          <a:lstStyle/>
          <a:p>
            <a:r>
              <a:rPr lang="en-US"/>
              <a:t>11/11/2019</a:t>
            </a:r>
            <a:endParaRPr lang="en-US" dirty="0"/>
          </a:p>
        </p:txBody>
      </p:sp>
      <p:sp>
        <p:nvSpPr>
          <p:cNvPr id="4" name="Footer Placeholder 3">
            <a:extLst>
              <a:ext uri="{FF2B5EF4-FFF2-40B4-BE49-F238E27FC236}">
                <a16:creationId xmlns:a16="http://schemas.microsoft.com/office/drawing/2014/main" id="{F6786EE3-C0EE-5541-BD6B-4C3D85F5AF08}"/>
              </a:ext>
            </a:extLst>
          </p:cNvPr>
          <p:cNvSpPr>
            <a:spLocks noGrp="1"/>
          </p:cNvSpPr>
          <p:nvPr>
            <p:ph type="ftr" sz="quarter" idx="11"/>
          </p:nvPr>
        </p:nvSpPr>
        <p:spPr/>
        <p:txBody>
          <a:bodyPr/>
          <a:lstStyle/>
          <a:p>
            <a:r>
              <a:rPr lang="en-US"/>
              <a:t>LIPAc ARW2019</a:t>
            </a:r>
          </a:p>
        </p:txBody>
      </p:sp>
      <p:sp>
        <p:nvSpPr>
          <p:cNvPr id="8" name="CuadroTexto 5">
            <a:extLst>
              <a:ext uri="{FF2B5EF4-FFF2-40B4-BE49-F238E27FC236}">
                <a16:creationId xmlns:a16="http://schemas.microsoft.com/office/drawing/2014/main" id="{A2D4F1BC-ED17-0C43-B4AF-FDA29284B515}"/>
              </a:ext>
            </a:extLst>
          </p:cNvPr>
          <p:cNvSpPr txBox="1"/>
          <p:nvPr/>
        </p:nvSpPr>
        <p:spPr>
          <a:xfrm>
            <a:off x="1631504" y="-7156"/>
            <a:ext cx="8928992" cy="586593"/>
          </a:xfrm>
          <a:prstGeom prst="rect">
            <a:avLst/>
          </a:prstGeom>
          <a:noFill/>
          <a:effectLst/>
        </p:spPr>
        <p:txBody>
          <a:bodyPr wrap="square" lIns="90000" tIns="72000" rIns="90000" bIns="0" rtlCol="0" anchor="ctr" anchorCtr="1">
            <a:normAutofit fontScale="77500" lnSpcReduction="20000"/>
          </a:bodyPr>
          <a:lstStyle/>
          <a:p>
            <a:r>
              <a:rPr lang="en-US" sz="5333" b="1" dirty="0">
                <a:solidFill>
                  <a:srgbClr val="0070C0"/>
                </a:solidFill>
                <a:ea typeface="Gill Sans Nova Book" panose="020B0502020204020203" pitchFamily="34" charset="-128"/>
                <a:cs typeface="Gill Sans Nova Book" panose="020B0502020204020203" pitchFamily="34" charset="-128"/>
              </a:rPr>
              <a:t>Outline</a:t>
            </a:r>
            <a:endParaRPr lang="es-ES" sz="5333" b="1" dirty="0">
              <a:solidFill>
                <a:srgbClr val="0070C0"/>
              </a:solidFill>
              <a:ea typeface="Gill Sans Nova Book" panose="020B0502020204020203" pitchFamily="34" charset="-128"/>
              <a:cs typeface="Gill Sans Nova Book" panose="020B0502020204020203" pitchFamily="34" charset="-128"/>
            </a:endParaRPr>
          </a:p>
        </p:txBody>
      </p:sp>
      <p:graphicFrame>
        <p:nvGraphicFramePr>
          <p:cNvPr id="7" name="Diagram 6">
            <a:extLst>
              <a:ext uri="{FF2B5EF4-FFF2-40B4-BE49-F238E27FC236}">
                <a16:creationId xmlns:a16="http://schemas.microsoft.com/office/drawing/2014/main" id="{FD67B7E3-CC7F-0F45-B207-4B2CB6C0EA00}"/>
              </a:ext>
            </a:extLst>
          </p:cNvPr>
          <p:cNvGraphicFramePr>
            <a:graphicFrameLocks noChangeAspect="1"/>
          </p:cNvGraphicFramePr>
          <p:nvPr>
            <p:extLst>
              <p:ext uri="{D42A27DB-BD31-4B8C-83A1-F6EECF244321}">
                <p14:modId xmlns:p14="http://schemas.microsoft.com/office/powerpoint/2010/main" val="1245267916"/>
              </p:ext>
            </p:extLst>
          </p:nvPr>
        </p:nvGraphicFramePr>
        <p:xfrm>
          <a:off x="2219908" y="1124744"/>
          <a:ext cx="7476492" cy="4984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a:extLst>
              <a:ext uri="{FF2B5EF4-FFF2-40B4-BE49-F238E27FC236}">
                <a16:creationId xmlns:a16="http://schemas.microsoft.com/office/drawing/2014/main" id="{5BA965C5-0837-C44B-ABE9-1FD718A3353A}"/>
              </a:ext>
            </a:extLst>
          </p:cNvPr>
          <p:cNvSpPr txBox="1"/>
          <p:nvPr/>
        </p:nvSpPr>
        <p:spPr>
          <a:xfrm>
            <a:off x="3080234" y="3782573"/>
            <a:ext cx="360040" cy="461665"/>
          </a:xfrm>
          <a:prstGeom prst="rect">
            <a:avLst/>
          </a:prstGeom>
          <a:noFill/>
        </p:spPr>
        <p:txBody>
          <a:bodyPr wrap="square" rtlCol="0">
            <a:spAutoFit/>
          </a:bodyPr>
          <a:lstStyle/>
          <a:p>
            <a:r>
              <a:rPr lang="fr-FR" b="1" dirty="0">
                <a:solidFill>
                  <a:srgbClr val="2E88C1"/>
                </a:solidFill>
              </a:rPr>
              <a:t>4</a:t>
            </a:r>
          </a:p>
        </p:txBody>
      </p:sp>
    </p:spTree>
    <p:extLst>
      <p:ext uri="{BB962C8B-B14F-4D97-AF65-F5344CB8AC3E}">
        <p14:creationId xmlns:p14="http://schemas.microsoft.com/office/powerpoint/2010/main" val="2502266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5">
            <a:extLst>
              <a:ext uri="{FF2B5EF4-FFF2-40B4-BE49-F238E27FC236}">
                <a16:creationId xmlns:a16="http://schemas.microsoft.com/office/drawing/2014/main" id="{065C69B8-0769-8E42-AFBF-CB93F6071430}"/>
              </a:ext>
            </a:extLst>
          </p:cNvPr>
          <p:cNvSpPr txBox="1"/>
          <p:nvPr/>
        </p:nvSpPr>
        <p:spPr>
          <a:xfrm>
            <a:off x="1631504" y="0"/>
            <a:ext cx="8928992" cy="586593"/>
          </a:xfrm>
          <a:prstGeom prst="rect">
            <a:avLst/>
          </a:prstGeom>
          <a:noFill/>
          <a:effectLst/>
        </p:spPr>
        <p:txBody>
          <a:bodyPr wrap="square" lIns="90000" tIns="72000" rIns="90000" bIns="0" rtlCol="0" anchor="ctr" anchorCtr="1">
            <a:normAutofit fontScale="77500" lnSpcReduction="20000"/>
          </a:bodyPr>
          <a:lstStyle/>
          <a:p>
            <a:r>
              <a:rPr lang="en-US" sz="5333" b="1" dirty="0">
                <a:solidFill>
                  <a:srgbClr val="0070C0"/>
                </a:solidFill>
                <a:ea typeface="Gill Sans Nova Book" panose="020B0502020204020203" pitchFamily="34" charset="-128"/>
                <a:cs typeface="Gill Sans Nova Book" panose="020B0502020204020203" pitchFamily="34" charset="-128"/>
              </a:rPr>
              <a:t>LIPAc Maintenance Plan</a:t>
            </a:r>
          </a:p>
        </p:txBody>
      </p:sp>
      <p:sp>
        <p:nvSpPr>
          <p:cNvPr id="2" name="Date Placeholder 1">
            <a:extLst>
              <a:ext uri="{FF2B5EF4-FFF2-40B4-BE49-F238E27FC236}">
                <a16:creationId xmlns:a16="http://schemas.microsoft.com/office/drawing/2014/main" id="{CEC317E4-2540-C743-9341-88E38A7EE860}"/>
              </a:ext>
            </a:extLst>
          </p:cNvPr>
          <p:cNvSpPr>
            <a:spLocks noGrp="1"/>
          </p:cNvSpPr>
          <p:nvPr>
            <p:ph type="dt" sz="half" idx="10"/>
          </p:nvPr>
        </p:nvSpPr>
        <p:spPr/>
        <p:txBody>
          <a:bodyPr/>
          <a:lstStyle/>
          <a:p>
            <a:r>
              <a:rPr lang="en-US"/>
              <a:t>11/11/2019</a:t>
            </a:r>
            <a:endParaRPr lang="en-US" dirty="0"/>
          </a:p>
        </p:txBody>
      </p:sp>
      <p:sp>
        <p:nvSpPr>
          <p:cNvPr id="3" name="Footer Placeholder 2">
            <a:extLst>
              <a:ext uri="{FF2B5EF4-FFF2-40B4-BE49-F238E27FC236}">
                <a16:creationId xmlns:a16="http://schemas.microsoft.com/office/drawing/2014/main" id="{3886CEB1-EC5D-8A43-9379-7A1E2556074B}"/>
              </a:ext>
            </a:extLst>
          </p:cNvPr>
          <p:cNvSpPr>
            <a:spLocks noGrp="1"/>
          </p:cNvSpPr>
          <p:nvPr>
            <p:ph type="ftr" sz="quarter" idx="11"/>
          </p:nvPr>
        </p:nvSpPr>
        <p:spPr/>
        <p:txBody>
          <a:bodyPr/>
          <a:lstStyle/>
          <a:p>
            <a:r>
              <a:rPr lang="en-US"/>
              <a:t>LIPAc ARW2019</a:t>
            </a:r>
            <a:endParaRPr lang="en-US" dirty="0"/>
          </a:p>
        </p:txBody>
      </p:sp>
      <p:sp>
        <p:nvSpPr>
          <p:cNvPr id="9" name="CuadroTexto 22">
            <a:extLst>
              <a:ext uri="{FF2B5EF4-FFF2-40B4-BE49-F238E27FC236}">
                <a16:creationId xmlns:a16="http://schemas.microsoft.com/office/drawing/2014/main" id="{4139BD72-1D3A-0046-A2F1-86FD531EC1CA}"/>
              </a:ext>
            </a:extLst>
          </p:cNvPr>
          <p:cNvSpPr txBox="1"/>
          <p:nvPr/>
        </p:nvSpPr>
        <p:spPr>
          <a:xfrm>
            <a:off x="767408" y="908720"/>
            <a:ext cx="10657184" cy="5109091"/>
          </a:xfrm>
          <a:prstGeom prst="rect">
            <a:avLst/>
          </a:prstGeom>
          <a:noFill/>
        </p:spPr>
        <p:txBody>
          <a:bodyPr wrap="square" rtlCol="0" anchor="t" anchorCtr="0">
            <a:spAutoFit/>
          </a:bodyPr>
          <a:lstStyle>
            <a:defPPr>
              <a:defRPr lang="en-US"/>
            </a:defPPr>
            <a:lvl1pPr>
              <a:defRPr sz="4267">
                <a:solidFill>
                  <a:srgbClr val="002060"/>
                </a:solidFill>
                <a:latin typeface="Helvetica" pitchFamily="2" charset="0"/>
                <a:ea typeface="Gill Sans Nova Book" panose="020B0502020204020203" pitchFamily="34" charset="-128"/>
                <a:cs typeface="Gill Sans Nova Book" panose="020B0502020204020203" pitchFamily="34" charset="-128"/>
              </a:defRPr>
            </a:lvl1pPr>
          </a:lstStyle>
          <a:p>
            <a:pPr marL="514350" indent="-514350" algn="just">
              <a:spcBef>
                <a:spcPts val="1800"/>
              </a:spcBef>
              <a:buSzPct val="75000"/>
              <a:buFont typeface=".Apple Color Emoji UI"/>
              <a:buChar char="⚪️"/>
            </a:pPr>
            <a:r>
              <a:rPr lang="en-GB" sz="3200" dirty="0">
                <a:latin typeface="+mj-lt"/>
                <a:sym typeface="Wingdings" pitchFamily="2" charset="2"/>
              </a:rPr>
              <a:t>Development of a maintenance plan</a:t>
            </a:r>
          </a:p>
          <a:p>
            <a:pPr lvl="0" algn="just">
              <a:spcBef>
                <a:spcPts val="600"/>
              </a:spcBef>
              <a:buSzPct val="75000"/>
            </a:pPr>
            <a:endParaRPr lang="en-GB" sz="2400" u="sng" dirty="0">
              <a:latin typeface="+mj-lt"/>
              <a:sym typeface="Wingdings" pitchFamily="2" charset="2"/>
            </a:endParaRPr>
          </a:p>
          <a:p>
            <a:pPr lvl="0" algn="just">
              <a:spcBef>
                <a:spcPts val="600"/>
              </a:spcBef>
              <a:buSzPct val="75000"/>
            </a:pPr>
            <a:r>
              <a:rPr lang="en-GB" sz="2400" u="sng" dirty="0">
                <a:latin typeface="+mj-lt"/>
                <a:sym typeface="Wingdings" pitchFamily="2" charset="2"/>
              </a:rPr>
              <a:t>Management of Maintenance and Maintenance plans:</a:t>
            </a:r>
          </a:p>
          <a:p>
            <a:pPr marL="342900" lvl="0" indent="-342900" algn="just">
              <a:spcBef>
                <a:spcPts val="600"/>
              </a:spcBef>
              <a:buSzPct val="75000"/>
              <a:buFont typeface=".Apple Color Emoji UI"/>
              <a:buChar char="➡️"/>
            </a:pPr>
            <a:r>
              <a:rPr lang="en-GB" sz="2400" dirty="0">
                <a:latin typeface="+mj-lt"/>
                <a:sym typeface="Wingdings" pitchFamily="2" charset="2"/>
              </a:rPr>
              <a:t>Regular meetings are carried out by the Maintenance Group leader with the individual system group leaders,</a:t>
            </a:r>
            <a:endParaRPr lang="en-GB" sz="2400" dirty="0">
              <a:highlight>
                <a:srgbClr val="FFFF00"/>
              </a:highlight>
              <a:latin typeface="+mj-lt"/>
              <a:sym typeface="Wingdings" pitchFamily="2" charset="2"/>
            </a:endParaRPr>
          </a:p>
          <a:p>
            <a:pPr marL="342900" lvl="0" indent="-342900" algn="just">
              <a:spcBef>
                <a:spcPts val="600"/>
              </a:spcBef>
              <a:buSzPct val="75000"/>
              <a:buFont typeface=".Apple Color Emoji UI"/>
              <a:buChar char="➡️"/>
            </a:pPr>
            <a:r>
              <a:rPr lang="en-GB" sz="2400" dirty="0">
                <a:latin typeface="+mj-lt"/>
                <a:sym typeface="Wingdings" pitchFamily="2" charset="2"/>
              </a:rPr>
              <a:t>Development of the maintenance plan (using a Common Template) for each system and integrated in the Master Schedule. All record of meeting uploaded in our Data Management System,</a:t>
            </a:r>
            <a:endParaRPr lang="en-GB" sz="2400" dirty="0">
              <a:highlight>
                <a:srgbClr val="FFFF00"/>
              </a:highlight>
              <a:latin typeface="+mj-lt"/>
              <a:sym typeface="Wingdings" pitchFamily="2" charset="2"/>
            </a:endParaRPr>
          </a:p>
          <a:p>
            <a:pPr marL="342900" lvl="0" indent="-342900" algn="just">
              <a:spcBef>
                <a:spcPts val="600"/>
              </a:spcBef>
              <a:buSzPct val="75000"/>
              <a:buFont typeface=".Apple Color Emoji UI"/>
              <a:buChar char="➡️"/>
            </a:pPr>
            <a:r>
              <a:rPr lang="en-GB" sz="2400" dirty="0">
                <a:latin typeface="+mj-lt"/>
                <a:sym typeface="Wingdings" pitchFamily="2" charset="2"/>
              </a:rPr>
              <a:t>The priority is to carry out a curative maintenance along with a detailed preventive maintenance to ensure reliable operation of all subsystems in the next Phase,</a:t>
            </a:r>
          </a:p>
          <a:p>
            <a:pPr marL="342900" lvl="0" indent="-342900" algn="just">
              <a:spcBef>
                <a:spcPts val="600"/>
              </a:spcBef>
              <a:buSzPct val="75000"/>
              <a:buFont typeface=".Apple Color Emoji UI"/>
              <a:buChar char="➡️"/>
            </a:pPr>
            <a:r>
              <a:rPr lang="en-GB" sz="2400" dirty="0">
                <a:solidFill>
                  <a:srgbClr val="FF0000"/>
                </a:solidFill>
                <a:latin typeface="+mj-lt"/>
                <a:sym typeface="Wingdings" pitchFamily="2" charset="2"/>
              </a:rPr>
              <a:t>High Priority is given to the RF/RFQ maintenance. </a:t>
            </a:r>
            <a:endParaRPr lang="en-GB" sz="2400" dirty="0">
              <a:solidFill>
                <a:srgbClr val="FF0000"/>
              </a:solidFill>
              <a:highlight>
                <a:srgbClr val="FFFF00"/>
              </a:highlight>
              <a:latin typeface="+mj-lt"/>
              <a:sym typeface="Wingdings" pitchFamily="2" charset="2"/>
            </a:endParaRPr>
          </a:p>
        </p:txBody>
      </p:sp>
    </p:spTree>
    <p:extLst>
      <p:ext uri="{BB962C8B-B14F-4D97-AF65-F5344CB8AC3E}">
        <p14:creationId xmlns:p14="http://schemas.microsoft.com/office/powerpoint/2010/main" val="3660991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randombar(horizontal)">
                                      <p:cBhvr>
                                        <p:cTn id="7" dur="500"/>
                                        <p:tgtEl>
                                          <p:spTgt spid="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xEl>
                                              <p:pRg st="3" end="3"/>
                                            </p:txEl>
                                          </p:spTgt>
                                        </p:tgtEl>
                                        <p:attrNameLst>
                                          <p:attrName>style.visibility</p:attrName>
                                        </p:attrNameLst>
                                      </p:cBhvr>
                                      <p:to>
                                        <p:strVal val="visible"/>
                                      </p:to>
                                    </p:set>
                                    <p:animEffect transition="in" filter="randombar(horizontal)">
                                      <p:cBhvr>
                                        <p:cTn id="12" dur="500"/>
                                        <p:tgtEl>
                                          <p:spTgt spid="9">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randombar(horizontal)">
                                      <p:cBhvr>
                                        <p:cTn id="17" dur="500"/>
                                        <p:tgtEl>
                                          <p:spTgt spid="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xEl>
                                              <p:pRg st="5" end="5"/>
                                            </p:txEl>
                                          </p:spTgt>
                                        </p:tgtEl>
                                        <p:attrNameLst>
                                          <p:attrName>style.visibility</p:attrName>
                                        </p:attrNameLst>
                                      </p:cBhvr>
                                      <p:to>
                                        <p:strVal val="visible"/>
                                      </p:to>
                                    </p:set>
                                    <p:animEffect transition="in" filter="randombar(horizontal)">
                                      <p:cBhvr>
                                        <p:cTn id="22" dur="500"/>
                                        <p:tgtEl>
                                          <p:spTgt spid="9">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animEffect transition="in" filter="randombar(horizontal)">
                                      <p:cBhvr>
                                        <p:cTn id="27"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5">
            <a:extLst>
              <a:ext uri="{FF2B5EF4-FFF2-40B4-BE49-F238E27FC236}">
                <a16:creationId xmlns:a16="http://schemas.microsoft.com/office/drawing/2014/main" id="{065C69B8-0769-8E42-AFBF-CB93F6071430}"/>
              </a:ext>
            </a:extLst>
          </p:cNvPr>
          <p:cNvSpPr txBox="1"/>
          <p:nvPr/>
        </p:nvSpPr>
        <p:spPr>
          <a:xfrm>
            <a:off x="1631504" y="0"/>
            <a:ext cx="8928992" cy="586593"/>
          </a:xfrm>
          <a:prstGeom prst="rect">
            <a:avLst/>
          </a:prstGeom>
          <a:noFill/>
          <a:effectLst/>
        </p:spPr>
        <p:txBody>
          <a:bodyPr wrap="square" lIns="90000" tIns="72000" rIns="90000" bIns="0" rtlCol="0" anchor="ctr" anchorCtr="1">
            <a:normAutofit fontScale="77500" lnSpcReduction="20000"/>
          </a:bodyPr>
          <a:lstStyle/>
          <a:p>
            <a:r>
              <a:rPr lang="en-US" sz="5333" b="1" dirty="0">
                <a:solidFill>
                  <a:srgbClr val="0070C0"/>
                </a:solidFill>
                <a:ea typeface="Gill Sans Nova Book" panose="020B0502020204020203" pitchFamily="34" charset="-128"/>
                <a:cs typeface="Gill Sans Nova Book" panose="020B0502020204020203" pitchFamily="34" charset="-128"/>
              </a:rPr>
              <a:t>LIPAc Documents Management</a:t>
            </a:r>
          </a:p>
        </p:txBody>
      </p:sp>
      <p:sp>
        <p:nvSpPr>
          <p:cNvPr id="9" name="CuadroTexto 22">
            <a:extLst>
              <a:ext uri="{FF2B5EF4-FFF2-40B4-BE49-F238E27FC236}">
                <a16:creationId xmlns:a16="http://schemas.microsoft.com/office/drawing/2014/main" id="{4139BD72-1D3A-0046-A2F1-86FD531EC1CA}"/>
              </a:ext>
            </a:extLst>
          </p:cNvPr>
          <p:cNvSpPr txBox="1"/>
          <p:nvPr/>
        </p:nvSpPr>
        <p:spPr>
          <a:xfrm>
            <a:off x="695400" y="990539"/>
            <a:ext cx="10657184" cy="584775"/>
          </a:xfrm>
          <a:prstGeom prst="rect">
            <a:avLst/>
          </a:prstGeom>
          <a:noFill/>
        </p:spPr>
        <p:txBody>
          <a:bodyPr wrap="square" rtlCol="0" anchor="t" anchorCtr="0">
            <a:spAutoFit/>
          </a:bodyPr>
          <a:lstStyle>
            <a:defPPr>
              <a:defRPr lang="en-US"/>
            </a:defPPr>
            <a:lvl1pPr>
              <a:defRPr sz="4267">
                <a:solidFill>
                  <a:srgbClr val="002060"/>
                </a:solidFill>
                <a:latin typeface="Helvetica" pitchFamily="2" charset="0"/>
                <a:ea typeface="Gill Sans Nova Book" panose="020B0502020204020203" pitchFamily="34" charset="-128"/>
                <a:cs typeface="Gill Sans Nova Book" panose="020B0502020204020203" pitchFamily="34" charset="-128"/>
              </a:defRPr>
            </a:lvl1pPr>
          </a:lstStyle>
          <a:p>
            <a:pPr marL="514350" indent="-514350" algn="just">
              <a:spcBef>
                <a:spcPts val="1800"/>
              </a:spcBef>
              <a:buSzPct val="75000"/>
              <a:buFont typeface=".Apple Color Emoji UI"/>
              <a:buChar char="⚪️"/>
            </a:pPr>
            <a:r>
              <a:rPr lang="en-GB" sz="3200" dirty="0">
                <a:latin typeface="+mn-lt"/>
                <a:sym typeface="Wingdings" pitchFamily="2" charset="2"/>
              </a:rPr>
              <a:t>Availability of documentations by system</a:t>
            </a:r>
          </a:p>
        </p:txBody>
      </p:sp>
      <p:sp>
        <p:nvSpPr>
          <p:cNvPr id="2" name="Date Placeholder 1">
            <a:extLst>
              <a:ext uri="{FF2B5EF4-FFF2-40B4-BE49-F238E27FC236}">
                <a16:creationId xmlns:a16="http://schemas.microsoft.com/office/drawing/2014/main" id="{CEC317E4-2540-C743-9341-88E38A7EE860}"/>
              </a:ext>
            </a:extLst>
          </p:cNvPr>
          <p:cNvSpPr>
            <a:spLocks noGrp="1"/>
          </p:cNvSpPr>
          <p:nvPr>
            <p:ph type="dt" sz="half" idx="10"/>
          </p:nvPr>
        </p:nvSpPr>
        <p:spPr/>
        <p:txBody>
          <a:bodyPr/>
          <a:lstStyle/>
          <a:p>
            <a:r>
              <a:rPr lang="en-US"/>
              <a:t>11/11/2019</a:t>
            </a:r>
            <a:endParaRPr lang="en-US" dirty="0"/>
          </a:p>
        </p:txBody>
      </p:sp>
      <p:sp>
        <p:nvSpPr>
          <p:cNvPr id="3" name="Footer Placeholder 2">
            <a:extLst>
              <a:ext uri="{FF2B5EF4-FFF2-40B4-BE49-F238E27FC236}">
                <a16:creationId xmlns:a16="http://schemas.microsoft.com/office/drawing/2014/main" id="{3886CEB1-EC5D-8A43-9379-7A1E2556074B}"/>
              </a:ext>
            </a:extLst>
          </p:cNvPr>
          <p:cNvSpPr>
            <a:spLocks noGrp="1"/>
          </p:cNvSpPr>
          <p:nvPr>
            <p:ph type="ftr" sz="quarter" idx="11"/>
          </p:nvPr>
        </p:nvSpPr>
        <p:spPr/>
        <p:txBody>
          <a:bodyPr/>
          <a:lstStyle/>
          <a:p>
            <a:r>
              <a:rPr lang="en-US"/>
              <a:t>LIPAc ARW2019</a:t>
            </a:r>
            <a:endParaRPr lang="en-US" dirty="0"/>
          </a:p>
        </p:txBody>
      </p:sp>
      <p:pic>
        <p:nvPicPr>
          <p:cNvPr id="37" name="Picture 36">
            <a:extLst>
              <a:ext uri="{FF2B5EF4-FFF2-40B4-BE49-F238E27FC236}">
                <a16:creationId xmlns:a16="http://schemas.microsoft.com/office/drawing/2014/main" id="{87FA62E8-88FB-544B-BC23-A7B72F5B65DC}"/>
              </a:ext>
            </a:extLst>
          </p:cNvPr>
          <p:cNvPicPr>
            <a:picLocks noChangeAspect="1"/>
          </p:cNvPicPr>
          <p:nvPr/>
        </p:nvPicPr>
        <p:blipFill>
          <a:blip r:embed="rId3"/>
          <a:stretch>
            <a:fillRect/>
          </a:stretch>
        </p:blipFill>
        <p:spPr>
          <a:xfrm>
            <a:off x="191344" y="3796047"/>
            <a:ext cx="7560840" cy="2655515"/>
          </a:xfrm>
          <a:prstGeom prst="rect">
            <a:avLst/>
          </a:prstGeom>
        </p:spPr>
      </p:pic>
      <p:cxnSp>
        <p:nvCxnSpPr>
          <p:cNvPr id="47" name="Straight Arrow Connector 46">
            <a:extLst>
              <a:ext uri="{FF2B5EF4-FFF2-40B4-BE49-F238E27FC236}">
                <a16:creationId xmlns:a16="http://schemas.microsoft.com/office/drawing/2014/main" id="{88EA284F-A6B8-9F42-9EFF-28C987196765}"/>
              </a:ext>
            </a:extLst>
          </p:cNvPr>
          <p:cNvCxnSpPr>
            <a:cxnSpLocks/>
          </p:cNvCxnSpPr>
          <p:nvPr/>
        </p:nvCxnSpPr>
        <p:spPr>
          <a:xfrm>
            <a:off x="4223792" y="2689673"/>
            <a:ext cx="354122" cy="349253"/>
          </a:xfrm>
          <a:prstGeom prst="straightConnector1">
            <a:avLst/>
          </a:prstGeom>
          <a:ln w="19050">
            <a:solidFill>
              <a:schemeClr val="tx1"/>
            </a:solidFill>
            <a:headEnd type="none"/>
            <a:tailEnd type="triangle" w="med"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3BA9FE9B-265F-1E4E-820A-46A15BAB7751}"/>
              </a:ext>
            </a:extLst>
          </p:cNvPr>
          <p:cNvCxnSpPr>
            <a:cxnSpLocks/>
          </p:cNvCxnSpPr>
          <p:nvPr/>
        </p:nvCxnSpPr>
        <p:spPr>
          <a:xfrm flipV="1">
            <a:off x="4223792" y="2689673"/>
            <a:ext cx="354122" cy="1"/>
          </a:xfrm>
          <a:prstGeom prst="straightConnector1">
            <a:avLst/>
          </a:prstGeom>
          <a:ln w="19050">
            <a:solidFill>
              <a:schemeClr val="tx1"/>
            </a:solidFill>
            <a:headEnd type="none"/>
            <a:tailEnd type="triangle" w="med" len="lg"/>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E7DD4A28-8A60-8649-9EB9-B1940512ABEC}"/>
              </a:ext>
            </a:extLst>
          </p:cNvPr>
          <p:cNvCxnSpPr/>
          <p:nvPr/>
        </p:nvCxnSpPr>
        <p:spPr>
          <a:xfrm>
            <a:off x="2993738" y="3038926"/>
            <a:ext cx="360040" cy="320305"/>
          </a:xfrm>
          <a:prstGeom prst="straightConnector1">
            <a:avLst/>
          </a:prstGeom>
          <a:ln w="19050">
            <a:solidFill>
              <a:schemeClr val="tx1"/>
            </a:solidFill>
            <a:headEnd type="none"/>
            <a:tailEnd type="triangle" w="med"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090A5267-B942-A24A-8FEC-A7A27EC978C1}"/>
              </a:ext>
            </a:extLst>
          </p:cNvPr>
          <p:cNvCxnSpPr/>
          <p:nvPr/>
        </p:nvCxnSpPr>
        <p:spPr>
          <a:xfrm flipV="1">
            <a:off x="2993738" y="2689674"/>
            <a:ext cx="360040" cy="349252"/>
          </a:xfrm>
          <a:prstGeom prst="straightConnector1">
            <a:avLst/>
          </a:prstGeom>
          <a:ln w="19050">
            <a:solidFill>
              <a:schemeClr val="tx1"/>
            </a:solidFill>
            <a:headEnd type="none"/>
            <a:tailEnd type="triangle" w="med"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34E3B17C-D16E-A540-847E-08E1B572B67B}"/>
              </a:ext>
            </a:extLst>
          </p:cNvPr>
          <p:cNvCxnSpPr>
            <a:cxnSpLocks/>
          </p:cNvCxnSpPr>
          <p:nvPr/>
        </p:nvCxnSpPr>
        <p:spPr>
          <a:xfrm>
            <a:off x="4223792" y="3429000"/>
            <a:ext cx="354122" cy="1"/>
          </a:xfrm>
          <a:prstGeom prst="straightConnector1">
            <a:avLst/>
          </a:prstGeom>
          <a:ln w="19050">
            <a:solidFill>
              <a:schemeClr val="tx1"/>
            </a:solidFill>
            <a:headEnd type="none"/>
            <a:tailEnd type="triangle" w="med" len="lg"/>
          </a:ln>
        </p:spPr>
        <p:style>
          <a:lnRef idx="1">
            <a:schemeClr val="accent1"/>
          </a:lnRef>
          <a:fillRef idx="0">
            <a:schemeClr val="accent1"/>
          </a:fillRef>
          <a:effectRef idx="0">
            <a:schemeClr val="accent1"/>
          </a:effectRef>
          <a:fontRef idx="minor">
            <a:schemeClr val="tx1"/>
          </a:fontRef>
        </p:style>
      </p:cxnSp>
      <p:sp>
        <p:nvSpPr>
          <p:cNvPr id="53" name="CuadroTexto 4">
            <a:extLst>
              <a:ext uri="{FF2B5EF4-FFF2-40B4-BE49-F238E27FC236}">
                <a16:creationId xmlns:a16="http://schemas.microsoft.com/office/drawing/2014/main" id="{D3EB35AB-0D40-9440-88C6-7B3A12CBD7C3}"/>
              </a:ext>
            </a:extLst>
          </p:cNvPr>
          <p:cNvSpPr txBox="1"/>
          <p:nvPr/>
        </p:nvSpPr>
        <p:spPr>
          <a:xfrm>
            <a:off x="8400256" y="4523639"/>
            <a:ext cx="3384376" cy="1200329"/>
          </a:xfrm>
          <a:prstGeom prst="rect">
            <a:avLst/>
          </a:prstGeom>
          <a:noFill/>
        </p:spPr>
        <p:txBody>
          <a:bodyPr wrap="square" rtlCol="0" anchor="ctr">
            <a:spAutoFit/>
          </a:bodyPr>
          <a:lstStyle/>
          <a:p>
            <a:pPr algn="ctr"/>
            <a:r>
              <a:rPr lang="en-US" sz="3600" u="sng" dirty="0">
                <a:solidFill>
                  <a:srgbClr val="FF0000"/>
                </a:solidFill>
                <a:ea typeface="Gill Sans Nova Book" panose="020B0502020204020203" pitchFamily="34" charset="-128"/>
                <a:cs typeface="Gill Sans Nova Book" panose="020B0502020204020203" pitchFamily="34" charset="-128"/>
              </a:rPr>
              <a:t>Objective:</a:t>
            </a:r>
          </a:p>
          <a:p>
            <a:pPr algn="ctr"/>
            <a:r>
              <a:rPr lang="en-US" sz="3600" dirty="0">
                <a:solidFill>
                  <a:srgbClr val="FF0000"/>
                </a:solidFill>
                <a:ea typeface="Gill Sans Nova Book" panose="020B0502020204020203" pitchFamily="34" charset="-128"/>
                <a:cs typeface="Gill Sans Nova Book" panose="020B0502020204020203" pitchFamily="34" charset="-128"/>
              </a:rPr>
              <a:t>Gain in efficiency</a:t>
            </a:r>
            <a:endParaRPr lang="es-ES" sz="3600" dirty="0">
              <a:solidFill>
                <a:srgbClr val="FF0000"/>
              </a:solidFill>
              <a:ea typeface="Gill Sans Nova Book" panose="020B0502020204020203" pitchFamily="34" charset="-128"/>
              <a:cs typeface="Gill Sans Nova Book" panose="020B0502020204020203" pitchFamily="34" charset="-128"/>
            </a:endParaRPr>
          </a:p>
        </p:txBody>
      </p:sp>
      <p:sp>
        <p:nvSpPr>
          <p:cNvPr id="20" name="Rectangle 19">
            <a:extLst>
              <a:ext uri="{FF2B5EF4-FFF2-40B4-BE49-F238E27FC236}">
                <a16:creationId xmlns:a16="http://schemas.microsoft.com/office/drawing/2014/main" id="{203F33F9-8355-3248-9203-061475951C3F}"/>
              </a:ext>
            </a:extLst>
          </p:cNvPr>
          <p:cNvSpPr/>
          <p:nvPr/>
        </p:nvSpPr>
        <p:spPr>
          <a:xfrm>
            <a:off x="430964" y="2790221"/>
            <a:ext cx="2640700" cy="461665"/>
          </a:xfrm>
          <a:prstGeom prst="rect">
            <a:avLst/>
          </a:prstGeom>
        </p:spPr>
        <p:txBody>
          <a:bodyPr wrap="square">
            <a:spAutoFit/>
          </a:bodyPr>
          <a:lstStyle/>
          <a:p>
            <a:pPr algn="ctr"/>
            <a:r>
              <a:rPr lang="en-GB" dirty="0"/>
              <a:t> Clarify Applicability</a:t>
            </a:r>
            <a:endParaRPr lang="en-US" dirty="0">
              <a:solidFill>
                <a:srgbClr val="0066FF"/>
              </a:solidFill>
            </a:endParaRPr>
          </a:p>
        </p:txBody>
      </p:sp>
      <p:sp>
        <p:nvSpPr>
          <p:cNvPr id="21" name="Rectangle 20">
            <a:extLst>
              <a:ext uri="{FF2B5EF4-FFF2-40B4-BE49-F238E27FC236}">
                <a16:creationId xmlns:a16="http://schemas.microsoft.com/office/drawing/2014/main" id="{308CBB22-C6D8-E64D-B327-74D1159C9B68}"/>
              </a:ext>
            </a:extLst>
          </p:cNvPr>
          <p:cNvSpPr/>
          <p:nvPr/>
        </p:nvSpPr>
        <p:spPr>
          <a:xfrm>
            <a:off x="3359696" y="2420888"/>
            <a:ext cx="1224136" cy="1200329"/>
          </a:xfrm>
          <a:prstGeom prst="rect">
            <a:avLst/>
          </a:prstGeom>
        </p:spPr>
        <p:txBody>
          <a:bodyPr wrap="square">
            <a:spAutoFit/>
          </a:bodyPr>
          <a:lstStyle/>
          <a:p>
            <a:r>
              <a:rPr lang="en-GB" dirty="0"/>
              <a:t>scope</a:t>
            </a:r>
            <a:endParaRPr lang="en-GB" dirty="0">
              <a:solidFill>
                <a:srgbClr val="0066FF"/>
              </a:solidFill>
            </a:endParaRPr>
          </a:p>
          <a:p>
            <a:endParaRPr lang="en-GB" dirty="0"/>
          </a:p>
          <a:p>
            <a:r>
              <a:rPr lang="en-GB" dirty="0"/>
              <a:t>usage</a:t>
            </a:r>
            <a:endParaRPr lang="en-US" dirty="0">
              <a:solidFill>
                <a:srgbClr val="0066FF"/>
              </a:solidFill>
            </a:endParaRPr>
          </a:p>
        </p:txBody>
      </p:sp>
      <p:sp>
        <p:nvSpPr>
          <p:cNvPr id="22" name="Rectangle 21">
            <a:extLst>
              <a:ext uri="{FF2B5EF4-FFF2-40B4-BE49-F238E27FC236}">
                <a16:creationId xmlns:a16="http://schemas.microsoft.com/office/drawing/2014/main" id="{C2854415-13DD-6043-B78A-619888DD9B20}"/>
              </a:ext>
            </a:extLst>
          </p:cNvPr>
          <p:cNvSpPr/>
          <p:nvPr/>
        </p:nvSpPr>
        <p:spPr>
          <a:xfrm>
            <a:off x="4655840" y="2420888"/>
            <a:ext cx="7416824" cy="1200329"/>
          </a:xfrm>
          <a:prstGeom prst="rect">
            <a:avLst/>
          </a:prstGeom>
        </p:spPr>
        <p:txBody>
          <a:bodyPr wrap="square">
            <a:spAutoFit/>
          </a:bodyPr>
          <a:lstStyle/>
          <a:p>
            <a:r>
              <a:rPr lang="en-GB" dirty="0"/>
              <a:t>PBS (system, subsystem…)	          	</a:t>
            </a:r>
            <a:r>
              <a:rPr lang="en-GB" dirty="0">
                <a:solidFill>
                  <a:srgbClr val="0066FF"/>
                </a:solidFill>
              </a:rPr>
              <a:t>what and where?</a:t>
            </a:r>
          </a:p>
          <a:p>
            <a:r>
              <a:rPr lang="en-GB" dirty="0"/>
              <a:t>phase (design, manufacturing, B+, C…)  </a:t>
            </a:r>
            <a:r>
              <a:rPr lang="en-GB" dirty="0">
                <a:solidFill>
                  <a:srgbClr val="0066FF"/>
                </a:solidFill>
              </a:rPr>
              <a:t>when?</a:t>
            </a:r>
          </a:p>
          <a:p>
            <a:r>
              <a:rPr lang="en-GB" dirty="0"/>
              <a:t>purpose (definition, operation…)	</a:t>
            </a:r>
            <a:r>
              <a:rPr lang="en-GB" dirty="0">
                <a:solidFill>
                  <a:srgbClr val="0066FF"/>
                </a:solidFill>
              </a:rPr>
              <a:t>why, how?</a:t>
            </a:r>
            <a:endParaRPr lang="en-US" dirty="0">
              <a:solidFill>
                <a:srgbClr val="0066FF"/>
              </a:solidFill>
            </a:endParaRPr>
          </a:p>
        </p:txBody>
      </p:sp>
    </p:spTree>
    <p:extLst>
      <p:ext uri="{BB962C8B-B14F-4D97-AF65-F5344CB8AC3E}">
        <p14:creationId xmlns:p14="http://schemas.microsoft.com/office/powerpoint/2010/main" val="2393447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dissolv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dissolve">
                                      <p:cBhvr>
                                        <p:cTn id="12" dur="500"/>
                                        <p:tgtEl>
                                          <p:spTgt spid="50"/>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21">
                                            <p:txEl>
                                              <p:pRg st="0" end="0"/>
                                            </p:txEl>
                                          </p:spTgt>
                                        </p:tgtEl>
                                        <p:attrNameLst>
                                          <p:attrName>style.visibility</p:attrName>
                                        </p:attrNameLst>
                                      </p:cBhvr>
                                      <p:to>
                                        <p:strVal val="visible"/>
                                      </p:to>
                                    </p:set>
                                    <p:animEffect transition="in" filter="dissolve">
                                      <p:cBhvr>
                                        <p:cTn id="16" dur="1000"/>
                                        <p:tgtEl>
                                          <p:spTgt spid="21">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dissolve">
                                      <p:cBhvr>
                                        <p:cTn id="21" dur="500"/>
                                        <p:tgtEl>
                                          <p:spTgt spid="49"/>
                                        </p:tgtEl>
                                      </p:cBhvr>
                                    </p:animEffect>
                                  </p:childTnLst>
                                </p:cTn>
                              </p:par>
                            </p:childTnLst>
                          </p:cTn>
                        </p:par>
                        <p:par>
                          <p:cTn id="22" fill="hold">
                            <p:stCondLst>
                              <p:cond delay="500"/>
                            </p:stCondLst>
                            <p:childTnLst>
                              <p:par>
                                <p:cTn id="23" presetID="9" presetClass="entr" presetSubtype="0" fill="hold" nodeType="afterEffect">
                                  <p:stCondLst>
                                    <p:cond delay="0"/>
                                  </p:stCondLst>
                                  <p:childTnLst>
                                    <p:set>
                                      <p:cBhvr>
                                        <p:cTn id="24" dur="1" fill="hold">
                                          <p:stCondLst>
                                            <p:cond delay="0"/>
                                          </p:stCondLst>
                                        </p:cTn>
                                        <p:tgtEl>
                                          <p:spTgt spid="21">
                                            <p:txEl>
                                              <p:pRg st="2" end="2"/>
                                            </p:txEl>
                                          </p:spTgt>
                                        </p:tgtEl>
                                        <p:attrNameLst>
                                          <p:attrName>style.visibility</p:attrName>
                                        </p:attrNameLst>
                                      </p:cBhvr>
                                      <p:to>
                                        <p:strVal val="visible"/>
                                      </p:to>
                                    </p:set>
                                    <p:animEffect transition="in" filter="dissolve">
                                      <p:cBhvr>
                                        <p:cTn id="25" dur="1000"/>
                                        <p:tgtEl>
                                          <p:spTgt spid="21">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dissolve">
                                      <p:cBhvr>
                                        <p:cTn id="30" dur="500"/>
                                        <p:tgtEl>
                                          <p:spTgt spid="48"/>
                                        </p:tgtEl>
                                      </p:cBhvr>
                                    </p:animEffect>
                                  </p:childTnLst>
                                </p:cTn>
                              </p:par>
                              <p:par>
                                <p:cTn id="31" presetID="9" presetClass="entr" presetSubtype="0" fill="hold" nodeType="withEffect">
                                  <p:stCondLst>
                                    <p:cond delay="0"/>
                                  </p:stCondLst>
                                  <p:childTnLst>
                                    <p:set>
                                      <p:cBhvr>
                                        <p:cTn id="32" dur="1" fill="hold">
                                          <p:stCondLst>
                                            <p:cond delay="0"/>
                                          </p:stCondLst>
                                        </p:cTn>
                                        <p:tgtEl>
                                          <p:spTgt spid="22">
                                            <p:txEl>
                                              <p:pRg st="0" end="0"/>
                                            </p:txEl>
                                          </p:spTgt>
                                        </p:tgtEl>
                                        <p:attrNameLst>
                                          <p:attrName>style.visibility</p:attrName>
                                        </p:attrNameLst>
                                      </p:cBhvr>
                                      <p:to>
                                        <p:strVal val="visible"/>
                                      </p:to>
                                    </p:set>
                                    <p:animEffect transition="in" filter="dissolve">
                                      <p:cBhvr>
                                        <p:cTn id="33" dur="500"/>
                                        <p:tgtEl>
                                          <p:spTgt spid="2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dissolve">
                                      <p:cBhvr>
                                        <p:cTn id="38" dur="500"/>
                                        <p:tgtEl>
                                          <p:spTgt spid="47"/>
                                        </p:tgtEl>
                                      </p:cBhvr>
                                    </p:animEffect>
                                  </p:childTnLst>
                                </p:cTn>
                              </p:par>
                              <p:par>
                                <p:cTn id="39" presetID="9" presetClass="entr" presetSubtype="0" fill="hold" nodeType="withEffect">
                                  <p:stCondLst>
                                    <p:cond delay="0"/>
                                  </p:stCondLst>
                                  <p:childTnLst>
                                    <p:set>
                                      <p:cBhvr>
                                        <p:cTn id="40" dur="1" fill="hold">
                                          <p:stCondLst>
                                            <p:cond delay="0"/>
                                          </p:stCondLst>
                                        </p:cTn>
                                        <p:tgtEl>
                                          <p:spTgt spid="22">
                                            <p:txEl>
                                              <p:pRg st="1" end="1"/>
                                            </p:txEl>
                                          </p:spTgt>
                                        </p:tgtEl>
                                        <p:attrNameLst>
                                          <p:attrName>style.visibility</p:attrName>
                                        </p:attrNameLst>
                                      </p:cBhvr>
                                      <p:to>
                                        <p:strVal val="visible"/>
                                      </p:to>
                                    </p:set>
                                    <p:animEffect transition="in" filter="dissolve">
                                      <p:cBhvr>
                                        <p:cTn id="41" dur="500"/>
                                        <p:tgtEl>
                                          <p:spTgt spid="22">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dissolve">
                                      <p:cBhvr>
                                        <p:cTn id="46" dur="500"/>
                                        <p:tgtEl>
                                          <p:spTgt spid="51"/>
                                        </p:tgtEl>
                                      </p:cBhvr>
                                    </p:animEffect>
                                  </p:childTnLst>
                                </p:cTn>
                              </p:par>
                              <p:par>
                                <p:cTn id="47" presetID="9" presetClass="entr" presetSubtype="0" fill="hold" nodeType="withEffect">
                                  <p:stCondLst>
                                    <p:cond delay="0"/>
                                  </p:stCondLst>
                                  <p:childTnLst>
                                    <p:set>
                                      <p:cBhvr>
                                        <p:cTn id="48" dur="1" fill="hold">
                                          <p:stCondLst>
                                            <p:cond delay="0"/>
                                          </p:stCondLst>
                                        </p:cTn>
                                        <p:tgtEl>
                                          <p:spTgt spid="22">
                                            <p:txEl>
                                              <p:pRg st="2" end="2"/>
                                            </p:txEl>
                                          </p:spTgt>
                                        </p:tgtEl>
                                        <p:attrNameLst>
                                          <p:attrName>style.visibility</p:attrName>
                                        </p:attrNameLst>
                                      </p:cBhvr>
                                      <p:to>
                                        <p:strVal val="visible"/>
                                      </p:to>
                                    </p:set>
                                    <p:animEffect transition="in" filter="dissolve">
                                      <p:cBhvr>
                                        <p:cTn id="49" dur="500"/>
                                        <p:tgtEl>
                                          <p:spTgt spid="22">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circle(in)">
                                      <p:cBhvr>
                                        <p:cTn id="54" dur="2000"/>
                                        <p:tgtEl>
                                          <p:spTgt spid="37"/>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53"/>
                                        </p:tgtEl>
                                        <p:attrNameLst>
                                          <p:attrName>style.visibility</p:attrName>
                                        </p:attrNameLst>
                                      </p:cBhvr>
                                      <p:to>
                                        <p:strVal val="visible"/>
                                      </p:to>
                                    </p:set>
                                    <p:anim calcmode="lin" valueType="num">
                                      <p:cBhvr additive="base">
                                        <p:cTn id="59" dur="500" fill="hold"/>
                                        <p:tgtEl>
                                          <p:spTgt spid="53"/>
                                        </p:tgtEl>
                                        <p:attrNameLst>
                                          <p:attrName>ppt_x</p:attrName>
                                        </p:attrNameLst>
                                      </p:cBhvr>
                                      <p:tavLst>
                                        <p:tav tm="0">
                                          <p:val>
                                            <p:strVal val="#ppt_x"/>
                                          </p:val>
                                        </p:tav>
                                        <p:tav tm="100000">
                                          <p:val>
                                            <p:strVal val="#ppt_x"/>
                                          </p:val>
                                        </p:tav>
                                      </p:tavLst>
                                    </p:anim>
                                    <p:anim calcmode="lin" valueType="num">
                                      <p:cBhvr additive="base">
                                        <p:cTn id="60"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4">
            <a:extLst>
              <a:ext uri="{FF2B5EF4-FFF2-40B4-BE49-F238E27FC236}">
                <a16:creationId xmlns:a16="http://schemas.microsoft.com/office/drawing/2014/main" id="{A839EBFA-4D44-4641-AF80-BBBF96904F89}"/>
              </a:ext>
            </a:extLst>
          </p:cNvPr>
          <p:cNvSpPr txBox="1"/>
          <p:nvPr/>
        </p:nvSpPr>
        <p:spPr>
          <a:xfrm>
            <a:off x="10840" y="627502"/>
            <a:ext cx="12187275" cy="646331"/>
          </a:xfrm>
          <a:prstGeom prst="rect">
            <a:avLst/>
          </a:prstGeom>
          <a:noFill/>
        </p:spPr>
        <p:txBody>
          <a:bodyPr wrap="square" rtlCol="0" anchor="ctr">
            <a:spAutoFit/>
          </a:bodyPr>
          <a:lstStyle/>
          <a:p>
            <a:pPr algn="ctr"/>
            <a:r>
              <a:rPr lang="en-US" sz="3600" dirty="0">
                <a:solidFill>
                  <a:srgbClr val="0070C0"/>
                </a:solidFill>
                <a:ea typeface="Gill Sans Nova Book" panose="020B0502020204020203" pitchFamily="34" charset="-128"/>
                <a:cs typeface="Gill Sans Nova Book" panose="020B0502020204020203" pitchFamily="34" charset="-128"/>
              </a:rPr>
              <a:t>Quality Assurance: Data Management System</a:t>
            </a:r>
            <a:endParaRPr lang="es-ES" sz="3600" dirty="0">
              <a:solidFill>
                <a:srgbClr val="0070C0"/>
              </a:solidFill>
              <a:ea typeface="Gill Sans Nova Book" panose="020B0502020204020203" pitchFamily="34" charset="-128"/>
              <a:cs typeface="Gill Sans Nova Book" panose="020B0502020204020203" pitchFamily="34" charset="-128"/>
            </a:endParaRPr>
          </a:p>
        </p:txBody>
      </p:sp>
      <p:sp>
        <p:nvSpPr>
          <p:cNvPr id="5" name="CuadroTexto 5">
            <a:extLst>
              <a:ext uri="{FF2B5EF4-FFF2-40B4-BE49-F238E27FC236}">
                <a16:creationId xmlns:a16="http://schemas.microsoft.com/office/drawing/2014/main" id="{065C69B8-0769-8E42-AFBF-CB93F6071430}"/>
              </a:ext>
            </a:extLst>
          </p:cNvPr>
          <p:cNvSpPr txBox="1"/>
          <p:nvPr/>
        </p:nvSpPr>
        <p:spPr>
          <a:xfrm>
            <a:off x="1631504" y="0"/>
            <a:ext cx="8928992" cy="586593"/>
          </a:xfrm>
          <a:prstGeom prst="rect">
            <a:avLst/>
          </a:prstGeom>
          <a:noFill/>
          <a:effectLst/>
        </p:spPr>
        <p:txBody>
          <a:bodyPr wrap="square" lIns="90000" tIns="72000" rIns="90000" bIns="0" rtlCol="0" anchor="ctr" anchorCtr="1">
            <a:normAutofit fontScale="77500" lnSpcReduction="20000"/>
          </a:bodyPr>
          <a:lstStyle/>
          <a:p>
            <a:r>
              <a:rPr lang="en-US" sz="5333" b="1" dirty="0">
                <a:solidFill>
                  <a:srgbClr val="0070C0"/>
                </a:solidFill>
                <a:ea typeface="Gill Sans Nova Book" panose="020B0502020204020203" pitchFamily="34" charset="-128"/>
                <a:cs typeface="Gill Sans Nova Book" panose="020B0502020204020203" pitchFamily="34" charset="-128"/>
              </a:rPr>
              <a:t>LIPAc Documents Management</a:t>
            </a:r>
          </a:p>
        </p:txBody>
      </p:sp>
      <p:sp>
        <p:nvSpPr>
          <p:cNvPr id="2" name="Date Placeholder 1">
            <a:extLst>
              <a:ext uri="{FF2B5EF4-FFF2-40B4-BE49-F238E27FC236}">
                <a16:creationId xmlns:a16="http://schemas.microsoft.com/office/drawing/2014/main" id="{CEC317E4-2540-C743-9341-88E38A7EE860}"/>
              </a:ext>
            </a:extLst>
          </p:cNvPr>
          <p:cNvSpPr>
            <a:spLocks noGrp="1"/>
          </p:cNvSpPr>
          <p:nvPr>
            <p:ph type="dt" sz="half" idx="10"/>
          </p:nvPr>
        </p:nvSpPr>
        <p:spPr/>
        <p:txBody>
          <a:bodyPr/>
          <a:lstStyle/>
          <a:p>
            <a:r>
              <a:rPr lang="en-US"/>
              <a:t>11/11/2019</a:t>
            </a:r>
            <a:endParaRPr lang="en-US" dirty="0"/>
          </a:p>
        </p:txBody>
      </p:sp>
      <p:sp>
        <p:nvSpPr>
          <p:cNvPr id="3" name="Footer Placeholder 2">
            <a:extLst>
              <a:ext uri="{FF2B5EF4-FFF2-40B4-BE49-F238E27FC236}">
                <a16:creationId xmlns:a16="http://schemas.microsoft.com/office/drawing/2014/main" id="{3886CEB1-EC5D-8A43-9379-7A1E2556074B}"/>
              </a:ext>
            </a:extLst>
          </p:cNvPr>
          <p:cNvSpPr>
            <a:spLocks noGrp="1"/>
          </p:cNvSpPr>
          <p:nvPr>
            <p:ph type="ftr" sz="quarter" idx="11"/>
          </p:nvPr>
        </p:nvSpPr>
        <p:spPr/>
        <p:txBody>
          <a:bodyPr/>
          <a:lstStyle/>
          <a:p>
            <a:r>
              <a:rPr lang="en-US"/>
              <a:t>LIPAc ARW2019</a:t>
            </a:r>
            <a:endParaRPr lang="en-US" dirty="0"/>
          </a:p>
        </p:txBody>
      </p:sp>
      <p:graphicFrame>
        <p:nvGraphicFramePr>
          <p:cNvPr id="7" name="Table 6">
            <a:extLst>
              <a:ext uri="{FF2B5EF4-FFF2-40B4-BE49-F238E27FC236}">
                <a16:creationId xmlns:a16="http://schemas.microsoft.com/office/drawing/2014/main" id="{C394855F-2E53-B44A-80A8-B17B420D3382}"/>
              </a:ext>
            </a:extLst>
          </p:cNvPr>
          <p:cNvGraphicFramePr>
            <a:graphicFrameLocks noGrp="1"/>
          </p:cNvGraphicFramePr>
          <p:nvPr>
            <p:extLst>
              <p:ext uri="{D42A27DB-BD31-4B8C-83A1-F6EECF244321}">
                <p14:modId xmlns:p14="http://schemas.microsoft.com/office/powerpoint/2010/main" val="2190175519"/>
              </p:ext>
            </p:extLst>
          </p:nvPr>
        </p:nvGraphicFramePr>
        <p:xfrm>
          <a:off x="3274859" y="1916832"/>
          <a:ext cx="3960441" cy="1490745"/>
        </p:xfrm>
        <a:graphic>
          <a:graphicData uri="http://schemas.openxmlformats.org/drawingml/2006/table">
            <a:tbl>
              <a:tblPr firstRow="1" firstCol="1" bandRow="1">
                <a:tableStyleId>{5C22544A-7EE6-4342-B048-85BDC9FD1C3A}</a:tableStyleId>
              </a:tblPr>
              <a:tblGrid>
                <a:gridCol w="3960441">
                  <a:extLst>
                    <a:ext uri="{9D8B030D-6E8A-4147-A177-3AD203B41FA5}">
                      <a16:colId xmlns:a16="http://schemas.microsoft.com/office/drawing/2014/main" val="20000"/>
                    </a:ext>
                  </a:extLst>
                </a:gridCol>
              </a:tblGrid>
              <a:tr h="463629">
                <a:tc>
                  <a:txBody>
                    <a:bodyPr/>
                    <a:lstStyle/>
                    <a:p>
                      <a:pPr>
                        <a:spcAft>
                          <a:spcPts val="0"/>
                        </a:spcAft>
                      </a:pPr>
                      <a:r>
                        <a:rPr lang="en-US" sz="2400" dirty="0">
                          <a:effectLst/>
                        </a:rPr>
                        <a:t>Document</a:t>
                      </a:r>
                      <a:endParaRPr lang="en-US" sz="2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342372">
                <a:tc>
                  <a:txBody>
                    <a:bodyPr/>
                    <a:lstStyle/>
                    <a:p>
                      <a:pPr>
                        <a:spcAft>
                          <a:spcPts val="0"/>
                        </a:spcAft>
                      </a:pPr>
                      <a:r>
                        <a:rPr lang="fr-FR" sz="2000" b="1" kern="1200" dirty="0" err="1">
                          <a:solidFill>
                            <a:schemeClr val="lt1"/>
                          </a:solidFill>
                          <a:effectLst/>
                          <a:latin typeface="+mn-lt"/>
                          <a:ea typeface="+mn-ea"/>
                          <a:cs typeface="+mn-cs"/>
                        </a:rPr>
                        <a:t>Ancillaries</a:t>
                      </a:r>
                      <a:r>
                        <a:rPr lang="fr-FR" sz="2000" b="1" kern="1200" dirty="0">
                          <a:solidFill>
                            <a:schemeClr val="lt1"/>
                          </a:solidFill>
                          <a:effectLst/>
                          <a:latin typeface="+mn-lt"/>
                          <a:ea typeface="+mn-ea"/>
                          <a:cs typeface="+mn-cs"/>
                        </a:rPr>
                        <a:t> / Utilities </a:t>
                      </a:r>
                      <a:r>
                        <a:rPr lang="fr-FR" sz="2000" b="1" kern="1200" dirty="0" err="1">
                          <a:solidFill>
                            <a:schemeClr val="lt1"/>
                          </a:solidFill>
                          <a:effectLst/>
                          <a:latin typeface="+mn-lt"/>
                          <a:ea typeface="+mn-ea"/>
                          <a:cs typeface="+mn-cs"/>
                        </a:rPr>
                        <a:t>Requirements</a:t>
                      </a:r>
                      <a:endParaRPr lang="en-US" sz="2000" b="1" kern="1200" dirty="0">
                        <a:solidFill>
                          <a:schemeClr val="lt1"/>
                        </a:solidFill>
                        <a:effectLst/>
                        <a:latin typeface="+mn-lt"/>
                        <a:ea typeface="+mn-ea"/>
                        <a:cs typeface="+mn-cs"/>
                      </a:endParaRPr>
                    </a:p>
                  </a:txBody>
                  <a:tcPr marL="68580" marR="68580" marT="0" marB="0"/>
                </a:tc>
                <a:extLst>
                  <a:ext uri="{0D108BD9-81ED-4DB2-BD59-A6C34878D82A}">
                    <a16:rowId xmlns:a16="http://schemas.microsoft.com/office/drawing/2014/main" val="10011"/>
                  </a:ext>
                </a:extLst>
              </a:tr>
              <a:tr h="342372">
                <a:tc>
                  <a:txBody>
                    <a:bodyPr/>
                    <a:lstStyle/>
                    <a:p>
                      <a:r>
                        <a:rPr lang="fr-FR" sz="2000" b="1" kern="1200" baseline="0" dirty="0">
                          <a:solidFill>
                            <a:schemeClr val="lt1"/>
                          </a:solidFill>
                          <a:latin typeface="+mn-lt"/>
                          <a:ea typeface="+mn-ea"/>
                          <a:cs typeface="+mn-cs"/>
                        </a:rPr>
                        <a:t>(System) Action List / </a:t>
                      </a:r>
                      <a:r>
                        <a:rPr lang="fr-FR" sz="2000" b="1" kern="1200" baseline="0" dirty="0" err="1">
                          <a:solidFill>
                            <a:schemeClr val="lt1"/>
                          </a:solidFill>
                          <a:latin typeface="+mn-lt"/>
                          <a:ea typeface="+mn-ea"/>
                          <a:cs typeface="+mn-cs"/>
                        </a:rPr>
                        <a:t>Workplan</a:t>
                      </a:r>
                      <a:endParaRPr lang="en-US" sz="2000" b="1" kern="1200" baseline="0" dirty="0">
                        <a:solidFill>
                          <a:schemeClr val="lt1"/>
                        </a:solidFill>
                        <a:latin typeface="+mn-lt"/>
                        <a:ea typeface="+mn-ea"/>
                        <a:cs typeface="+mn-cs"/>
                      </a:endParaRPr>
                    </a:p>
                  </a:txBody>
                  <a:tcPr marL="68580" marR="68580" marT="0" marB="0"/>
                </a:tc>
                <a:extLst>
                  <a:ext uri="{0D108BD9-81ED-4DB2-BD59-A6C34878D82A}">
                    <a16:rowId xmlns:a16="http://schemas.microsoft.com/office/drawing/2014/main" val="10002"/>
                  </a:ext>
                </a:extLst>
              </a:tr>
              <a:tr h="342372">
                <a:tc>
                  <a:txBody>
                    <a:bodyPr/>
                    <a:lstStyle/>
                    <a:p>
                      <a:r>
                        <a:rPr lang="fr-FR" sz="2000" baseline="0" dirty="0"/>
                        <a:t>Design change </a:t>
                      </a:r>
                      <a:r>
                        <a:rPr lang="fr-FR" sz="2000" baseline="0" dirty="0" err="1"/>
                        <a:t>proposal</a:t>
                      </a:r>
                      <a:endParaRPr lang="en-US" sz="2000" dirty="0"/>
                    </a:p>
                  </a:txBody>
                  <a:tcPr marL="68580" marR="68580" marT="0" marB="0"/>
                </a:tc>
                <a:extLst>
                  <a:ext uri="{0D108BD9-81ED-4DB2-BD59-A6C34878D82A}">
                    <a16:rowId xmlns:a16="http://schemas.microsoft.com/office/drawing/2014/main" val="10003"/>
                  </a:ext>
                </a:extLst>
              </a:tr>
            </a:tbl>
          </a:graphicData>
        </a:graphic>
      </p:graphicFrame>
      <p:sp>
        <p:nvSpPr>
          <p:cNvPr id="10" name="Rectangle 9">
            <a:extLst>
              <a:ext uri="{FF2B5EF4-FFF2-40B4-BE49-F238E27FC236}">
                <a16:creationId xmlns:a16="http://schemas.microsoft.com/office/drawing/2014/main" id="{D58A645D-2FB1-A449-BBE5-1C4CB099F8AE}"/>
              </a:ext>
            </a:extLst>
          </p:cNvPr>
          <p:cNvSpPr/>
          <p:nvPr/>
        </p:nvSpPr>
        <p:spPr>
          <a:xfrm>
            <a:off x="1055440" y="2348880"/>
            <a:ext cx="2376263" cy="938719"/>
          </a:xfrm>
          <a:prstGeom prst="rect">
            <a:avLst/>
          </a:prstGeom>
        </p:spPr>
        <p:txBody>
          <a:bodyPr wrap="square">
            <a:spAutoFit/>
          </a:bodyPr>
          <a:lstStyle/>
          <a:p>
            <a:r>
              <a:rPr lang="en-GB" sz="2000" dirty="0">
                <a:solidFill>
                  <a:srgbClr val="0066FF"/>
                </a:solidFill>
              </a:rPr>
              <a:t>System document</a:t>
            </a:r>
          </a:p>
          <a:p>
            <a:pPr>
              <a:spcBef>
                <a:spcPts val="1800"/>
              </a:spcBef>
            </a:pPr>
            <a:r>
              <a:rPr lang="en-GB" sz="2000" dirty="0">
                <a:solidFill>
                  <a:srgbClr val="0066FF"/>
                </a:solidFill>
              </a:rPr>
              <a:t>Project document</a:t>
            </a:r>
          </a:p>
        </p:txBody>
      </p:sp>
      <p:graphicFrame>
        <p:nvGraphicFramePr>
          <p:cNvPr id="11" name="Table 10">
            <a:extLst>
              <a:ext uri="{FF2B5EF4-FFF2-40B4-BE49-F238E27FC236}">
                <a16:creationId xmlns:a16="http://schemas.microsoft.com/office/drawing/2014/main" id="{E6AE3133-15CD-074B-8D42-4277DA521128}"/>
              </a:ext>
            </a:extLst>
          </p:cNvPr>
          <p:cNvGraphicFramePr>
            <a:graphicFrameLocks noGrp="1"/>
          </p:cNvGraphicFramePr>
          <p:nvPr>
            <p:extLst>
              <p:ext uri="{D42A27DB-BD31-4B8C-83A1-F6EECF244321}">
                <p14:modId xmlns:p14="http://schemas.microsoft.com/office/powerpoint/2010/main" val="2713709974"/>
              </p:ext>
            </p:extLst>
          </p:nvPr>
        </p:nvGraphicFramePr>
        <p:xfrm>
          <a:off x="3274858" y="3479585"/>
          <a:ext cx="3960441" cy="1403317"/>
        </p:xfrm>
        <a:graphic>
          <a:graphicData uri="http://schemas.openxmlformats.org/drawingml/2006/table">
            <a:tbl>
              <a:tblPr firstRow="1" firstCol="1" bandRow="1">
                <a:tableStyleId>{00A15C55-8517-42AA-B614-E9B94910E393}</a:tableStyleId>
              </a:tblPr>
              <a:tblGrid>
                <a:gridCol w="3960441">
                  <a:extLst>
                    <a:ext uri="{9D8B030D-6E8A-4147-A177-3AD203B41FA5}">
                      <a16:colId xmlns:a16="http://schemas.microsoft.com/office/drawing/2014/main" val="20000"/>
                    </a:ext>
                  </a:extLst>
                </a:gridCol>
              </a:tblGrid>
              <a:tr h="415624">
                <a:tc>
                  <a:txBody>
                    <a:bodyPr/>
                    <a:lstStyle/>
                    <a:p>
                      <a:pPr>
                        <a:spcAft>
                          <a:spcPts val="0"/>
                        </a:spcAft>
                      </a:pPr>
                      <a:r>
                        <a:rPr lang="en-US" sz="2400" dirty="0">
                          <a:effectLst/>
                        </a:rPr>
                        <a:t>Engineering Dossier</a:t>
                      </a:r>
                      <a:endParaRPr lang="en-US" sz="2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329231">
                <a:tc>
                  <a:txBody>
                    <a:bodyPr/>
                    <a:lstStyle/>
                    <a:p>
                      <a:pPr marL="0" algn="l" defTabSz="914377" rtl="0" eaLnBrk="1" latinLnBrk="0" hangingPunct="1">
                        <a:spcAft>
                          <a:spcPts val="0"/>
                        </a:spcAft>
                      </a:pPr>
                      <a:r>
                        <a:rPr lang="fr-FR" sz="2000" kern="1200" dirty="0" err="1">
                          <a:effectLst/>
                        </a:rPr>
                        <a:t>Manufacturing</a:t>
                      </a:r>
                      <a:endParaRPr lang="en-US" sz="2000" b="1" kern="1200" dirty="0">
                        <a:solidFill>
                          <a:schemeClr val="lt1"/>
                        </a:solidFill>
                        <a:effectLst/>
                        <a:latin typeface="+mn-lt"/>
                        <a:ea typeface="+mn-ea"/>
                        <a:cs typeface="+mn-cs"/>
                      </a:endParaRPr>
                    </a:p>
                  </a:txBody>
                  <a:tcPr marL="68580" marR="68580" marT="0" marB="0"/>
                </a:tc>
                <a:extLst>
                  <a:ext uri="{0D108BD9-81ED-4DB2-BD59-A6C34878D82A}">
                    <a16:rowId xmlns:a16="http://schemas.microsoft.com/office/drawing/2014/main" val="10001"/>
                  </a:ext>
                </a:extLst>
              </a:tr>
              <a:tr h="329231">
                <a:tc>
                  <a:txBody>
                    <a:bodyPr/>
                    <a:lstStyle/>
                    <a:p>
                      <a:pPr marL="0" algn="l" defTabSz="914377" rtl="0" eaLnBrk="1" latinLnBrk="0" hangingPunct="1">
                        <a:spcAft>
                          <a:spcPts val="0"/>
                        </a:spcAft>
                      </a:pPr>
                      <a:r>
                        <a:rPr lang="fr-FR" sz="2000" kern="1200" dirty="0">
                          <a:effectLst/>
                        </a:rPr>
                        <a:t>(system) </a:t>
                      </a:r>
                      <a:r>
                        <a:rPr lang="fr-FR" sz="2000" kern="1200" dirty="0" err="1">
                          <a:effectLst/>
                        </a:rPr>
                        <a:t>Assembly</a:t>
                      </a:r>
                      <a:r>
                        <a:rPr lang="fr-FR" sz="2000" kern="1200" dirty="0">
                          <a:effectLst/>
                        </a:rPr>
                        <a:t> and Installation</a:t>
                      </a:r>
                      <a:endParaRPr lang="en-US" sz="2000" b="1" kern="1200" dirty="0">
                        <a:solidFill>
                          <a:schemeClr val="lt1"/>
                        </a:solidFill>
                        <a:effectLst/>
                        <a:latin typeface="+mn-lt"/>
                        <a:ea typeface="+mn-ea"/>
                        <a:cs typeface="+mn-cs"/>
                      </a:endParaRPr>
                    </a:p>
                  </a:txBody>
                  <a:tcPr marL="68580" marR="68580" marT="0" marB="0"/>
                </a:tc>
                <a:extLst>
                  <a:ext uri="{0D108BD9-81ED-4DB2-BD59-A6C34878D82A}">
                    <a16:rowId xmlns:a16="http://schemas.microsoft.com/office/drawing/2014/main" val="10012"/>
                  </a:ext>
                </a:extLst>
              </a:tr>
              <a:tr h="329231">
                <a:tc>
                  <a:txBody>
                    <a:bodyPr/>
                    <a:lstStyle/>
                    <a:p>
                      <a:pPr>
                        <a:spcAft>
                          <a:spcPts val="0"/>
                        </a:spcAft>
                      </a:pPr>
                      <a:r>
                        <a:rPr lang="fr-FR" sz="2000" kern="1200" dirty="0">
                          <a:effectLst/>
                        </a:rPr>
                        <a:t>LIPAc </a:t>
                      </a:r>
                      <a:r>
                        <a:rPr lang="fr-FR" sz="2000" kern="1200" dirty="0" err="1">
                          <a:effectLst/>
                        </a:rPr>
                        <a:t>Preparation</a:t>
                      </a:r>
                      <a:r>
                        <a:rPr lang="fr-FR" sz="2000" kern="1200" dirty="0">
                          <a:effectLst/>
                        </a:rPr>
                        <a:t> for </a:t>
                      </a:r>
                      <a:r>
                        <a:rPr lang="fr-FR" sz="2000" kern="1200" dirty="0" err="1">
                          <a:effectLst/>
                        </a:rPr>
                        <a:t>Operation</a:t>
                      </a:r>
                      <a:endParaRPr lang="en-US" sz="2000" b="1" kern="1200" dirty="0">
                        <a:solidFill>
                          <a:schemeClr val="lt1"/>
                        </a:solidFill>
                        <a:effectLst/>
                        <a:latin typeface="+mn-lt"/>
                        <a:ea typeface="+mn-ea"/>
                        <a:cs typeface="+mn-cs"/>
                      </a:endParaRPr>
                    </a:p>
                  </a:txBody>
                  <a:tcPr marL="68580" marR="68580" marT="0" marB="0"/>
                </a:tc>
                <a:extLst>
                  <a:ext uri="{0D108BD9-81ED-4DB2-BD59-A6C34878D82A}">
                    <a16:rowId xmlns:a16="http://schemas.microsoft.com/office/drawing/2014/main" val="10013"/>
                  </a:ext>
                </a:extLst>
              </a:tr>
            </a:tbl>
          </a:graphicData>
        </a:graphic>
      </p:graphicFrame>
      <p:sp>
        <p:nvSpPr>
          <p:cNvPr id="12" name="Left Brace 11">
            <a:extLst>
              <a:ext uri="{FF2B5EF4-FFF2-40B4-BE49-F238E27FC236}">
                <a16:creationId xmlns:a16="http://schemas.microsoft.com/office/drawing/2014/main" id="{212EF96C-7310-3946-924A-407DC37F5E47}"/>
              </a:ext>
            </a:extLst>
          </p:cNvPr>
          <p:cNvSpPr/>
          <p:nvPr/>
        </p:nvSpPr>
        <p:spPr>
          <a:xfrm>
            <a:off x="3053402" y="2847035"/>
            <a:ext cx="144016" cy="528516"/>
          </a:xfrm>
          <a:prstGeom prst="leftBrace">
            <a:avLst>
              <a:gd name="adj1" fmla="val 76106"/>
              <a:gd name="adj2" fmla="val 49480"/>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Left Brace 12">
            <a:extLst>
              <a:ext uri="{FF2B5EF4-FFF2-40B4-BE49-F238E27FC236}">
                <a16:creationId xmlns:a16="http://schemas.microsoft.com/office/drawing/2014/main" id="{7FBCF1B9-EC33-C84C-8842-94EE6335AF7F}"/>
              </a:ext>
            </a:extLst>
          </p:cNvPr>
          <p:cNvSpPr/>
          <p:nvPr/>
        </p:nvSpPr>
        <p:spPr>
          <a:xfrm>
            <a:off x="3053402" y="4289226"/>
            <a:ext cx="144016" cy="528516"/>
          </a:xfrm>
          <a:prstGeom prst="leftBrace">
            <a:avLst>
              <a:gd name="adj1" fmla="val 76106"/>
              <a:gd name="adj2" fmla="val 49480"/>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ectangle 13">
            <a:extLst>
              <a:ext uri="{FF2B5EF4-FFF2-40B4-BE49-F238E27FC236}">
                <a16:creationId xmlns:a16="http://schemas.microsoft.com/office/drawing/2014/main" id="{4DEB1C98-4744-3448-9134-F768620BB284}"/>
              </a:ext>
            </a:extLst>
          </p:cNvPr>
          <p:cNvSpPr/>
          <p:nvPr/>
        </p:nvSpPr>
        <p:spPr>
          <a:xfrm>
            <a:off x="106507" y="3858433"/>
            <a:ext cx="3168351" cy="861774"/>
          </a:xfrm>
          <a:prstGeom prst="rect">
            <a:avLst/>
          </a:prstGeom>
        </p:spPr>
        <p:txBody>
          <a:bodyPr wrap="square">
            <a:spAutoFit/>
          </a:bodyPr>
          <a:lstStyle/>
          <a:p>
            <a:r>
              <a:rPr lang="en-GB" sz="2000" dirty="0">
                <a:solidFill>
                  <a:srgbClr val="0066FF"/>
                </a:solidFill>
              </a:rPr>
              <a:t>System engineering dossier</a:t>
            </a:r>
          </a:p>
          <a:p>
            <a:pPr>
              <a:spcBef>
                <a:spcPts val="1200"/>
              </a:spcBef>
            </a:pPr>
            <a:r>
              <a:rPr lang="en-GB" sz="2000" dirty="0">
                <a:solidFill>
                  <a:srgbClr val="0066FF"/>
                </a:solidFill>
              </a:rPr>
              <a:t>Project engineering dossier</a:t>
            </a:r>
          </a:p>
        </p:txBody>
      </p:sp>
      <p:sp>
        <p:nvSpPr>
          <p:cNvPr id="15" name="Rectangle 14">
            <a:extLst>
              <a:ext uri="{FF2B5EF4-FFF2-40B4-BE49-F238E27FC236}">
                <a16:creationId xmlns:a16="http://schemas.microsoft.com/office/drawing/2014/main" id="{0349BE79-A701-A44C-BA1F-A429F5793727}"/>
              </a:ext>
            </a:extLst>
          </p:cNvPr>
          <p:cNvSpPr/>
          <p:nvPr/>
        </p:nvSpPr>
        <p:spPr>
          <a:xfrm>
            <a:off x="32325" y="1242688"/>
            <a:ext cx="10709464" cy="461665"/>
          </a:xfrm>
          <a:prstGeom prst="rect">
            <a:avLst/>
          </a:prstGeom>
        </p:spPr>
        <p:txBody>
          <a:bodyPr wrap="square">
            <a:spAutoFit/>
          </a:bodyPr>
          <a:lstStyle/>
          <a:p>
            <a:pPr>
              <a:spcAft>
                <a:spcPts val="600"/>
              </a:spcAft>
            </a:pPr>
            <a:r>
              <a:rPr lang="en-GB" u="sng" dirty="0">
                <a:solidFill>
                  <a:srgbClr val="002060"/>
                </a:solidFill>
              </a:rPr>
              <a:t>Harmonization:</a:t>
            </a:r>
            <a:r>
              <a:rPr lang="en-GB" dirty="0">
                <a:solidFill>
                  <a:srgbClr val="002060"/>
                </a:solidFill>
              </a:rPr>
              <a:t> unique naming, location and review procedure </a:t>
            </a:r>
            <a:r>
              <a:rPr lang="en-US" dirty="0"/>
              <a:t>(</a:t>
            </a:r>
            <a:r>
              <a:rPr lang="en-US" dirty="0">
                <a:hlinkClick r:id="rId3"/>
              </a:rPr>
              <a:t>BA_D_23H5VT</a:t>
            </a:r>
            <a:r>
              <a:rPr lang="en-US" dirty="0"/>
              <a:t>)</a:t>
            </a:r>
            <a:r>
              <a:rPr lang="en-GB" dirty="0"/>
              <a:t> </a:t>
            </a:r>
          </a:p>
        </p:txBody>
      </p:sp>
      <p:sp>
        <p:nvSpPr>
          <p:cNvPr id="16" name="Rectangle 15">
            <a:extLst>
              <a:ext uri="{FF2B5EF4-FFF2-40B4-BE49-F238E27FC236}">
                <a16:creationId xmlns:a16="http://schemas.microsoft.com/office/drawing/2014/main" id="{3DC2904F-D45B-2446-9951-9FBAADD685F9}"/>
              </a:ext>
            </a:extLst>
          </p:cNvPr>
          <p:cNvSpPr/>
          <p:nvPr/>
        </p:nvSpPr>
        <p:spPr>
          <a:xfrm>
            <a:off x="230797" y="5179862"/>
            <a:ext cx="10709464" cy="1200329"/>
          </a:xfrm>
          <a:prstGeom prst="rect">
            <a:avLst/>
          </a:prstGeom>
        </p:spPr>
        <p:txBody>
          <a:bodyPr wrap="square">
            <a:spAutoFit/>
          </a:bodyPr>
          <a:lstStyle/>
          <a:p>
            <a:r>
              <a:rPr lang="en-GB" b="1" u="sng" dirty="0">
                <a:solidFill>
                  <a:srgbClr val="002060"/>
                </a:solidFill>
              </a:rPr>
              <a:t>Objectives:</a:t>
            </a:r>
          </a:p>
          <a:p>
            <a:pPr marL="711200" indent="-512763">
              <a:buFont typeface=".Apple Color Emoji UI"/>
              <a:buChar char="▶️"/>
            </a:pPr>
            <a:r>
              <a:rPr lang="en-GB" dirty="0">
                <a:solidFill>
                  <a:srgbClr val="002060"/>
                </a:solidFill>
              </a:rPr>
              <a:t>Create Document Production Plans and identify missing documents</a:t>
            </a:r>
          </a:p>
          <a:p>
            <a:pPr marL="711200" indent="-512763">
              <a:buFont typeface=".Apple Color Emoji UI"/>
              <a:buChar char="▶️"/>
            </a:pPr>
            <a:r>
              <a:rPr lang="en-GB" dirty="0">
                <a:solidFill>
                  <a:srgbClr val="002060"/>
                </a:solidFill>
              </a:rPr>
              <a:t>Baseline the lifecycle of LIPAc systems and allow </a:t>
            </a:r>
            <a:r>
              <a:rPr lang="en-GB" dirty="0">
                <a:solidFill>
                  <a:srgbClr val="0066FF"/>
                </a:solidFill>
              </a:rPr>
              <a:t>configuration management</a:t>
            </a:r>
          </a:p>
        </p:txBody>
      </p:sp>
      <p:sp>
        <p:nvSpPr>
          <p:cNvPr id="17" name="Line Callout 3 16">
            <a:extLst>
              <a:ext uri="{FF2B5EF4-FFF2-40B4-BE49-F238E27FC236}">
                <a16:creationId xmlns:a16="http://schemas.microsoft.com/office/drawing/2014/main" id="{A8A9A7F0-A889-664F-ABD5-A2CB4EEA3241}"/>
              </a:ext>
            </a:extLst>
          </p:cNvPr>
          <p:cNvSpPr/>
          <p:nvPr/>
        </p:nvSpPr>
        <p:spPr>
          <a:xfrm>
            <a:off x="7508863" y="2617974"/>
            <a:ext cx="4576630" cy="1252446"/>
          </a:xfrm>
          <a:prstGeom prst="borderCallout3">
            <a:avLst>
              <a:gd name="adj1" fmla="val -1115"/>
              <a:gd name="adj2" fmla="val 51848"/>
              <a:gd name="adj3" fmla="val -65798"/>
              <a:gd name="adj4" fmla="val 56846"/>
              <a:gd name="adj5" fmla="val -112090"/>
              <a:gd name="adj6" fmla="val 60469"/>
              <a:gd name="adj7" fmla="val -111388"/>
              <a:gd name="adj8" fmla="val -122403"/>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FF0000"/>
                </a:solidFill>
              </a:rPr>
              <a:t>How the documentation is structured is essential when looking for an information/data and to ensure that it will be used</a:t>
            </a:r>
          </a:p>
        </p:txBody>
      </p:sp>
      <p:sp>
        <p:nvSpPr>
          <p:cNvPr id="6" name="TextBox 5">
            <a:extLst>
              <a:ext uri="{FF2B5EF4-FFF2-40B4-BE49-F238E27FC236}">
                <a16:creationId xmlns:a16="http://schemas.microsoft.com/office/drawing/2014/main" id="{A3313996-4A0E-F04A-801B-8EEC06BDED69}"/>
              </a:ext>
            </a:extLst>
          </p:cNvPr>
          <p:cNvSpPr txBox="1"/>
          <p:nvPr/>
        </p:nvSpPr>
        <p:spPr>
          <a:xfrm>
            <a:off x="3274858" y="4817742"/>
            <a:ext cx="3960441" cy="461665"/>
          </a:xfrm>
          <a:prstGeom prst="rect">
            <a:avLst/>
          </a:prstGeom>
        </p:spPr>
        <p:txBody>
          <a:bodyPr wrap="square">
            <a:spAutoFit/>
          </a:bodyPr>
          <a:lstStyle>
            <a:defPPr>
              <a:defRPr lang="en-US"/>
            </a:defPPr>
            <a:lvl1pPr>
              <a:defRPr sz="2000">
                <a:solidFill>
                  <a:srgbClr val="0066FF"/>
                </a:solidFill>
              </a:defRPr>
            </a:lvl1pPr>
          </a:lstStyle>
          <a:p>
            <a:pPr algn="ctr"/>
            <a:r>
              <a:rPr lang="en-US" u="sng" dirty="0"/>
              <a:t>Example of document types</a:t>
            </a:r>
          </a:p>
        </p:txBody>
      </p:sp>
    </p:spTree>
    <p:extLst>
      <p:ext uri="{BB962C8B-B14F-4D97-AF65-F5344CB8AC3E}">
        <p14:creationId xmlns:p14="http://schemas.microsoft.com/office/powerpoint/2010/main" val="101685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heckerboard(across)">
                                      <p:cBhvr>
                                        <p:cTn id="10" dur="500"/>
                                        <p:tgtEl>
                                          <p:spTgt spid="11"/>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checkerboard(across)">
                                      <p:cBhvr>
                                        <p:cTn id="18" dur="500"/>
                                        <p:tgtEl>
                                          <p:spTgt spid="1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animEffect transition="in" filter="checkerboard(across)">
                                      <p:cBhvr>
                                        <p:cTn id="23" dur="500"/>
                                        <p:tgtEl>
                                          <p:spTgt spid="10">
                                            <p:txEl>
                                              <p:pRg st="1" end="1"/>
                                            </p:txEl>
                                          </p:spTgt>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heckerboard(across)">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animEffect transition="in" filter="checkerboard(across)">
                                      <p:cBhvr>
                                        <p:cTn id="31" dur="500"/>
                                        <p:tgtEl>
                                          <p:spTgt spid="14">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nodeType="clickEffect">
                                  <p:stCondLst>
                                    <p:cond delay="0"/>
                                  </p:stCondLst>
                                  <p:childTnLst>
                                    <p:set>
                                      <p:cBhvr>
                                        <p:cTn id="35" dur="1" fill="hold">
                                          <p:stCondLst>
                                            <p:cond delay="0"/>
                                          </p:stCondLst>
                                        </p:cTn>
                                        <p:tgtEl>
                                          <p:spTgt spid="14">
                                            <p:txEl>
                                              <p:pRg st="1" end="1"/>
                                            </p:txEl>
                                          </p:spTgt>
                                        </p:tgtEl>
                                        <p:attrNameLst>
                                          <p:attrName>style.visibility</p:attrName>
                                        </p:attrNameLst>
                                      </p:cBhvr>
                                      <p:to>
                                        <p:strVal val="visible"/>
                                      </p:to>
                                    </p:set>
                                    <p:animEffect transition="in" filter="checkerboard(across)">
                                      <p:cBhvr>
                                        <p:cTn id="36" dur="500"/>
                                        <p:tgtEl>
                                          <p:spTgt spid="14">
                                            <p:txEl>
                                              <p:pRg st="1" end="1"/>
                                            </p:txEl>
                                          </p:spTgt>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checkerboard(across)">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nodeType="clickEffect">
                                  <p:stCondLst>
                                    <p:cond delay="0"/>
                                  </p:stCondLst>
                                  <p:childTnLst>
                                    <p:set>
                                      <p:cBhvr>
                                        <p:cTn id="43" dur="1" fill="hold">
                                          <p:stCondLst>
                                            <p:cond delay="0"/>
                                          </p:stCondLst>
                                        </p:cTn>
                                        <p:tgtEl>
                                          <p:spTgt spid="16">
                                            <p:txEl>
                                              <p:pRg st="0" end="0"/>
                                            </p:txEl>
                                          </p:spTgt>
                                        </p:tgtEl>
                                        <p:attrNameLst>
                                          <p:attrName>style.visibility</p:attrName>
                                        </p:attrNameLst>
                                      </p:cBhvr>
                                      <p:to>
                                        <p:strVal val="visible"/>
                                      </p:to>
                                    </p:set>
                                    <p:animEffect transition="in" filter="checkerboard(across)">
                                      <p:cBhvr>
                                        <p:cTn id="44" dur="500"/>
                                        <p:tgtEl>
                                          <p:spTgt spid="16">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nodeType="clickEffect">
                                  <p:stCondLst>
                                    <p:cond delay="0"/>
                                  </p:stCondLst>
                                  <p:childTnLst>
                                    <p:set>
                                      <p:cBhvr>
                                        <p:cTn id="48" dur="1" fill="hold">
                                          <p:stCondLst>
                                            <p:cond delay="0"/>
                                          </p:stCondLst>
                                        </p:cTn>
                                        <p:tgtEl>
                                          <p:spTgt spid="16">
                                            <p:txEl>
                                              <p:pRg st="1" end="1"/>
                                            </p:txEl>
                                          </p:spTgt>
                                        </p:tgtEl>
                                        <p:attrNameLst>
                                          <p:attrName>style.visibility</p:attrName>
                                        </p:attrNameLst>
                                      </p:cBhvr>
                                      <p:to>
                                        <p:strVal val="visible"/>
                                      </p:to>
                                    </p:set>
                                    <p:animEffect transition="in" filter="checkerboard(across)">
                                      <p:cBhvr>
                                        <p:cTn id="49" dur="500"/>
                                        <p:tgtEl>
                                          <p:spTgt spid="16">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 presetClass="entr" presetSubtype="10" fill="hold" nodeType="clickEffect">
                                  <p:stCondLst>
                                    <p:cond delay="0"/>
                                  </p:stCondLst>
                                  <p:childTnLst>
                                    <p:set>
                                      <p:cBhvr>
                                        <p:cTn id="53" dur="1" fill="hold">
                                          <p:stCondLst>
                                            <p:cond delay="0"/>
                                          </p:stCondLst>
                                        </p:cTn>
                                        <p:tgtEl>
                                          <p:spTgt spid="16">
                                            <p:txEl>
                                              <p:pRg st="2" end="2"/>
                                            </p:txEl>
                                          </p:spTgt>
                                        </p:tgtEl>
                                        <p:attrNameLst>
                                          <p:attrName>style.visibility</p:attrName>
                                        </p:attrNameLst>
                                      </p:cBhvr>
                                      <p:to>
                                        <p:strVal val="visible"/>
                                      </p:to>
                                    </p:set>
                                    <p:animEffect transition="in" filter="checkerboard(across)">
                                      <p:cBhvr>
                                        <p:cTn id="54" dur="500"/>
                                        <p:tgtEl>
                                          <p:spTgt spid="16">
                                            <p:txEl>
                                              <p:pRg st="2" end="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additive="base">
                                        <p:cTn id="59" dur="500" fill="hold"/>
                                        <p:tgtEl>
                                          <p:spTgt spid="17"/>
                                        </p:tgtEl>
                                        <p:attrNameLst>
                                          <p:attrName>ppt_x</p:attrName>
                                        </p:attrNameLst>
                                      </p:cBhvr>
                                      <p:tavLst>
                                        <p:tav tm="0">
                                          <p:val>
                                            <p:strVal val="#ppt_x"/>
                                          </p:val>
                                        </p:tav>
                                        <p:tav tm="100000">
                                          <p:val>
                                            <p:strVal val="#ppt_x"/>
                                          </p:val>
                                        </p:tav>
                                      </p:tavLst>
                                    </p:anim>
                                    <p:anim calcmode="lin" valueType="num">
                                      <p:cBhvr additive="base">
                                        <p:cTn id="6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7" grpId="0" animBg="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2548AFC-225D-6347-AEDC-234383C6EEF0}"/>
              </a:ext>
            </a:extLst>
          </p:cNvPr>
          <p:cNvSpPr>
            <a:spLocks noGrp="1"/>
          </p:cNvSpPr>
          <p:nvPr>
            <p:ph type="dt" sz="half" idx="10"/>
          </p:nvPr>
        </p:nvSpPr>
        <p:spPr/>
        <p:txBody>
          <a:bodyPr/>
          <a:lstStyle/>
          <a:p>
            <a:r>
              <a:rPr lang="en-US"/>
              <a:t>11/11/2019</a:t>
            </a:r>
            <a:endParaRPr lang="en-US" dirty="0"/>
          </a:p>
        </p:txBody>
      </p:sp>
      <p:sp>
        <p:nvSpPr>
          <p:cNvPr id="4" name="Footer Placeholder 3">
            <a:extLst>
              <a:ext uri="{FF2B5EF4-FFF2-40B4-BE49-F238E27FC236}">
                <a16:creationId xmlns:a16="http://schemas.microsoft.com/office/drawing/2014/main" id="{F6786EE3-C0EE-5541-BD6B-4C3D85F5AF08}"/>
              </a:ext>
            </a:extLst>
          </p:cNvPr>
          <p:cNvSpPr>
            <a:spLocks noGrp="1"/>
          </p:cNvSpPr>
          <p:nvPr>
            <p:ph type="ftr" sz="quarter" idx="11"/>
          </p:nvPr>
        </p:nvSpPr>
        <p:spPr/>
        <p:txBody>
          <a:bodyPr/>
          <a:lstStyle/>
          <a:p>
            <a:r>
              <a:rPr lang="en-US"/>
              <a:t>LIPAc ARW2019</a:t>
            </a:r>
          </a:p>
        </p:txBody>
      </p:sp>
      <p:sp>
        <p:nvSpPr>
          <p:cNvPr id="8" name="CuadroTexto 5">
            <a:extLst>
              <a:ext uri="{FF2B5EF4-FFF2-40B4-BE49-F238E27FC236}">
                <a16:creationId xmlns:a16="http://schemas.microsoft.com/office/drawing/2014/main" id="{A2D4F1BC-ED17-0C43-B4AF-FDA29284B515}"/>
              </a:ext>
            </a:extLst>
          </p:cNvPr>
          <p:cNvSpPr txBox="1"/>
          <p:nvPr/>
        </p:nvSpPr>
        <p:spPr>
          <a:xfrm>
            <a:off x="1631504" y="-7156"/>
            <a:ext cx="8928992" cy="586593"/>
          </a:xfrm>
          <a:prstGeom prst="rect">
            <a:avLst/>
          </a:prstGeom>
          <a:noFill/>
          <a:effectLst/>
        </p:spPr>
        <p:txBody>
          <a:bodyPr wrap="square" lIns="90000" tIns="72000" rIns="90000" bIns="0" rtlCol="0" anchor="ctr" anchorCtr="1">
            <a:normAutofit fontScale="77500" lnSpcReduction="20000"/>
          </a:bodyPr>
          <a:lstStyle/>
          <a:p>
            <a:r>
              <a:rPr lang="en-US" sz="5333" b="1" dirty="0">
                <a:solidFill>
                  <a:srgbClr val="0070C0"/>
                </a:solidFill>
                <a:ea typeface="Gill Sans Nova Book" panose="020B0502020204020203" pitchFamily="34" charset="-128"/>
                <a:cs typeface="Gill Sans Nova Book" panose="020B0502020204020203" pitchFamily="34" charset="-128"/>
              </a:rPr>
              <a:t>Quality Assurance Plan</a:t>
            </a:r>
          </a:p>
        </p:txBody>
      </p:sp>
      <p:sp>
        <p:nvSpPr>
          <p:cNvPr id="5" name="CuadroTexto 22">
            <a:extLst>
              <a:ext uri="{FF2B5EF4-FFF2-40B4-BE49-F238E27FC236}">
                <a16:creationId xmlns:a16="http://schemas.microsoft.com/office/drawing/2014/main" id="{790C9968-BB7F-6A40-A5A9-C9CB26D286A9}"/>
              </a:ext>
            </a:extLst>
          </p:cNvPr>
          <p:cNvSpPr txBox="1"/>
          <p:nvPr/>
        </p:nvSpPr>
        <p:spPr>
          <a:xfrm>
            <a:off x="801049" y="1628800"/>
            <a:ext cx="4934912" cy="1354217"/>
          </a:xfrm>
          <a:prstGeom prst="rect">
            <a:avLst/>
          </a:prstGeom>
          <a:noFill/>
        </p:spPr>
        <p:txBody>
          <a:bodyPr wrap="square" rtlCol="0" anchor="t" anchorCtr="0">
            <a:spAutoFit/>
          </a:bodyPr>
          <a:lstStyle>
            <a:defPPr>
              <a:defRPr lang="en-US"/>
            </a:defPPr>
            <a:lvl1pPr>
              <a:defRPr sz="4267">
                <a:solidFill>
                  <a:srgbClr val="002060"/>
                </a:solidFill>
                <a:latin typeface="Helvetica" pitchFamily="2" charset="0"/>
                <a:ea typeface="Gill Sans Nova Book" panose="020B0502020204020203" pitchFamily="34" charset="-128"/>
                <a:cs typeface="Gill Sans Nova Book" panose="020B0502020204020203" pitchFamily="34" charset="-128"/>
              </a:defRPr>
            </a:lvl1pPr>
          </a:lstStyle>
          <a:p>
            <a:pPr marL="715963" indent="-715963" algn="just">
              <a:spcBef>
                <a:spcPts val="600"/>
              </a:spcBef>
              <a:buFont typeface="Apple Color Emoji" pitchFamily="2" charset="0"/>
              <a:buChar char="☑️"/>
            </a:pPr>
            <a:r>
              <a:rPr lang="en-US" sz="2400" dirty="0">
                <a:latin typeface="+mj-lt"/>
              </a:rPr>
              <a:t>Shall be simple and practical,</a:t>
            </a:r>
          </a:p>
          <a:p>
            <a:pPr marL="715963" indent="-715963" algn="just">
              <a:spcBef>
                <a:spcPts val="600"/>
              </a:spcBef>
              <a:buFont typeface="Apple Color Emoji" pitchFamily="2" charset="0"/>
              <a:buChar char="☑️"/>
            </a:pPr>
            <a:r>
              <a:rPr lang="en-US" sz="2400" dirty="0">
                <a:latin typeface="+mj-lt"/>
              </a:rPr>
              <a:t>Documents readable,</a:t>
            </a:r>
          </a:p>
          <a:p>
            <a:pPr marL="715963" indent="-715963" algn="just">
              <a:spcBef>
                <a:spcPts val="600"/>
              </a:spcBef>
              <a:buFont typeface="Apple Color Emoji" pitchFamily="2" charset="0"/>
              <a:buChar char="☑️"/>
            </a:pPr>
            <a:r>
              <a:rPr lang="en-US" sz="2400" dirty="0">
                <a:latin typeface="+mj-lt"/>
              </a:rPr>
              <a:t>Review Process to be optimized.</a:t>
            </a:r>
            <a:endParaRPr lang="en-US" sz="2400" dirty="0">
              <a:solidFill>
                <a:srgbClr val="002060"/>
              </a:solidFill>
              <a:latin typeface="+mj-lt"/>
            </a:endParaRPr>
          </a:p>
        </p:txBody>
      </p:sp>
      <p:sp>
        <p:nvSpPr>
          <p:cNvPr id="6" name="CuadroTexto 4">
            <a:extLst>
              <a:ext uri="{FF2B5EF4-FFF2-40B4-BE49-F238E27FC236}">
                <a16:creationId xmlns:a16="http://schemas.microsoft.com/office/drawing/2014/main" id="{22CF255D-50B1-2D49-A3EA-6469CC35E49F}"/>
              </a:ext>
            </a:extLst>
          </p:cNvPr>
          <p:cNvSpPr txBox="1"/>
          <p:nvPr/>
        </p:nvSpPr>
        <p:spPr>
          <a:xfrm>
            <a:off x="251520" y="980147"/>
            <a:ext cx="11677128" cy="523220"/>
          </a:xfrm>
          <a:prstGeom prst="rect">
            <a:avLst/>
          </a:prstGeom>
          <a:noFill/>
        </p:spPr>
        <p:txBody>
          <a:bodyPr wrap="square" rtlCol="0" anchor="ctr">
            <a:spAutoFit/>
          </a:bodyPr>
          <a:lstStyle/>
          <a:p>
            <a:pPr algn="just"/>
            <a:r>
              <a:rPr lang="en-US" sz="2800" dirty="0">
                <a:solidFill>
                  <a:srgbClr val="002060"/>
                </a:solidFill>
                <a:ea typeface="Gill Sans Nova Book" panose="020B0502020204020203" pitchFamily="34" charset="-128"/>
                <a:cs typeface="Gill Sans Nova Book" panose="020B0502020204020203" pitchFamily="34" charset="-128"/>
              </a:rPr>
              <a:t>The Quality Assurance management is crucial but: </a:t>
            </a:r>
          </a:p>
        </p:txBody>
      </p:sp>
      <p:sp>
        <p:nvSpPr>
          <p:cNvPr id="7" name="Cloud 6"/>
          <p:cNvSpPr/>
          <p:nvPr/>
        </p:nvSpPr>
        <p:spPr>
          <a:xfrm>
            <a:off x="839416" y="3931545"/>
            <a:ext cx="4896544" cy="2483106"/>
          </a:xfrm>
          <a:prstGeom prst="cloud">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002060"/>
                </a:solidFill>
              </a:rPr>
              <a:t>Should be adapted to the project scale/scope &amp; needs</a:t>
            </a:r>
          </a:p>
          <a:p>
            <a:pPr algn="ctr"/>
            <a:endParaRPr lang="en-US" sz="1800" b="1" dirty="0">
              <a:solidFill>
                <a:srgbClr val="002060"/>
              </a:solidFill>
            </a:endParaRPr>
          </a:p>
          <a:p>
            <a:pPr algn="ctr"/>
            <a:r>
              <a:rPr lang="en-US" sz="2000" b="1" dirty="0">
                <a:solidFill>
                  <a:srgbClr val="FF0000"/>
                </a:solidFill>
                <a:sym typeface="Wingdings" pitchFamily="2" charset="2"/>
              </a:rPr>
              <a:t></a:t>
            </a:r>
            <a:r>
              <a:rPr lang="en-US" sz="2000" b="1" dirty="0">
                <a:solidFill>
                  <a:srgbClr val="FF0000"/>
                </a:solidFill>
              </a:rPr>
              <a:t> Tailoring is important</a:t>
            </a:r>
          </a:p>
        </p:txBody>
      </p:sp>
      <p:pic>
        <p:nvPicPr>
          <p:cNvPr id="2" name="Picture 1"/>
          <p:cNvPicPr>
            <a:picLocks noChangeAspect="1"/>
          </p:cNvPicPr>
          <p:nvPr/>
        </p:nvPicPr>
        <p:blipFill>
          <a:blip r:embed="rId2"/>
          <a:stretch>
            <a:fillRect/>
          </a:stretch>
        </p:blipFill>
        <p:spPr>
          <a:xfrm>
            <a:off x="6384032" y="2159315"/>
            <a:ext cx="5544616" cy="3431337"/>
          </a:xfrm>
          <a:prstGeom prst="rect">
            <a:avLst/>
          </a:prstGeom>
        </p:spPr>
      </p:pic>
      <p:sp>
        <p:nvSpPr>
          <p:cNvPr id="9" name="Down Arrow Callout 8">
            <a:extLst>
              <a:ext uri="{FF2B5EF4-FFF2-40B4-BE49-F238E27FC236}">
                <a16:creationId xmlns:a16="http://schemas.microsoft.com/office/drawing/2014/main" id="{945F17F9-2172-C544-A915-3643CB90C0C2}"/>
              </a:ext>
            </a:extLst>
          </p:cNvPr>
          <p:cNvSpPr/>
          <p:nvPr/>
        </p:nvSpPr>
        <p:spPr>
          <a:xfrm>
            <a:off x="687820" y="1449951"/>
            <a:ext cx="5112569" cy="2483106"/>
          </a:xfrm>
          <a:prstGeom prst="downArrowCallout">
            <a:avLst>
              <a:gd name="adj1" fmla="val 25000"/>
              <a:gd name="adj2" fmla="val 26345"/>
              <a:gd name="adj3" fmla="val 25000"/>
              <a:gd name="adj4" fmla="val 6497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adroTexto 22">
            <a:extLst>
              <a:ext uri="{FF2B5EF4-FFF2-40B4-BE49-F238E27FC236}">
                <a16:creationId xmlns:a16="http://schemas.microsoft.com/office/drawing/2014/main" id="{ADEE18CE-6F72-ED4A-B0CD-99716C09C50B}"/>
              </a:ext>
            </a:extLst>
          </p:cNvPr>
          <p:cNvSpPr txBox="1"/>
          <p:nvPr/>
        </p:nvSpPr>
        <p:spPr>
          <a:xfrm>
            <a:off x="6839006" y="1825114"/>
            <a:ext cx="1417233" cy="461665"/>
          </a:xfrm>
          <a:prstGeom prst="rect">
            <a:avLst/>
          </a:prstGeom>
          <a:noFill/>
        </p:spPr>
        <p:txBody>
          <a:bodyPr wrap="square" rtlCol="0" anchor="t" anchorCtr="0">
            <a:spAutoFit/>
          </a:bodyPr>
          <a:lstStyle>
            <a:defPPr>
              <a:defRPr lang="en-US"/>
            </a:defPPr>
            <a:lvl1pPr>
              <a:defRPr sz="4267">
                <a:solidFill>
                  <a:srgbClr val="002060"/>
                </a:solidFill>
                <a:latin typeface="Helvetica" pitchFamily="2" charset="0"/>
                <a:ea typeface="Gill Sans Nova Book" panose="020B0502020204020203" pitchFamily="34" charset="-128"/>
                <a:cs typeface="Gill Sans Nova Book" panose="020B0502020204020203" pitchFamily="34" charset="-128"/>
              </a:defRPr>
            </a:lvl1pPr>
          </a:lstStyle>
          <a:p>
            <a:pPr algn="just">
              <a:spcBef>
                <a:spcPts val="600"/>
              </a:spcBef>
            </a:pPr>
            <a:r>
              <a:rPr lang="en-US" sz="2400" dirty="0">
                <a:latin typeface="+mj-lt"/>
              </a:rPr>
              <a:t>Risk Cost</a:t>
            </a:r>
            <a:endParaRPr lang="en-US" sz="2400" dirty="0">
              <a:solidFill>
                <a:srgbClr val="002060"/>
              </a:solidFill>
              <a:latin typeface="+mj-lt"/>
            </a:endParaRPr>
          </a:p>
        </p:txBody>
      </p:sp>
      <p:sp>
        <p:nvSpPr>
          <p:cNvPr id="11" name="CuadroTexto 22">
            <a:extLst>
              <a:ext uri="{FF2B5EF4-FFF2-40B4-BE49-F238E27FC236}">
                <a16:creationId xmlns:a16="http://schemas.microsoft.com/office/drawing/2014/main" id="{28B18612-032E-E94D-BDC9-6DB2B043484D}"/>
              </a:ext>
            </a:extLst>
          </p:cNvPr>
          <p:cNvSpPr txBox="1"/>
          <p:nvPr/>
        </p:nvSpPr>
        <p:spPr>
          <a:xfrm>
            <a:off x="9552384" y="1825114"/>
            <a:ext cx="2088232" cy="461665"/>
          </a:xfrm>
          <a:prstGeom prst="rect">
            <a:avLst/>
          </a:prstGeom>
          <a:noFill/>
        </p:spPr>
        <p:txBody>
          <a:bodyPr wrap="square" rtlCol="0" anchor="t" anchorCtr="0">
            <a:spAutoFit/>
          </a:bodyPr>
          <a:lstStyle>
            <a:defPPr>
              <a:defRPr lang="en-US"/>
            </a:defPPr>
            <a:lvl1pPr>
              <a:defRPr sz="4267">
                <a:solidFill>
                  <a:srgbClr val="002060"/>
                </a:solidFill>
                <a:latin typeface="Helvetica" pitchFamily="2" charset="0"/>
                <a:ea typeface="Gill Sans Nova Book" panose="020B0502020204020203" pitchFamily="34" charset="-128"/>
                <a:cs typeface="Gill Sans Nova Book" panose="020B0502020204020203" pitchFamily="34" charset="-128"/>
              </a:defRPr>
            </a:lvl1pPr>
          </a:lstStyle>
          <a:p>
            <a:pPr algn="just">
              <a:spcBef>
                <a:spcPts val="600"/>
              </a:spcBef>
            </a:pPr>
            <a:r>
              <a:rPr lang="en-US" sz="2400" dirty="0">
                <a:solidFill>
                  <a:srgbClr val="002060"/>
                </a:solidFill>
                <a:latin typeface="+mj-lt"/>
              </a:rPr>
              <a:t>Quality Cost</a:t>
            </a:r>
          </a:p>
        </p:txBody>
      </p:sp>
      <p:pic>
        <p:nvPicPr>
          <p:cNvPr id="13" name="Picture 12" descr="A close up of a sign&#10;&#10;Description automatically generated">
            <a:extLst>
              <a:ext uri="{FF2B5EF4-FFF2-40B4-BE49-F238E27FC236}">
                <a16:creationId xmlns:a16="http://schemas.microsoft.com/office/drawing/2014/main" id="{C357B886-1186-3F40-B486-7387F5A15DCA}"/>
              </a:ext>
            </a:extLst>
          </p:cNvPr>
          <p:cNvPicPr>
            <a:picLocks noChangeAspect="1"/>
          </p:cNvPicPr>
          <p:nvPr/>
        </p:nvPicPr>
        <p:blipFill>
          <a:blip r:embed="rId3">
            <a:extLst>
              <a:ext uri="{BEBA8EAE-BF5A-486C-A8C5-ECC9F3942E4B}">
                <a14:imgProps xmlns:a14="http://schemas.microsoft.com/office/drawing/2010/main">
                  <a14:imgLayer r:embed="rId4">
                    <a14:imgEffect>
                      <a14:artisticPaintStrokes/>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267574" y="1869425"/>
            <a:ext cx="373042" cy="373042"/>
          </a:xfrm>
          <a:prstGeom prst="rect">
            <a:avLst/>
          </a:prstGeom>
        </p:spPr>
      </p:pic>
      <p:pic>
        <p:nvPicPr>
          <p:cNvPr id="15" name="Picture 14" descr="A close up of a sign&#10;&#10;Description automatically generated">
            <a:extLst>
              <a:ext uri="{FF2B5EF4-FFF2-40B4-BE49-F238E27FC236}">
                <a16:creationId xmlns:a16="http://schemas.microsoft.com/office/drawing/2014/main" id="{23052B8A-5FDC-004C-A860-3DE85A32751D}"/>
              </a:ext>
            </a:extLst>
          </p:cNvPr>
          <p:cNvPicPr>
            <a:picLocks noChangeAspect="1"/>
          </p:cNvPicPr>
          <p:nvPr/>
        </p:nvPicPr>
        <p:blipFill>
          <a:blip r:embed="rId3">
            <a:extLst>
              <a:ext uri="{BEBA8EAE-BF5A-486C-A8C5-ECC9F3942E4B}">
                <a14:imgProps xmlns:a14="http://schemas.microsoft.com/office/drawing/2010/main">
                  <a14:imgLayer r:embed="rId6">
                    <a14:imgEffect>
                      <a14:artisticPaintStrokes/>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144367" y="1869425"/>
            <a:ext cx="373042" cy="373042"/>
          </a:xfrm>
          <a:prstGeom prst="rect">
            <a:avLst/>
          </a:prstGeom>
        </p:spPr>
      </p:pic>
      <p:pic>
        <p:nvPicPr>
          <p:cNvPr id="18" name="Picture 17" descr="A picture containing green, monitor, sign, screen&#10;&#10;Description automatically generated">
            <a:extLst>
              <a:ext uri="{FF2B5EF4-FFF2-40B4-BE49-F238E27FC236}">
                <a16:creationId xmlns:a16="http://schemas.microsoft.com/office/drawing/2014/main" id="{AC551452-CDC9-7342-8328-503CF6EFF9C5}"/>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rot="10800000">
            <a:off x="8469962" y="3410364"/>
            <a:ext cx="905592" cy="905592"/>
          </a:xfrm>
          <a:prstGeom prst="rect">
            <a:avLst/>
          </a:prstGeom>
        </p:spPr>
      </p:pic>
    </p:spTree>
    <p:extLst>
      <p:ext uri="{BB962C8B-B14F-4D97-AF65-F5344CB8AC3E}">
        <p14:creationId xmlns:p14="http://schemas.microsoft.com/office/powerpoint/2010/main" val="219716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3587AF2-187C-6245-B704-F18DBD20223C}"/>
              </a:ext>
            </a:extLst>
          </p:cNvPr>
          <p:cNvSpPr>
            <a:spLocks noGrp="1"/>
          </p:cNvSpPr>
          <p:nvPr>
            <p:ph type="dt" sz="half" idx="10"/>
          </p:nvPr>
        </p:nvSpPr>
        <p:spPr/>
        <p:txBody>
          <a:bodyPr/>
          <a:lstStyle/>
          <a:p>
            <a:r>
              <a:rPr lang="en-US"/>
              <a:t>11/11/2019</a:t>
            </a:r>
            <a:endParaRPr lang="en-US" dirty="0"/>
          </a:p>
        </p:txBody>
      </p:sp>
      <p:sp>
        <p:nvSpPr>
          <p:cNvPr id="4" name="Footer Placeholder 3">
            <a:extLst>
              <a:ext uri="{FF2B5EF4-FFF2-40B4-BE49-F238E27FC236}">
                <a16:creationId xmlns:a16="http://schemas.microsoft.com/office/drawing/2014/main" id="{62581413-5A10-A64E-B09F-7C97D5E4B2D9}"/>
              </a:ext>
            </a:extLst>
          </p:cNvPr>
          <p:cNvSpPr>
            <a:spLocks noGrp="1"/>
          </p:cNvSpPr>
          <p:nvPr>
            <p:ph type="ftr" sz="quarter" idx="11"/>
          </p:nvPr>
        </p:nvSpPr>
        <p:spPr/>
        <p:txBody>
          <a:bodyPr/>
          <a:lstStyle/>
          <a:p>
            <a:r>
              <a:rPr lang="en-US"/>
              <a:t>LIPAc ARW2019</a:t>
            </a:r>
            <a:endParaRPr lang="en-US" dirty="0"/>
          </a:p>
        </p:txBody>
      </p:sp>
      <p:pic>
        <p:nvPicPr>
          <p:cNvPr id="6" name="Picture 5">
            <a:extLst>
              <a:ext uri="{FF2B5EF4-FFF2-40B4-BE49-F238E27FC236}">
                <a16:creationId xmlns:a16="http://schemas.microsoft.com/office/drawing/2014/main" id="{D05BB02B-588C-F841-8506-24D632E2369C}"/>
              </a:ext>
            </a:extLst>
          </p:cNvPr>
          <p:cNvPicPr>
            <a:picLocks noChangeAspect="1"/>
          </p:cNvPicPr>
          <p:nvPr/>
        </p:nvPicPr>
        <p:blipFill>
          <a:blip r:embed="rId2"/>
          <a:stretch>
            <a:fillRect/>
          </a:stretch>
        </p:blipFill>
        <p:spPr>
          <a:xfrm>
            <a:off x="263352" y="1296144"/>
            <a:ext cx="3815982" cy="2636912"/>
          </a:xfrm>
          <a:prstGeom prst="rect">
            <a:avLst/>
          </a:prstGeom>
        </p:spPr>
      </p:pic>
      <p:pic>
        <p:nvPicPr>
          <p:cNvPr id="7" name="Picture 6">
            <a:extLst>
              <a:ext uri="{FF2B5EF4-FFF2-40B4-BE49-F238E27FC236}">
                <a16:creationId xmlns:a16="http://schemas.microsoft.com/office/drawing/2014/main" id="{F71FDF7F-1D44-CB4B-8444-BCC0E8339357}"/>
              </a:ext>
            </a:extLst>
          </p:cNvPr>
          <p:cNvPicPr>
            <a:picLocks noChangeAspect="1"/>
          </p:cNvPicPr>
          <p:nvPr/>
        </p:nvPicPr>
        <p:blipFill>
          <a:blip r:embed="rId3"/>
          <a:stretch>
            <a:fillRect/>
          </a:stretch>
        </p:blipFill>
        <p:spPr>
          <a:xfrm>
            <a:off x="2783632" y="2088232"/>
            <a:ext cx="5694583" cy="3356992"/>
          </a:xfrm>
          <a:prstGeom prst="rect">
            <a:avLst/>
          </a:prstGeom>
        </p:spPr>
      </p:pic>
      <p:pic>
        <p:nvPicPr>
          <p:cNvPr id="5" name="Picture 4">
            <a:extLst>
              <a:ext uri="{FF2B5EF4-FFF2-40B4-BE49-F238E27FC236}">
                <a16:creationId xmlns:a16="http://schemas.microsoft.com/office/drawing/2014/main" id="{C40EC041-5E3F-764C-A6AD-F5B80A2C6D6D}"/>
              </a:ext>
            </a:extLst>
          </p:cNvPr>
          <p:cNvPicPr>
            <a:picLocks noChangeAspect="1"/>
          </p:cNvPicPr>
          <p:nvPr/>
        </p:nvPicPr>
        <p:blipFill>
          <a:blip r:embed="rId4"/>
          <a:stretch>
            <a:fillRect/>
          </a:stretch>
        </p:blipFill>
        <p:spPr>
          <a:xfrm>
            <a:off x="5278275" y="2872453"/>
            <a:ext cx="6913725" cy="3652891"/>
          </a:xfrm>
          <a:prstGeom prst="rect">
            <a:avLst/>
          </a:prstGeom>
        </p:spPr>
      </p:pic>
      <p:sp>
        <p:nvSpPr>
          <p:cNvPr id="8" name="CuadroTexto 5">
            <a:extLst>
              <a:ext uri="{FF2B5EF4-FFF2-40B4-BE49-F238E27FC236}">
                <a16:creationId xmlns:a16="http://schemas.microsoft.com/office/drawing/2014/main" id="{C4BE2D0A-830B-6444-84E1-21401B129C2B}"/>
              </a:ext>
            </a:extLst>
          </p:cNvPr>
          <p:cNvSpPr txBox="1"/>
          <p:nvPr/>
        </p:nvSpPr>
        <p:spPr>
          <a:xfrm>
            <a:off x="1631504" y="0"/>
            <a:ext cx="8928992" cy="586593"/>
          </a:xfrm>
          <a:prstGeom prst="rect">
            <a:avLst/>
          </a:prstGeom>
          <a:noFill/>
          <a:effectLst/>
        </p:spPr>
        <p:txBody>
          <a:bodyPr wrap="square" lIns="90000" tIns="72000" rIns="90000" bIns="0" rtlCol="0" anchor="ctr" anchorCtr="1">
            <a:normAutofit fontScale="77500" lnSpcReduction="20000"/>
          </a:bodyPr>
          <a:lstStyle/>
          <a:p>
            <a:r>
              <a:rPr lang="en-US" sz="5333" b="1" dirty="0">
                <a:solidFill>
                  <a:srgbClr val="0070C0"/>
                </a:solidFill>
                <a:ea typeface="Gill Sans Nova Book" panose="020B0502020204020203" pitchFamily="34" charset="-128"/>
                <a:cs typeface="Gill Sans Nova Book" panose="020B0502020204020203" pitchFamily="34" charset="-128"/>
              </a:rPr>
              <a:t>LIPAc </a:t>
            </a:r>
            <a:r>
              <a:rPr lang="en-US" sz="5333" b="1" dirty="0" err="1">
                <a:solidFill>
                  <a:srgbClr val="0070C0"/>
                </a:solidFill>
                <a:ea typeface="Gill Sans Nova Book" panose="020B0502020204020203" pitchFamily="34" charset="-128"/>
                <a:cs typeface="Gill Sans Nova Book" panose="020B0502020204020203" pitchFamily="34" charset="-128"/>
              </a:rPr>
              <a:t>Organisational</a:t>
            </a:r>
            <a:r>
              <a:rPr lang="en-US" sz="5333" b="1" dirty="0">
                <a:solidFill>
                  <a:srgbClr val="0070C0"/>
                </a:solidFill>
                <a:ea typeface="Gill Sans Nova Book" panose="020B0502020204020203" pitchFamily="34" charset="-128"/>
                <a:cs typeface="Gill Sans Nova Book" panose="020B0502020204020203" pitchFamily="34" charset="-128"/>
              </a:rPr>
              <a:t> Improvements</a:t>
            </a:r>
          </a:p>
        </p:txBody>
      </p:sp>
      <p:sp>
        <p:nvSpPr>
          <p:cNvPr id="9" name="CuadroTexto 4">
            <a:extLst>
              <a:ext uri="{FF2B5EF4-FFF2-40B4-BE49-F238E27FC236}">
                <a16:creationId xmlns:a16="http://schemas.microsoft.com/office/drawing/2014/main" id="{DCBEEE19-D114-9143-B0E8-47806B4ACD53}"/>
              </a:ext>
            </a:extLst>
          </p:cNvPr>
          <p:cNvSpPr txBox="1"/>
          <p:nvPr/>
        </p:nvSpPr>
        <p:spPr>
          <a:xfrm>
            <a:off x="10840" y="486478"/>
            <a:ext cx="12187275" cy="646331"/>
          </a:xfrm>
          <a:prstGeom prst="rect">
            <a:avLst/>
          </a:prstGeom>
          <a:noFill/>
        </p:spPr>
        <p:txBody>
          <a:bodyPr wrap="square" rtlCol="0" anchor="ctr">
            <a:spAutoFit/>
          </a:bodyPr>
          <a:lstStyle/>
          <a:p>
            <a:pPr algn="ctr"/>
            <a:r>
              <a:rPr lang="en-US" sz="3600" dirty="0">
                <a:solidFill>
                  <a:srgbClr val="0070C0"/>
                </a:solidFill>
                <a:ea typeface="Gill Sans Nova Book" panose="020B0502020204020203" pitchFamily="34" charset="-128"/>
                <a:cs typeface="Gill Sans Nova Book" panose="020B0502020204020203" pitchFamily="34" charset="-128"/>
              </a:rPr>
              <a:t>New Even Report Tools </a:t>
            </a:r>
            <a:endParaRPr lang="es-ES" sz="3600" dirty="0">
              <a:solidFill>
                <a:srgbClr val="0070C0"/>
              </a:solidFill>
              <a:ea typeface="Gill Sans Nova Book" panose="020B0502020204020203" pitchFamily="34" charset="-128"/>
              <a:cs typeface="Gill Sans Nova Book" panose="020B0502020204020203" pitchFamily="34" charset="-128"/>
            </a:endParaRPr>
          </a:p>
        </p:txBody>
      </p:sp>
      <p:sp>
        <p:nvSpPr>
          <p:cNvPr id="10" name="CuadroTexto 4">
            <a:extLst>
              <a:ext uri="{FF2B5EF4-FFF2-40B4-BE49-F238E27FC236}">
                <a16:creationId xmlns:a16="http://schemas.microsoft.com/office/drawing/2014/main" id="{9592AD57-7889-5747-8EF0-4FFFCC4F92EA}"/>
              </a:ext>
            </a:extLst>
          </p:cNvPr>
          <p:cNvSpPr txBox="1"/>
          <p:nvPr/>
        </p:nvSpPr>
        <p:spPr>
          <a:xfrm>
            <a:off x="-14643" y="5294238"/>
            <a:ext cx="7774136" cy="1231106"/>
          </a:xfrm>
          <a:prstGeom prst="rect">
            <a:avLst/>
          </a:prstGeom>
          <a:noFill/>
        </p:spPr>
        <p:txBody>
          <a:bodyPr wrap="square" rtlCol="0" anchor="ctr">
            <a:spAutoFit/>
          </a:bodyPr>
          <a:lstStyle/>
          <a:p>
            <a:pPr algn="just"/>
            <a:r>
              <a:rPr lang="en-US" sz="2000" dirty="0">
                <a:solidFill>
                  <a:srgbClr val="002060"/>
                </a:solidFill>
                <a:ea typeface="Gill Sans Nova Book" panose="020B0502020204020203" pitchFamily="34" charset="-128"/>
                <a:cs typeface="Gill Sans Nova Book" panose="020B0502020204020203" pitchFamily="34" charset="-128"/>
              </a:rPr>
              <a:t>Web Interface developed in House to ease:</a:t>
            </a:r>
          </a:p>
          <a:p>
            <a:pPr marL="342900" indent="-342900" algn="just">
              <a:buFont typeface=".Apple Color Emoji UI"/>
              <a:buChar char="🔘"/>
            </a:pPr>
            <a:r>
              <a:rPr lang="en-US" sz="1800" dirty="0">
                <a:solidFill>
                  <a:srgbClr val="002060"/>
                </a:solidFill>
                <a:ea typeface="Gill Sans Nova Book" panose="020B0502020204020203" pitchFamily="34" charset="-128"/>
                <a:cs typeface="Gill Sans Nova Book" panose="020B0502020204020203" pitchFamily="34" charset="-128"/>
              </a:rPr>
              <a:t>The incident report,</a:t>
            </a:r>
          </a:p>
          <a:p>
            <a:pPr marL="342900" indent="-342900" algn="just">
              <a:buFont typeface=".Apple Color Emoji UI"/>
              <a:buChar char="🔘"/>
            </a:pPr>
            <a:r>
              <a:rPr lang="en-US" sz="1800" dirty="0">
                <a:solidFill>
                  <a:srgbClr val="002060"/>
                </a:solidFill>
                <a:ea typeface="Gill Sans Nova Book" panose="020B0502020204020203" pitchFamily="34" charset="-128"/>
                <a:cs typeface="Gill Sans Nova Book" panose="020B0502020204020203" pitchFamily="34" charset="-128"/>
              </a:rPr>
              <a:t>The follow-up,</a:t>
            </a:r>
          </a:p>
          <a:p>
            <a:pPr marL="342900" indent="-342900" algn="just">
              <a:buFont typeface=".Apple Color Emoji UI"/>
              <a:buChar char="🔘"/>
            </a:pPr>
            <a:r>
              <a:rPr lang="en-US" sz="1800" dirty="0">
                <a:solidFill>
                  <a:srgbClr val="002060"/>
                </a:solidFill>
                <a:ea typeface="Gill Sans Nova Book" panose="020B0502020204020203" pitchFamily="34" charset="-128"/>
                <a:cs typeface="Gill Sans Nova Book" panose="020B0502020204020203" pitchFamily="34" charset="-128"/>
              </a:rPr>
              <a:t>The mitigation actions.  </a:t>
            </a:r>
            <a:endParaRPr lang="es-ES" sz="1800" dirty="0">
              <a:solidFill>
                <a:srgbClr val="002060"/>
              </a:solidFill>
              <a:ea typeface="Gill Sans Nova Book" panose="020B0502020204020203" pitchFamily="34" charset="-128"/>
              <a:cs typeface="Gill Sans Nova Book" panose="020B0502020204020203" pitchFamily="34" charset="-128"/>
            </a:endParaRPr>
          </a:p>
        </p:txBody>
      </p:sp>
      <p:sp>
        <p:nvSpPr>
          <p:cNvPr id="11" name="CuadroTexto 4">
            <a:extLst>
              <a:ext uri="{FF2B5EF4-FFF2-40B4-BE49-F238E27FC236}">
                <a16:creationId xmlns:a16="http://schemas.microsoft.com/office/drawing/2014/main" id="{A195F9ED-4185-1247-9542-EE63EAA65221}"/>
              </a:ext>
            </a:extLst>
          </p:cNvPr>
          <p:cNvSpPr txBox="1"/>
          <p:nvPr/>
        </p:nvSpPr>
        <p:spPr>
          <a:xfrm>
            <a:off x="4295800" y="1004535"/>
            <a:ext cx="7896200" cy="1200329"/>
          </a:xfrm>
          <a:prstGeom prst="rect">
            <a:avLst/>
          </a:prstGeom>
          <a:noFill/>
        </p:spPr>
        <p:txBody>
          <a:bodyPr wrap="square" rtlCol="0" anchor="ctr">
            <a:spAutoFit/>
          </a:bodyPr>
          <a:lstStyle/>
          <a:p>
            <a:r>
              <a:rPr lang="en-US" dirty="0">
                <a:solidFill>
                  <a:srgbClr val="002060"/>
                </a:solidFill>
                <a:ea typeface="Gill Sans Nova Book" panose="020B0502020204020203" pitchFamily="34" charset="-128"/>
                <a:cs typeface="Gill Sans Nova Book" panose="020B0502020204020203" pitchFamily="34" charset="-128"/>
              </a:rPr>
              <a:t>Started on 13/09/2016…</a:t>
            </a:r>
          </a:p>
          <a:p>
            <a:pPr algn="ctr"/>
            <a:r>
              <a:rPr lang="en-GB" dirty="0">
                <a:solidFill>
                  <a:srgbClr val="002060"/>
                </a:solidFill>
                <a:ea typeface="Gill Sans Nova Book" panose="020B0502020204020203" pitchFamily="34" charset="-128"/>
                <a:cs typeface="Gill Sans Nova Book" panose="020B0502020204020203" pitchFamily="34" charset="-128"/>
              </a:rPr>
              <a:t>More than 200 ER Opened….. But not really practical and efficient from a management point of view!!</a:t>
            </a:r>
          </a:p>
        </p:txBody>
      </p:sp>
      <p:pic>
        <p:nvPicPr>
          <p:cNvPr id="12" name="Picture 11">
            <a:extLst>
              <a:ext uri="{FF2B5EF4-FFF2-40B4-BE49-F238E27FC236}">
                <a16:creationId xmlns:a16="http://schemas.microsoft.com/office/drawing/2014/main" id="{478E264E-EF09-E047-8DBA-2068583C314F}"/>
              </a:ext>
            </a:extLst>
          </p:cNvPr>
          <p:cNvPicPr/>
          <p:nvPr/>
        </p:nvPicPr>
        <p:blipFill>
          <a:blip r:embed="rId5"/>
          <a:stretch>
            <a:fillRect/>
          </a:stretch>
        </p:blipFill>
        <p:spPr>
          <a:xfrm>
            <a:off x="1514014" y="79453"/>
            <a:ext cx="9163973" cy="6699095"/>
          </a:xfrm>
          <a:prstGeom prst="rect">
            <a:avLst/>
          </a:prstGeom>
          <a:ln>
            <a:noFill/>
          </a:ln>
          <a:effectLst>
            <a:softEdge rad="112500"/>
          </a:effectLst>
        </p:spPr>
      </p:pic>
      <p:pic>
        <p:nvPicPr>
          <p:cNvPr id="2" name="Picture 1">
            <a:extLst>
              <a:ext uri="{FF2B5EF4-FFF2-40B4-BE49-F238E27FC236}">
                <a16:creationId xmlns:a16="http://schemas.microsoft.com/office/drawing/2014/main" id="{613A80C3-5318-B04B-8CB9-1EBB53CBA0D0}"/>
              </a:ext>
            </a:extLst>
          </p:cNvPr>
          <p:cNvPicPr>
            <a:picLocks noChangeAspect="1"/>
          </p:cNvPicPr>
          <p:nvPr/>
        </p:nvPicPr>
        <p:blipFill>
          <a:blip r:embed="rId6"/>
          <a:stretch>
            <a:fillRect/>
          </a:stretch>
        </p:blipFill>
        <p:spPr>
          <a:xfrm rot="20219423">
            <a:off x="1809574" y="2695796"/>
            <a:ext cx="8572852" cy="1466409"/>
          </a:xfrm>
          <a:prstGeom prst="rect">
            <a:avLst/>
          </a:prstGeom>
        </p:spPr>
      </p:pic>
    </p:spTree>
    <p:extLst>
      <p:ext uri="{BB962C8B-B14F-4D97-AF65-F5344CB8AC3E}">
        <p14:creationId xmlns:p14="http://schemas.microsoft.com/office/powerpoint/2010/main" val="4260775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500"/>
                                        <p:tgtEl>
                                          <p:spTgt spid="6"/>
                                        </p:tgtEl>
                                      </p:cBhvr>
                                    </p:animEffect>
                                  </p:childTnLst>
                                </p:cTn>
                              </p:par>
                            </p:childTnLst>
                          </p:cTn>
                        </p:par>
                        <p:par>
                          <p:cTn id="13" fill="hold">
                            <p:stCondLst>
                              <p:cond delay="500"/>
                            </p:stCondLst>
                            <p:childTnLst>
                              <p:par>
                                <p:cTn id="14" presetID="6" presetClass="entr" presetSubtype="16"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1000"/>
                                        <p:tgtEl>
                                          <p:spTgt spid="7"/>
                                        </p:tgtEl>
                                      </p:cBhvr>
                                    </p:animEffect>
                                  </p:childTnLst>
                                </p:cTn>
                              </p:par>
                            </p:childTnLst>
                          </p:cTn>
                        </p:par>
                        <p:par>
                          <p:cTn id="17" fill="hold">
                            <p:stCondLst>
                              <p:cond delay="1500"/>
                            </p:stCondLst>
                            <p:childTnLst>
                              <p:par>
                                <p:cTn id="18" presetID="6" presetClass="entr" presetSubtype="16"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1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ircle(in)">
                                      <p:cBhvr>
                                        <p:cTn id="25" dur="10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checkerboard(across)">
                                      <p:cBhvr>
                                        <p:cTn id="30" dur="500"/>
                                        <p:tgtEl>
                                          <p:spTgt spid="10">
                                            <p:txEl>
                                              <p:pRg st="0" end="0"/>
                                            </p:txEl>
                                          </p:spTgt>
                                        </p:tgtEl>
                                      </p:cBhvr>
                                    </p:animEffect>
                                  </p:childTnLst>
                                </p:cTn>
                              </p:par>
                              <p:par>
                                <p:cTn id="31" presetID="5" presetClass="entr" presetSubtype="10" fill="hold" nodeType="withEffect">
                                  <p:stCondLst>
                                    <p:cond delay="0"/>
                                  </p:stCondLst>
                                  <p:childTnLst>
                                    <p:set>
                                      <p:cBhvr>
                                        <p:cTn id="32" dur="1" fill="hold">
                                          <p:stCondLst>
                                            <p:cond delay="0"/>
                                          </p:stCondLst>
                                        </p:cTn>
                                        <p:tgtEl>
                                          <p:spTgt spid="10">
                                            <p:txEl>
                                              <p:pRg st="1" end="1"/>
                                            </p:txEl>
                                          </p:spTgt>
                                        </p:tgtEl>
                                        <p:attrNameLst>
                                          <p:attrName>style.visibility</p:attrName>
                                        </p:attrNameLst>
                                      </p:cBhvr>
                                      <p:to>
                                        <p:strVal val="visible"/>
                                      </p:to>
                                    </p:set>
                                    <p:animEffect transition="in" filter="checkerboard(across)">
                                      <p:cBhvr>
                                        <p:cTn id="33" dur="500"/>
                                        <p:tgtEl>
                                          <p:spTgt spid="10">
                                            <p:txEl>
                                              <p:pRg st="1" end="1"/>
                                            </p:txEl>
                                          </p:spTgt>
                                        </p:tgtEl>
                                      </p:cBhvr>
                                    </p:animEffect>
                                  </p:childTnLst>
                                </p:cTn>
                              </p:par>
                              <p:par>
                                <p:cTn id="34" presetID="5" presetClass="entr" presetSubtype="10" fill="hold" nodeType="withEffect">
                                  <p:stCondLst>
                                    <p:cond delay="0"/>
                                  </p:stCondLst>
                                  <p:childTnLst>
                                    <p:set>
                                      <p:cBhvr>
                                        <p:cTn id="35" dur="1" fill="hold">
                                          <p:stCondLst>
                                            <p:cond delay="0"/>
                                          </p:stCondLst>
                                        </p:cTn>
                                        <p:tgtEl>
                                          <p:spTgt spid="10">
                                            <p:txEl>
                                              <p:pRg st="2" end="2"/>
                                            </p:txEl>
                                          </p:spTgt>
                                        </p:tgtEl>
                                        <p:attrNameLst>
                                          <p:attrName>style.visibility</p:attrName>
                                        </p:attrNameLst>
                                      </p:cBhvr>
                                      <p:to>
                                        <p:strVal val="visible"/>
                                      </p:to>
                                    </p:set>
                                    <p:animEffect transition="in" filter="checkerboard(across)">
                                      <p:cBhvr>
                                        <p:cTn id="36" dur="500"/>
                                        <p:tgtEl>
                                          <p:spTgt spid="10">
                                            <p:txEl>
                                              <p:pRg st="2" end="2"/>
                                            </p:txEl>
                                          </p:spTgt>
                                        </p:tgtEl>
                                      </p:cBhvr>
                                    </p:animEffect>
                                  </p:childTnLst>
                                </p:cTn>
                              </p:par>
                              <p:par>
                                <p:cTn id="37" presetID="5" presetClass="entr" presetSubtype="10" fill="hold" nodeType="withEffect">
                                  <p:stCondLst>
                                    <p:cond delay="0"/>
                                  </p:stCondLst>
                                  <p:childTnLst>
                                    <p:set>
                                      <p:cBhvr>
                                        <p:cTn id="38" dur="1" fill="hold">
                                          <p:stCondLst>
                                            <p:cond delay="0"/>
                                          </p:stCondLst>
                                        </p:cTn>
                                        <p:tgtEl>
                                          <p:spTgt spid="10">
                                            <p:txEl>
                                              <p:pRg st="3" end="3"/>
                                            </p:txEl>
                                          </p:spTgt>
                                        </p:tgtEl>
                                        <p:attrNameLst>
                                          <p:attrName>style.visibility</p:attrName>
                                        </p:attrNameLst>
                                      </p:cBhvr>
                                      <p:to>
                                        <p:strVal val="visible"/>
                                      </p:to>
                                    </p:set>
                                    <p:animEffect transition="in" filter="checkerboard(across)">
                                      <p:cBhvr>
                                        <p:cTn id="39" dur="500"/>
                                        <p:tgtEl>
                                          <p:spTgt spid="10">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circle(in)">
                                      <p:cBhvr>
                                        <p:cTn id="4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3587AF2-187C-6245-B704-F18DBD20223C}"/>
              </a:ext>
            </a:extLst>
          </p:cNvPr>
          <p:cNvSpPr>
            <a:spLocks noGrp="1"/>
          </p:cNvSpPr>
          <p:nvPr>
            <p:ph type="dt" sz="half" idx="10"/>
          </p:nvPr>
        </p:nvSpPr>
        <p:spPr/>
        <p:txBody>
          <a:bodyPr/>
          <a:lstStyle/>
          <a:p>
            <a:r>
              <a:rPr lang="en-US"/>
              <a:t>11/11/2019</a:t>
            </a:r>
            <a:endParaRPr lang="en-US" dirty="0"/>
          </a:p>
        </p:txBody>
      </p:sp>
      <p:sp>
        <p:nvSpPr>
          <p:cNvPr id="4" name="Footer Placeholder 3">
            <a:extLst>
              <a:ext uri="{FF2B5EF4-FFF2-40B4-BE49-F238E27FC236}">
                <a16:creationId xmlns:a16="http://schemas.microsoft.com/office/drawing/2014/main" id="{62581413-5A10-A64E-B09F-7C97D5E4B2D9}"/>
              </a:ext>
            </a:extLst>
          </p:cNvPr>
          <p:cNvSpPr>
            <a:spLocks noGrp="1"/>
          </p:cNvSpPr>
          <p:nvPr>
            <p:ph type="ftr" sz="quarter" idx="11"/>
          </p:nvPr>
        </p:nvSpPr>
        <p:spPr/>
        <p:txBody>
          <a:bodyPr/>
          <a:lstStyle/>
          <a:p>
            <a:r>
              <a:rPr lang="en-US"/>
              <a:t>LIPAc ARW2019</a:t>
            </a:r>
            <a:endParaRPr lang="en-US" dirty="0"/>
          </a:p>
        </p:txBody>
      </p:sp>
      <p:sp>
        <p:nvSpPr>
          <p:cNvPr id="8" name="CuadroTexto 5">
            <a:extLst>
              <a:ext uri="{FF2B5EF4-FFF2-40B4-BE49-F238E27FC236}">
                <a16:creationId xmlns:a16="http://schemas.microsoft.com/office/drawing/2014/main" id="{C4BE2D0A-830B-6444-84E1-21401B129C2B}"/>
              </a:ext>
            </a:extLst>
          </p:cNvPr>
          <p:cNvSpPr txBox="1"/>
          <p:nvPr/>
        </p:nvSpPr>
        <p:spPr>
          <a:xfrm>
            <a:off x="1631504" y="0"/>
            <a:ext cx="8928992" cy="586593"/>
          </a:xfrm>
          <a:prstGeom prst="rect">
            <a:avLst/>
          </a:prstGeom>
          <a:noFill/>
          <a:effectLst/>
        </p:spPr>
        <p:txBody>
          <a:bodyPr wrap="square" lIns="90000" tIns="72000" rIns="90000" bIns="0" rtlCol="0" anchor="ctr" anchorCtr="1">
            <a:normAutofit fontScale="77500" lnSpcReduction="20000"/>
          </a:bodyPr>
          <a:lstStyle/>
          <a:p>
            <a:r>
              <a:rPr lang="en-US" sz="5333" b="1" dirty="0">
                <a:solidFill>
                  <a:srgbClr val="0070C0"/>
                </a:solidFill>
                <a:ea typeface="Gill Sans Nova Book" panose="020B0502020204020203" pitchFamily="34" charset="-128"/>
                <a:cs typeface="Gill Sans Nova Book" panose="020B0502020204020203" pitchFamily="34" charset="-128"/>
              </a:rPr>
              <a:t>LIPAc Control System</a:t>
            </a:r>
          </a:p>
        </p:txBody>
      </p:sp>
      <p:pic>
        <p:nvPicPr>
          <p:cNvPr id="14" name="Picture 13">
            <a:extLst>
              <a:ext uri="{FF2B5EF4-FFF2-40B4-BE49-F238E27FC236}">
                <a16:creationId xmlns:a16="http://schemas.microsoft.com/office/drawing/2014/main" id="{64F42D37-5093-FD49-B38F-8B53F49E9AF6}"/>
              </a:ext>
            </a:extLst>
          </p:cNvPr>
          <p:cNvPicPr>
            <a:picLocks noChangeAspect="1"/>
          </p:cNvPicPr>
          <p:nvPr/>
        </p:nvPicPr>
        <p:blipFill>
          <a:blip r:embed="rId2"/>
          <a:stretch>
            <a:fillRect/>
          </a:stretch>
        </p:blipFill>
        <p:spPr>
          <a:xfrm>
            <a:off x="458217" y="3801059"/>
            <a:ext cx="11275566" cy="2004205"/>
          </a:xfrm>
          <a:prstGeom prst="rect">
            <a:avLst/>
          </a:prstGeom>
        </p:spPr>
      </p:pic>
      <p:pic>
        <p:nvPicPr>
          <p:cNvPr id="15" name="Picture 14">
            <a:extLst>
              <a:ext uri="{FF2B5EF4-FFF2-40B4-BE49-F238E27FC236}">
                <a16:creationId xmlns:a16="http://schemas.microsoft.com/office/drawing/2014/main" id="{3734899D-FF38-A240-AA49-6B986A665E0E}"/>
              </a:ext>
            </a:extLst>
          </p:cNvPr>
          <p:cNvPicPr>
            <a:picLocks noChangeAspect="1"/>
          </p:cNvPicPr>
          <p:nvPr/>
        </p:nvPicPr>
        <p:blipFill>
          <a:blip r:embed="rId3"/>
          <a:stretch>
            <a:fillRect/>
          </a:stretch>
        </p:blipFill>
        <p:spPr>
          <a:xfrm>
            <a:off x="454961" y="1133611"/>
            <a:ext cx="11282078" cy="1980649"/>
          </a:xfrm>
          <a:prstGeom prst="rect">
            <a:avLst/>
          </a:prstGeom>
        </p:spPr>
      </p:pic>
    </p:spTree>
    <p:extLst>
      <p:ext uri="{BB962C8B-B14F-4D97-AF65-F5344CB8AC3E}">
        <p14:creationId xmlns:p14="http://schemas.microsoft.com/office/powerpoint/2010/main" val="89167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2548AFC-225D-6347-AEDC-234383C6EEF0}"/>
              </a:ext>
            </a:extLst>
          </p:cNvPr>
          <p:cNvSpPr>
            <a:spLocks noGrp="1"/>
          </p:cNvSpPr>
          <p:nvPr>
            <p:ph type="dt" sz="half" idx="10"/>
          </p:nvPr>
        </p:nvSpPr>
        <p:spPr/>
        <p:txBody>
          <a:bodyPr/>
          <a:lstStyle/>
          <a:p>
            <a:r>
              <a:rPr lang="en-US"/>
              <a:t>11/11/2019</a:t>
            </a:r>
            <a:endParaRPr lang="en-US" dirty="0"/>
          </a:p>
        </p:txBody>
      </p:sp>
      <p:sp>
        <p:nvSpPr>
          <p:cNvPr id="4" name="Footer Placeholder 3">
            <a:extLst>
              <a:ext uri="{FF2B5EF4-FFF2-40B4-BE49-F238E27FC236}">
                <a16:creationId xmlns:a16="http://schemas.microsoft.com/office/drawing/2014/main" id="{F6786EE3-C0EE-5541-BD6B-4C3D85F5AF08}"/>
              </a:ext>
            </a:extLst>
          </p:cNvPr>
          <p:cNvSpPr>
            <a:spLocks noGrp="1"/>
          </p:cNvSpPr>
          <p:nvPr>
            <p:ph type="ftr" sz="quarter" idx="11"/>
          </p:nvPr>
        </p:nvSpPr>
        <p:spPr/>
        <p:txBody>
          <a:bodyPr/>
          <a:lstStyle/>
          <a:p>
            <a:r>
              <a:rPr lang="en-US"/>
              <a:t>LIPAc ARW2019</a:t>
            </a:r>
          </a:p>
        </p:txBody>
      </p:sp>
      <p:sp>
        <p:nvSpPr>
          <p:cNvPr id="8" name="CuadroTexto 5">
            <a:extLst>
              <a:ext uri="{FF2B5EF4-FFF2-40B4-BE49-F238E27FC236}">
                <a16:creationId xmlns:a16="http://schemas.microsoft.com/office/drawing/2014/main" id="{A2D4F1BC-ED17-0C43-B4AF-FDA29284B515}"/>
              </a:ext>
            </a:extLst>
          </p:cNvPr>
          <p:cNvSpPr txBox="1"/>
          <p:nvPr/>
        </p:nvSpPr>
        <p:spPr>
          <a:xfrm>
            <a:off x="1631504" y="-7156"/>
            <a:ext cx="8928992" cy="586593"/>
          </a:xfrm>
          <a:prstGeom prst="rect">
            <a:avLst/>
          </a:prstGeom>
          <a:noFill/>
          <a:effectLst/>
        </p:spPr>
        <p:txBody>
          <a:bodyPr wrap="square" lIns="90000" tIns="72000" rIns="90000" bIns="0" rtlCol="0" anchor="ctr" anchorCtr="1">
            <a:normAutofit fontScale="77500" lnSpcReduction="20000"/>
          </a:bodyPr>
          <a:lstStyle/>
          <a:p>
            <a:r>
              <a:rPr lang="en-US" sz="5333" b="1" dirty="0">
                <a:solidFill>
                  <a:srgbClr val="0070C0"/>
                </a:solidFill>
                <a:ea typeface="Gill Sans Nova Book" panose="020B0502020204020203" pitchFamily="34" charset="-128"/>
                <a:cs typeface="Gill Sans Nova Book" panose="020B0502020204020203" pitchFamily="34" charset="-128"/>
              </a:rPr>
              <a:t>Outline</a:t>
            </a:r>
            <a:endParaRPr lang="es-ES" sz="5333" b="1" dirty="0">
              <a:solidFill>
                <a:srgbClr val="0070C0"/>
              </a:solidFill>
              <a:ea typeface="Gill Sans Nova Book" panose="020B0502020204020203" pitchFamily="34" charset="-128"/>
              <a:cs typeface="Gill Sans Nova Book" panose="020B0502020204020203" pitchFamily="34" charset="-128"/>
            </a:endParaRPr>
          </a:p>
        </p:txBody>
      </p:sp>
      <p:graphicFrame>
        <p:nvGraphicFramePr>
          <p:cNvPr id="7" name="Diagram 6">
            <a:extLst>
              <a:ext uri="{FF2B5EF4-FFF2-40B4-BE49-F238E27FC236}">
                <a16:creationId xmlns:a16="http://schemas.microsoft.com/office/drawing/2014/main" id="{FD67B7E3-CC7F-0F45-B207-4B2CB6C0EA00}"/>
              </a:ext>
            </a:extLst>
          </p:cNvPr>
          <p:cNvGraphicFramePr>
            <a:graphicFrameLocks noChangeAspect="1"/>
          </p:cNvGraphicFramePr>
          <p:nvPr>
            <p:extLst>
              <p:ext uri="{D42A27DB-BD31-4B8C-83A1-F6EECF244321}">
                <p14:modId xmlns:p14="http://schemas.microsoft.com/office/powerpoint/2010/main" val="2721253967"/>
              </p:ext>
            </p:extLst>
          </p:nvPr>
        </p:nvGraphicFramePr>
        <p:xfrm>
          <a:off x="2219908" y="1124744"/>
          <a:ext cx="7476492" cy="4984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extBox 11">
            <a:extLst>
              <a:ext uri="{FF2B5EF4-FFF2-40B4-BE49-F238E27FC236}">
                <a16:creationId xmlns:a16="http://schemas.microsoft.com/office/drawing/2014/main" id="{F360CE89-528B-DA4A-BDF2-C7C7E9CE0FE0}"/>
              </a:ext>
            </a:extLst>
          </p:cNvPr>
          <p:cNvSpPr txBox="1"/>
          <p:nvPr/>
        </p:nvSpPr>
        <p:spPr>
          <a:xfrm>
            <a:off x="2882212" y="4557978"/>
            <a:ext cx="360040" cy="461665"/>
          </a:xfrm>
          <a:prstGeom prst="rect">
            <a:avLst/>
          </a:prstGeom>
          <a:noFill/>
        </p:spPr>
        <p:txBody>
          <a:bodyPr wrap="square" rtlCol="0">
            <a:spAutoFit/>
          </a:bodyPr>
          <a:lstStyle/>
          <a:p>
            <a:r>
              <a:rPr lang="fr-FR" b="1" dirty="0">
                <a:solidFill>
                  <a:srgbClr val="2E88C1"/>
                </a:solidFill>
              </a:rPr>
              <a:t>5</a:t>
            </a:r>
          </a:p>
        </p:txBody>
      </p:sp>
    </p:spTree>
    <p:extLst>
      <p:ext uri="{BB962C8B-B14F-4D97-AF65-F5344CB8AC3E}">
        <p14:creationId xmlns:p14="http://schemas.microsoft.com/office/powerpoint/2010/main" val="10781237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3587AF2-187C-6245-B704-F18DBD20223C}"/>
              </a:ext>
            </a:extLst>
          </p:cNvPr>
          <p:cNvSpPr>
            <a:spLocks noGrp="1"/>
          </p:cNvSpPr>
          <p:nvPr>
            <p:ph type="dt" sz="half" idx="10"/>
          </p:nvPr>
        </p:nvSpPr>
        <p:spPr/>
        <p:txBody>
          <a:bodyPr/>
          <a:lstStyle/>
          <a:p>
            <a:r>
              <a:rPr lang="en-US"/>
              <a:t>11/11/2019</a:t>
            </a:r>
            <a:endParaRPr lang="en-US" dirty="0"/>
          </a:p>
        </p:txBody>
      </p:sp>
      <p:sp>
        <p:nvSpPr>
          <p:cNvPr id="4" name="Footer Placeholder 3">
            <a:extLst>
              <a:ext uri="{FF2B5EF4-FFF2-40B4-BE49-F238E27FC236}">
                <a16:creationId xmlns:a16="http://schemas.microsoft.com/office/drawing/2014/main" id="{62581413-5A10-A64E-B09F-7C97D5E4B2D9}"/>
              </a:ext>
            </a:extLst>
          </p:cNvPr>
          <p:cNvSpPr>
            <a:spLocks noGrp="1"/>
          </p:cNvSpPr>
          <p:nvPr>
            <p:ph type="ftr" sz="quarter" idx="11"/>
          </p:nvPr>
        </p:nvSpPr>
        <p:spPr/>
        <p:txBody>
          <a:bodyPr/>
          <a:lstStyle/>
          <a:p>
            <a:r>
              <a:rPr lang="en-US"/>
              <a:t>LIPAc ARW2019</a:t>
            </a:r>
            <a:endParaRPr lang="en-US" dirty="0"/>
          </a:p>
        </p:txBody>
      </p:sp>
      <p:sp>
        <p:nvSpPr>
          <p:cNvPr id="8" name="CuadroTexto 5">
            <a:extLst>
              <a:ext uri="{FF2B5EF4-FFF2-40B4-BE49-F238E27FC236}">
                <a16:creationId xmlns:a16="http://schemas.microsoft.com/office/drawing/2014/main" id="{C4BE2D0A-830B-6444-84E1-21401B129C2B}"/>
              </a:ext>
            </a:extLst>
          </p:cNvPr>
          <p:cNvSpPr txBox="1"/>
          <p:nvPr/>
        </p:nvSpPr>
        <p:spPr>
          <a:xfrm>
            <a:off x="1631504" y="0"/>
            <a:ext cx="8928992" cy="586593"/>
          </a:xfrm>
          <a:prstGeom prst="rect">
            <a:avLst/>
          </a:prstGeom>
          <a:noFill/>
          <a:effectLst/>
        </p:spPr>
        <p:txBody>
          <a:bodyPr wrap="square" lIns="90000" tIns="72000" rIns="90000" bIns="0" rtlCol="0" anchor="ctr" anchorCtr="1">
            <a:normAutofit fontScale="77500" lnSpcReduction="20000"/>
          </a:bodyPr>
          <a:lstStyle/>
          <a:p>
            <a:r>
              <a:rPr lang="en-US" sz="5333" b="1" dirty="0">
                <a:solidFill>
                  <a:srgbClr val="0070C0"/>
                </a:solidFill>
                <a:ea typeface="Gill Sans Nova Book" panose="020B0502020204020203" pitchFamily="34" charset="-128"/>
                <a:cs typeface="Gill Sans Nova Book" panose="020B0502020204020203" pitchFamily="34" charset="-128"/>
              </a:rPr>
              <a:t>LIPAc </a:t>
            </a:r>
            <a:r>
              <a:rPr lang="en-US" sz="5333" b="1" dirty="0" err="1">
                <a:solidFill>
                  <a:srgbClr val="0070C0"/>
                </a:solidFill>
                <a:ea typeface="Gill Sans Nova Book" panose="020B0502020204020203" pitchFamily="34" charset="-128"/>
                <a:cs typeface="Gill Sans Nova Book" panose="020B0502020204020203" pitchFamily="34" charset="-128"/>
              </a:rPr>
              <a:t>Organisational</a:t>
            </a:r>
            <a:r>
              <a:rPr lang="en-US" sz="5333" b="1" dirty="0">
                <a:solidFill>
                  <a:srgbClr val="0070C0"/>
                </a:solidFill>
                <a:ea typeface="Gill Sans Nova Book" panose="020B0502020204020203" pitchFamily="34" charset="-128"/>
                <a:cs typeface="Gill Sans Nova Book" panose="020B0502020204020203" pitchFamily="34" charset="-128"/>
              </a:rPr>
              <a:t> Improvements</a:t>
            </a:r>
          </a:p>
        </p:txBody>
      </p:sp>
      <p:sp>
        <p:nvSpPr>
          <p:cNvPr id="9" name="CuadroTexto 4">
            <a:extLst>
              <a:ext uri="{FF2B5EF4-FFF2-40B4-BE49-F238E27FC236}">
                <a16:creationId xmlns:a16="http://schemas.microsoft.com/office/drawing/2014/main" id="{DCBEEE19-D114-9143-B0E8-47806B4ACD53}"/>
              </a:ext>
            </a:extLst>
          </p:cNvPr>
          <p:cNvSpPr txBox="1"/>
          <p:nvPr/>
        </p:nvSpPr>
        <p:spPr>
          <a:xfrm>
            <a:off x="155056" y="810563"/>
            <a:ext cx="12187275" cy="646331"/>
          </a:xfrm>
          <a:prstGeom prst="rect">
            <a:avLst/>
          </a:prstGeom>
          <a:noFill/>
        </p:spPr>
        <p:txBody>
          <a:bodyPr wrap="square" rtlCol="0" anchor="ctr">
            <a:spAutoFit/>
          </a:bodyPr>
          <a:lstStyle/>
          <a:p>
            <a:pPr algn="just"/>
            <a:r>
              <a:rPr lang="en-US" sz="3600" dirty="0">
                <a:solidFill>
                  <a:srgbClr val="0070C0"/>
                </a:solidFill>
                <a:ea typeface="Gill Sans Nova Book" panose="020B0502020204020203" pitchFamily="34" charset="-128"/>
                <a:cs typeface="Gill Sans Nova Book" panose="020B0502020204020203" pitchFamily="34" charset="-128"/>
              </a:rPr>
              <a:t>Assessment of the personnel available considering:</a:t>
            </a:r>
            <a:endParaRPr lang="es-ES" sz="3600" b="1" dirty="0">
              <a:solidFill>
                <a:srgbClr val="0070C0"/>
              </a:solidFill>
              <a:ea typeface="Gill Sans Nova Book" panose="020B0502020204020203" pitchFamily="34" charset="-128"/>
              <a:cs typeface="Gill Sans Nova Book" panose="020B0502020204020203" pitchFamily="34" charset="-128"/>
            </a:endParaRPr>
          </a:p>
        </p:txBody>
      </p:sp>
      <p:sp>
        <p:nvSpPr>
          <p:cNvPr id="11" name="CuadroTexto 4">
            <a:extLst>
              <a:ext uri="{FF2B5EF4-FFF2-40B4-BE49-F238E27FC236}">
                <a16:creationId xmlns:a16="http://schemas.microsoft.com/office/drawing/2014/main" id="{A195F9ED-4185-1247-9542-EE63EAA65221}"/>
              </a:ext>
            </a:extLst>
          </p:cNvPr>
          <p:cNvSpPr txBox="1"/>
          <p:nvPr/>
        </p:nvSpPr>
        <p:spPr>
          <a:xfrm>
            <a:off x="284763" y="5071044"/>
            <a:ext cx="6627488" cy="1200329"/>
          </a:xfrm>
          <a:prstGeom prst="rect">
            <a:avLst/>
          </a:prstGeom>
          <a:noFill/>
        </p:spPr>
        <p:txBody>
          <a:bodyPr wrap="square" rtlCol="0" anchor="ctr">
            <a:spAutoFit/>
          </a:bodyPr>
          <a:lstStyle/>
          <a:p>
            <a:pPr algn="ctr"/>
            <a:r>
              <a:rPr lang="en-US" sz="3600" dirty="0">
                <a:solidFill>
                  <a:srgbClr val="FF0000"/>
                </a:solidFill>
                <a:ea typeface="Gill Sans Nova Book" panose="020B0502020204020203" pitchFamily="34" charset="-128"/>
                <a:cs typeface="Gill Sans Nova Book" panose="020B0502020204020203" pitchFamily="34" charset="-128"/>
              </a:rPr>
              <a:t>Seeking for essential skill</a:t>
            </a:r>
          </a:p>
          <a:p>
            <a:pPr algn="ctr"/>
            <a:r>
              <a:rPr lang="en-US" sz="3600" dirty="0">
                <a:solidFill>
                  <a:srgbClr val="FF0000"/>
                </a:solidFill>
                <a:ea typeface="Gill Sans Nova Book" panose="020B0502020204020203" pitchFamily="34" charset="-128"/>
                <a:cs typeface="Gill Sans Nova Book" panose="020B0502020204020203" pitchFamily="34" charset="-128"/>
              </a:rPr>
              <a:t>Trainings</a:t>
            </a:r>
          </a:p>
        </p:txBody>
      </p:sp>
      <p:pic>
        <p:nvPicPr>
          <p:cNvPr id="13" name="Picture 12">
            <a:extLst>
              <a:ext uri="{FF2B5EF4-FFF2-40B4-BE49-F238E27FC236}">
                <a16:creationId xmlns:a16="http://schemas.microsoft.com/office/drawing/2014/main" id="{00B4955C-1B99-3442-B575-722D60A29FCD}"/>
              </a:ext>
            </a:extLst>
          </p:cNvPr>
          <p:cNvPicPr>
            <a:picLocks noChangeAspect="1"/>
          </p:cNvPicPr>
          <p:nvPr/>
        </p:nvPicPr>
        <p:blipFill>
          <a:blip r:embed="rId2"/>
          <a:stretch>
            <a:fillRect/>
          </a:stretch>
        </p:blipFill>
        <p:spPr>
          <a:xfrm>
            <a:off x="7382402" y="1772816"/>
            <a:ext cx="3532574" cy="4005064"/>
          </a:xfrm>
          <a:prstGeom prst="rect">
            <a:avLst/>
          </a:prstGeom>
        </p:spPr>
      </p:pic>
      <p:sp>
        <p:nvSpPr>
          <p:cNvPr id="16" name="CuadroTexto 22">
            <a:extLst>
              <a:ext uri="{FF2B5EF4-FFF2-40B4-BE49-F238E27FC236}">
                <a16:creationId xmlns:a16="http://schemas.microsoft.com/office/drawing/2014/main" id="{74AB87CF-1509-1342-BDDF-D339A3F637E8}"/>
              </a:ext>
            </a:extLst>
          </p:cNvPr>
          <p:cNvSpPr txBox="1"/>
          <p:nvPr/>
        </p:nvSpPr>
        <p:spPr>
          <a:xfrm rot="19562511">
            <a:off x="6972381" y="3532232"/>
            <a:ext cx="4578382" cy="688350"/>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t" anchorCtr="0">
            <a:normAutofit fontScale="70000" lnSpcReduction="20000"/>
          </a:bodyPr>
          <a:lstStyle>
            <a:defPPr>
              <a:defRPr lang="en-US"/>
            </a:defPPr>
            <a:lvl1pPr>
              <a:defRPr sz="4267">
                <a:solidFill>
                  <a:srgbClr val="002060"/>
                </a:solidFill>
                <a:latin typeface="Helvetica" pitchFamily="2" charset="0"/>
                <a:ea typeface="Gill Sans Nova Book" panose="020B0502020204020203" pitchFamily="34" charset="-128"/>
                <a:cs typeface="Gill Sans Nova Book" panose="020B0502020204020203" pitchFamily="34" charset="-128"/>
              </a:defRPr>
            </a:lvl1pPr>
          </a:lstStyle>
          <a:p>
            <a:pPr algn="ctr"/>
            <a:r>
              <a:rPr lang="en-GB" sz="3200" dirty="0">
                <a:latin typeface="+mn-lt"/>
              </a:rPr>
              <a:t>Ongoing activities for a better management of the HR available</a:t>
            </a:r>
          </a:p>
          <a:p>
            <a:pPr algn="ctr"/>
            <a:endParaRPr lang="en-GB" sz="3200" dirty="0">
              <a:latin typeface="+mn-lt"/>
            </a:endParaRPr>
          </a:p>
        </p:txBody>
      </p:sp>
      <p:sp>
        <p:nvSpPr>
          <p:cNvPr id="10" name="CuadroTexto 4">
            <a:extLst>
              <a:ext uri="{FF2B5EF4-FFF2-40B4-BE49-F238E27FC236}">
                <a16:creationId xmlns:a16="http://schemas.microsoft.com/office/drawing/2014/main" id="{7A6EFEC1-F045-3040-BD9E-57CE4A47CC4C}"/>
              </a:ext>
            </a:extLst>
          </p:cNvPr>
          <p:cNvSpPr txBox="1"/>
          <p:nvPr/>
        </p:nvSpPr>
        <p:spPr>
          <a:xfrm>
            <a:off x="379550" y="1843401"/>
            <a:ext cx="6437914" cy="1754326"/>
          </a:xfrm>
          <a:prstGeom prst="rect">
            <a:avLst/>
          </a:prstGeom>
          <a:noFill/>
        </p:spPr>
        <p:txBody>
          <a:bodyPr wrap="square" rtlCol="0" anchor="ctr">
            <a:spAutoFit/>
          </a:bodyPr>
          <a:lstStyle/>
          <a:p>
            <a:pPr algn="ctr"/>
            <a:r>
              <a:rPr lang="en-US" sz="3600" dirty="0">
                <a:solidFill>
                  <a:srgbClr val="0070C0"/>
                </a:solidFill>
                <a:ea typeface="Gill Sans Nova Book" panose="020B0502020204020203" pitchFamily="34" charset="-128"/>
                <a:cs typeface="Gill Sans Nova Book" panose="020B0502020204020203" pitchFamily="34" charset="-128"/>
              </a:rPr>
              <a:t>Skill available, </a:t>
            </a:r>
          </a:p>
          <a:p>
            <a:pPr algn="ctr"/>
            <a:r>
              <a:rPr lang="en-US" sz="3600" dirty="0">
                <a:solidFill>
                  <a:srgbClr val="0070C0"/>
                </a:solidFill>
                <a:ea typeface="Gill Sans Nova Book" panose="020B0502020204020203" pitchFamily="34" charset="-128"/>
                <a:cs typeface="Gill Sans Nova Book" panose="020B0502020204020203" pitchFamily="34" charset="-128"/>
              </a:rPr>
              <a:t>Skilled needed,</a:t>
            </a:r>
          </a:p>
          <a:p>
            <a:pPr algn="ctr"/>
            <a:r>
              <a:rPr lang="en-US" sz="3600" dirty="0">
                <a:solidFill>
                  <a:srgbClr val="0070C0"/>
                </a:solidFill>
                <a:ea typeface="Gill Sans Nova Book" panose="020B0502020204020203" pitchFamily="34" charset="-128"/>
                <a:cs typeface="Gill Sans Nova Book" panose="020B0502020204020203" pitchFamily="34" charset="-128"/>
              </a:rPr>
              <a:t>Ensure a proper redundancy.</a:t>
            </a:r>
            <a:endParaRPr lang="es-ES" sz="3600" b="1" dirty="0">
              <a:solidFill>
                <a:srgbClr val="0070C0"/>
              </a:solidFill>
              <a:ea typeface="Gill Sans Nova Book" panose="020B0502020204020203" pitchFamily="34" charset="-128"/>
              <a:cs typeface="Gill Sans Nova Book" panose="020B0502020204020203" pitchFamily="34" charset="-128"/>
            </a:endParaRPr>
          </a:p>
        </p:txBody>
      </p:sp>
      <p:sp>
        <p:nvSpPr>
          <p:cNvPr id="2" name="Striped Right Arrow 1">
            <a:extLst>
              <a:ext uri="{FF2B5EF4-FFF2-40B4-BE49-F238E27FC236}">
                <a16:creationId xmlns:a16="http://schemas.microsoft.com/office/drawing/2014/main" id="{134949F6-FE65-4146-BA18-E315071222A5}"/>
              </a:ext>
            </a:extLst>
          </p:cNvPr>
          <p:cNvSpPr/>
          <p:nvPr/>
        </p:nvSpPr>
        <p:spPr>
          <a:xfrm rot="5400000">
            <a:off x="2950435" y="3887301"/>
            <a:ext cx="1296144" cy="733772"/>
          </a:xfrm>
          <a:prstGeom prst="stripedRightArrow">
            <a:avLst/>
          </a:prstGeom>
          <a:gradFill flip="none" rotWithShape="1">
            <a:gsLst>
              <a:gs pos="7000">
                <a:schemeClr val="bg1"/>
              </a:gs>
              <a:gs pos="89000">
                <a:srgbClr val="C00000"/>
              </a:gs>
            </a:gsLst>
            <a:lin ang="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84966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heckerboard(across)">
                                      <p:cBhvr>
                                        <p:cTn id="19" dur="500"/>
                                        <p:tgtEl>
                                          <p:spTgt spid="2"/>
                                        </p:tgtEl>
                                      </p:cBhvr>
                                    </p:animEffect>
                                  </p:childTnLst>
                                </p:cTn>
                              </p:par>
                              <p:par>
                                <p:cTn id="20" presetID="5" presetClass="entr" presetSubtype="10" fill="hold" nodeType="with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checkerboard(across)">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checkerboard(across)">
                                      <p:cBhvr>
                                        <p:cTn id="27" dur="500"/>
                                        <p:tgtEl>
                                          <p:spTgt spid="1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checkerboard(across)">
                                      <p:cBhvr>
                                        <p:cTn id="32" dur="500"/>
                                        <p:tgtEl>
                                          <p:spTgt spid="13"/>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checkerboard(across)">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2548AFC-225D-6347-AEDC-234383C6EEF0}"/>
              </a:ext>
            </a:extLst>
          </p:cNvPr>
          <p:cNvSpPr>
            <a:spLocks noGrp="1"/>
          </p:cNvSpPr>
          <p:nvPr>
            <p:ph type="dt" sz="half" idx="10"/>
          </p:nvPr>
        </p:nvSpPr>
        <p:spPr/>
        <p:txBody>
          <a:bodyPr/>
          <a:lstStyle/>
          <a:p>
            <a:r>
              <a:rPr lang="en-US"/>
              <a:t>11/11/2019</a:t>
            </a:r>
            <a:endParaRPr lang="en-US" dirty="0"/>
          </a:p>
        </p:txBody>
      </p:sp>
      <p:sp>
        <p:nvSpPr>
          <p:cNvPr id="4" name="Footer Placeholder 3">
            <a:extLst>
              <a:ext uri="{FF2B5EF4-FFF2-40B4-BE49-F238E27FC236}">
                <a16:creationId xmlns:a16="http://schemas.microsoft.com/office/drawing/2014/main" id="{F6786EE3-C0EE-5541-BD6B-4C3D85F5AF08}"/>
              </a:ext>
            </a:extLst>
          </p:cNvPr>
          <p:cNvSpPr>
            <a:spLocks noGrp="1"/>
          </p:cNvSpPr>
          <p:nvPr>
            <p:ph type="ftr" sz="quarter" idx="11"/>
          </p:nvPr>
        </p:nvSpPr>
        <p:spPr/>
        <p:txBody>
          <a:bodyPr/>
          <a:lstStyle/>
          <a:p>
            <a:r>
              <a:rPr lang="en-US" dirty="0"/>
              <a:t>LIPAc ARW2019</a:t>
            </a:r>
          </a:p>
        </p:txBody>
      </p:sp>
      <p:sp>
        <p:nvSpPr>
          <p:cNvPr id="8" name="CuadroTexto 5">
            <a:extLst>
              <a:ext uri="{FF2B5EF4-FFF2-40B4-BE49-F238E27FC236}">
                <a16:creationId xmlns:a16="http://schemas.microsoft.com/office/drawing/2014/main" id="{A2D4F1BC-ED17-0C43-B4AF-FDA29284B515}"/>
              </a:ext>
            </a:extLst>
          </p:cNvPr>
          <p:cNvSpPr txBox="1"/>
          <p:nvPr/>
        </p:nvSpPr>
        <p:spPr>
          <a:xfrm>
            <a:off x="1631504" y="-7156"/>
            <a:ext cx="8928992" cy="586593"/>
          </a:xfrm>
          <a:prstGeom prst="rect">
            <a:avLst/>
          </a:prstGeom>
          <a:noFill/>
          <a:effectLst/>
        </p:spPr>
        <p:txBody>
          <a:bodyPr wrap="square" lIns="90000" tIns="72000" rIns="90000" bIns="0" rtlCol="0" anchor="ctr" anchorCtr="1">
            <a:normAutofit fontScale="77500" lnSpcReduction="20000"/>
          </a:bodyPr>
          <a:lstStyle/>
          <a:p>
            <a:r>
              <a:rPr lang="en-US" sz="5333" b="1" dirty="0">
                <a:solidFill>
                  <a:srgbClr val="0070C0"/>
                </a:solidFill>
                <a:ea typeface="Gill Sans Nova Book" panose="020B0502020204020203" pitchFamily="34" charset="-128"/>
                <a:cs typeface="Gill Sans Nova Book" panose="020B0502020204020203" pitchFamily="34" charset="-128"/>
              </a:rPr>
              <a:t>Outline</a:t>
            </a:r>
            <a:endParaRPr lang="es-ES" sz="5333" b="1" dirty="0">
              <a:solidFill>
                <a:srgbClr val="0070C0"/>
              </a:solidFill>
              <a:ea typeface="Gill Sans Nova Book" panose="020B0502020204020203" pitchFamily="34" charset="-128"/>
              <a:cs typeface="Gill Sans Nova Book" panose="020B0502020204020203" pitchFamily="34" charset="-128"/>
            </a:endParaRPr>
          </a:p>
        </p:txBody>
      </p:sp>
      <p:graphicFrame>
        <p:nvGraphicFramePr>
          <p:cNvPr id="7" name="Diagram 6">
            <a:extLst>
              <a:ext uri="{FF2B5EF4-FFF2-40B4-BE49-F238E27FC236}">
                <a16:creationId xmlns:a16="http://schemas.microsoft.com/office/drawing/2014/main" id="{FD67B7E3-CC7F-0F45-B207-4B2CB6C0EA00}"/>
              </a:ext>
            </a:extLst>
          </p:cNvPr>
          <p:cNvGraphicFramePr>
            <a:graphicFrameLocks noChangeAspect="1"/>
          </p:cNvGraphicFramePr>
          <p:nvPr/>
        </p:nvGraphicFramePr>
        <p:xfrm>
          <a:off x="2219908" y="1124744"/>
          <a:ext cx="7476492" cy="4984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1B881C7A-ACAF-2E44-B332-EE64B0FF5B75}"/>
              </a:ext>
            </a:extLst>
          </p:cNvPr>
          <p:cNvSpPr txBox="1"/>
          <p:nvPr/>
        </p:nvSpPr>
        <p:spPr>
          <a:xfrm>
            <a:off x="2436318" y="1412776"/>
            <a:ext cx="360040" cy="461665"/>
          </a:xfrm>
          <a:prstGeom prst="rect">
            <a:avLst/>
          </a:prstGeom>
          <a:noFill/>
        </p:spPr>
        <p:txBody>
          <a:bodyPr wrap="square" rtlCol="0">
            <a:spAutoFit/>
          </a:bodyPr>
          <a:lstStyle/>
          <a:p>
            <a:r>
              <a:rPr lang="fr-FR" b="1" dirty="0">
                <a:solidFill>
                  <a:srgbClr val="2E88C1"/>
                </a:solidFill>
              </a:rPr>
              <a:t>1</a:t>
            </a:r>
          </a:p>
        </p:txBody>
      </p:sp>
    </p:spTree>
    <p:extLst>
      <p:ext uri="{BB962C8B-B14F-4D97-AF65-F5344CB8AC3E}">
        <p14:creationId xmlns:p14="http://schemas.microsoft.com/office/powerpoint/2010/main" val="34946808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2548AFC-225D-6347-AEDC-234383C6EEF0}"/>
              </a:ext>
            </a:extLst>
          </p:cNvPr>
          <p:cNvSpPr>
            <a:spLocks noGrp="1"/>
          </p:cNvSpPr>
          <p:nvPr>
            <p:ph type="dt" sz="half" idx="10"/>
          </p:nvPr>
        </p:nvSpPr>
        <p:spPr/>
        <p:txBody>
          <a:bodyPr/>
          <a:lstStyle/>
          <a:p>
            <a:r>
              <a:rPr lang="en-US"/>
              <a:t>11/11/2019</a:t>
            </a:r>
            <a:endParaRPr lang="en-US" dirty="0"/>
          </a:p>
        </p:txBody>
      </p:sp>
      <p:sp>
        <p:nvSpPr>
          <p:cNvPr id="4" name="Footer Placeholder 3">
            <a:extLst>
              <a:ext uri="{FF2B5EF4-FFF2-40B4-BE49-F238E27FC236}">
                <a16:creationId xmlns:a16="http://schemas.microsoft.com/office/drawing/2014/main" id="{F6786EE3-C0EE-5541-BD6B-4C3D85F5AF08}"/>
              </a:ext>
            </a:extLst>
          </p:cNvPr>
          <p:cNvSpPr>
            <a:spLocks noGrp="1"/>
          </p:cNvSpPr>
          <p:nvPr>
            <p:ph type="ftr" sz="quarter" idx="11"/>
          </p:nvPr>
        </p:nvSpPr>
        <p:spPr/>
        <p:txBody>
          <a:bodyPr/>
          <a:lstStyle/>
          <a:p>
            <a:r>
              <a:rPr lang="en-US"/>
              <a:t>LIPAc ARW2019</a:t>
            </a:r>
          </a:p>
        </p:txBody>
      </p:sp>
      <p:sp>
        <p:nvSpPr>
          <p:cNvPr id="8" name="CuadroTexto 5">
            <a:extLst>
              <a:ext uri="{FF2B5EF4-FFF2-40B4-BE49-F238E27FC236}">
                <a16:creationId xmlns:a16="http://schemas.microsoft.com/office/drawing/2014/main" id="{A2D4F1BC-ED17-0C43-B4AF-FDA29284B515}"/>
              </a:ext>
            </a:extLst>
          </p:cNvPr>
          <p:cNvSpPr txBox="1"/>
          <p:nvPr/>
        </p:nvSpPr>
        <p:spPr>
          <a:xfrm>
            <a:off x="1631504" y="-7156"/>
            <a:ext cx="8928992" cy="586593"/>
          </a:xfrm>
          <a:prstGeom prst="rect">
            <a:avLst/>
          </a:prstGeom>
          <a:noFill/>
          <a:effectLst/>
        </p:spPr>
        <p:txBody>
          <a:bodyPr wrap="square" lIns="90000" tIns="72000" rIns="90000" bIns="0" rtlCol="0" anchor="ctr" anchorCtr="1">
            <a:normAutofit fontScale="77500" lnSpcReduction="20000"/>
          </a:bodyPr>
          <a:lstStyle/>
          <a:p>
            <a:r>
              <a:rPr lang="en-US" sz="5333" b="1" dirty="0">
                <a:solidFill>
                  <a:srgbClr val="0070C0"/>
                </a:solidFill>
                <a:ea typeface="Gill Sans Nova Book" panose="020B0502020204020203" pitchFamily="34" charset="-128"/>
                <a:cs typeface="Gill Sans Nova Book" panose="020B0502020204020203" pitchFamily="34" charset="-128"/>
              </a:rPr>
              <a:t>Project Organization</a:t>
            </a:r>
          </a:p>
        </p:txBody>
      </p:sp>
      <p:sp>
        <p:nvSpPr>
          <p:cNvPr id="142" name="CuadroTexto 22">
            <a:extLst>
              <a:ext uri="{FF2B5EF4-FFF2-40B4-BE49-F238E27FC236}">
                <a16:creationId xmlns:a16="http://schemas.microsoft.com/office/drawing/2014/main" id="{4EA6EC07-5D45-1349-80FE-D5E26FA0F6A2}"/>
              </a:ext>
            </a:extLst>
          </p:cNvPr>
          <p:cNvSpPr txBox="1"/>
          <p:nvPr/>
        </p:nvSpPr>
        <p:spPr>
          <a:xfrm>
            <a:off x="623392" y="4809346"/>
            <a:ext cx="3230117" cy="707886"/>
          </a:xfrm>
          <a:prstGeom prst="rect">
            <a:avLst/>
          </a:prstGeom>
          <a:noFill/>
        </p:spPr>
        <p:txBody>
          <a:bodyPr wrap="square" rtlCol="0" anchor="t" anchorCtr="0">
            <a:spAutoFit/>
          </a:bodyPr>
          <a:lstStyle>
            <a:defPPr>
              <a:defRPr lang="en-US"/>
            </a:defPPr>
            <a:lvl1pPr>
              <a:defRPr sz="4267">
                <a:solidFill>
                  <a:srgbClr val="002060"/>
                </a:solidFill>
                <a:latin typeface="Helvetica" pitchFamily="2" charset="0"/>
                <a:ea typeface="Gill Sans Nova Book" panose="020B0502020204020203" pitchFamily="34" charset="-128"/>
                <a:cs typeface="Gill Sans Nova Book" panose="020B0502020204020203" pitchFamily="34" charset="-128"/>
              </a:defRPr>
            </a:lvl1pPr>
          </a:lstStyle>
          <a:p>
            <a:pPr algn="ctr"/>
            <a:r>
              <a:rPr lang="en-GB" sz="2000" b="1" dirty="0">
                <a:latin typeface="+mn-lt"/>
              </a:rPr>
              <a:t>LIPAc Organization evolved since 2007….</a:t>
            </a:r>
            <a:endParaRPr lang="en-GB" sz="2000" dirty="0">
              <a:latin typeface="+mn-lt"/>
            </a:endParaRPr>
          </a:p>
        </p:txBody>
      </p:sp>
      <p:sp>
        <p:nvSpPr>
          <p:cNvPr id="2" name="Cloud Callout 1"/>
          <p:cNvSpPr/>
          <p:nvPr/>
        </p:nvSpPr>
        <p:spPr>
          <a:xfrm>
            <a:off x="191344" y="1819940"/>
            <a:ext cx="3888432" cy="2489523"/>
          </a:xfrm>
          <a:prstGeom prst="cloudCallout">
            <a:avLst>
              <a:gd name="adj1" fmla="val 27679"/>
              <a:gd name="adj2" fmla="val 7043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FF0000"/>
                </a:solidFill>
              </a:rPr>
              <a:t>It is normal, it should and </a:t>
            </a:r>
            <a:r>
              <a:rPr lang="en-DE" sz="1800">
                <a:solidFill>
                  <a:srgbClr val="FF0000"/>
                </a:solidFill>
              </a:rPr>
              <a:t>…</a:t>
            </a:r>
            <a:r>
              <a:rPr lang="en-US" sz="1800" dirty="0">
                <a:solidFill>
                  <a:srgbClr val="FF0000"/>
                </a:solidFill>
              </a:rPr>
              <a:t> </a:t>
            </a:r>
          </a:p>
          <a:p>
            <a:pPr algn="ctr"/>
            <a:r>
              <a:rPr lang="en-US" sz="1800" dirty="0">
                <a:solidFill>
                  <a:srgbClr val="FF0000"/>
                </a:solidFill>
              </a:rPr>
              <a:t>it will continue to evolve over the project lifecycle to adapt to needs and objectives of the project</a:t>
            </a:r>
          </a:p>
        </p:txBody>
      </p:sp>
      <p:pic>
        <p:nvPicPr>
          <p:cNvPr id="5" name="Picture 4">
            <a:extLst>
              <a:ext uri="{FF2B5EF4-FFF2-40B4-BE49-F238E27FC236}">
                <a16:creationId xmlns:a16="http://schemas.microsoft.com/office/drawing/2014/main" id="{8479C025-46C7-B849-8056-5E17D6E29D2F}"/>
              </a:ext>
            </a:extLst>
          </p:cNvPr>
          <p:cNvPicPr>
            <a:picLocks noChangeAspect="1"/>
          </p:cNvPicPr>
          <p:nvPr/>
        </p:nvPicPr>
        <p:blipFill>
          <a:blip r:embed="rId2"/>
          <a:stretch>
            <a:fillRect/>
          </a:stretch>
        </p:blipFill>
        <p:spPr>
          <a:xfrm>
            <a:off x="4517633" y="731788"/>
            <a:ext cx="7189185" cy="5394424"/>
          </a:xfrm>
          <a:prstGeom prst="rect">
            <a:avLst/>
          </a:prstGeom>
        </p:spPr>
      </p:pic>
    </p:spTree>
    <p:extLst>
      <p:ext uri="{BB962C8B-B14F-4D97-AF65-F5344CB8AC3E}">
        <p14:creationId xmlns:p14="http://schemas.microsoft.com/office/powerpoint/2010/main" val="4238360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0B4FD1-C546-0746-97D3-15AD34FF5A42}"/>
              </a:ext>
            </a:extLst>
          </p:cNvPr>
          <p:cNvPicPr>
            <a:picLocks noChangeAspect="1"/>
          </p:cNvPicPr>
          <p:nvPr/>
        </p:nvPicPr>
        <p:blipFill>
          <a:blip r:embed="rId2"/>
          <a:stretch>
            <a:fillRect/>
          </a:stretch>
        </p:blipFill>
        <p:spPr>
          <a:xfrm>
            <a:off x="4708141" y="729389"/>
            <a:ext cx="7317663" cy="5544616"/>
          </a:xfrm>
          <a:prstGeom prst="rect">
            <a:avLst/>
          </a:prstGeom>
        </p:spPr>
      </p:pic>
      <p:sp>
        <p:nvSpPr>
          <p:cNvPr id="3" name="Date Placeholder 2">
            <a:extLst>
              <a:ext uri="{FF2B5EF4-FFF2-40B4-BE49-F238E27FC236}">
                <a16:creationId xmlns:a16="http://schemas.microsoft.com/office/drawing/2014/main" id="{F2548AFC-225D-6347-AEDC-234383C6EEF0}"/>
              </a:ext>
            </a:extLst>
          </p:cNvPr>
          <p:cNvSpPr>
            <a:spLocks noGrp="1"/>
          </p:cNvSpPr>
          <p:nvPr>
            <p:ph type="dt" sz="half" idx="10"/>
          </p:nvPr>
        </p:nvSpPr>
        <p:spPr/>
        <p:txBody>
          <a:bodyPr/>
          <a:lstStyle/>
          <a:p>
            <a:r>
              <a:rPr lang="en-US"/>
              <a:t>11/11/2019</a:t>
            </a:r>
            <a:endParaRPr lang="en-US" dirty="0"/>
          </a:p>
        </p:txBody>
      </p:sp>
      <p:sp>
        <p:nvSpPr>
          <p:cNvPr id="4" name="Footer Placeholder 3">
            <a:extLst>
              <a:ext uri="{FF2B5EF4-FFF2-40B4-BE49-F238E27FC236}">
                <a16:creationId xmlns:a16="http://schemas.microsoft.com/office/drawing/2014/main" id="{F6786EE3-C0EE-5541-BD6B-4C3D85F5AF08}"/>
              </a:ext>
            </a:extLst>
          </p:cNvPr>
          <p:cNvSpPr>
            <a:spLocks noGrp="1"/>
          </p:cNvSpPr>
          <p:nvPr>
            <p:ph type="ftr" sz="quarter" idx="11"/>
          </p:nvPr>
        </p:nvSpPr>
        <p:spPr/>
        <p:txBody>
          <a:bodyPr/>
          <a:lstStyle/>
          <a:p>
            <a:r>
              <a:rPr lang="en-US"/>
              <a:t>LIPAc ARW2019</a:t>
            </a:r>
          </a:p>
        </p:txBody>
      </p:sp>
      <p:sp>
        <p:nvSpPr>
          <p:cNvPr id="8" name="CuadroTexto 5">
            <a:extLst>
              <a:ext uri="{FF2B5EF4-FFF2-40B4-BE49-F238E27FC236}">
                <a16:creationId xmlns:a16="http://schemas.microsoft.com/office/drawing/2014/main" id="{A2D4F1BC-ED17-0C43-B4AF-FDA29284B515}"/>
              </a:ext>
            </a:extLst>
          </p:cNvPr>
          <p:cNvSpPr txBox="1"/>
          <p:nvPr/>
        </p:nvSpPr>
        <p:spPr>
          <a:xfrm>
            <a:off x="1631504" y="-7156"/>
            <a:ext cx="8928992" cy="586593"/>
          </a:xfrm>
          <a:prstGeom prst="rect">
            <a:avLst/>
          </a:prstGeom>
          <a:noFill/>
          <a:effectLst/>
        </p:spPr>
        <p:txBody>
          <a:bodyPr wrap="square" lIns="90000" tIns="72000" rIns="90000" bIns="0" rtlCol="0" anchor="ctr" anchorCtr="1">
            <a:normAutofit fontScale="77500" lnSpcReduction="20000"/>
          </a:bodyPr>
          <a:lstStyle/>
          <a:p>
            <a:r>
              <a:rPr lang="en-US" sz="5333" b="1" dirty="0">
                <a:solidFill>
                  <a:srgbClr val="0070C0"/>
                </a:solidFill>
                <a:ea typeface="Gill Sans Nova Book" panose="020B0502020204020203" pitchFamily="34" charset="-128"/>
                <a:cs typeface="Gill Sans Nova Book" panose="020B0502020204020203" pitchFamily="34" charset="-128"/>
              </a:rPr>
              <a:t>Project Organization</a:t>
            </a:r>
          </a:p>
        </p:txBody>
      </p:sp>
      <p:sp>
        <p:nvSpPr>
          <p:cNvPr id="9" name="CuadroTexto 22">
            <a:extLst>
              <a:ext uri="{FF2B5EF4-FFF2-40B4-BE49-F238E27FC236}">
                <a16:creationId xmlns:a16="http://schemas.microsoft.com/office/drawing/2014/main" id="{8A1C2839-A13C-C04C-AB6E-6C260A124121}"/>
              </a:ext>
            </a:extLst>
          </p:cNvPr>
          <p:cNvSpPr txBox="1"/>
          <p:nvPr/>
        </p:nvSpPr>
        <p:spPr>
          <a:xfrm>
            <a:off x="347733" y="3282571"/>
            <a:ext cx="3997525" cy="1323439"/>
          </a:xfrm>
          <a:prstGeom prst="rect">
            <a:avLst/>
          </a:prstGeom>
          <a:noFill/>
        </p:spPr>
        <p:txBody>
          <a:bodyPr wrap="square" rtlCol="0" anchor="t" anchorCtr="0">
            <a:spAutoFit/>
          </a:bodyPr>
          <a:lstStyle>
            <a:defPPr>
              <a:defRPr lang="en-US"/>
            </a:defPPr>
            <a:lvl1pPr>
              <a:defRPr sz="4267">
                <a:solidFill>
                  <a:srgbClr val="002060"/>
                </a:solidFill>
                <a:latin typeface="Helvetica" pitchFamily="2" charset="0"/>
                <a:ea typeface="Gill Sans Nova Book" panose="020B0502020204020203" pitchFamily="34" charset="-128"/>
                <a:cs typeface="Gill Sans Nova Book" panose="020B0502020204020203" pitchFamily="34" charset="-128"/>
              </a:defRPr>
            </a:lvl1pPr>
          </a:lstStyle>
          <a:p>
            <a:pPr algn="ctr"/>
            <a:r>
              <a:rPr lang="en-GB" sz="2000" b="1" dirty="0">
                <a:latin typeface="+mn-lt"/>
              </a:rPr>
              <a:t>LIPAc Organization Since 2018:</a:t>
            </a:r>
          </a:p>
          <a:p>
            <a:pPr marL="342900" indent="-342900" algn="just">
              <a:buFontTx/>
              <a:buChar char="-"/>
            </a:pPr>
            <a:r>
              <a:rPr lang="en-GB" sz="2000" dirty="0">
                <a:latin typeface="+mn-lt"/>
              </a:rPr>
              <a:t>Beam Operation,</a:t>
            </a:r>
          </a:p>
          <a:p>
            <a:pPr marL="342900" indent="-342900" algn="just">
              <a:buFontTx/>
              <a:buChar char="-"/>
            </a:pPr>
            <a:r>
              <a:rPr lang="en-GB" sz="2000" dirty="0">
                <a:latin typeface="+mn-lt"/>
              </a:rPr>
              <a:t>Maintenance,</a:t>
            </a:r>
          </a:p>
          <a:p>
            <a:pPr marL="342900" indent="-342900" algn="just">
              <a:buFontTx/>
              <a:buChar char="-"/>
            </a:pPr>
            <a:r>
              <a:rPr lang="en-GB" sz="2000" dirty="0">
                <a:latin typeface="+mn-lt"/>
              </a:rPr>
              <a:t>Installation &amp; Commissioning...</a:t>
            </a:r>
          </a:p>
        </p:txBody>
      </p:sp>
      <p:sp>
        <p:nvSpPr>
          <p:cNvPr id="10" name="CuadroTexto 22">
            <a:extLst>
              <a:ext uri="{FF2B5EF4-FFF2-40B4-BE49-F238E27FC236}">
                <a16:creationId xmlns:a16="http://schemas.microsoft.com/office/drawing/2014/main" id="{E3B18FBE-638F-754D-A644-D7AF781E2D5E}"/>
              </a:ext>
            </a:extLst>
          </p:cNvPr>
          <p:cNvSpPr txBox="1"/>
          <p:nvPr/>
        </p:nvSpPr>
        <p:spPr>
          <a:xfrm>
            <a:off x="298158" y="918822"/>
            <a:ext cx="3997525" cy="1631216"/>
          </a:xfrm>
          <a:prstGeom prst="rect">
            <a:avLst/>
          </a:prstGeom>
          <a:noFill/>
        </p:spPr>
        <p:txBody>
          <a:bodyPr wrap="square" rtlCol="0" anchor="t" anchorCtr="0">
            <a:spAutoFit/>
          </a:bodyPr>
          <a:lstStyle>
            <a:defPPr>
              <a:defRPr lang="en-US"/>
            </a:defPPr>
            <a:lvl1pPr>
              <a:defRPr sz="4267">
                <a:solidFill>
                  <a:srgbClr val="002060"/>
                </a:solidFill>
                <a:latin typeface="Helvetica" pitchFamily="2" charset="0"/>
                <a:ea typeface="Gill Sans Nova Book" panose="020B0502020204020203" pitchFamily="34" charset="-128"/>
                <a:cs typeface="Gill Sans Nova Book" panose="020B0502020204020203" pitchFamily="34" charset="-128"/>
              </a:defRPr>
            </a:lvl1pPr>
          </a:lstStyle>
          <a:p>
            <a:pPr algn="ctr"/>
            <a:r>
              <a:rPr lang="en-GB" sz="2000" b="1" dirty="0">
                <a:latin typeface="+mn-lt"/>
              </a:rPr>
              <a:t>Project Coordinated by IFMIF/EVEDA Project Leader </a:t>
            </a:r>
          </a:p>
          <a:p>
            <a:pPr algn="ctr"/>
            <a:r>
              <a:rPr lang="en-GB" sz="2000" dirty="0">
                <a:latin typeface="+mn-lt"/>
              </a:rPr>
              <a:t>In liaise with 2 Home Teams </a:t>
            </a:r>
          </a:p>
          <a:p>
            <a:pPr algn="ctr"/>
            <a:endParaRPr lang="en-GB" sz="2000" dirty="0">
              <a:latin typeface="+mn-lt"/>
            </a:endParaRPr>
          </a:p>
          <a:p>
            <a:pPr algn="ctr"/>
            <a:endParaRPr lang="en-GB" sz="2000" dirty="0">
              <a:latin typeface="+mn-lt"/>
            </a:endParaRPr>
          </a:p>
        </p:txBody>
      </p:sp>
      <p:pic>
        <p:nvPicPr>
          <p:cNvPr id="11" name="Picture 208" descr="JA">
            <a:extLst>
              <a:ext uri="{FF2B5EF4-FFF2-40B4-BE49-F238E27FC236}">
                <a16:creationId xmlns:a16="http://schemas.microsoft.com/office/drawing/2014/main" id="{FF9AC2EE-7111-774A-9B23-D8837BF9F7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7922" y="1891310"/>
            <a:ext cx="410666" cy="252000"/>
          </a:xfrm>
          <a:prstGeom prst="rect">
            <a:avLst/>
          </a:prstGeom>
          <a:gradFill rotWithShape="1">
            <a:gsLst>
              <a:gs pos="0">
                <a:srgbClr val="6699FF"/>
              </a:gs>
              <a:gs pos="100000">
                <a:srgbClr val="FFFFFF"/>
              </a:gs>
            </a:gsLst>
            <a:lin ang="5400000" scaled="1"/>
          </a:gradFill>
          <a:ln>
            <a:noFill/>
          </a:ln>
          <a:extLs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pic>
      <p:pic>
        <p:nvPicPr>
          <p:cNvPr id="12" name="Picture 4" descr="æ¬§å·é£åã®æ">
            <a:extLst>
              <a:ext uri="{FF2B5EF4-FFF2-40B4-BE49-F238E27FC236}">
                <a16:creationId xmlns:a16="http://schemas.microsoft.com/office/drawing/2014/main" id="{ED99CFFA-3575-244B-B36F-12235351320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6496" y="1891310"/>
            <a:ext cx="375481" cy="252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09F6EA09-475F-0B4C-936F-4C424F6FB79D}"/>
              </a:ext>
            </a:extLst>
          </p:cNvPr>
          <p:cNvSpPr/>
          <p:nvPr/>
        </p:nvSpPr>
        <p:spPr>
          <a:xfrm>
            <a:off x="6312024" y="1153264"/>
            <a:ext cx="1337433" cy="1572651"/>
          </a:xfrm>
          <a:prstGeom prst="rect">
            <a:avLst/>
          </a:prstGeom>
          <a:solidFill>
            <a:srgbClr val="00B0F0">
              <a:alpha val="15000"/>
            </a:srgbClr>
          </a:solidFill>
          <a:ln w="38100">
            <a:solidFill>
              <a:srgbClr val="00B0F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pic>
        <p:nvPicPr>
          <p:cNvPr id="14" name="Picture 13">
            <a:extLst>
              <a:ext uri="{FF2B5EF4-FFF2-40B4-BE49-F238E27FC236}">
                <a16:creationId xmlns:a16="http://schemas.microsoft.com/office/drawing/2014/main" id="{2FE98F36-2C63-6843-BEB5-390F8C76650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960096" y="1655013"/>
            <a:ext cx="614881" cy="569154"/>
          </a:xfrm>
          <a:prstGeom prst="rect">
            <a:avLst/>
          </a:prstGeom>
        </p:spPr>
      </p:pic>
      <p:pic>
        <p:nvPicPr>
          <p:cNvPr id="15" name="Picture 4" descr="æ¬§å·é£åã®æ">
            <a:extLst>
              <a:ext uri="{FF2B5EF4-FFF2-40B4-BE49-F238E27FC236}">
                <a16:creationId xmlns:a16="http://schemas.microsoft.com/office/drawing/2014/main" id="{4DF0653E-1248-9E4A-84D6-F901053B22A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73570" y="1951728"/>
            <a:ext cx="162590" cy="10912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675D13E6-307C-2D4D-A4A7-994DBDF13EDB}"/>
              </a:ext>
            </a:extLst>
          </p:cNvPr>
          <p:cNvGrpSpPr/>
          <p:nvPr/>
        </p:nvGrpSpPr>
        <p:grpSpPr>
          <a:xfrm>
            <a:off x="96991" y="4918775"/>
            <a:ext cx="4399861" cy="1499063"/>
            <a:chOff x="252996" y="4156444"/>
            <a:chExt cx="4399861" cy="1499063"/>
          </a:xfrm>
        </p:grpSpPr>
        <p:grpSp>
          <p:nvGrpSpPr>
            <p:cNvPr id="17" name="Group 16">
              <a:extLst>
                <a:ext uri="{FF2B5EF4-FFF2-40B4-BE49-F238E27FC236}">
                  <a16:creationId xmlns:a16="http://schemas.microsoft.com/office/drawing/2014/main" id="{97F3C02F-700A-194A-8CAD-2BE1D00893EF}"/>
                </a:ext>
              </a:extLst>
            </p:cNvPr>
            <p:cNvGrpSpPr/>
            <p:nvPr/>
          </p:nvGrpSpPr>
          <p:grpSpPr>
            <a:xfrm>
              <a:off x="252996" y="4156444"/>
              <a:ext cx="4399861" cy="1499063"/>
              <a:chOff x="2685621" y="5568423"/>
              <a:chExt cx="4399861" cy="1499063"/>
            </a:xfrm>
          </p:grpSpPr>
          <p:sp>
            <p:nvSpPr>
              <p:cNvPr id="23" name="Rounded Rectangle 22">
                <a:extLst>
                  <a:ext uri="{FF2B5EF4-FFF2-40B4-BE49-F238E27FC236}">
                    <a16:creationId xmlns:a16="http://schemas.microsoft.com/office/drawing/2014/main" id="{AC4BF1EA-0705-0041-B7B4-4DA595D3B340}"/>
                  </a:ext>
                </a:extLst>
              </p:cNvPr>
              <p:cNvSpPr/>
              <p:nvPr/>
            </p:nvSpPr>
            <p:spPr>
              <a:xfrm>
                <a:off x="2685621" y="5568423"/>
                <a:ext cx="4399861" cy="122490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24" name="TextBox 9">
                <a:extLst>
                  <a:ext uri="{FF2B5EF4-FFF2-40B4-BE49-F238E27FC236}">
                    <a16:creationId xmlns:a16="http://schemas.microsoft.com/office/drawing/2014/main" id="{D8FE91FE-FCAB-4147-A8DD-A4480B471B3C}"/>
                  </a:ext>
                </a:extLst>
              </p:cNvPr>
              <p:cNvSpPr txBox="1"/>
              <p:nvPr/>
            </p:nvSpPr>
            <p:spPr>
              <a:xfrm>
                <a:off x="2685621" y="5620936"/>
                <a:ext cx="4399861" cy="1446550"/>
              </a:xfrm>
              <a:prstGeom prst="rect">
                <a:avLst/>
              </a:prstGeom>
              <a:noFill/>
            </p:spPr>
            <p:txBody>
              <a:bodyPr wrap="square" rtlCol="0">
                <a:spAutoFit/>
              </a:bodyPr>
              <a:lstStyle>
                <a:defPPr>
                  <a:defRPr lang="ja-JP"/>
                </a:defPPr>
                <a:lvl1pPr algn="l" rtl="0" fontAlgn="base">
                  <a:spcBef>
                    <a:spcPct val="0"/>
                  </a:spcBef>
                  <a:spcAft>
                    <a:spcPct val="0"/>
                  </a:spcAft>
                  <a:defRPr sz="1400" kern="1200">
                    <a:solidFill>
                      <a:schemeClr val="tx1"/>
                    </a:solidFill>
                    <a:latin typeface="Verdana" pitchFamily="34" charset="0"/>
                    <a:ea typeface="ＭＳ Ｐゴシック" pitchFamily="50" charset="-128"/>
                    <a:cs typeface="+mn-cs"/>
                  </a:defRPr>
                </a:lvl1pPr>
                <a:lvl2pPr marL="457200" algn="l" rtl="0" fontAlgn="base">
                  <a:spcBef>
                    <a:spcPct val="0"/>
                  </a:spcBef>
                  <a:spcAft>
                    <a:spcPct val="0"/>
                  </a:spcAft>
                  <a:defRPr sz="1400" kern="1200">
                    <a:solidFill>
                      <a:schemeClr val="tx1"/>
                    </a:solidFill>
                    <a:latin typeface="Verdana" pitchFamily="34" charset="0"/>
                    <a:ea typeface="ＭＳ Ｐゴシック" pitchFamily="50" charset="-128"/>
                    <a:cs typeface="+mn-cs"/>
                  </a:defRPr>
                </a:lvl2pPr>
                <a:lvl3pPr marL="914400" algn="l" rtl="0" fontAlgn="base">
                  <a:spcBef>
                    <a:spcPct val="0"/>
                  </a:spcBef>
                  <a:spcAft>
                    <a:spcPct val="0"/>
                  </a:spcAft>
                  <a:defRPr sz="1400" kern="1200">
                    <a:solidFill>
                      <a:schemeClr val="tx1"/>
                    </a:solidFill>
                    <a:latin typeface="Verdana" pitchFamily="34" charset="0"/>
                    <a:ea typeface="ＭＳ Ｐゴシック" pitchFamily="50" charset="-128"/>
                    <a:cs typeface="+mn-cs"/>
                  </a:defRPr>
                </a:lvl3pPr>
                <a:lvl4pPr marL="1371600" algn="l" rtl="0" fontAlgn="base">
                  <a:spcBef>
                    <a:spcPct val="0"/>
                  </a:spcBef>
                  <a:spcAft>
                    <a:spcPct val="0"/>
                  </a:spcAft>
                  <a:defRPr sz="1400" kern="1200">
                    <a:solidFill>
                      <a:schemeClr val="tx1"/>
                    </a:solidFill>
                    <a:latin typeface="Verdana" pitchFamily="34" charset="0"/>
                    <a:ea typeface="ＭＳ Ｐゴシック" pitchFamily="50" charset="-128"/>
                    <a:cs typeface="+mn-cs"/>
                  </a:defRPr>
                </a:lvl4pPr>
                <a:lvl5pPr marL="1828800" algn="l" rtl="0" fontAlgn="base">
                  <a:spcBef>
                    <a:spcPct val="0"/>
                  </a:spcBef>
                  <a:spcAft>
                    <a:spcPct val="0"/>
                  </a:spcAft>
                  <a:defRPr sz="1400" kern="1200">
                    <a:solidFill>
                      <a:schemeClr val="tx1"/>
                    </a:solidFill>
                    <a:latin typeface="Verdana" pitchFamily="34" charset="0"/>
                    <a:ea typeface="ＭＳ Ｐゴシック" pitchFamily="50" charset="-128"/>
                    <a:cs typeface="+mn-cs"/>
                  </a:defRPr>
                </a:lvl5pPr>
                <a:lvl6pPr marL="2286000" algn="l" defTabSz="914400" rtl="0" eaLnBrk="1" latinLnBrk="0" hangingPunct="1">
                  <a:defRPr sz="1400" kern="1200">
                    <a:solidFill>
                      <a:schemeClr val="tx1"/>
                    </a:solidFill>
                    <a:latin typeface="Verdana" pitchFamily="34" charset="0"/>
                    <a:ea typeface="ＭＳ Ｐゴシック" pitchFamily="50" charset="-128"/>
                    <a:cs typeface="+mn-cs"/>
                  </a:defRPr>
                </a:lvl6pPr>
                <a:lvl7pPr marL="2743200" algn="l" defTabSz="914400" rtl="0" eaLnBrk="1" latinLnBrk="0" hangingPunct="1">
                  <a:defRPr sz="1400" kern="1200">
                    <a:solidFill>
                      <a:schemeClr val="tx1"/>
                    </a:solidFill>
                    <a:latin typeface="Verdana" pitchFamily="34" charset="0"/>
                    <a:ea typeface="ＭＳ Ｐゴシック" pitchFamily="50" charset="-128"/>
                    <a:cs typeface="+mn-cs"/>
                  </a:defRPr>
                </a:lvl7pPr>
                <a:lvl8pPr marL="3200400" algn="l" defTabSz="914400" rtl="0" eaLnBrk="1" latinLnBrk="0" hangingPunct="1">
                  <a:defRPr sz="1400" kern="1200">
                    <a:solidFill>
                      <a:schemeClr val="tx1"/>
                    </a:solidFill>
                    <a:latin typeface="Verdana" pitchFamily="34" charset="0"/>
                    <a:ea typeface="ＭＳ Ｐゴシック" pitchFamily="50" charset="-128"/>
                    <a:cs typeface="+mn-cs"/>
                  </a:defRPr>
                </a:lvl8pPr>
                <a:lvl9pPr marL="3657600" algn="l" defTabSz="914400" rtl="0" eaLnBrk="1" latinLnBrk="0" hangingPunct="1">
                  <a:defRPr sz="1400" kern="1200">
                    <a:solidFill>
                      <a:schemeClr val="tx1"/>
                    </a:solidFill>
                    <a:latin typeface="Verdana" pitchFamily="34" charset="0"/>
                    <a:ea typeface="ＭＳ Ｐゴシック" pitchFamily="50" charset="-128"/>
                    <a:cs typeface="+mn-cs"/>
                  </a:defRPr>
                </a:lvl9pPr>
              </a:lstStyle>
              <a:p>
                <a:r>
                  <a:rPr lang="en-GB" sz="1600" b="1" i="1" dirty="0">
                    <a:solidFill>
                      <a:srgbClr val="000000"/>
                    </a:solidFill>
                    <a:latin typeface="Arial" panose="020B0604020202020204" pitchFamily="34" charset="0"/>
                    <a:cs typeface="Arial" panose="020B0604020202020204" pitchFamily="34" charset="0"/>
                  </a:rPr>
                  <a:t>System Installation, Checkout, Start-up, Commissioning</a:t>
                </a:r>
              </a:p>
              <a:p>
                <a:r>
                  <a:rPr lang="en-GB" sz="1600" i="1" dirty="0">
                    <a:solidFill>
                      <a:srgbClr val="000000"/>
                    </a:solidFill>
                    <a:latin typeface="Arial" panose="020B0604020202020204" pitchFamily="34" charset="0"/>
                    <a:cs typeface="Arial" panose="020B0604020202020204" pitchFamily="34" charset="0"/>
                  </a:rPr>
                  <a:t>       LIPAc Unit in </a:t>
                </a:r>
                <a:r>
                  <a:rPr lang="en-GB" sz="1600" i="1" dirty="0">
                    <a:latin typeface="Arial" panose="020B0604020202020204" pitchFamily="34" charset="0"/>
                    <a:cs typeface="Arial" panose="020B0604020202020204" pitchFamily="34" charset="0"/>
                  </a:rPr>
                  <a:t>Rokkasho</a:t>
                </a:r>
              </a:p>
              <a:p>
                <a:r>
                  <a:rPr lang="en-US" sz="2400" dirty="0"/>
                  <a:t>~50 people</a:t>
                </a:r>
              </a:p>
              <a:p>
                <a:endParaRPr lang="en-GB" sz="1600" i="1" dirty="0">
                  <a:latin typeface="Arial" panose="020B0604020202020204" pitchFamily="34" charset="0"/>
                  <a:cs typeface="Arial" panose="020B0604020202020204" pitchFamily="34" charset="0"/>
                </a:endParaRPr>
              </a:p>
            </p:txBody>
          </p:sp>
        </p:grpSp>
        <p:pic>
          <p:nvPicPr>
            <p:cNvPr id="18" name="Picture 208" descr="JA">
              <a:extLst>
                <a:ext uri="{FF2B5EF4-FFF2-40B4-BE49-F238E27FC236}">
                  <a16:creationId xmlns:a16="http://schemas.microsoft.com/office/drawing/2014/main" id="{92CD743B-6459-E648-B56B-9A6F1C6CF97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9576" y="5037513"/>
              <a:ext cx="410666" cy="252000"/>
            </a:xfrm>
            <a:prstGeom prst="rect">
              <a:avLst/>
            </a:prstGeom>
            <a:gradFill rotWithShape="1">
              <a:gsLst>
                <a:gs pos="0">
                  <a:srgbClr val="6699FF"/>
                </a:gs>
                <a:gs pos="100000">
                  <a:srgbClr val="FFFFFF"/>
                </a:gs>
              </a:gsLst>
              <a:lin ang="5400000" scaled="1"/>
            </a:gradFill>
            <a:ln>
              <a:noFill/>
            </a:ln>
            <a:extLs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pic>
        <p:pic>
          <p:nvPicPr>
            <p:cNvPr id="19" name="図 16" descr="スペイン国旗.bmp">
              <a:extLst>
                <a:ext uri="{FF2B5EF4-FFF2-40B4-BE49-F238E27FC236}">
                  <a16:creationId xmlns:a16="http://schemas.microsoft.com/office/drawing/2014/main" id="{DD0F1AA8-75FF-BE42-A003-86891AC6BA82}"/>
                </a:ext>
              </a:extLst>
            </p:cNvPr>
            <p:cNvPicPr>
              <a:picLocks noChangeAspect="1"/>
            </p:cNvPicPr>
            <p:nvPr/>
          </p:nvPicPr>
          <p:blipFill>
            <a:blip r:embed="rId6" cstate="print"/>
            <a:srcRect/>
            <a:stretch>
              <a:fillRect/>
            </a:stretch>
          </p:blipFill>
          <p:spPr bwMode="auto">
            <a:xfrm>
              <a:off x="4041501" y="5037513"/>
              <a:ext cx="399396" cy="252000"/>
            </a:xfrm>
            <a:prstGeom prst="rect">
              <a:avLst/>
            </a:prstGeom>
            <a:noFill/>
            <a:ln w="9525">
              <a:noFill/>
              <a:miter lim="800000"/>
              <a:headEnd/>
              <a:tailEnd/>
            </a:ln>
          </p:spPr>
        </p:pic>
        <p:pic>
          <p:nvPicPr>
            <p:cNvPr id="20" name="図 15" descr="フランス国旗.bmp">
              <a:extLst>
                <a:ext uri="{FF2B5EF4-FFF2-40B4-BE49-F238E27FC236}">
                  <a16:creationId xmlns:a16="http://schemas.microsoft.com/office/drawing/2014/main" id="{D00A9938-2C6E-334E-BFB5-6C4CB1398FD2}"/>
                </a:ext>
              </a:extLst>
            </p:cNvPr>
            <p:cNvPicPr>
              <a:picLocks noChangeAspect="1"/>
            </p:cNvPicPr>
            <p:nvPr/>
          </p:nvPicPr>
          <p:blipFill>
            <a:blip r:embed="rId7" cstate="print"/>
            <a:srcRect/>
            <a:stretch>
              <a:fillRect/>
            </a:stretch>
          </p:blipFill>
          <p:spPr bwMode="auto">
            <a:xfrm>
              <a:off x="3210486" y="5042973"/>
              <a:ext cx="349151" cy="241081"/>
            </a:xfrm>
            <a:prstGeom prst="rect">
              <a:avLst/>
            </a:prstGeom>
            <a:noFill/>
            <a:ln w="9525">
              <a:noFill/>
              <a:miter lim="800000"/>
              <a:headEnd/>
              <a:tailEnd/>
            </a:ln>
          </p:spPr>
        </p:pic>
        <p:pic>
          <p:nvPicPr>
            <p:cNvPr id="21" name="図 14" descr="イタリア国旗.bmp">
              <a:extLst>
                <a:ext uri="{FF2B5EF4-FFF2-40B4-BE49-F238E27FC236}">
                  <a16:creationId xmlns:a16="http://schemas.microsoft.com/office/drawing/2014/main" id="{F2CE4F1A-14EE-8942-B64F-C373E4DE0266}"/>
                </a:ext>
              </a:extLst>
            </p:cNvPr>
            <p:cNvPicPr>
              <a:picLocks noChangeAspect="1"/>
            </p:cNvPicPr>
            <p:nvPr/>
          </p:nvPicPr>
          <p:blipFill>
            <a:blip r:embed="rId8" cstate="print"/>
            <a:srcRect/>
            <a:stretch>
              <a:fillRect/>
            </a:stretch>
          </p:blipFill>
          <p:spPr bwMode="auto">
            <a:xfrm>
              <a:off x="3629796" y="5042973"/>
              <a:ext cx="349151" cy="241081"/>
            </a:xfrm>
            <a:prstGeom prst="rect">
              <a:avLst/>
            </a:prstGeom>
            <a:noFill/>
            <a:ln w="9525">
              <a:noFill/>
              <a:miter lim="800000"/>
              <a:headEnd/>
              <a:tailEnd/>
            </a:ln>
          </p:spPr>
        </p:pic>
        <p:pic>
          <p:nvPicPr>
            <p:cNvPr id="22" name="Picture 4" descr="æ¬§å·é£åã®æ">
              <a:extLst>
                <a:ext uri="{FF2B5EF4-FFF2-40B4-BE49-F238E27FC236}">
                  <a16:creationId xmlns:a16="http://schemas.microsoft.com/office/drawing/2014/main" id="{BA96F637-7EB2-9F4C-B74E-F808AD11B98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8150" y="5037513"/>
              <a:ext cx="375481" cy="252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48629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11/11/2019</a:t>
            </a:r>
            <a:endParaRPr lang="en-US" dirty="0"/>
          </a:p>
        </p:txBody>
      </p:sp>
      <p:sp>
        <p:nvSpPr>
          <p:cNvPr id="4" name="Footer Placeholder 3"/>
          <p:cNvSpPr>
            <a:spLocks noGrp="1"/>
          </p:cNvSpPr>
          <p:nvPr>
            <p:ph type="ftr" sz="quarter" idx="11"/>
          </p:nvPr>
        </p:nvSpPr>
        <p:spPr/>
        <p:txBody>
          <a:bodyPr/>
          <a:lstStyle/>
          <a:p>
            <a:r>
              <a:rPr lang="en-US"/>
              <a:t>LIPAc ARW2019</a:t>
            </a:r>
          </a:p>
        </p:txBody>
      </p:sp>
      <p:sp>
        <p:nvSpPr>
          <p:cNvPr id="5" name="CuadroTexto 5">
            <a:extLst>
              <a:ext uri="{FF2B5EF4-FFF2-40B4-BE49-F238E27FC236}">
                <a16:creationId xmlns:a16="http://schemas.microsoft.com/office/drawing/2014/main" id="{A2D4F1BC-ED17-0C43-B4AF-FDA29284B515}"/>
              </a:ext>
            </a:extLst>
          </p:cNvPr>
          <p:cNvSpPr txBox="1"/>
          <p:nvPr/>
        </p:nvSpPr>
        <p:spPr>
          <a:xfrm>
            <a:off x="1631504" y="-7156"/>
            <a:ext cx="8928992" cy="586593"/>
          </a:xfrm>
          <a:prstGeom prst="rect">
            <a:avLst/>
          </a:prstGeom>
          <a:noFill/>
          <a:effectLst/>
        </p:spPr>
        <p:txBody>
          <a:bodyPr wrap="square" lIns="90000" tIns="72000" rIns="90000" bIns="0" rtlCol="0" anchor="ctr" anchorCtr="1">
            <a:normAutofit fontScale="77500" lnSpcReduction="20000"/>
          </a:bodyPr>
          <a:lstStyle/>
          <a:p>
            <a:r>
              <a:rPr lang="en-US" sz="5333" b="1" dirty="0">
                <a:solidFill>
                  <a:srgbClr val="0070C0"/>
                </a:solidFill>
                <a:ea typeface="Gill Sans Nova Book" panose="020B0502020204020203" pitchFamily="34" charset="-128"/>
                <a:cs typeface="Gill Sans Nova Book" panose="020B0502020204020203" pitchFamily="34" charset="-128"/>
              </a:rPr>
              <a:t>Knowledge Management</a:t>
            </a:r>
          </a:p>
        </p:txBody>
      </p:sp>
      <p:sp>
        <p:nvSpPr>
          <p:cNvPr id="6" name="CuadroTexto 22">
            <a:extLst>
              <a:ext uri="{FF2B5EF4-FFF2-40B4-BE49-F238E27FC236}">
                <a16:creationId xmlns:a16="http://schemas.microsoft.com/office/drawing/2014/main" id="{790C9968-BB7F-6A40-A5A9-C9CB26D286A9}"/>
              </a:ext>
            </a:extLst>
          </p:cNvPr>
          <p:cNvSpPr txBox="1"/>
          <p:nvPr/>
        </p:nvSpPr>
        <p:spPr>
          <a:xfrm>
            <a:off x="739814" y="1196752"/>
            <a:ext cx="10712371" cy="4708981"/>
          </a:xfrm>
          <a:prstGeom prst="rect">
            <a:avLst/>
          </a:prstGeom>
          <a:noFill/>
        </p:spPr>
        <p:txBody>
          <a:bodyPr wrap="square" rtlCol="0" anchor="t" anchorCtr="0">
            <a:spAutoFit/>
          </a:bodyPr>
          <a:lstStyle>
            <a:defPPr>
              <a:defRPr lang="en-US"/>
            </a:defPPr>
            <a:lvl1pPr>
              <a:defRPr sz="4267">
                <a:solidFill>
                  <a:srgbClr val="002060"/>
                </a:solidFill>
                <a:latin typeface="Helvetica" pitchFamily="2" charset="0"/>
                <a:ea typeface="Gill Sans Nova Book" panose="020B0502020204020203" pitchFamily="34" charset="-128"/>
                <a:cs typeface="Gill Sans Nova Book" panose="020B0502020204020203" pitchFamily="34" charset="-128"/>
              </a:defRPr>
            </a:lvl1pPr>
          </a:lstStyle>
          <a:p>
            <a:pPr marL="715963" indent="-715963" algn="just">
              <a:spcBef>
                <a:spcPts val="1200"/>
              </a:spcBef>
              <a:buFont typeface="Apple Color Emoji" pitchFamily="2" charset="0"/>
              <a:buChar char="☑️"/>
            </a:pPr>
            <a:r>
              <a:rPr lang="en-US" sz="3000" dirty="0">
                <a:latin typeface="+mj-lt"/>
              </a:rPr>
              <a:t>Essential to </a:t>
            </a:r>
            <a:r>
              <a:rPr lang="en-US" sz="3000" b="1" dirty="0">
                <a:latin typeface="+mj-lt"/>
              </a:rPr>
              <a:t>develop and maintain </a:t>
            </a:r>
            <a:r>
              <a:rPr lang="en-US" sz="3000" dirty="0">
                <a:latin typeface="+mj-lt"/>
              </a:rPr>
              <a:t>skills and competences of the staff over the </a:t>
            </a:r>
            <a:r>
              <a:rPr lang="en-US" sz="3000" b="1" dirty="0">
                <a:latin typeface="+mj-lt"/>
              </a:rPr>
              <a:t>whole project lifecycle (concurrent engineering)</a:t>
            </a:r>
            <a:endParaRPr lang="en-US" sz="3000" dirty="0">
              <a:latin typeface="+mj-lt"/>
            </a:endParaRPr>
          </a:p>
          <a:p>
            <a:pPr marL="715963" indent="-715963" algn="just">
              <a:spcBef>
                <a:spcPts val="1200"/>
              </a:spcBef>
              <a:buFont typeface="Apple Color Emoji" pitchFamily="2" charset="0"/>
              <a:buChar char="☑️"/>
            </a:pPr>
            <a:r>
              <a:rPr lang="en-US" sz="3000" dirty="0">
                <a:latin typeface="+mj-lt"/>
              </a:rPr>
              <a:t>Some </a:t>
            </a:r>
            <a:r>
              <a:rPr lang="en-US" sz="3000" b="1" dirty="0">
                <a:latin typeface="+mj-lt"/>
              </a:rPr>
              <a:t>key skills and competences </a:t>
            </a:r>
            <a:r>
              <a:rPr lang="en-US" sz="3000" dirty="0">
                <a:latin typeface="+mj-lt"/>
              </a:rPr>
              <a:t>have to be developed and maintained for a </a:t>
            </a:r>
            <a:r>
              <a:rPr lang="en-US" sz="3000" b="1" dirty="0">
                <a:latin typeface="+mj-lt"/>
              </a:rPr>
              <a:t>long term </a:t>
            </a:r>
            <a:r>
              <a:rPr lang="en-US" sz="3000" dirty="0">
                <a:latin typeface="+mj-lt"/>
              </a:rPr>
              <a:t>in collaboration with partners (institutes, industries, other projects)</a:t>
            </a:r>
          </a:p>
          <a:p>
            <a:pPr marL="715963" indent="-715963" algn="just">
              <a:spcBef>
                <a:spcPts val="1200"/>
              </a:spcBef>
              <a:buFont typeface="Apple Color Emoji" pitchFamily="2" charset="0"/>
              <a:buChar char="☑️"/>
            </a:pPr>
            <a:r>
              <a:rPr lang="en-US" sz="3000" b="1" dirty="0">
                <a:latin typeface="+mj-lt"/>
              </a:rPr>
              <a:t>Database</a:t>
            </a:r>
            <a:r>
              <a:rPr lang="en-US" sz="3000" dirty="0">
                <a:latin typeface="+mj-lt"/>
              </a:rPr>
              <a:t> should be maintained and shared</a:t>
            </a:r>
          </a:p>
          <a:p>
            <a:pPr marL="715963" indent="-715963" algn="just">
              <a:spcBef>
                <a:spcPts val="1200"/>
              </a:spcBef>
              <a:buFont typeface="Apple Color Emoji" pitchFamily="2" charset="0"/>
              <a:buChar char="☑️"/>
            </a:pPr>
            <a:r>
              <a:rPr lang="en-US" sz="3000" b="1" dirty="0">
                <a:latin typeface="+mj-lt"/>
              </a:rPr>
              <a:t>Organizational know-how</a:t>
            </a:r>
            <a:r>
              <a:rPr lang="en-US" sz="3000" dirty="0">
                <a:latin typeface="+mj-lt"/>
              </a:rPr>
              <a:t> is as important as technical know-how (OBS, WBS, PBS, QA System, etc.)</a:t>
            </a:r>
          </a:p>
        </p:txBody>
      </p:sp>
    </p:spTree>
    <p:extLst>
      <p:ext uri="{BB962C8B-B14F-4D97-AF65-F5344CB8AC3E}">
        <p14:creationId xmlns:p14="http://schemas.microsoft.com/office/powerpoint/2010/main" val="8310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heckerboard(across)">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heckerboard(across)">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checkerboard(across)">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checkerboard(across)">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2548AFC-225D-6347-AEDC-234383C6EEF0}"/>
              </a:ext>
            </a:extLst>
          </p:cNvPr>
          <p:cNvSpPr>
            <a:spLocks noGrp="1"/>
          </p:cNvSpPr>
          <p:nvPr>
            <p:ph type="dt" sz="half" idx="10"/>
          </p:nvPr>
        </p:nvSpPr>
        <p:spPr/>
        <p:txBody>
          <a:bodyPr/>
          <a:lstStyle/>
          <a:p>
            <a:r>
              <a:rPr lang="en-US"/>
              <a:t>11/11/2019</a:t>
            </a:r>
            <a:endParaRPr lang="en-US" dirty="0"/>
          </a:p>
        </p:txBody>
      </p:sp>
      <p:sp>
        <p:nvSpPr>
          <p:cNvPr id="4" name="Footer Placeholder 3">
            <a:extLst>
              <a:ext uri="{FF2B5EF4-FFF2-40B4-BE49-F238E27FC236}">
                <a16:creationId xmlns:a16="http://schemas.microsoft.com/office/drawing/2014/main" id="{F6786EE3-C0EE-5541-BD6B-4C3D85F5AF08}"/>
              </a:ext>
            </a:extLst>
          </p:cNvPr>
          <p:cNvSpPr>
            <a:spLocks noGrp="1"/>
          </p:cNvSpPr>
          <p:nvPr>
            <p:ph type="ftr" sz="quarter" idx="11"/>
          </p:nvPr>
        </p:nvSpPr>
        <p:spPr/>
        <p:txBody>
          <a:bodyPr/>
          <a:lstStyle/>
          <a:p>
            <a:r>
              <a:rPr lang="en-US"/>
              <a:t>LIPAc ARW2019</a:t>
            </a:r>
          </a:p>
        </p:txBody>
      </p:sp>
      <p:sp>
        <p:nvSpPr>
          <p:cNvPr id="8" name="CuadroTexto 5">
            <a:extLst>
              <a:ext uri="{FF2B5EF4-FFF2-40B4-BE49-F238E27FC236}">
                <a16:creationId xmlns:a16="http://schemas.microsoft.com/office/drawing/2014/main" id="{A2D4F1BC-ED17-0C43-B4AF-FDA29284B515}"/>
              </a:ext>
            </a:extLst>
          </p:cNvPr>
          <p:cNvSpPr txBox="1"/>
          <p:nvPr/>
        </p:nvSpPr>
        <p:spPr>
          <a:xfrm>
            <a:off x="1631504" y="-7156"/>
            <a:ext cx="8928992" cy="586593"/>
          </a:xfrm>
          <a:prstGeom prst="rect">
            <a:avLst/>
          </a:prstGeom>
          <a:noFill/>
          <a:effectLst/>
        </p:spPr>
        <p:txBody>
          <a:bodyPr wrap="square" lIns="90000" tIns="72000" rIns="90000" bIns="0" rtlCol="0" anchor="ctr" anchorCtr="1">
            <a:normAutofit fontScale="77500" lnSpcReduction="20000"/>
          </a:bodyPr>
          <a:lstStyle/>
          <a:p>
            <a:r>
              <a:rPr lang="en-US" sz="5333" b="1" dirty="0">
                <a:solidFill>
                  <a:srgbClr val="0070C0"/>
                </a:solidFill>
                <a:ea typeface="Gill Sans Nova Book" panose="020B0502020204020203" pitchFamily="34" charset="-128"/>
                <a:cs typeface="Gill Sans Nova Book" panose="020B0502020204020203" pitchFamily="34" charset="-128"/>
              </a:rPr>
              <a:t>Outline</a:t>
            </a:r>
            <a:endParaRPr lang="es-ES" sz="5333" b="1" dirty="0">
              <a:solidFill>
                <a:srgbClr val="0070C0"/>
              </a:solidFill>
              <a:ea typeface="Gill Sans Nova Book" panose="020B0502020204020203" pitchFamily="34" charset="-128"/>
              <a:cs typeface="Gill Sans Nova Book" panose="020B0502020204020203" pitchFamily="34" charset="-128"/>
            </a:endParaRPr>
          </a:p>
        </p:txBody>
      </p:sp>
      <p:graphicFrame>
        <p:nvGraphicFramePr>
          <p:cNvPr id="7" name="Diagram 6">
            <a:extLst>
              <a:ext uri="{FF2B5EF4-FFF2-40B4-BE49-F238E27FC236}">
                <a16:creationId xmlns:a16="http://schemas.microsoft.com/office/drawing/2014/main" id="{FD67B7E3-CC7F-0F45-B207-4B2CB6C0EA00}"/>
              </a:ext>
            </a:extLst>
          </p:cNvPr>
          <p:cNvGraphicFramePr>
            <a:graphicFrameLocks noChangeAspect="1"/>
          </p:cNvGraphicFramePr>
          <p:nvPr/>
        </p:nvGraphicFramePr>
        <p:xfrm>
          <a:off x="2219908" y="1124744"/>
          <a:ext cx="7476492" cy="4984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AB9C2906-C499-9B48-AC1B-847A1A23B6A2}"/>
              </a:ext>
            </a:extLst>
          </p:cNvPr>
          <p:cNvSpPr txBox="1"/>
          <p:nvPr/>
        </p:nvSpPr>
        <p:spPr>
          <a:xfrm>
            <a:off x="2436318" y="5359083"/>
            <a:ext cx="360040" cy="461665"/>
          </a:xfrm>
          <a:prstGeom prst="rect">
            <a:avLst/>
          </a:prstGeom>
          <a:noFill/>
        </p:spPr>
        <p:txBody>
          <a:bodyPr wrap="square" rtlCol="0">
            <a:spAutoFit/>
          </a:bodyPr>
          <a:lstStyle/>
          <a:p>
            <a:r>
              <a:rPr lang="fr-FR" b="1" dirty="0">
                <a:solidFill>
                  <a:srgbClr val="2E88C1"/>
                </a:solidFill>
              </a:rPr>
              <a:t>6</a:t>
            </a:r>
          </a:p>
        </p:txBody>
      </p:sp>
    </p:spTree>
    <p:extLst>
      <p:ext uri="{BB962C8B-B14F-4D97-AF65-F5344CB8AC3E}">
        <p14:creationId xmlns:p14="http://schemas.microsoft.com/office/powerpoint/2010/main" val="3346351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2548AFC-225D-6347-AEDC-234383C6EEF0}"/>
              </a:ext>
            </a:extLst>
          </p:cNvPr>
          <p:cNvSpPr>
            <a:spLocks noGrp="1"/>
          </p:cNvSpPr>
          <p:nvPr>
            <p:ph type="dt" sz="half" idx="10"/>
          </p:nvPr>
        </p:nvSpPr>
        <p:spPr/>
        <p:txBody>
          <a:bodyPr/>
          <a:lstStyle/>
          <a:p>
            <a:r>
              <a:rPr lang="en-US"/>
              <a:t>11/11/2019</a:t>
            </a:r>
            <a:endParaRPr lang="en-US" dirty="0"/>
          </a:p>
        </p:txBody>
      </p:sp>
      <p:sp>
        <p:nvSpPr>
          <p:cNvPr id="4" name="Footer Placeholder 3">
            <a:extLst>
              <a:ext uri="{FF2B5EF4-FFF2-40B4-BE49-F238E27FC236}">
                <a16:creationId xmlns:a16="http://schemas.microsoft.com/office/drawing/2014/main" id="{F6786EE3-C0EE-5541-BD6B-4C3D85F5AF08}"/>
              </a:ext>
            </a:extLst>
          </p:cNvPr>
          <p:cNvSpPr>
            <a:spLocks noGrp="1"/>
          </p:cNvSpPr>
          <p:nvPr>
            <p:ph type="ftr" sz="quarter" idx="11"/>
          </p:nvPr>
        </p:nvSpPr>
        <p:spPr/>
        <p:txBody>
          <a:bodyPr/>
          <a:lstStyle/>
          <a:p>
            <a:r>
              <a:rPr lang="en-US"/>
              <a:t>LIPAc ARW2019</a:t>
            </a:r>
          </a:p>
        </p:txBody>
      </p:sp>
      <p:sp>
        <p:nvSpPr>
          <p:cNvPr id="8" name="CuadroTexto 5">
            <a:extLst>
              <a:ext uri="{FF2B5EF4-FFF2-40B4-BE49-F238E27FC236}">
                <a16:creationId xmlns:a16="http://schemas.microsoft.com/office/drawing/2014/main" id="{A2D4F1BC-ED17-0C43-B4AF-FDA29284B515}"/>
              </a:ext>
            </a:extLst>
          </p:cNvPr>
          <p:cNvSpPr txBox="1"/>
          <p:nvPr/>
        </p:nvSpPr>
        <p:spPr>
          <a:xfrm>
            <a:off x="1631504" y="-7156"/>
            <a:ext cx="8928992" cy="586593"/>
          </a:xfrm>
          <a:prstGeom prst="rect">
            <a:avLst/>
          </a:prstGeom>
          <a:noFill/>
          <a:effectLst/>
        </p:spPr>
        <p:txBody>
          <a:bodyPr wrap="square" lIns="90000" tIns="72000" rIns="90000" bIns="0" rtlCol="0" anchor="ctr" anchorCtr="1">
            <a:normAutofit fontScale="77500" lnSpcReduction="20000"/>
          </a:bodyPr>
          <a:lstStyle/>
          <a:p>
            <a:r>
              <a:rPr lang="en-US" sz="5333" b="1">
                <a:solidFill>
                  <a:srgbClr val="0070C0"/>
                </a:solidFill>
                <a:ea typeface="Gill Sans Nova Book" panose="020B0502020204020203" pitchFamily="34" charset="-128"/>
                <a:cs typeface="Gill Sans Nova Book" panose="020B0502020204020203" pitchFamily="34" charset="-128"/>
              </a:rPr>
              <a:t>Conclusions</a:t>
            </a:r>
            <a:endParaRPr lang="en-US" sz="5333" b="1" dirty="0">
              <a:solidFill>
                <a:srgbClr val="0070C0"/>
              </a:solidFill>
              <a:ea typeface="Gill Sans Nova Book" panose="020B0502020204020203" pitchFamily="34" charset="-128"/>
              <a:cs typeface="Gill Sans Nova Book" panose="020B0502020204020203" pitchFamily="34" charset="-128"/>
            </a:endParaRPr>
          </a:p>
        </p:txBody>
      </p:sp>
      <p:sp>
        <p:nvSpPr>
          <p:cNvPr id="5" name="CuadroTexto 22">
            <a:extLst>
              <a:ext uri="{FF2B5EF4-FFF2-40B4-BE49-F238E27FC236}">
                <a16:creationId xmlns:a16="http://schemas.microsoft.com/office/drawing/2014/main" id="{790C9968-BB7F-6A40-A5A9-C9CB26D286A9}"/>
              </a:ext>
            </a:extLst>
          </p:cNvPr>
          <p:cNvSpPr txBox="1"/>
          <p:nvPr/>
        </p:nvSpPr>
        <p:spPr>
          <a:xfrm>
            <a:off x="839416" y="913521"/>
            <a:ext cx="10513168" cy="5247590"/>
          </a:xfrm>
          <a:prstGeom prst="rect">
            <a:avLst/>
          </a:prstGeom>
          <a:noFill/>
        </p:spPr>
        <p:txBody>
          <a:bodyPr wrap="square" rtlCol="0" anchor="t" anchorCtr="0">
            <a:spAutoFit/>
          </a:bodyPr>
          <a:lstStyle>
            <a:defPPr>
              <a:defRPr lang="en-US"/>
            </a:defPPr>
            <a:lvl1pPr>
              <a:defRPr sz="4267">
                <a:solidFill>
                  <a:srgbClr val="002060"/>
                </a:solidFill>
                <a:latin typeface="Helvetica" pitchFamily="2" charset="0"/>
                <a:ea typeface="Gill Sans Nova Book" panose="020B0502020204020203" pitchFamily="34" charset="-128"/>
                <a:cs typeface="Gill Sans Nova Book" panose="020B0502020204020203" pitchFamily="34" charset="-128"/>
              </a:defRPr>
            </a:lvl1pPr>
          </a:lstStyle>
          <a:p>
            <a:pPr marL="715963" indent="-715963" algn="just">
              <a:spcBef>
                <a:spcPts val="1800"/>
              </a:spcBef>
              <a:buFont typeface="Apple Color Emoji" pitchFamily="2" charset="0"/>
              <a:buChar char="☑️"/>
            </a:pPr>
            <a:r>
              <a:rPr lang="en-US" sz="2400" dirty="0">
                <a:latin typeface="+mj-lt"/>
              </a:rPr>
              <a:t>From LIPAc operation we are learning a lot ….. Main objective of the IFMIF/EVEDA Project,</a:t>
            </a:r>
          </a:p>
          <a:p>
            <a:pPr marL="715963" indent="-715963" algn="just">
              <a:spcBef>
                <a:spcPts val="1800"/>
              </a:spcBef>
              <a:buFont typeface="Apple Color Emoji" pitchFamily="2" charset="0"/>
              <a:buChar char="☑️"/>
            </a:pPr>
            <a:r>
              <a:rPr lang="en-US" sz="2400" dirty="0">
                <a:latin typeface="+mj-lt"/>
              </a:rPr>
              <a:t>Already significant scientific breakthrough but …..still a lot to be achieved which is only possible with high reliability and availability of the LIPAc systems</a:t>
            </a:r>
          </a:p>
          <a:p>
            <a:pPr marL="715963" indent="-715963" algn="just">
              <a:spcBef>
                <a:spcPts val="1800"/>
              </a:spcBef>
              <a:buFont typeface="Apple Color Emoji" pitchFamily="2" charset="0"/>
              <a:buChar char="☑️"/>
            </a:pPr>
            <a:r>
              <a:rPr lang="en-US" sz="2400" dirty="0">
                <a:latin typeface="+mj-lt"/>
              </a:rPr>
              <a:t>Importance of the design, the manufacturing and the maintenance for the reliability of a machine,</a:t>
            </a:r>
          </a:p>
          <a:p>
            <a:pPr marL="715963" indent="-715963" algn="just">
              <a:spcBef>
                <a:spcPts val="1800"/>
              </a:spcBef>
              <a:buFont typeface="Apple Color Emoji" pitchFamily="2" charset="0"/>
              <a:buChar char="☑️"/>
            </a:pPr>
            <a:r>
              <a:rPr lang="en-US" sz="2400" dirty="0">
                <a:latin typeface="+mj-lt"/>
              </a:rPr>
              <a:t>The reliability of a machine is to be considered at earlier stage of a project within the design and the maintainability (i.e. redundancy of components, spare parts management, …)</a:t>
            </a:r>
            <a:endParaRPr lang="en-US" sz="3200" dirty="0">
              <a:latin typeface="+mj-lt"/>
            </a:endParaRPr>
          </a:p>
          <a:p>
            <a:pPr algn="ctr">
              <a:spcBef>
                <a:spcPts val="1200"/>
              </a:spcBef>
            </a:pPr>
            <a:r>
              <a:rPr lang="en-US" sz="3200" dirty="0">
                <a:latin typeface="+mj-lt"/>
              </a:rPr>
              <a:t>Reliability and Maintenance is a </a:t>
            </a:r>
            <a:r>
              <a:rPr lang="en-US" sz="3200" dirty="0">
                <a:solidFill>
                  <a:srgbClr val="FF0000"/>
                </a:solidFill>
                <a:latin typeface="+mj-lt"/>
              </a:rPr>
              <a:t>philosophy/concept</a:t>
            </a:r>
            <a:r>
              <a:rPr lang="en-US" sz="3200" dirty="0">
                <a:latin typeface="+mj-lt"/>
              </a:rPr>
              <a:t> to be adopted by all versus the cost and operation time required!!</a:t>
            </a:r>
          </a:p>
        </p:txBody>
      </p:sp>
    </p:spTree>
    <p:extLst>
      <p:ext uri="{BB962C8B-B14F-4D97-AF65-F5344CB8AC3E}">
        <p14:creationId xmlns:p14="http://schemas.microsoft.com/office/powerpoint/2010/main" val="4211533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C136D3-C77D-5547-971E-C828B2F5C396}"/>
              </a:ext>
            </a:extLst>
          </p:cNvPr>
          <p:cNvPicPr>
            <a:picLocks noChangeAspect="1"/>
          </p:cNvPicPr>
          <p:nvPr/>
        </p:nvPicPr>
        <p:blipFill rotWithShape="1">
          <a:blip r:embed="rId2" cstate="print">
            <a:alphaModFix amt="67000"/>
            <a:extLst>
              <a:ext uri="{28A0092B-C50C-407E-A947-70E740481C1C}">
                <a14:useLocalDpi xmlns:a14="http://schemas.microsoft.com/office/drawing/2010/main" val="0"/>
              </a:ext>
            </a:extLst>
          </a:blip>
          <a:srcRect/>
          <a:stretch/>
        </p:blipFill>
        <p:spPr>
          <a:xfrm>
            <a:off x="20" y="1"/>
            <a:ext cx="12191980" cy="6857999"/>
          </a:xfrm>
          <a:prstGeom prst="rect">
            <a:avLst/>
          </a:prstGeom>
          <a:solidFill>
            <a:schemeClr val="tx1"/>
          </a:solidFill>
        </p:spPr>
      </p:pic>
      <p:sp>
        <p:nvSpPr>
          <p:cNvPr id="5" name="CuadroTexto 5">
            <a:extLst>
              <a:ext uri="{FF2B5EF4-FFF2-40B4-BE49-F238E27FC236}">
                <a16:creationId xmlns:a16="http://schemas.microsoft.com/office/drawing/2014/main" id="{98E5029C-D864-0242-B9F4-F588B5CF8136}"/>
              </a:ext>
            </a:extLst>
          </p:cNvPr>
          <p:cNvSpPr txBox="1"/>
          <p:nvPr/>
        </p:nvSpPr>
        <p:spPr>
          <a:xfrm>
            <a:off x="2423592" y="0"/>
            <a:ext cx="9768388" cy="3140968"/>
          </a:xfrm>
          <a:prstGeom prst="rect">
            <a:avLst/>
          </a:prstGeom>
        </p:spPr>
        <p:txBody>
          <a:bodyPr vert="horz" lIns="0" tIns="0" rIns="0" bIns="0" rtlCol="0" anchor="b" anchorCtr="1">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srgbClr val="FFFFFF"/>
                </a:solidFill>
                <a:effectLst/>
                <a:uLnTx/>
                <a:uFillTx/>
                <a:latin typeface="Calibri"/>
                <a:ea typeface="+mn-ea"/>
                <a:cs typeface="+mn-cs"/>
              </a:rPr>
              <a:t>Thanks for your attention</a:t>
            </a: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Calibri"/>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ja-JP" altLang="en-US" sz="6000" b="1" i="0" u="none" strike="noStrike" kern="1200" cap="none" spc="0" normalizeH="0" baseline="0" noProof="0" dirty="0">
                <a:ln>
                  <a:noFill/>
                </a:ln>
                <a:solidFill>
                  <a:srgbClr val="FFFFFF"/>
                </a:solidFill>
                <a:effectLst/>
                <a:uLnTx/>
                <a:uFillTx/>
                <a:latin typeface="Calibri"/>
                <a:ea typeface="ＭＳ Ｐゴシック" panose="020B0600070205080204" pitchFamily="34" charset="-128"/>
                <a:cs typeface="+mn-cs"/>
              </a:rPr>
              <a:t>ご清聴ありがとうございます！</a:t>
            </a:r>
            <a:endParaRPr kumimoji="0" lang="en-US" altLang="ja-JP" sz="6000" b="1" i="0" u="none" strike="noStrike" kern="1200" cap="none" spc="0" normalizeH="0" baseline="0" noProof="0" dirty="0">
              <a:ln>
                <a:noFill/>
              </a:ln>
              <a:solidFill>
                <a:srgbClr val="FFFFFF"/>
              </a:solidFill>
              <a:effectLst/>
              <a:uLnTx/>
              <a:uFillTx/>
              <a:latin typeface="Calibri"/>
              <a:ea typeface="ＭＳ Ｐゴシック" panose="020B0600070205080204" pitchFamily="34" charset="-128"/>
              <a:cs typeface="+mn-cs"/>
            </a:endParaRPr>
          </a:p>
          <a:p>
            <a:pPr algn="ctr" defTabSz="914400">
              <a:lnSpc>
                <a:spcPct val="90000"/>
              </a:lnSpc>
              <a:spcBef>
                <a:spcPct val="0"/>
              </a:spcBef>
              <a:spcAft>
                <a:spcPts val="600"/>
              </a:spcAft>
            </a:pPr>
            <a:r>
              <a:rPr lang="en-US" sz="2600" b="1" dirty="0">
                <a:hlinkClick r:id="rId3"/>
              </a:rPr>
              <a:t>http://www.ifmif.org/</a:t>
            </a:r>
            <a:endParaRPr lang="en-US" sz="2600" b="1" dirty="0"/>
          </a:p>
        </p:txBody>
      </p:sp>
    </p:spTree>
    <p:extLst>
      <p:ext uri="{BB962C8B-B14F-4D97-AF65-F5344CB8AC3E}">
        <p14:creationId xmlns:p14="http://schemas.microsoft.com/office/powerpoint/2010/main" val="6728064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5">
            <a:extLst>
              <a:ext uri="{FF2B5EF4-FFF2-40B4-BE49-F238E27FC236}">
                <a16:creationId xmlns:a16="http://schemas.microsoft.com/office/drawing/2014/main" id="{065C69B8-0769-8E42-AFBF-CB93F6071430}"/>
              </a:ext>
            </a:extLst>
          </p:cNvPr>
          <p:cNvSpPr txBox="1"/>
          <p:nvPr/>
        </p:nvSpPr>
        <p:spPr>
          <a:xfrm>
            <a:off x="1631504" y="0"/>
            <a:ext cx="8928992" cy="586593"/>
          </a:xfrm>
          <a:prstGeom prst="rect">
            <a:avLst/>
          </a:prstGeom>
          <a:noFill/>
          <a:effectLst/>
        </p:spPr>
        <p:txBody>
          <a:bodyPr wrap="square" lIns="90000" tIns="72000" rIns="90000" bIns="0" rtlCol="0" anchor="ctr" anchorCtr="1">
            <a:normAutofit fontScale="77500" lnSpcReduction="20000"/>
          </a:bodyPr>
          <a:lstStyle/>
          <a:p>
            <a:endParaRPr lang="en-US" sz="5333" b="1" dirty="0">
              <a:solidFill>
                <a:srgbClr val="0070C0"/>
              </a:solidFill>
              <a:ea typeface="Gill Sans Nova Book" panose="020B0502020204020203" pitchFamily="34" charset="-128"/>
              <a:cs typeface="Gill Sans Nova Book" panose="020B0502020204020203" pitchFamily="34" charset="-128"/>
            </a:endParaRPr>
          </a:p>
        </p:txBody>
      </p:sp>
      <p:sp>
        <p:nvSpPr>
          <p:cNvPr id="2" name="Date Placeholder 1">
            <a:extLst>
              <a:ext uri="{FF2B5EF4-FFF2-40B4-BE49-F238E27FC236}">
                <a16:creationId xmlns:a16="http://schemas.microsoft.com/office/drawing/2014/main" id="{CEC317E4-2540-C743-9341-88E38A7EE860}"/>
              </a:ext>
            </a:extLst>
          </p:cNvPr>
          <p:cNvSpPr>
            <a:spLocks noGrp="1"/>
          </p:cNvSpPr>
          <p:nvPr>
            <p:ph type="dt" sz="half" idx="10"/>
          </p:nvPr>
        </p:nvSpPr>
        <p:spPr/>
        <p:txBody>
          <a:bodyPr/>
          <a:lstStyle/>
          <a:p>
            <a:r>
              <a:rPr lang="en-US"/>
              <a:t>11/11/2019</a:t>
            </a:r>
            <a:endParaRPr lang="en-US" dirty="0"/>
          </a:p>
        </p:txBody>
      </p:sp>
      <p:sp>
        <p:nvSpPr>
          <p:cNvPr id="3" name="Footer Placeholder 2">
            <a:extLst>
              <a:ext uri="{FF2B5EF4-FFF2-40B4-BE49-F238E27FC236}">
                <a16:creationId xmlns:a16="http://schemas.microsoft.com/office/drawing/2014/main" id="{3886CEB1-EC5D-8A43-9379-7A1E2556074B}"/>
              </a:ext>
            </a:extLst>
          </p:cNvPr>
          <p:cNvSpPr>
            <a:spLocks noGrp="1"/>
          </p:cNvSpPr>
          <p:nvPr>
            <p:ph type="ftr" sz="quarter" idx="11"/>
          </p:nvPr>
        </p:nvSpPr>
        <p:spPr/>
        <p:txBody>
          <a:bodyPr/>
          <a:lstStyle/>
          <a:p>
            <a:r>
              <a:rPr lang="en-US"/>
              <a:t>LIPAc ARW2019</a:t>
            </a:r>
            <a:endParaRPr lang="en-US" dirty="0"/>
          </a:p>
        </p:txBody>
      </p:sp>
      <p:sp>
        <p:nvSpPr>
          <p:cNvPr id="134" name="CuadroTexto 5">
            <a:extLst>
              <a:ext uri="{FF2B5EF4-FFF2-40B4-BE49-F238E27FC236}">
                <a16:creationId xmlns:a16="http://schemas.microsoft.com/office/drawing/2014/main" id="{73C6BDDC-35A9-3A47-B0C1-9D211A6E5D1E}"/>
              </a:ext>
            </a:extLst>
          </p:cNvPr>
          <p:cNvSpPr txBox="1"/>
          <p:nvPr/>
        </p:nvSpPr>
        <p:spPr>
          <a:xfrm>
            <a:off x="1631504" y="1191"/>
            <a:ext cx="8928992" cy="586593"/>
          </a:xfrm>
          <a:prstGeom prst="rect">
            <a:avLst/>
          </a:prstGeom>
          <a:noFill/>
          <a:effectLst/>
        </p:spPr>
        <p:txBody>
          <a:bodyPr wrap="square" lIns="90000" tIns="72000" rIns="90000" bIns="0" rtlCol="0" anchor="ctr" anchorCtr="1">
            <a:normAutofit fontScale="77500" lnSpcReduction="20000"/>
          </a:bodyPr>
          <a:lstStyle/>
          <a:p>
            <a:r>
              <a:rPr lang="en-US" sz="5333" b="1" dirty="0">
                <a:solidFill>
                  <a:srgbClr val="0070C0"/>
                </a:solidFill>
                <a:ea typeface="Gill Sans Nova Book" panose="020B0502020204020203" pitchFamily="34" charset="-128"/>
                <a:cs typeface="Gill Sans Nova Book" panose="020B0502020204020203" pitchFamily="34" charset="-128"/>
              </a:rPr>
              <a:t>LIPAc Maintenance Plan</a:t>
            </a:r>
          </a:p>
        </p:txBody>
      </p:sp>
      <p:pic>
        <p:nvPicPr>
          <p:cNvPr id="4" name="Picture 3">
            <a:extLst>
              <a:ext uri="{FF2B5EF4-FFF2-40B4-BE49-F238E27FC236}">
                <a16:creationId xmlns:a16="http://schemas.microsoft.com/office/drawing/2014/main" id="{85149B93-BEE0-8441-BB69-1CC45EE7D7FF}"/>
              </a:ext>
            </a:extLst>
          </p:cNvPr>
          <p:cNvPicPr>
            <a:picLocks noChangeAspect="1"/>
          </p:cNvPicPr>
          <p:nvPr/>
        </p:nvPicPr>
        <p:blipFill>
          <a:blip r:embed="rId3"/>
          <a:stretch>
            <a:fillRect/>
          </a:stretch>
        </p:blipFill>
        <p:spPr>
          <a:xfrm>
            <a:off x="345509" y="586592"/>
            <a:ext cx="11500982" cy="6154775"/>
          </a:xfrm>
          <a:prstGeom prst="rect">
            <a:avLst/>
          </a:prstGeom>
        </p:spPr>
      </p:pic>
    </p:spTree>
    <p:extLst>
      <p:ext uri="{BB962C8B-B14F-4D97-AF65-F5344CB8AC3E}">
        <p14:creationId xmlns:p14="http://schemas.microsoft.com/office/powerpoint/2010/main" val="3216622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5">
            <a:extLst>
              <a:ext uri="{FF2B5EF4-FFF2-40B4-BE49-F238E27FC236}">
                <a16:creationId xmlns:a16="http://schemas.microsoft.com/office/drawing/2014/main" id="{065C69B8-0769-8E42-AFBF-CB93F6071430}"/>
              </a:ext>
            </a:extLst>
          </p:cNvPr>
          <p:cNvSpPr txBox="1"/>
          <p:nvPr/>
        </p:nvSpPr>
        <p:spPr>
          <a:xfrm>
            <a:off x="1631504" y="0"/>
            <a:ext cx="8928992" cy="586593"/>
          </a:xfrm>
          <a:prstGeom prst="rect">
            <a:avLst/>
          </a:prstGeom>
          <a:noFill/>
          <a:effectLst/>
        </p:spPr>
        <p:txBody>
          <a:bodyPr wrap="square" lIns="90000" tIns="72000" rIns="90000" bIns="0" rtlCol="0" anchor="ctr" anchorCtr="1">
            <a:normAutofit fontScale="77500" lnSpcReduction="20000"/>
          </a:bodyPr>
          <a:lstStyle/>
          <a:p>
            <a:endParaRPr lang="en-US" sz="5333" b="1" dirty="0">
              <a:solidFill>
                <a:srgbClr val="0070C0"/>
              </a:solidFill>
              <a:ea typeface="Gill Sans Nova Book" panose="020B0502020204020203" pitchFamily="34" charset="-128"/>
              <a:cs typeface="Gill Sans Nova Book" panose="020B0502020204020203" pitchFamily="34" charset="-128"/>
            </a:endParaRPr>
          </a:p>
        </p:txBody>
      </p:sp>
      <p:sp>
        <p:nvSpPr>
          <p:cNvPr id="2" name="Date Placeholder 1">
            <a:extLst>
              <a:ext uri="{FF2B5EF4-FFF2-40B4-BE49-F238E27FC236}">
                <a16:creationId xmlns:a16="http://schemas.microsoft.com/office/drawing/2014/main" id="{CEC317E4-2540-C743-9341-88E38A7EE860}"/>
              </a:ext>
            </a:extLst>
          </p:cNvPr>
          <p:cNvSpPr>
            <a:spLocks noGrp="1"/>
          </p:cNvSpPr>
          <p:nvPr>
            <p:ph type="dt" sz="half" idx="10"/>
          </p:nvPr>
        </p:nvSpPr>
        <p:spPr/>
        <p:txBody>
          <a:bodyPr/>
          <a:lstStyle/>
          <a:p>
            <a:r>
              <a:rPr lang="en-US"/>
              <a:t>11/11/2019</a:t>
            </a:r>
            <a:endParaRPr lang="en-US" dirty="0"/>
          </a:p>
        </p:txBody>
      </p:sp>
      <p:sp>
        <p:nvSpPr>
          <p:cNvPr id="3" name="Footer Placeholder 2">
            <a:extLst>
              <a:ext uri="{FF2B5EF4-FFF2-40B4-BE49-F238E27FC236}">
                <a16:creationId xmlns:a16="http://schemas.microsoft.com/office/drawing/2014/main" id="{3886CEB1-EC5D-8A43-9379-7A1E2556074B}"/>
              </a:ext>
            </a:extLst>
          </p:cNvPr>
          <p:cNvSpPr>
            <a:spLocks noGrp="1"/>
          </p:cNvSpPr>
          <p:nvPr>
            <p:ph type="ftr" sz="quarter" idx="11"/>
          </p:nvPr>
        </p:nvSpPr>
        <p:spPr/>
        <p:txBody>
          <a:bodyPr/>
          <a:lstStyle/>
          <a:p>
            <a:r>
              <a:rPr lang="en-US"/>
              <a:t>LIPAc ARW2019</a:t>
            </a:r>
            <a:endParaRPr lang="en-US" dirty="0"/>
          </a:p>
        </p:txBody>
      </p:sp>
      <p:sp>
        <p:nvSpPr>
          <p:cNvPr id="134" name="CuadroTexto 5">
            <a:extLst>
              <a:ext uri="{FF2B5EF4-FFF2-40B4-BE49-F238E27FC236}">
                <a16:creationId xmlns:a16="http://schemas.microsoft.com/office/drawing/2014/main" id="{73C6BDDC-35A9-3A47-B0C1-9D211A6E5D1E}"/>
              </a:ext>
            </a:extLst>
          </p:cNvPr>
          <p:cNvSpPr txBox="1"/>
          <p:nvPr/>
        </p:nvSpPr>
        <p:spPr>
          <a:xfrm>
            <a:off x="1631504" y="1191"/>
            <a:ext cx="8928992" cy="586593"/>
          </a:xfrm>
          <a:prstGeom prst="rect">
            <a:avLst/>
          </a:prstGeom>
          <a:noFill/>
          <a:effectLst/>
        </p:spPr>
        <p:txBody>
          <a:bodyPr wrap="square" lIns="90000" tIns="72000" rIns="90000" bIns="0" rtlCol="0" anchor="ctr" anchorCtr="1">
            <a:normAutofit fontScale="77500" lnSpcReduction="20000"/>
          </a:bodyPr>
          <a:lstStyle/>
          <a:p>
            <a:r>
              <a:rPr lang="en-US" sz="5333" b="1" dirty="0">
                <a:solidFill>
                  <a:srgbClr val="0070C0"/>
                </a:solidFill>
                <a:ea typeface="Gill Sans Nova Book" panose="020B0502020204020203" pitchFamily="34" charset="-128"/>
                <a:cs typeface="Gill Sans Nova Book" panose="020B0502020204020203" pitchFamily="34" charset="-128"/>
              </a:rPr>
              <a:t>LIPAc Maintenance Plan</a:t>
            </a:r>
          </a:p>
        </p:txBody>
      </p:sp>
      <p:pic>
        <p:nvPicPr>
          <p:cNvPr id="6" name="Picture 5">
            <a:extLst>
              <a:ext uri="{FF2B5EF4-FFF2-40B4-BE49-F238E27FC236}">
                <a16:creationId xmlns:a16="http://schemas.microsoft.com/office/drawing/2014/main" id="{25D289CB-1238-C04A-A014-6B48C28D5C81}"/>
              </a:ext>
            </a:extLst>
          </p:cNvPr>
          <p:cNvPicPr>
            <a:picLocks noChangeAspect="1"/>
          </p:cNvPicPr>
          <p:nvPr/>
        </p:nvPicPr>
        <p:blipFill>
          <a:blip r:embed="rId3"/>
          <a:stretch>
            <a:fillRect/>
          </a:stretch>
        </p:blipFill>
        <p:spPr>
          <a:xfrm>
            <a:off x="345510" y="586593"/>
            <a:ext cx="11500981" cy="6154775"/>
          </a:xfrm>
          <a:prstGeom prst="rect">
            <a:avLst/>
          </a:prstGeom>
        </p:spPr>
      </p:pic>
    </p:spTree>
    <p:extLst>
      <p:ext uri="{BB962C8B-B14F-4D97-AF65-F5344CB8AC3E}">
        <p14:creationId xmlns:p14="http://schemas.microsoft.com/office/powerpoint/2010/main" val="3469750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3C613BA-28A0-F445-B561-64ADF2C35197}"/>
              </a:ext>
            </a:extLst>
          </p:cNvPr>
          <p:cNvSpPr>
            <a:spLocks noChangeArrowheads="1"/>
          </p:cNvSpPr>
          <p:nvPr/>
        </p:nvSpPr>
        <p:spPr bwMode="auto">
          <a:xfrm>
            <a:off x="4628526" y="699190"/>
            <a:ext cx="4971802" cy="5776765"/>
          </a:xfrm>
          <a:prstGeom prst="rect">
            <a:avLst/>
          </a:prstGeom>
          <a:solidFill>
            <a:srgbClr val="FF99CC">
              <a:alpha val="30196"/>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87279" tIns="43640" rIns="87279" bIns="43640"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HGPｺﾞｼｯｸE" panose="020B0900000000000000" pitchFamily="50" charset="-128"/>
              <a:ea typeface="HGPｺﾞｼｯｸE" panose="020B0900000000000000" pitchFamily="50" charset="-128"/>
            </a:endParaRPr>
          </a:p>
        </p:txBody>
      </p:sp>
      <p:grpSp>
        <p:nvGrpSpPr>
          <p:cNvPr id="10" name="Group 9">
            <a:extLst>
              <a:ext uri="{FF2B5EF4-FFF2-40B4-BE49-F238E27FC236}">
                <a16:creationId xmlns:a16="http://schemas.microsoft.com/office/drawing/2014/main" id="{319EDE2C-41E7-334F-ADD5-A69BC16F2484}"/>
              </a:ext>
            </a:extLst>
          </p:cNvPr>
          <p:cNvGrpSpPr/>
          <p:nvPr/>
        </p:nvGrpSpPr>
        <p:grpSpPr>
          <a:xfrm>
            <a:off x="4644628" y="3976058"/>
            <a:ext cx="5072249" cy="2420319"/>
            <a:chOff x="4644628" y="3976058"/>
            <a:chExt cx="5072249" cy="2420319"/>
          </a:xfrm>
        </p:grpSpPr>
        <p:sp>
          <p:nvSpPr>
            <p:cNvPr id="11" name="AutoShape 15">
              <a:extLst>
                <a:ext uri="{FF2B5EF4-FFF2-40B4-BE49-F238E27FC236}">
                  <a16:creationId xmlns:a16="http://schemas.microsoft.com/office/drawing/2014/main" id="{D13169EA-E065-D642-AA83-4051B86D81EC}"/>
                </a:ext>
              </a:extLst>
            </p:cNvPr>
            <p:cNvSpPr>
              <a:spLocks noChangeArrowheads="1"/>
            </p:cNvSpPr>
            <p:nvPr/>
          </p:nvSpPr>
          <p:spPr bwMode="auto">
            <a:xfrm>
              <a:off x="4644628" y="3976058"/>
              <a:ext cx="4920074" cy="2420319"/>
            </a:xfrm>
            <a:prstGeom prst="flowChartAlternateProcess">
              <a:avLst/>
            </a:prstGeom>
            <a:gradFill>
              <a:gsLst>
                <a:gs pos="0">
                  <a:srgbClr val="A0F9FF"/>
                </a:gs>
                <a:gs pos="100000">
                  <a:srgbClr val="FFFFFF"/>
                </a:gs>
              </a:gsLst>
              <a:lin ang="16200000" scaled="0"/>
            </a:gradFill>
            <a:ln w="9525">
              <a:noFill/>
              <a:miter lim="800000"/>
              <a:headEnd/>
              <a:tailEnd/>
            </a:ln>
            <a:effectLst>
              <a:outerShdw blurRad="50800" dist="38100" dir="8100000" algn="tr" rotWithShape="0">
                <a:prstClr val="black">
                  <a:alpha val="40000"/>
                </a:prstClr>
              </a:outerShdw>
            </a:effectLst>
          </p:spPr>
          <p:txBody>
            <a:bodyPr lIns="0" tIns="0" rIns="0" bIns="0"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auto" hangingPunct="1">
                <a:spcBef>
                  <a:spcPts val="0"/>
                </a:spcBef>
                <a:spcAft>
                  <a:spcPts val="0"/>
                </a:spcAft>
                <a:defRPr/>
              </a:pPr>
              <a:endParaRPr lang="ja-JP" altLang="en-US" sz="1000">
                <a:solidFill>
                  <a:schemeClr val="accent5">
                    <a:lumMod val="50000"/>
                  </a:schemeClr>
                </a:solidFill>
                <a:latin typeface="HGPｺﾞｼｯｸE" panose="020B0900000000000000" pitchFamily="50" charset="-128"/>
                <a:ea typeface="HGPｺﾞｼｯｸE" panose="020B0900000000000000" pitchFamily="50" charset="-128"/>
              </a:endParaRPr>
            </a:p>
          </p:txBody>
        </p:sp>
        <p:grpSp>
          <p:nvGrpSpPr>
            <p:cNvPr id="12" name="Group 11">
              <a:extLst>
                <a:ext uri="{FF2B5EF4-FFF2-40B4-BE49-F238E27FC236}">
                  <a16:creationId xmlns:a16="http://schemas.microsoft.com/office/drawing/2014/main" id="{E2CA4C6F-EEF3-9441-8973-C25AB0C6DB06}"/>
                </a:ext>
              </a:extLst>
            </p:cNvPr>
            <p:cNvGrpSpPr/>
            <p:nvPr/>
          </p:nvGrpSpPr>
          <p:grpSpPr>
            <a:xfrm>
              <a:off x="4832963" y="4090362"/>
              <a:ext cx="4883914" cy="2253669"/>
              <a:chOff x="4832963" y="4090362"/>
              <a:chExt cx="4883914" cy="2253669"/>
            </a:xfrm>
          </p:grpSpPr>
          <p:pic>
            <p:nvPicPr>
              <p:cNvPr id="22" name="Picture 8">
                <a:extLst>
                  <a:ext uri="{FF2B5EF4-FFF2-40B4-BE49-F238E27FC236}">
                    <a16:creationId xmlns:a16="http://schemas.microsoft.com/office/drawing/2014/main" id="{A476CC27-1C88-374E-A78D-F1CEE7A87F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7936900" y="4697217"/>
                <a:ext cx="1419495" cy="830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 Box 34">
                <a:extLst>
                  <a:ext uri="{FF2B5EF4-FFF2-40B4-BE49-F238E27FC236}">
                    <a16:creationId xmlns:a16="http://schemas.microsoft.com/office/drawing/2014/main" id="{24DC54C5-61EB-5941-A8BA-1863162DDDF4}"/>
                  </a:ext>
                </a:extLst>
              </p:cNvPr>
              <p:cNvSpPr txBox="1">
                <a:spLocks noChangeArrowheads="1"/>
              </p:cNvSpPr>
              <p:nvPr/>
            </p:nvSpPr>
            <p:spPr bwMode="auto">
              <a:xfrm>
                <a:off x="5590716" y="6040818"/>
                <a:ext cx="3924300" cy="303213"/>
              </a:xfrm>
              <a:prstGeom prst="rect">
                <a:avLst/>
              </a:prstGeom>
              <a:noFill/>
              <a:ln w="9525">
                <a:noFill/>
                <a:miter lim="800000"/>
                <a:headEnd/>
                <a:tailEnd/>
              </a:ln>
            </p:spPr>
            <p:txBody>
              <a:bodyPr wrap="square" lIns="87279" tIns="43640" rIns="87279" bIns="43640">
                <a:spAutoFit/>
              </a:bodyPr>
              <a:lstStyle>
                <a:lvl1pPr>
                  <a:defRPr kumimoji="1" sz="1600">
                    <a:solidFill>
                      <a:schemeClr val="tx1"/>
                    </a:solidFill>
                    <a:latin typeface="Symbol" charset="0"/>
                    <a:ea typeface="ＭＳ Ｐゴシック" charset="0"/>
                    <a:cs typeface="ＭＳ Ｐゴシック" charset="0"/>
                  </a:defRPr>
                </a:lvl1pPr>
                <a:lvl2pPr marL="37931725" indent="-37474525">
                  <a:defRPr kumimoji="1" sz="1600">
                    <a:solidFill>
                      <a:schemeClr val="tx1"/>
                    </a:solidFill>
                    <a:latin typeface="Symbol" charset="0"/>
                    <a:ea typeface="ＭＳ Ｐゴシック" charset="0"/>
                  </a:defRPr>
                </a:lvl2pPr>
                <a:lvl3pPr>
                  <a:defRPr kumimoji="1" sz="1600">
                    <a:solidFill>
                      <a:schemeClr val="tx1"/>
                    </a:solidFill>
                    <a:latin typeface="Symbol" charset="0"/>
                    <a:ea typeface="ＭＳ Ｐゴシック" charset="0"/>
                  </a:defRPr>
                </a:lvl3pPr>
                <a:lvl4pPr>
                  <a:defRPr kumimoji="1" sz="1600">
                    <a:solidFill>
                      <a:schemeClr val="tx1"/>
                    </a:solidFill>
                    <a:latin typeface="Symbol" charset="0"/>
                    <a:ea typeface="ＭＳ Ｐゴシック" charset="0"/>
                  </a:defRPr>
                </a:lvl4pPr>
                <a:lvl5pPr>
                  <a:defRPr kumimoji="1" sz="1600">
                    <a:solidFill>
                      <a:schemeClr val="tx1"/>
                    </a:solidFill>
                    <a:latin typeface="Symbol" charset="0"/>
                    <a:ea typeface="ＭＳ Ｐゴシック" charset="0"/>
                  </a:defRPr>
                </a:lvl5pPr>
                <a:lvl6pPr marL="457200" fontAlgn="base">
                  <a:spcBef>
                    <a:spcPct val="0"/>
                  </a:spcBef>
                  <a:spcAft>
                    <a:spcPct val="0"/>
                  </a:spcAft>
                  <a:defRPr kumimoji="1" sz="1600">
                    <a:solidFill>
                      <a:schemeClr val="tx1"/>
                    </a:solidFill>
                    <a:latin typeface="Symbol" charset="0"/>
                    <a:ea typeface="ＭＳ Ｐゴシック" charset="0"/>
                  </a:defRPr>
                </a:lvl6pPr>
                <a:lvl7pPr marL="914400" fontAlgn="base">
                  <a:spcBef>
                    <a:spcPct val="0"/>
                  </a:spcBef>
                  <a:spcAft>
                    <a:spcPct val="0"/>
                  </a:spcAft>
                  <a:defRPr kumimoji="1" sz="1600">
                    <a:solidFill>
                      <a:schemeClr val="tx1"/>
                    </a:solidFill>
                    <a:latin typeface="Symbol" charset="0"/>
                    <a:ea typeface="ＭＳ Ｐゴシック" charset="0"/>
                  </a:defRPr>
                </a:lvl7pPr>
                <a:lvl8pPr marL="1371600" fontAlgn="base">
                  <a:spcBef>
                    <a:spcPct val="0"/>
                  </a:spcBef>
                  <a:spcAft>
                    <a:spcPct val="0"/>
                  </a:spcAft>
                  <a:defRPr kumimoji="1" sz="1600">
                    <a:solidFill>
                      <a:schemeClr val="tx1"/>
                    </a:solidFill>
                    <a:latin typeface="Symbol" charset="0"/>
                    <a:ea typeface="ＭＳ Ｐゴシック" charset="0"/>
                  </a:defRPr>
                </a:lvl8pPr>
                <a:lvl9pPr marL="1828800" fontAlgn="base">
                  <a:spcBef>
                    <a:spcPct val="0"/>
                  </a:spcBef>
                  <a:spcAft>
                    <a:spcPct val="0"/>
                  </a:spcAft>
                  <a:defRPr kumimoji="1" sz="1600">
                    <a:solidFill>
                      <a:schemeClr val="tx1"/>
                    </a:solidFill>
                    <a:latin typeface="Symbol" charset="0"/>
                    <a:ea typeface="ＭＳ Ｐゴシック" charset="0"/>
                  </a:defRPr>
                </a:lvl9pPr>
              </a:lstStyle>
              <a:p>
                <a:pPr algn="ctr" eaLnBrk="1" fontAlgn="auto" hangingPunct="1">
                  <a:spcBef>
                    <a:spcPts val="0"/>
                  </a:spcBef>
                  <a:spcAft>
                    <a:spcPts val="0"/>
                  </a:spcAft>
                  <a:defRPr/>
                </a:pPr>
                <a:r>
                  <a:rPr kumimoji="0" lang="en-US" altLang="ja-JP" sz="1400" u="sng" dirty="0">
                    <a:solidFill>
                      <a:srgbClr val="C00000"/>
                    </a:solidFill>
                    <a:effectLst>
                      <a:outerShdw blurRad="38100" dist="38100" dir="2700000" algn="tl">
                        <a:srgbClr val="DDDDDD"/>
                      </a:outerShdw>
                    </a:effectLst>
                    <a:latin typeface="HGPｺﾞｼｯｸE" panose="020B0900000000000000" pitchFamily="50" charset="-128"/>
                    <a:ea typeface="HGPｺﾞｼｯｸE" panose="020B0900000000000000" pitchFamily="50" charset="-128"/>
                    <a:cs typeface="ＭＳ Ｐゴシック"/>
                  </a:rPr>
                  <a:t>Broader Approach activities for Fusion</a:t>
                </a:r>
                <a:r>
                  <a:rPr kumimoji="0" lang="ja-JP" altLang="en-US" sz="1400" u="sng" dirty="0">
                    <a:solidFill>
                      <a:srgbClr val="C00000"/>
                    </a:solidFill>
                    <a:effectLst>
                      <a:outerShdw blurRad="38100" dist="38100" dir="2700000" algn="tl">
                        <a:srgbClr val="DDDDDD"/>
                      </a:outerShdw>
                    </a:effectLst>
                    <a:latin typeface="HGPｺﾞｼｯｸE" panose="020B0900000000000000" pitchFamily="50" charset="-128"/>
                    <a:ea typeface="HGPｺﾞｼｯｸE" panose="020B0900000000000000" pitchFamily="50" charset="-128"/>
                    <a:cs typeface="ＭＳ Ｐゴシック"/>
                  </a:rPr>
                  <a:t> </a:t>
                </a:r>
                <a:r>
                  <a:rPr kumimoji="0" lang="en-US" altLang="ja-JP" sz="1400" u="sng" dirty="0">
                    <a:solidFill>
                      <a:srgbClr val="C00000"/>
                    </a:solidFill>
                    <a:effectLst>
                      <a:outerShdw blurRad="38100" dist="38100" dir="2700000" algn="tl">
                        <a:srgbClr val="DDDDDD"/>
                      </a:outerShdw>
                    </a:effectLst>
                    <a:latin typeface="HGPｺﾞｼｯｸE" panose="020B0900000000000000" pitchFamily="50" charset="-128"/>
                    <a:ea typeface="HGPｺﾞｼｯｸE" panose="020B0900000000000000" pitchFamily="50" charset="-128"/>
                    <a:cs typeface="ＭＳ Ｐゴシック"/>
                  </a:rPr>
                  <a:t>Energy</a:t>
                </a:r>
                <a:endParaRPr kumimoji="0" lang="ja-JP" altLang="en-US" sz="1400" u="sng" dirty="0">
                  <a:solidFill>
                    <a:srgbClr val="C00000"/>
                  </a:solidFill>
                  <a:effectLst>
                    <a:outerShdw blurRad="38100" dist="38100" dir="2700000" algn="tl">
                      <a:srgbClr val="DDDDDD"/>
                    </a:outerShdw>
                  </a:effectLst>
                  <a:latin typeface="HGPｺﾞｼｯｸE" panose="020B0900000000000000" pitchFamily="50" charset="-128"/>
                  <a:ea typeface="HGPｺﾞｼｯｸE" panose="020B0900000000000000" pitchFamily="50" charset="-128"/>
                  <a:cs typeface="ＭＳ Ｐゴシック"/>
                </a:endParaRPr>
              </a:p>
            </p:txBody>
          </p:sp>
          <p:sp>
            <p:nvSpPr>
              <p:cNvPr id="14" name="Text Box 44">
                <a:extLst>
                  <a:ext uri="{FF2B5EF4-FFF2-40B4-BE49-F238E27FC236}">
                    <a16:creationId xmlns:a16="http://schemas.microsoft.com/office/drawing/2014/main" id="{DA2A558D-A9E2-BA49-8604-131244136AF3}"/>
                  </a:ext>
                </a:extLst>
              </p:cNvPr>
              <p:cNvSpPr txBox="1">
                <a:spLocks noChangeArrowheads="1"/>
              </p:cNvSpPr>
              <p:nvPr/>
            </p:nvSpPr>
            <p:spPr bwMode="auto">
              <a:xfrm>
                <a:off x="4924914" y="5831021"/>
                <a:ext cx="140811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7181" tIns="10309" rIns="17181" bIns="10309"/>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kumimoji="0" lang="en-US" altLang="ja-JP" sz="1200" dirty="0">
                    <a:solidFill>
                      <a:srgbClr val="663300"/>
                    </a:solidFill>
                    <a:latin typeface="HGPｺﾞｼｯｸE" panose="020B0900000000000000" pitchFamily="50" charset="-128"/>
                    <a:ea typeface="HGPｺﾞｼｯｸE" panose="020B0900000000000000" pitchFamily="50" charset="-128"/>
                  </a:rPr>
                  <a:t>【Naka in Ibaraki】</a:t>
                </a:r>
                <a:endParaRPr kumimoji="0" lang="ja-JP" altLang="ja-JP" sz="1200">
                  <a:solidFill>
                    <a:srgbClr val="663300"/>
                  </a:solidFill>
                  <a:latin typeface="HGPｺﾞｼｯｸE" panose="020B0900000000000000" pitchFamily="50" charset="-128"/>
                  <a:ea typeface="HGPｺﾞｼｯｸE" panose="020B0900000000000000" pitchFamily="50" charset="-128"/>
                </a:endParaRPr>
              </a:p>
              <a:p>
                <a:pPr eaLnBrk="1" hangingPunct="1">
                  <a:spcBef>
                    <a:spcPct val="0"/>
                  </a:spcBef>
                  <a:buFontTx/>
                  <a:buNone/>
                </a:pPr>
                <a:endParaRPr kumimoji="0" lang="ja-JP" altLang="ja-JP" sz="1200">
                  <a:solidFill>
                    <a:srgbClr val="663300"/>
                  </a:solidFill>
                  <a:latin typeface="HGPｺﾞｼｯｸE" panose="020B0900000000000000" pitchFamily="50" charset="-128"/>
                  <a:ea typeface="HGPｺﾞｼｯｸE" panose="020B0900000000000000" pitchFamily="50" charset="-128"/>
                </a:endParaRPr>
              </a:p>
            </p:txBody>
          </p:sp>
          <p:pic>
            <p:nvPicPr>
              <p:cNvPr id="15" name="Picture 137" descr="jt60sa">
                <a:extLst>
                  <a:ext uri="{FF2B5EF4-FFF2-40B4-BE49-F238E27FC236}">
                    <a16:creationId xmlns:a16="http://schemas.microsoft.com/office/drawing/2014/main" id="{63F26DA3-7AA4-B048-9A51-7AA1CFAF07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3602" y="4470595"/>
                <a:ext cx="1473200"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43">
                <a:extLst>
                  <a:ext uri="{FF2B5EF4-FFF2-40B4-BE49-F238E27FC236}">
                    <a16:creationId xmlns:a16="http://schemas.microsoft.com/office/drawing/2014/main" id="{F7D93F7B-EB5F-5940-BB64-205CF710EFEA}"/>
                  </a:ext>
                </a:extLst>
              </p:cNvPr>
              <p:cNvSpPr>
                <a:spLocks noChangeArrowheads="1"/>
              </p:cNvSpPr>
              <p:nvPr/>
            </p:nvSpPr>
            <p:spPr bwMode="auto">
              <a:xfrm>
                <a:off x="7094965" y="5776344"/>
                <a:ext cx="17335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79" tIns="43640" rIns="87279" bIns="4364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1200" dirty="0">
                    <a:solidFill>
                      <a:srgbClr val="663300"/>
                    </a:solidFill>
                    <a:latin typeface="HGPｺﾞｼｯｸE" panose="020B0900000000000000" pitchFamily="50" charset="-128"/>
                    <a:ea typeface="HGPｺﾞｼｯｸE" panose="020B0900000000000000" pitchFamily="50" charset="-128"/>
                  </a:rPr>
                  <a:t>【</a:t>
                </a:r>
                <a:r>
                  <a:rPr lang="en-US" altLang="ja-JP" sz="1200" dirty="0" err="1">
                    <a:solidFill>
                      <a:srgbClr val="663300"/>
                    </a:solidFill>
                    <a:latin typeface="HGPｺﾞｼｯｸE" panose="020B0900000000000000" pitchFamily="50" charset="-128"/>
                    <a:ea typeface="HGPｺﾞｼｯｸE" panose="020B0900000000000000" pitchFamily="50" charset="-128"/>
                  </a:rPr>
                  <a:t>Rokkasho</a:t>
                </a:r>
                <a:r>
                  <a:rPr lang="en-US" altLang="ja-JP" sz="1200" dirty="0">
                    <a:solidFill>
                      <a:srgbClr val="663300"/>
                    </a:solidFill>
                    <a:latin typeface="HGPｺﾞｼｯｸE" panose="020B0900000000000000" pitchFamily="50" charset="-128"/>
                    <a:ea typeface="HGPｺﾞｼｯｸE" panose="020B0900000000000000" pitchFamily="50" charset="-128"/>
                  </a:rPr>
                  <a:t> in Aomori】</a:t>
                </a:r>
              </a:p>
            </p:txBody>
          </p:sp>
          <p:sp>
            <p:nvSpPr>
              <p:cNvPr id="17" name="Rectangle 41">
                <a:extLst>
                  <a:ext uri="{FF2B5EF4-FFF2-40B4-BE49-F238E27FC236}">
                    <a16:creationId xmlns:a16="http://schemas.microsoft.com/office/drawing/2014/main" id="{AE6E63C4-D069-6643-A957-1F4509940926}"/>
                  </a:ext>
                </a:extLst>
              </p:cNvPr>
              <p:cNvSpPr>
                <a:spLocks noChangeArrowheads="1"/>
              </p:cNvSpPr>
              <p:nvPr/>
            </p:nvSpPr>
            <p:spPr bwMode="auto">
              <a:xfrm>
                <a:off x="4832963" y="5611885"/>
                <a:ext cx="14636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79" tIns="43640" rIns="87279" bIns="4364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85000"/>
                  </a:lnSpc>
                  <a:spcBef>
                    <a:spcPct val="0"/>
                  </a:spcBef>
                  <a:buFontTx/>
                  <a:buNone/>
                </a:pPr>
                <a:r>
                  <a:rPr lang="en-US" altLang="ja-JP" sz="1200" b="1" dirty="0">
                    <a:solidFill>
                      <a:schemeClr val="accent2"/>
                    </a:solidFill>
                    <a:latin typeface="Arial" panose="020B0604020202020204" pitchFamily="34" charset="0"/>
                    <a:ea typeface="HGPｺﾞｼｯｸE" panose="020B0900000000000000" pitchFamily="50" charset="-128"/>
                    <a:cs typeface="Arial" panose="020B0604020202020204" pitchFamily="34" charset="0"/>
                  </a:rPr>
                  <a:t>JT-60SA project</a:t>
                </a:r>
                <a:endParaRPr lang="ja-JP" altLang="en-US" sz="1200" b="1">
                  <a:solidFill>
                    <a:schemeClr val="accent2"/>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18" name="Titre 1">
                <a:extLst>
                  <a:ext uri="{FF2B5EF4-FFF2-40B4-BE49-F238E27FC236}">
                    <a16:creationId xmlns:a16="http://schemas.microsoft.com/office/drawing/2014/main" id="{4935304E-3143-DC49-BF97-AB3AA06EF03B}"/>
                  </a:ext>
                </a:extLst>
              </p:cNvPr>
              <p:cNvSpPr>
                <a:spLocks noChangeArrowheads="1"/>
              </p:cNvSpPr>
              <p:nvPr/>
            </p:nvSpPr>
            <p:spPr bwMode="auto">
              <a:xfrm>
                <a:off x="6483778" y="5509521"/>
                <a:ext cx="144462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879475">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879475">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879475">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879475">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879475">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879475"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879475"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879475"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879475"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GB" altLang="ja-JP" sz="1200" b="1" dirty="0">
                    <a:solidFill>
                      <a:srgbClr val="0000CC"/>
                    </a:solidFill>
                    <a:latin typeface="Arial" panose="020B0604020202020204" pitchFamily="34" charset="0"/>
                    <a:ea typeface="HGPｺﾞｼｯｸE" panose="020B0900000000000000" pitchFamily="50" charset="-128"/>
                    <a:cs typeface="Arial" panose="020B0604020202020204" pitchFamily="34" charset="0"/>
                  </a:rPr>
                  <a:t>IFERC project</a:t>
                </a:r>
              </a:p>
            </p:txBody>
          </p:sp>
          <p:sp>
            <p:nvSpPr>
              <p:cNvPr id="19" name="正方形/長方形 3">
                <a:extLst>
                  <a:ext uri="{FF2B5EF4-FFF2-40B4-BE49-F238E27FC236}">
                    <a16:creationId xmlns:a16="http://schemas.microsoft.com/office/drawing/2014/main" id="{8D2EC169-2E1E-CB49-BAA5-6F219AB84C21}"/>
                  </a:ext>
                </a:extLst>
              </p:cNvPr>
              <p:cNvSpPr>
                <a:spLocks noChangeArrowheads="1"/>
              </p:cNvSpPr>
              <p:nvPr/>
            </p:nvSpPr>
            <p:spPr bwMode="auto">
              <a:xfrm>
                <a:off x="7567402" y="5534860"/>
                <a:ext cx="2149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altLang="ja-JP" sz="1200" b="1" dirty="0">
                    <a:solidFill>
                      <a:srgbClr val="0000CC"/>
                    </a:solidFill>
                    <a:latin typeface="Arial" panose="020B0604020202020204" pitchFamily="34" charset="0"/>
                    <a:ea typeface="HGPｺﾞｼｯｸE" panose="020B0900000000000000" pitchFamily="50" charset="-128"/>
                    <a:cs typeface="Arial" panose="020B0604020202020204" pitchFamily="34" charset="0"/>
                  </a:rPr>
                  <a:t>IFMIF/EVEDA project</a:t>
                </a:r>
                <a:endParaRPr lang="ja-JP" altLang="en-US" sz="1200" b="1">
                  <a:solidFill>
                    <a:srgbClr val="0000CC"/>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20" name="Text Box 36">
                <a:extLst>
                  <a:ext uri="{FF2B5EF4-FFF2-40B4-BE49-F238E27FC236}">
                    <a16:creationId xmlns:a16="http://schemas.microsoft.com/office/drawing/2014/main" id="{02401CCF-85BF-9547-9643-7A25B3442DF8}"/>
                  </a:ext>
                </a:extLst>
              </p:cNvPr>
              <p:cNvSpPr txBox="1">
                <a:spLocks noChangeArrowheads="1"/>
              </p:cNvSpPr>
              <p:nvPr/>
            </p:nvSpPr>
            <p:spPr bwMode="auto">
              <a:xfrm>
                <a:off x="5100241" y="4090362"/>
                <a:ext cx="2311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kumimoji="0" lang="en-US" altLang="ja-JP" sz="1800" dirty="0">
                    <a:solidFill>
                      <a:srgbClr val="0000CC"/>
                    </a:solidFill>
                    <a:latin typeface="HGPｺﾞｼｯｸE" panose="020B0900000000000000" pitchFamily="50" charset="-128"/>
                    <a:ea typeface="HGPｺﾞｼｯｸE" panose="020B0900000000000000" pitchFamily="50" charset="-128"/>
                  </a:rPr>
                  <a:t>Support ITER</a:t>
                </a:r>
                <a:endParaRPr kumimoji="0" lang="ja-JP" altLang="en-US" sz="1800">
                  <a:solidFill>
                    <a:srgbClr val="0000CC"/>
                  </a:solidFill>
                  <a:latin typeface="HGPｺﾞｼｯｸE" panose="020B0900000000000000" pitchFamily="50" charset="-128"/>
                  <a:ea typeface="HGPｺﾞｼｯｸE" panose="020B0900000000000000" pitchFamily="50" charset="-128"/>
                </a:endParaRPr>
              </a:p>
            </p:txBody>
          </p:sp>
          <p:grpSp>
            <p:nvGrpSpPr>
              <p:cNvPr id="21" name="グループ化 7">
                <a:extLst>
                  <a:ext uri="{FF2B5EF4-FFF2-40B4-BE49-F238E27FC236}">
                    <a16:creationId xmlns:a16="http://schemas.microsoft.com/office/drawing/2014/main" id="{ED844EB9-184B-E94C-A63F-903C17B23967}"/>
                  </a:ext>
                </a:extLst>
              </p:cNvPr>
              <p:cNvGrpSpPr>
                <a:grpSpLocks/>
              </p:cNvGrpSpPr>
              <p:nvPr/>
            </p:nvGrpSpPr>
            <p:grpSpPr bwMode="auto">
              <a:xfrm>
                <a:off x="6605252" y="4554032"/>
                <a:ext cx="1073150" cy="896937"/>
                <a:chOff x="7381565" y="5144735"/>
                <a:chExt cx="1072627" cy="897777"/>
              </a:xfrm>
            </p:grpSpPr>
            <p:pic>
              <p:nvPicPr>
                <p:cNvPr id="26" name="Picture 22" descr="Z:\@BA\@六ヶ所BA\H24年度\所管事項説明（文科省）\図5s.jpg">
                  <a:extLst>
                    <a:ext uri="{FF2B5EF4-FFF2-40B4-BE49-F238E27FC236}">
                      <a16:creationId xmlns:a16="http://schemas.microsoft.com/office/drawing/2014/main" id="{986B8C71-A8A3-2C4C-9953-22A16408BC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1565" y="5640425"/>
                  <a:ext cx="560417" cy="40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41">
                  <a:extLst>
                    <a:ext uri="{FF2B5EF4-FFF2-40B4-BE49-F238E27FC236}">
                      <a16:creationId xmlns:a16="http://schemas.microsoft.com/office/drawing/2014/main" id="{50812BDB-3E6A-B944-BC55-19292997851A}"/>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3072" y="5640425"/>
                  <a:ext cx="551120" cy="40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9">
                  <a:extLst>
                    <a:ext uri="{FF2B5EF4-FFF2-40B4-BE49-F238E27FC236}">
                      <a16:creationId xmlns:a16="http://schemas.microsoft.com/office/drawing/2014/main" id="{44121048-2A24-F244-9E69-7DA1A4A395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02798" y="5144735"/>
                  <a:ext cx="600547" cy="495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3" name="Picture 207" descr="EU1">
                <a:extLst>
                  <a:ext uri="{FF2B5EF4-FFF2-40B4-BE49-F238E27FC236}">
                    <a16:creationId xmlns:a16="http://schemas.microsoft.com/office/drawing/2014/main" id="{D741423A-0980-5A46-A559-6A2C46C7F0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0190" y="6070218"/>
                <a:ext cx="333375" cy="225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 name="Picture 208" descr="JA">
                <a:extLst>
                  <a:ext uri="{FF2B5EF4-FFF2-40B4-BE49-F238E27FC236}">
                    <a16:creationId xmlns:a16="http://schemas.microsoft.com/office/drawing/2014/main" id="{1BECC921-24BE-274D-8F44-60AB0FF8957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40777" y="6072568"/>
                <a:ext cx="346075"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36">
                <a:extLst>
                  <a:ext uri="{FF2B5EF4-FFF2-40B4-BE49-F238E27FC236}">
                    <a16:creationId xmlns:a16="http://schemas.microsoft.com/office/drawing/2014/main" id="{AD467B0F-219A-CC42-B772-3EB1ECE0F750}"/>
                  </a:ext>
                </a:extLst>
              </p:cNvPr>
              <p:cNvSpPr txBox="1">
                <a:spLocks noChangeArrowheads="1"/>
              </p:cNvSpPr>
              <p:nvPr/>
            </p:nvSpPr>
            <p:spPr bwMode="auto">
              <a:xfrm>
                <a:off x="7705614" y="4110635"/>
                <a:ext cx="1949904"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defRPr/>
                </a:pPr>
                <a:r>
                  <a:rPr kumimoji="0" lang="en-US" altLang="ja-JP" sz="1800" dirty="0">
                    <a:solidFill>
                      <a:schemeClr val="accent6">
                        <a:lumMod val="50000"/>
                      </a:schemeClr>
                    </a:solidFill>
                    <a:latin typeface="HGPｺﾞｼｯｸE" pitchFamily="50" charset="-128"/>
                    <a:ea typeface="HGPｺﾞｼｯｸE" pitchFamily="50" charset="-128"/>
                  </a:rPr>
                  <a:t>Complement ITER</a:t>
                </a:r>
                <a:endParaRPr kumimoji="0" lang="ja-JP" altLang="en-US" sz="1800" dirty="0">
                  <a:solidFill>
                    <a:schemeClr val="accent6">
                      <a:lumMod val="50000"/>
                    </a:schemeClr>
                  </a:solidFill>
                  <a:latin typeface="HGPｺﾞｼｯｸE" pitchFamily="50" charset="-128"/>
                  <a:ea typeface="HGPｺﾞｼｯｸE" pitchFamily="50" charset="-128"/>
                </a:endParaRPr>
              </a:p>
            </p:txBody>
          </p:sp>
        </p:grpSp>
      </p:grpSp>
      <p:sp>
        <p:nvSpPr>
          <p:cNvPr id="5" name="CuadroTexto 5">
            <a:extLst>
              <a:ext uri="{FF2B5EF4-FFF2-40B4-BE49-F238E27FC236}">
                <a16:creationId xmlns:a16="http://schemas.microsoft.com/office/drawing/2014/main" id="{065C69B8-0769-8E42-AFBF-CB93F6071430}"/>
              </a:ext>
            </a:extLst>
          </p:cNvPr>
          <p:cNvSpPr txBox="1"/>
          <p:nvPr/>
        </p:nvSpPr>
        <p:spPr>
          <a:xfrm>
            <a:off x="1631504" y="0"/>
            <a:ext cx="8928992" cy="586593"/>
          </a:xfrm>
          <a:prstGeom prst="rect">
            <a:avLst/>
          </a:prstGeom>
          <a:noFill/>
          <a:effectLst/>
        </p:spPr>
        <p:txBody>
          <a:bodyPr wrap="square" lIns="90000" tIns="72000" rIns="90000" bIns="0" rtlCol="0" anchor="ctr" anchorCtr="1">
            <a:normAutofit fontScale="77500" lnSpcReduction="20000"/>
          </a:bodyPr>
          <a:lstStyle/>
          <a:p>
            <a:r>
              <a:rPr lang="en-US" sz="5333" b="1" dirty="0">
                <a:solidFill>
                  <a:srgbClr val="0070C0"/>
                </a:solidFill>
                <a:ea typeface="Gill Sans Nova Book" panose="020B0502020204020203" pitchFamily="34" charset="-128"/>
                <a:cs typeface="Gill Sans Nova Book" panose="020B0502020204020203" pitchFamily="34" charset="-128"/>
              </a:rPr>
              <a:t>Broader Approach</a:t>
            </a:r>
            <a:endParaRPr lang="es-ES" sz="5333" b="1" dirty="0">
              <a:solidFill>
                <a:srgbClr val="0070C0"/>
              </a:solidFill>
              <a:ea typeface="Gill Sans Nova Book" panose="020B0502020204020203" pitchFamily="34" charset="-128"/>
              <a:cs typeface="Gill Sans Nova Book" panose="020B0502020204020203" pitchFamily="34" charset="-128"/>
            </a:endParaRPr>
          </a:p>
        </p:txBody>
      </p:sp>
      <p:sp>
        <p:nvSpPr>
          <p:cNvPr id="2" name="Date Placeholder 1">
            <a:extLst>
              <a:ext uri="{FF2B5EF4-FFF2-40B4-BE49-F238E27FC236}">
                <a16:creationId xmlns:a16="http://schemas.microsoft.com/office/drawing/2014/main" id="{CEC317E4-2540-C743-9341-88E38A7EE860}"/>
              </a:ext>
            </a:extLst>
          </p:cNvPr>
          <p:cNvSpPr>
            <a:spLocks noGrp="1"/>
          </p:cNvSpPr>
          <p:nvPr>
            <p:ph type="dt" sz="half" idx="10"/>
          </p:nvPr>
        </p:nvSpPr>
        <p:spPr/>
        <p:txBody>
          <a:bodyPr/>
          <a:lstStyle/>
          <a:p>
            <a:r>
              <a:rPr lang="en-US"/>
              <a:t>11/11/2019</a:t>
            </a:r>
            <a:endParaRPr lang="en-US" dirty="0"/>
          </a:p>
        </p:txBody>
      </p:sp>
      <p:sp>
        <p:nvSpPr>
          <p:cNvPr id="3" name="Footer Placeholder 2">
            <a:extLst>
              <a:ext uri="{FF2B5EF4-FFF2-40B4-BE49-F238E27FC236}">
                <a16:creationId xmlns:a16="http://schemas.microsoft.com/office/drawing/2014/main" id="{3886CEB1-EC5D-8A43-9379-7A1E2556074B}"/>
              </a:ext>
            </a:extLst>
          </p:cNvPr>
          <p:cNvSpPr>
            <a:spLocks noGrp="1"/>
          </p:cNvSpPr>
          <p:nvPr>
            <p:ph type="ftr" sz="quarter" idx="11"/>
          </p:nvPr>
        </p:nvSpPr>
        <p:spPr/>
        <p:txBody>
          <a:bodyPr/>
          <a:lstStyle/>
          <a:p>
            <a:r>
              <a:rPr lang="en-US"/>
              <a:t>LIPAc ARW2019</a:t>
            </a:r>
            <a:endParaRPr lang="en-US" dirty="0"/>
          </a:p>
        </p:txBody>
      </p:sp>
      <p:sp>
        <p:nvSpPr>
          <p:cNvPr id="8" name="CuadroTexto 4">
            <a:extLst>
              <a:ext uri="{FF2B5EF4-FFF2-40B4-BE49-F238E27FC236}">
                <a16:creationId xmlns:a16="http://schemas.microsoft.com/office/drawing/2014/main" id="{38775EEF-206F-7845-81A4-5868259A3713}"/>
              </a:ext>
            </a:extLst>
          </p:cNvPr>
          <p:cNvSpPr txBox="1"/>
          <p:nvPr/>
        </p:nvSpPr>
        <p:spPr>
          <a:xfrm>
            <a:off x="151912" y="734813"/>
            <a:ext cx="4359991" cy="646331"/>
          </a:xfrm>
          <a:prstGeom prst="rect">
            <a:avLst/>
          </a:prstGeom>
          <a:noFill/>
        </p:spPr>
        <p:txBody>
          <a:bodyPr wrap="square" rtlCol="0" anchor="ctr">
            <a:spAutoFit/>
          </a:bodyPr>
          <a:lstStyle/>
          <a:p>
            <a:pPr algn="ctr"/>
            <a:r>
              <a:rPr lang="en-US" sz="3600" dirty="0">
                <a:solidFill>
                  <a:srgbClr val="002060"/>
                </a:solidFill>
                <a:ea typeface="Gill Sans Nova Book" panose="020B0502020204020203" pitchFamily="34" charset="-128"/>
                <a:cs typeface="Gill Sans Nova Book" panose="020B0502020204020203" pitchFamily="34" charset="-128"/>
              </a:rPr>
              <a:t>Broader Approach</a:t>
            </a:r>
            <a:endParaRPr lang="es-ES" sz="3600" dirty="0">
              <a:solidFill>
                <a:srgbClr val="002060"/>
              </a:solidFill>
              <a:ea typeface="Gill Sans Nova Book" panose="020B0502020204020203" pitchFamily="34" charset="-128"/>
              <a:cs typeface="Gill Sans Nova Book" panose="020B0502020204020203" pitchFamily="34" charset="-128"/>
            </a:endParaRPr>
          </a:p>
        </p:txBody>
      </p:sp>
      <p:sp>
        <p:nvSpPr>
          <p:cNvPr id="29" name="Text Box 36">
            <a:extLst>
              <a:ext uri="{FF2B5EF4-FFF2-40B4-BE49-F238E27FC236}">
                <a16:creationId xmlns:a16="http://schemas.microsoft.com/office/drawing/2014/main" id="{F1E60704-DB8E-A049-97DB-92309E1A78A1}"/>
              </a:ext>
            </a:extLst>
          </p:cNvPr>
          <p:cNvSpPr txBox="1">
            <a:spLocks noChangeArrowheads="1"/>
          </p:cNvSpPr>
          <p:nvPr/>
        </p:nvSpPr>
        <p:spPr bwMode="auto">
          <a:xfrm>
            <a:off x="1631504" y="4365104"/>
            <a:ext cx="1594339" cy="54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600">
                <a:solidFill>
                  <a:schemeClr val="tx1"/>
                </a:solidFill>
                <a:latin typeface="Symbol" charset="0"/>
                <a:ea typeface="ＭＳ Ｐゴシック" charset="0"/>
                <a:cs typeface="ＭＳ Ｐゴシック" charset="0"/>
              </a:defRPr>
            </a:lvl1pPr>
            <a:lvl2pPr marL="37931725" indent="-37474525">
              <a:defRPr kumimoji="1" sz="1600">
                <a:solidFill>
                  <a:schemeClr val="tx1"/>
                </a:solidFill>
                <a:latin typeface="Symbol" charset="0"/>
                <a:ea typeface="ＭＳ Ｐゴシック" charset="0"/>
              </a:defRPr>
            </a:lvl2pPr>
            <a:lvl3pPr>
              <a:defRPr kumimoji="1" sz="1600">
                <a:solidFill>
                  <a:schemeClr val="tx1"/>
                </a:solidFill>
                <a:latin typeface="Symbol" charset="0"/>
                <a:ea typeface="ＭＳ Ｐゴシック" charset="0"/>
              </a:defRPr>
            </a:lvl3pPr>
            <a:lvl4pPr>
              <a:defRPr kumimoji="1" sz="1600">
                <a:solidFill>
                  <a:schemeClr val="tx1"/>
                </a:solidFill>
                <a:latin typeface="Symbol" charset="0"/>
                <a:ea typeface="ＭＳ Ｐゴシック" charset="0"/>
              </a:defRPr>
            </a:lvl4pPr>
            <a:lvl5pPr>
              <a:defRPr kumimoji="1" sz="1600">
                <a:solidFill>
                  <a:schemeClr val="tx1"/>
                </a:solidFill>
                <a:latin typeface="Symbol" charset="0"/>
                <a:ea typeface="ＭＳ Ｐゴシック" charset="0"/>
              </a:defRPr>
            </a:lvl5pPr>
            <a:lvl6pPr marL="457200" fontAlgn="base">
              <a:spcBef>
                <a:spcPct val="0"/>
              </a:spcBef>
              <a:spcAft>
                <a:spcPct val="0"/>
              </a:spcAft>
              <a:defRPr kumimoji="1" sz="1600">
                <a:solidFill>
                  <a:schemeClr val="tx1"/>
                </a:solidFill>
                <a:latin typeface="Symbol" charset="0"/>
                <a:ea typeface="ＭＳ Ｐゴシック" charset="0"/>
              </a:defRPr>
            </a:lvl6pPr>
            <a:lvl7pPr marL="914400" fontAlgn="base">
              <a:spcBef>
                <a:spcPct val="0"/>
              </a:spcBef>
              <a:spcAft>
                <a:spcPct val="0"/>
              </a:spcAft>
              <a:defRPr kumimoji="1" sz="1600">
                <a:solidFill>
                  <a:schemeClr val="tx1"/>
                </a:solidFill>
                <a:latin typeface="Symbol" charset="0"/>
                <a:ea typeface="ＭＳ Ｐゴシック" charset="0"/>
              </a:defRPr>
            </a:lvl7pPr>
            <a:lvl8pPr marL="1371600" fontAlgn="base">
              <a:spcBef>
                <a:spcPct val="0"/>
              </a:spcBef>
              <a:spcAft>
                <a:spcPct val="0"/>
              </a:spcAft>
              <a:defRPr kumimoji="1" sz="1600">
                <a:solidFill>
                  <a:schemeClr val="tx1"/>
                </a:solidFill>
                <a:latin typeface="Symbol" charset="0"/>
                <a:ea typeface="ＭＳ Ｐゴシック" charset="0"/>
              </a:defRPr>
            </a:lvl8pPr>
            <a:lvl9pPr marL="1828800" fontAlgn="base">
              <a:spcBef>
                <a:spcPct val="0"/>
              </a:spcBef>
              <a:spcAft>
                <a:spcPct val="0"/>
              </a:spcAft>
              <a:defRPr kumimoji="1" sz="1600">
                <a:solidFill>
                  <a:schemeClr val="tx1"/>
                </a:solidFill>
                <a:latin typeface="Symbol" charset="0"/>
                <a:ea typeface="ＭＳ Ｐゴシック" charset="0"/>
              </a:defRPr>
            </a:lvl9pPr>
          </a:lstStyle>
          <a:p>
            <a:pPr algn="ctr"/>
            <a:r>
              <a:rPr kumimoji="0" lang="en-US" altLang="ja-JP" sz="1477" dirty="0">
                <a:solidFill>
                  <a:srgbClr val="000090"/>
                </a:solidFill>
                <a:latin typeface="Arial Black" panose="020B0A04020102020204" pitchFamily="34" charset="0"/>
                <a:ea typeface="+mn-ea"/>
                <a:cs typeface="ＤＦＰ太丸ゴシック体"/>
              </a:rPr>
              <a:t>JA-EU Collaboration</a:t>
            </a:r>
            <a:endParaRPr kumimoji="0" lang="ja-JP" altLang="en-US" sz="1108" dirty="0">
              <a:solidFill>
                <a:srgbClr val="000090"/>
              </a:solidFill>
              <a:latin typeface="Arial Black" panose="020B0A04020102020204" pitchFamily="34" charset="0"/>
              <a:ea typeface="+mn-ea"/>
              <a:cs typeface="ＤＦＰ太丸ゴシック体"/>
            </a:endParaRPr>
          </a:p>
        </p:txBody>
      </p:sp>
      <p:pic>
        <p:nvPicPr>
          <p:cNvPr id="30" name="図 207">
            <a:extLst>
              <a:ext uri="{FF2B5EF4-FFF2-40B4-BE49-F238E27FC236}">
                <a16:creationId xmlns:a16="http://schemas.microsoft.com/office/drawing/2014/main" id="{3CD088B4-FF12-6541-8B5D-8658D1F1342F}"/>
              </a:ext>
            </a:extLst>
          </p:cNvPr>
          <p:cNvPicPr>
            <a:picLocks noChangeAspect="1"/>
          </p:cNvPicPr>
          <p:nvPr/>
        </p:nvPicPr>
        <p:blipFill>
          <a:blip r:embed="rId9"/>
          <a:stretch>
            <a:fillRect/>
          </a:stretch>
        </p:blipFill>
        <p:spPr>
          <a:xfrm>
            <a:off x="1932023" y="4877157"/>
            <a:ext cx="1055338" cy="890441"/>
          </a:xfrm>
          <a:prstGeom prst="rect">
            <a:avLst/>
          </a:prstGeom>
        </p:spPr>
      </p:pic>
      <p:sp>
        <p:nvSpPr>
          <p:cNvPr id="31" name="Text Box 34">
            <a:extLst>
              <a:ext uri="{FF2B5EF4-FFF2-40B4-BE49-F238E27FC236}">
                <a16:creationId xmlns:a16="http://schemas.microsoft.com/office/drawing/2014/main" id="{9147DC3B-CC86-0849-9653-BDC7C765070D}"/>
              </a:ext>
            </a:extLst>
          </p:cNvPr>
          <p:cNvSpPr txBox="1">
            <a:spLocks noChangeArrowheads="1"/>
          </p:cNvSpPr>
          <p:nvPr/>
        </p:nvSpPr>
        <p:spPr bwMode="auto">
          <a:xfrm>
            <a:off x="1976286" y="5684170"/>
            <a:ext cx="1165277" cy="280190"/>
          </a:xfrm>
          <a:prstGeom prst="rect">
            <a:avLst/>
          </a:prstGeom>
          <a:noFill/>
          <a:ln w="9525">
            <a:noFill/>
            <a:miter lim="800000"/>
            <a:headEnd/>
            <a:tailEnd/>
          </a:ln>
        </p:spPr>
        <p:txBody>
          <a:bodyPr wrap="square" lIns="80565" tIns="40283" rIns="80565" bIns="40283">
            <a:spAutoFit/>
          </a:bodyPr>
          <a:lstStyle>
            <a:lvl1pPr>
              <a:defRPr kumimoji="1" sz="1600">
                <a:solidFill>
                  <a:schemeClr val="tx1"/>
                </a:solidFill>
                <a:latin typeface="Symbol" charset="0"/>
                <a:ea typeface="ＭＳ Ｐゴシック" charset="0"/>
                <a:cs typeface="ＭＳ Ｐゴシック" charset="0"/>
              </a:defRPr>
            </a:lvl1pPr>
            <a:lvl2pPr marL="37931725" indent="-37474525">
              <a:defRPr kumimoji="1" sz="1600">
                <a:solidFill>
                  <a:schemeClr val="tx1"/>
                </a:solidFill>
                <a:latin typeface="Symbol" charset="0"/>
                <a:ea typeface="ＭＳ Ｐゴシック" charset="0"/>
              </a:defRPr>
            </a:lvl2pPr>
            <a:lvl3pPr>
              <a:defRPr kumimoji="1" sz="1600">
                <a:solidFill>
                  <a:schemeClr val="tx1"/>
                </a:solidFill>
                <a:latin typeface="Symbol" charset="0"/>
                <a:ea typeface="ＭＳ Ｐゴシック" charset="0"/>
              </a:defRPr>
            </a:lvl3pPr>
            <a:lvl4pPr>
              <a:defRPr kumimoji="1" sz="1600">
                <a:solidFill>
                  <a:schemeClr val="tx1"/>
                </a:solidFill>
                <a:latin typeface="Symbol" charset="0"/>
                <a:ea typeface="ＭＳ Ｐゴシック" charset="0"/>
              </a:defRPr>
            </a:lvl4pPr>
            <a:lvl5pPr>
              <a:defRPr kumimoji="1" sz="1600">
                <a:solidFill>
                  <a:schemeClr val="tx1"/>
                </a:solidFill>
                <a:latin typeface="Symbol" charset="0"/>
                <a:ea typeface="ＭＳ Ｐゴシック" charset="0"/>
              </a:defRPr>
            </a:lvl5pPr>
            <a:lvl6pPr marL="457200" fontAlgn="base">
              <a:spcBef>
                <a:spcPct val="0"/>
              </a:spcBef>
              <a:spcAft>
                <a:spcPct val="0"/>
              </a:spcAft>
              <a:defRPr kumimoji="1" sz="1600">
                <a:solidFill>
                  <a:schemeClr val="tx1"/>
                </a:solidFill>
                <a:latin typeface="Symbol" charset="0"/>
                <a:ea typeface="ＭＳ Ｐゴシック" charset="0"/>
              </a:defRPr>
            </a:lvl6pPr>
            <a:lvl7pPr marL="914400" fontAlgn="base">
              <a:spcBef>
                <a:spcPct val="0"/>
              </a:spcBef>
              <a:spcAft>
                <a:spcPct val="0"/>
              </a:spcAft>
              <a:defRPr kumimoji="1" sz="1600">
                <a:solidFill>
                  <a:schemeClr val="tx1"/>
                </a:solidFill>
                <a:latin typeface="Symbol" charset="0"/>
                <a:ea typeface="ＭＳ Ｐゴシック" charset="0"/>
              </a:defRPr>
            </a:lvl7pPr>
            <a:lvl8pPr marL="1371600" fontAlgn="base">
              <a:spcBef>
                <a:spcPct val="0"/>
              </a:spcBef>
              <a:spcAft>
                <a:spcPct val="0"/>
              </a:spcAft>
              <a:defRPr kumimoji="1" sz="1600">
                <a:solidFill>
                  <a:schemeClr val="tx1"/>
                </a:solidFill>
                <a:latin typeface="Symbol" charset="0"/>
                <a:ea typeface="ＭＳ Ｐゴシック" charset="0"/>
              </a:defRPr>
            </a:lvl8pPr>
            <a:lvl9pPr marL="1828800" fontAlgn="base">
              <a:spcBef>
                <a:spcPct val="0"/>
              </a:spcBef>
              <a:spcAft>
                <a:spcPct val="0"/>
              </a:spcAft>
              <a:defRPr kumimoji="1" sz="1600">
                <a:solidFill>
                  <a:schemeClr val="tx1"/>
                </a:solidFill>
                <a:latin typeface="Symbol" charset="0"/>
                <a:ea typeface="ＭＳ Ｐゴシック" charset="0"/>
              </a:defRPr>
            </a:lvl9pPr>
          </a:lstStyle>
          <a:p>
            <a:r>
              <a:rPr kumimoji="0" lang="en-US" altLang="ja-JP" sz="1292" b="1" dirty="0">
                <a:solidFill>
                  <a:srgbClr val="FF0000"/>
                </a:solidFill>
                <a:effectLst>
                  <a:outerShdw blurRad="38100" dist="38100" dir="2700000" algn="tl">
                    <a:srgbClr val="DDDDDD"/>
                  </a:outerShdw>
                </a:effectLst>
                <a:latin typeface="Arial Black" panose="020B0A04020102020204" pitchFamily="34" charset="0"/>
                <a:ea typeface="+mn-ea"/>
                <a:cs typeface="ＤＦＰ太丸ゴシック体"/>
              </a:rPr>
              <a:t>In Japan</a:t>
            </a:r>
            <a:endParaRPr kumimoji="0" lang="ja-JP" altLang="en-US" sz="1292" b="1" dirty="0">
              <a:solidFill>
                <a:srgbClr val="FF0000"/>
              </a:solidFill>
              <a:effectLst>
                <a:outerShdw blurRad="38100" dist="38100" dir="2700000" algn="tl">
                  <a:srgbClr val="DDDDDD"/>
                </a:outerShdw>
              </a:effectLst>
              <a:latin typeface="Arial Black" panose="020B0A04020102020204" pitchFamily="34" charset="0"/>
              <a:ea typeface="+mn-ea"/>
              <a:cs typeface="ＤＦＰ太丸ゴシック体"/>
            </a:endParaRPr>
          </a:p>
        </p:txBody>
      </p:sp>
      <p:sp>
        <p:nvSpPr>
          <p:cNvPr id="32" name="右矢印 4">
            <a:extLst>
              <a:ext uri="{FF2B5EF4-FFF2-40B4-BE49-F238E27FC236}">
                <a16:creationId xmlns:a16="http://schemas.microsoft.com/office/drawing/2014/main" id="{87ABA5FB-DBE3-104F-B8C7-99B15B714941}"/>
              </a:ext>
            </a:extLst>
          </p:cNvPr>
          <p:cNvSpPr/>
          <p:nvPr/>
        </p:nvSpPr>
        <p:spPr>
          <a:xfrm>
            <a:off x="3474997" y="5002667"/>
            <a:ext cx="820803" cy="4136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3" name="Group 32">
            <a:extLst>
              <a:ext uri="{FF2B5EF4-FFF2-40B4-BE49-F238E27FC236}">
                <a16:creationId xmlns:a16="http://schemas.microsoft.com/office/drawing/2014/main" id="{D3C28EC6-612C-F844-B2D7-31507BEA78AA}"/>
              </a:ext>
            </a:extLst>
          </p:cNvPr>
          <p:cNvGrpSpPr/>
          <p:nvPr/>
        </p:nvGrpSpPr>
        <p:grpSpPr>
          <a:xfrm>
            <a:off x="9480376" y="699191"/>
            <a:ext cx="2255105" cy="5776764"/>
            <a:chOff x="9480376" y="699191"/>
            <a:chExt cx="2255105" cy="5776764"/>
          </a:xfrm>
        </p:grpSpPr>
        <p:sp>
          <p:nvSpPr>
            <p:cNvPr id="34" name="Rectangle 5">
              <a:extLst>
                <a:ext uri="{FF2B5EF4-FFF2-40B4-BE49-F238E27FC236}">
                  <a16:creationId xmlns:a16="http://schemas.microsoft.com/office/drawing/2014/main" id="{A6BE5B5B-6F6E-C941-8B91-C676E982D80B}"/>
                </a:ext>
              </a:extLst>
            </p:cNvPr>
            <p:cNvSpPr>
              <a:spLocks noChangeArrowheads="1"/>
            </p:cNvSpPr>
            <p:nvPr/>
          </p:nvSpPr>
          <p:spPr bwMode="auto">
            <a:xfrm>
              <a:off x="9594454" y="699191"/>
              <a:ext cx="2036555" cy="5776764"/>
            </a:xfrm>
            <a:prstGeom prst="rect">
              <a:avLst/>
            </a:prstGeom>
            <a:solidFill>
              <a:srgbClr val="FF99CC">
                <a:alpha val="59999"/>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87279" tIns="43640" rIns="87279" bIns="43640"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HGPｺﾞｼｯｸE" panose="020B0900000000000000" pitchFamily="50" charset="-128"/>
                <a:ea typeface="HGPｺﾞｼｯｸE" panose="020B0900000000000000" pitchFamily="50" charset="-128"/>
              </a:endParaRPr>
            </a:p>
          </p:txBody>
        </p:sp>
        <p:sp>
          <p:nvSpPr>
            <p:cNvPr id="35" name="正方形/長方形 133">
              <a:extLst>
                <a:ext uri="{FF2B5EF4-FFF2-40B4-BE49-F238E27FC236}">
                  <a16:creationId xmlns:a16="http://schemas.microsoft.com/office/drawing/2014/main" id="{29CECBB7-D7E8-4A49-9D65-83C723B48EBF}"/>
                </a:ext>
              </a:extLst>
            </p:cNvPr>
            <p:cNvSpPr>
              <a:spLocks noChangeArrowheads="1"/>
            </p:cNvSpPr>
            <p:nvPr/>
          </p:nvSpPr>
          <p:spPr bwMode="auto">
            <a:xfrm>
              <a:off x="9723040" y="1683975"/>
              <a:ext cx="1779588" cy="2217738"/>
            </a:xfrm>
            <a:prstGeom prst="rect">
              <a:avLst/>
            </a:prstGeom>
            <a:gradFill rotWithShape="1">
              <a:gsLst>
                <a:gs pos="0">
                  <a:srgbClr val="A0F9FF"/>
                </a:gs>
                <a:gs pos="100000">
                  <a:srgbClr val="FFFFFF"/>
                </a:gs>
              </a:gsLst>
              <a:lin ang="16200000"/>
            </a:gradFill>
            <a:ln>
              <a:noFill/>
            </a:ln>
            <a:effectLst>
              <a:outerShdw blurRad="63500" dist="23000" dir="5400000" rotWithShape="0">
                <a:srgbClr val="000000">
                  <a:alpha val="34998"/>
                </a:srgbClr>
              </a:outerShdw>
            </a:effectLst>
          </p:spPr>
          <p:txBody>
            <a:bodyPr anchor="ctr"/>
            <a:lstStyle/>
            <a:p>
              <a:pPr eaLnBrk="1" fontAlgn="auto" hangingPunct="1">
                <a:spcBef>
                  <a:spcPts val="0"/>
                </a:spcBef>
                <a:spcAft>
                  <a:spcPts val="0"/>
                </a:spcAft>
                <a:defRPr/>
              </a:pPr>
              <a:endParaRPr lang="ja-JP" altLang="en-US" sz="2400">
                <a:solidFill>
                  <a:srgbClr val="FFFFFF"/>
                </a:solidFill>
                <a:latin typeface="HGPｺﾞｼｯｸE" panose="020B0900000000000000" pitchFamily="50" charset="-128"/>
                <a:ea typeface="HGPｺﾞｼｯｸE" panose="020B0900000000000000" pitchFamily="50" charset="-128"/>
                <a:cs typeface="ＭＳ Ｐゴシック"/>
              </a:endParaRPr>
            </a:p>
          </p:txBody>
        </p:sp>
        <p:sp>
          <p:nvSpPr>
            <p:cNvPr id="36" name="角丸四角形 147">
              <a:extLst>
                <a:ext uri="{FF2B5EF4-FFF2-40B4-BE49-F238E27FC236}">
                  <a16:creationId xmlns:a16="http://schemas.microsoft.com/office/drawing/2014/main" id="{B1F3CE96-0EAE-4C4B-A7B3-ABCF9201710E}"/>
                </a:ext>
              </a:extLst>
            </p:cNvPr>
            <p:cNvSpPr>
              <a:spLocks noChangeArrowheads="1"/>
            </p:cNvSpPr>
            <p:nvPr/>
          </p:nvSpPr>
          <p:spPr bwMode="auto">
            <a:xfrm>
              <a:off x="9868863" y="772296"/>
              <a:ext cx="1454377" cy="428626"/>
            </a:xfrm>
            <a:prstGeom prst="roundRect">
              <a:avLst>
                <a:gd name="adj" fmla="val 16667"/>
              </a:avLst>
            </a:prstGeom>
            <a:solidFill>
              <a:srgbClr val="CCECFF"/>
            </a:solidFill>
            <a:ln w="9525">
              <a:solidFill>
                <a:srgbClr val="000000"/>
              </a:solidFill>
              <a:round/>
              <a:headEnd/>
              <a:tailEnd/>
            </a:ln>
            <a:effectLst>
              <a:outerShdw blurRad="63500" dist="23000" dir="5400000" rotWithShape="0">
                <a:srgbClr val="000000">
                  <a:alpha val="34998"/>
                </a:srgbClr>
              </a:outerShdw>
            </a:effectLst>
          </p:spPr>
          <p:txBody>
            <a:bodyPr anchor="ctr"/>
            <a:lstStyle/>
            <a:p>
              <a:pPr eaLnBrk="1" fontAlgn="auto" hangingPunct="1">
                <a:spcBef>
                  <a:spcPts val="0"/>
                </a:spcBef>
                <a:spcAft>
                  <a:spcPts val="0"/>
                </a:spcAft>
                <a:defRPr/>
              </a:pPr>
              <a:endParaRPr lang="ja-JP" altLang="en-US" sz="2400">
                <a:solidFill>
                  <a:srgbClr val="000000"/>
                </a:solidFill>
                <a:latin typeface="HGPｺﾞｼｯｸE" panose="020B0900000000000000" pitchFamily="50" charset="-128"/>
                <a:ea typeface="HGPｺﾞｼｯｸE" panose="020B0900000000000000" pitchFamily="50" charset="-128"/>
                <a:cs typeface="ＭＳ Ｐゴシック"/>
              </a:endParaRPr>
            </a:p>
          </p:txBody>
        </p:sp>
        <p:sp>
          <p:nvSpPr>
            <p:cNvPr id="37" name="テキスト ボックス 63">
              <a:extLst>
                <a:ext uri="{FF2B5EF4-FFF2-40B4-BE49-F238E27FC236}">
                  <a16:creationId xmlns:a16="http://schemas.microsoft.com/office/drawing/2014/main" id="{88B541E7-C542-4449-BBEC-D4AEFFA46A35}"/>
                </a:ext>
              </a:extLst>
            </p:cNvPr>
            <p:cNvSpPr txBox="1">
              <a:spLocks noChangeArrowheads="1"/>
            </p:cNvSpPr>
            <p:nvPr/>
          </p:nvSpPr>
          <p:spPr bwMode="auto">
            <a:xfrm>
              <a:off x="10070475" y="773884"/>
              <a:ext cx="11064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defRPr/>
              </a:pPr>
              <a:r>
                <a:rPr lang="en-US" altLang="ja-JP" sz="2400" dirty="0">
                  <a:solidFill>
                    <a:srgbClr val="FF0066"/>
                  </a:solidFill>
                  <a:effectLst>
                    <a:outerShdw blurRad="38100" dist="38100" dir="2700000" algn="tl">
                      <a:srgbClr val="000000">
                        <a:alpha val="43137"/>
                      </a:srgbClr>
                    </a:outerShdw>
                  </a:effectLst>
                  <a:ea typeface="HGPｺﾞｼｯｸE" pitchFamily="50" charset="-128"/>
                  <a:cs typeface="Arial" panose="020B0604020202020204" pitchFamily="34" charset="0"/>
                </a:rPr>
                <a:t>DEMO</a:t>
              </a:r>
              <a:endParaRPr lang="ja-JP" altLang="en-US" sz="2400" dirty="0">
                <a:solidFill>
                  <a:srgbClr val="FF0066"/>
                </a:solidFill>
                <a:effectLst>
                  <a:outerShdw blurRad="38100" dist="38100" dir="2700000" algn="tl">
                    <a:srgbClr val="000000">
                      <a:alpha val="43137"/>
                    </a:srgbClr>
                  </a:outerShdw>
                </a:effectLst>
                <a:ea typeface="HGPｺﾞｼｯｸE" pitchFamily="50" charset="-128"/>
                <a:cs typeface="Arial" panose="020B0604020202020204" pitchFamily="34" charset="0"/>
              </a:endParaRPr>
            </a:p>
          </p:txBody>
        </p:sp>
        <p:sp>
          <p:nvSpPr>
            <p:cNvPr id="38" name="Text Box 10">
              <a:extLst>
                <a:ext uri="{FF2B5EF4-FFF2-40B4-BE49-F238E27FC236}">
                  <a16:creationId xmlns:a16="http://schemas.microsoft.com/office/drawing/2014/main" id="{BD01F85D-C558-A447-B7B4-4FCB4A4588E1}"/>
                </a:ext>
              </a:extLst>
            </p:cNvPr>
            <p:cNvSpPr txBox="1">
              <a:spLocks noChangeArrowheads="1"/>
            </p:cNvSpPr>
            <p:nvPr/>
          </p:nvSpPr>
          <p:spPr bwMode="auto">
            <a:xfrm>
              <a:off x="9764315" y="3306400"/>
              <a:ext cx="1738313"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1165225">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1165225">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1165225">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1165225">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1165225">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1165225"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1165225"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1165225"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1165225"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400">
                  <a:solidFill>
                    <a:srgbClr val="FF0000"/>
                  </a:solidFill>
                  <a:latin typeface="Arial" panose="020B0604020202020204" pitchFamily="34" charset="0"/>
                  <a:ea typeface="HGPｺﾞｼｯｸE" panose="020B0900000000000000" pitchFamily="50" charset="-128"/>
                  <a:cs typeface="Arial" panose="020B0604020202020204" pitchFamily="34" charset="0"/>
                </a:rPr>
                <a:t>Electricity generation </a:t>
              </a:r>
            </a:p>
            <a:p>
              <a:pPr eaLnBrk="1" hangingPunct="1">
                <a:spcBef>
                  <a:spcPct val="0"/>
                </a:spcBef>
                <a:buFontTx/>
                <a:buNone/>
              </a:pPr>
              <a:r>
                <a:rPr lang="en-US" altLang="ja-JP" sz="1400">
                  <a:solidFill>
                    <a:srgbClr val="FF0000"/>
                  </a:solidFill>
                  <a:latin typeface="Arial" panose="020B0604020202020204" pitchFamily="34" charset="0"/>
                  <a:ea typeface="HGPｺﾞｼｯｸE" panose="020B0900000000000000" pitchFamily="50" charset="-128"/>
                  <a:cs typeface="Arial" panose="020B0604020202020204" pitchFamily="34" charset="0"/>
                </a:rPr>
                <a:t>Economical prospects</a:t>
              </a:r>
              <a:endParaRPr lang="ja-JP" altLang="en-US" sz="1400">
                <a:solidFill>
                  <a:srgbClr val="FF0000"/>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39" name="Text Box 10">
              <a:extLst>
                <a:ext uri="{FF2B5EF4-FFF2-40B4-BE49-F238E27FC236}">
                  <a16:creationId xmlns:a16="http://schemas.microsoft.com/office/drawing/2014/main" id="{0BC1E054-BC16-AE4C-8F6F-E7B851412586}"/>
                </a:ext>
              </a:extLst>
            </p:cNvPr>
            <p:cNvSpPr txBox="1">
              <a:spLocks noChangeArrowheads="1"/>
            </p:cNvSpPr>
            <p:nvPr/>
          </p:nvSpPr>
          <p:spPr bwMode="auto">
            <a:xfrm>
              <a:off x="9591278" y="1259659"/>
              <a:ext cx="2123847" cy="518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1165225">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1165225">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1165225">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1165225">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1165225">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1165225"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1165225"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1165225"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1165225"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kumimoji="0" lang="en-US" altLang="ja-JP" sz="1200" dirty="0">
                  <a:latin typeface="Arial" panose="020B0604020202020204" pitchFamily="34" charset="0"/>
                  <a:ea typeface="HGPｺﾞｼｯｸE" panose="020B0900000000000000" pitchFamily="50" charset="-128"/>
                  <a:cs typeface="Arial" panose="020B0604020202020204" pitchFamily="34" charset="0"/>
                </a:rPr>
                <a:t>(Engineering demonstration and economical feasibility)</a:t>
              </a:r>
            </a:p>
          </p:txBody>
        </p:sp>
        <p:sp>
          <p:nvSpPr>
            <p:cNvPr id="40" name="テキスト ボックス 13">
              <a:extLst>
                <a:ext uri="{FF2B5EF4-FFF2-40B4-BE49-F238E27FC236}">
                  <a16:creationId xmlns:a16="http://schemas.microsoft.com/office/drawing/2014/main" id="{855FAF23-4ECF-B548-96CC-91008E4F668F}"/>
                </a:ext>
              </a:extLst>
            </p:cNvPr>
            <p:cNvSpPr txBox="1">
              <a:spLocks noChangeArrowheads="1"/>
            </p:cNvSpPr>
            <p:nvPr/>
          </p:nvSpPr>
          <p:spPr bwMode="auto">
            <a:xfrm>
              <a:off x="9700815" y="1683975"/>
              <a:ext cx="17954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800" dirty="0">
                  <a:latin typeface="Arial" panose="020B0604020202020204" pitchFamily="34" charset="0"/>
                  <a:ea typeface="HGPｺﾞｼｯｸE" panose="020B0900000000000000" pitchFamily="50" charset="-128"/>
                  <a:cs typeface="Arial" panose="020B0604020202020204" pitchFamily="34" charset="0"/>
                </a:rPr>
                <a:t>Fusion DEMO</a:t>
              </a:r>
              <a:endParaRPr lang="ja-JP" altLang="en-US" sz="1800">
                <a:latin typeface="Arial" panose="020B0604020202020204" pitchFamily="34" charset="0"/>
                <a:ea typeface="HGPｺﾞｼｯｸE" panose="020B0900000000000000" pitchFamily="50" charset="-128"/>
                <a:cs typeface="Arial" panose="020B0604020202020204" pitchFamily="34" charset="0"/>
              </a:endParaRPr>
            </a:p>
          </p:txBody>
        </p:sp>
        <p:sp>
          <p:nvSpPr>
            <p:cNvPr id="41" name="Text Box 36">
              <a:extLst>
                <a:ext uri="{FF2B5EF4-FFF2-40B4-BE49-F238E27FC236}">
                  <a16:creationId xmlns:a16="http://schemas.microsoft.com/office/drawing/2014/main" id="{94E2915B-0E9E-E842-9E6C-68BF24105E9A}"/>
                </a:ext>
              </a:extLst>
            </p:cNvPr>
            <p:cNvSpPr txBox="1">
              <a:spLocks noChangeArrowheads="1"/>
            </p:cNvSpPr>
            <p:nvPr/>
          </p:nvSpPr>
          <p:spPr bwMode="auto">
            <a:xfrm>
              <a:off x="10058707" y="4389540"/>
              <a:ext cx="1658295" cy="1115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600">
                  <a:solidFill>
                    <a:schemeClr val="tx1"/>
                  </a:solidFill>
                  <a:latin typeface="Symbol" charset="0"/>
                  <a:ea typeface="ＭＳ Ｐゴシック" charset="0"/>
                  <a:cs typeface="ＭＳ Ｐゴシック" charset="0"/>
                </a:defRPr>
              </a:lvl1pPr>
              <a:lvl2pPr marL="37931725" indent="-37474525">
                <a:defRPr kumimoji="1" sz="1600">
                  <a:solidFill>
                    <a:schemeClr val="tx1"/>
                  </a:solidFill>
                  <a:latin typeface="Symbol" charset="0"/>
                  <a:ea typeface="ＭＳ Ｐゴシック" charset="0"/>
                </a:defRPr>
              </a:lvl2pPr>
              <a:lvl3pPr>
                <a:defRPr kumimoji="1" sz="1600">
                  <a:solidFill>
                    <a:schemeClr val="tx1"/>
                  </a:solidFill>
                  <a:latin typeface="Symbol" charset="0"/>
                  <a:ea typeface="ＭＳ Ｐゴシック" charset="0"/>
                </a:defRPr>
              </a:lvl3pPr>
              <a:lvl4pPr>
                <a:defRPr kumimoji="1" sz="1600">
                  <a:solidFill>
                    <a:schemeClr val="tx1"/>
                  </a:solidFill>
                  <a:latin typeface="Symbol" charset="0"/>
                  <a:ea typeface="ＭＳ Ｐゴシック" charset="0"/>
                </a:defRPr>
              </a:lvl4pPr>
              <a:lvl5pPr>
                <a:defRPr kumimoji="1" sz="1600">
                  <a:solidFill>
                    <a:schemeClr val="tx1"/>
                  </a:solidFill>
                  <a:latin typeface="Symbol" charset="0"/>
                  <a:ea typeface="ＭＳ Ｐゴシック" charset="0"/>
                </a:defRPr>
              </a:lvl5pPr>
              <a:lvl6pPr marL="457200" fontAlgn="base">
                <a:spcBef>
                  <a:spcPct val="0"/>
                </a:spcBef>
                <a:spcAft>
                  <a:spcPct val="0"/>
                </a:spcAft>
                <a:defRPr kumimoji="1" sz="1600">
                  <a:solidFill>
                    <a:schemeClr val="tx1"/>
                  </a:solidFill>
                  <a:latin typeface="Symbol" charset="0"/>
                  <a:ea typeface="ＭＳ Ｐゴシック" charset="0"/>
                </a:defRPr>
              </a:lvl6pPr>
              <a:lvl7pPr marL="914400" fontAlgn="base">
                <a:spcBef>
                  <a:spcPct val="0"/>
                </a:spcBef>
                <a:spcAft>
                  <a:spcPct val="0"/>
                </a:spcAft>
                <a:defRPr kumimoji="1" sz="1600">
                  <a:solidFill>
                    <a:schemeClr val="tx1"/>
                  </a:solidFill>
                  <a:latin typeface="Symbol" charset="0"/>
                  <a:ea typeface="ＭＳ Ｐゴシック" charset="0"/>
                </a:defRPr>
              </a:lvl7pPr>
              <a:lvl8pPr marL="1371600" fontAlgn="base">
                <a:spcBef>
                  <a:spcPct val="0"/>
                </a:spcBef>
                <a:spcAft>
                  <a:spcPct val="0"/>
                </a:spcAft>
                <a:defRPr kumimoji="1" sz="1600">
                  <a:solidFill>
                    <a:schemeClr val="tx1"/>
                  </a:solidFill>
                  <a:latin typeface="Symbol" charset="0"/>
                  <a:ea typeface="ＭＳ Ｐゴシック" charset="0"/>
                </a:defRPr>
              </a:lvl8pPr>
              <a:lvl9pPr marL="1828800" fontAlgn="base">
                <a:spcBef>
                  <a:spcPct val="0"/>
                </a:spcBef>
                <a:spcAft>
                  <a:spcPct val="0"/>
                </a:spcAft>
                <a:defRPr kumimoji="1" sz="1600">
                  <a:solidFill>
                    <a:schemeClr val="tx1"/>
                  </a:solidFill>
                  <a:latin typeface="Symbol" charset="0"/>
                  <a:ea typeface="ＭＳ Ｐゴシック" charset="0"/>
                </a:defRPr>
              </a:lvl9pPr>
            </a:lstStyle>
            <a:p>
              <a:r>
                <a:rPr lang="en-US" altLang="ja-JP" sz="1662" b="1" dirty="0">
                  <a:latin typeface="Arial Black" panose="020B0A04020102020204" pitchFamily="34" charset="0"/>
                  <a:ea typeface="+mn-ea"/>
                  <a:cs typeface="ＤＦＰ太丸ゴシック体"/>
                </a:rPr>
                <a:t>Establish Engineering Basis for DEMO</a:t>
              </a:r>
            </a:p>
          </p:txBody>
        </p:sp>
        <p:pic>
          <p:nvPicPr>
            <p:cNvPr id="42" name="図 194" descr="DEMO2.jpg">
              <a:extLst>
                <a:ext uri="{FF2B5EF4-FFF2-40B4-BE49-F238E27FC236}">
                  <a16:creationId xmlns:a16="http://schemas.microsoft.com/office/drawing/2014/main" id="{CF95EFB2-0215-DE4A-8225-660C5BD8E10D}"/>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a:ext>
              </a:extLst>
            </a:blip>
            <a:srcRect b="-6758"/>
            <a:stretch/>
          </p:blipFill>
          <p:spPr>
            <a:xfrm>
              <a:off x="9693495" y="2182542"/>
              <a:ext cx="1847460" cy="1178487"/>
            </a:xfrm>
            <a:prstGeom prst="rect">
              <a:avLst/>
            </a:prstGeom>
            <a:ln>
              <a:noFill/>
            </a:ln>
            <a:effectLst>
              <a:softEdge rad="112500"/>
            </a:effectLst>
          </p:spPr>
        </p:pic>
        <p:sp>
          <p:nvSpPr>
            <p:cNvPr id="43" name="テキスト ボックス 10">
              <a:extLst>
                <a:ext uri="{FF2B5EF4-FFF2-40B4-BE49-F238E27FC236}">
                  <a16:creationId xmlns:a16="http://schemas.microsoft.com/office/drawing/2014/main" id="{BE75BAE7-0328-0B4C-856B-0BB0B5DF4C37}"/>
                </a:ext>
              </a:extLst>
            </p:cNvPr>
            <p:cNvSpPr txBox="1"/>
            <p:nvPr/>
          </p:nvSpPr>
          <p:spPr>
            <a:xfrm>
              <a:off x="9480376" y="5533437"/>
              <a:ext cx="2255105" cy="830997"/>
            </a:xfrm>
            <a:prstGeom prst="rect">
              <a:avLst/>
            </a:prstGeom>
            <a:noFill/>
          </p:spPr>
          <p:txBody>
            <a:bodyPr wrap="none" rtlCol="0">
              <a:spAutoFit/>
            </a:bodyPr>
            <a:lstStyle/>
            <a:p>
              <a:pPr algn="ctr"/>
              <a:r>
                <a:rPr lang="en-US" altLang="ja-JP" sz="1600" dirty="0">
                  <a:solidFill>
                    <a:srgbClr val="0000FF"/>
                  </a:solidFill>
                  <a:latin typeface="Arial Black" panose="020B0A04020102020204" pitchFamily="34" charset="0"/>
                  <a:cs typeface="ＤＦＰ太丸ゴシック体"/>
                </a:rPr>
                <a:t>Accelerator type</a:t>
              </a:r>
            </a:p>
            <a:p>
              <a:pPr algn="ctr"/>
              <a:r>
                <a:rPr lang="en-US" altLang="ja-JP" sz="1600" dirty="0">
                  <a:solidFill>
                    <a:srgbClr val="0000FF"/>
                  </a:solidFill>
                  <a:latin typeface="Arial Black" panose="020B0A04020102020204" pitchFamily="34" charset="0"/>
                  <a:cs typeface="ＤＦＰ太丸ゴシック体"/>
                </a:rPr>
                <a:t>Neutron source</a:t>
              </a:r>
            </a:p>
            <a:p>
              <a:pPr algn="ctr"/>
              <a:r>
                <a:rPr lang="ja-JP" altLang="en-US" sz="1600">
                  <a:solidFill>
                    <a:srgbClr val="FF0000"/>
                  </a:solidFill>
                  <a:latin typeface="Arial Black" panose="020B0A04020102020204" pitchFamily="34" charset="0"/>
                  <a:cs typeface="ＤＦＰ太丸ゴシック体"/>
                </a:rPr>
                <a:t>（</a:t>
              </a:r>
              <a:r>
                <a:rPr lang="en-US" altLang="ja-JP" sz="1600" dirty="0">
                  <a:solidFill>
                    <a:srgbClr val="FF0000"/>
                  </a:solidFill>
                  <a:latin typeface="Arial Black" panose="020B0A04020102020204" pitchFamily="34" charset="0"/>
                  <a:cs typeface="ＤＦＰ太丸ゴシック体"/>
                </a:rPr>
                <a:t>for Material R&amp;D</a:t>
              </a:r>
              <a:r>
                <a:rPr lang="ja-JP" altLang="en-US" sz="1600">
                  <a:solidFill>
                    <a:srgbClr val="FF0000"/>
                  </a:solidFill>
                  <a:latin typeface="Arial Black" panose="020B0A04020102020204" pitchFamily="34" charset="0"/>
                  <a:cs typeface="ＤＦＰ太丸ゴシック体"/>
                </a:rPr>
                <a:t>）</a:t>
              </a:r>
              <a:endParaRPr lang="en-US" altLang="ja-JP" sz="1600" dirty="0">
                <a:solidFill>
                  <a:srgbClr val="FF0000"/>
                </a:solidFill>
                <a:latin typeface="Arial Black" panose="020B0A04020102020204" pitchFamily="34" charset="0"/>
                <a:cs typeface="ＤＦＰ太丸ゴシック体"/>
              </a:endParaRPr>
            </a:p>
          </p:txBody>
        </p:sp>
      </p:grpSp>
      <p:sp>
        <p:nvSpPr>
          <p:cNvPr id="44" name="Rectangle 43">
            <a:extLst>
              <a:ext uri="{FF2B5EF4-FFF2-40B4-BE49-F238E27FC236}">
                <a16:creationId xmlns:a16="http://schemas.microsoft.com/office/drawing/2014/main" id="{F90E5E90-98A3-2B4C-BEF2-58F7A4AD66D4}"/>
              </a:ext>
            </a:extLst>
          </p:cNvPr>
          <p:cNvSpPr/>
          <p:nvPr/>
        </p:nvSpPr>
        <p:spPr>
          <a:xfrm>
            <a:off x="259046" y="1613520"/>
            <a:ext cx="4153662" cy="2308324"/>
          </a:xfrm>
          <a:prstGeom prst="rect">
            <a:avLst/>
          </a:prstGeom>
        </p:spPr>
        <p:txBody>
          <a:bodyPr wrap="square">
            <a:spAutoFit/>
          </a:bodyPr>
          <a:lstStyle/>
          <a:p>
            <a:pPr algn="ctr"/>
            <a:r>
              <a:rPr lang="en-GB" dirty="0"/>
              <a:t>After signature ITER </a:t>
            </a:r>
          </a:p>
          <a:p>
            <a:pPr algn="ctr"/>
            <a:r>
              <a:rPr lang="en-GB" dirty="0"/>
              <a:t>November 2006</a:t>
            </a:r>
          </a:p>
          <a:p>
            <a:pPr algn="ctr"/>
            <a:endParaRPr lang="en-GB" dirty="0"/>
          </a:p>
          <a:p>
            <a:pPr algn="ctr"/>
            <a:r>
              <a:rPr lang="en-GB" dirty="0"/>
              <a:t>BA Signed in February 2007</a:t>
            </a:r>
          </a:p>
          <a:p>
            <a:pPr algn="ctr"/>
            <a:endParaRPr lang="en-GB" dirty="0"/>
          </a:p>
          <a:p>
            <a:pPr algn="ctr"/>
            <a:r>
              <a:rPr lang="en-GB" dirty="0">
                <a:solidFill>
                  <a:srgbClr val="0070C0"/>
                </a:solidFill>
              </a:rPr>
              <a:t>Entered into force on June 2007</a:t>
            </a:r>
            <a:endParaRPr lang="fr-FR" dirty="0"/>
          </a:p>
        </p:txBody>
      </p:sp>
      <p:grpSp>
        <p:nvGrpSpPr>
          <p:cNvPr id="45" name="Group 44">
            <a:extLst>
              <a:ext uri="{FF2B5EF4-FFF2-40B4-BE49-F238E27FC236}">
                <a16:creationId xmlns:a16="http://schemas.microsoft.com/office/drawing/2014/main" id="{D1BA07D1-A61D-5E4A-8021-18850554D475}"/>
              </a:ext>
            </a:extLst>
          </p:cNvPr>
          <p:cNvGrpSpPr/>
          <p:nvPr/>
        </p:nvGrpSpPr>
        <p:grpSpPr>
          <a:xfrm>
            <a:off x="4568428" y="692696"/>
            <a:ext cx="5023983" cy="3225383"/>
            <a:chOff x="4568428" y="692696"/>
            <a:chExt cx="5023983" cy="3225383"/>
          </a:xfrm>
        </p:grpSpPr>
        <p:sp>
          <p:nvSpPr>
            <p:cNvPr id="46" name="正方形/長方形 135">
              <a:extLst>
                <a:ext uri="{FF2B5EF4-FFF2-40B4-BE49-F238E27FC236}">
                  <a16:creationId xmlns:a16="http://schemas.microsoft.com/office/drawing/2014/main" id="{813B82C7-C059-3049-BBDD-387810118D96}"/>
                </a:ext>
              </a:extLst>
            </p:cNvPr>
            <p:cNvSpPr>
              <a:spLocks noChangeArrowheads="1"/>
            </p:cNvSpPr>
            <p:nvPr/>
          </p:nvSpPr>
          <p:spPr bwMode="auto">
            <a:xfrm>
              <a:off x="4639411" y="1669008"/>
              <a:ext cx="4801054" cy="2224768"/>
            </a:xfrm>
            <a:prstGeom prst="rect">
              <a:avLst/>
            </a:prstGeom>
            <a:gradFill rotWithShape="1">
              <a:gsLst>
                <a:gs pos="0">
                  <a:srgbClr val="A0F9FF"/>
                </a:gs>
                <a:gs pos="100000">
                  <a:srgbClr val="FFFFFF"/>
                </a:gs>
              </a:gsLst>
              <a:lin ang="16200000"/>
            </a:gradFill>
            <a:ln>
              <a:noFill/>
            </a:ln>
            <a:effectLst>
              <a:outerShdw blurRad="63500" dist="23000" dir="5400000" rotWithShape="0">
                <a:srgbClr val="000000">
                  <a:alpha val="34998"/>
                </a:srgbClr>
              </a:outerShdw>
            </a:effectLst>
          </p:spPr>
          <p:txBody>
            <a:bodyPr anchor="ctr"/>
            <a:lstStyle/>
            <a:p>
              <a:pPr eaLnBrk="1" fontAlgn="auto" hangingPunct="1">
                <a:spcBef>
                  <a:spcPts val="0"/>
                </a:spcBef>
                <a:spcAft>
                  <a:spcPts val="0"/>
                </a:spcAft>
                <a:defRPr/>
              </a:pPr>
              <a:endParaRPr lang="ja-JP" altLang="en-US" sz="2400">
                <a:solidFill>
                  <a:srgbClr val="FFFFFF"/>
                </a:solidFill>
                <a:latin typeface="HGPｺﾞｼｯｸE" panose="020B0900000000000000" pitchFamily="50" charset="-128"/>
                <a:ea typeface="HGPｺﾞｼｯｸE" panose="020B0900000000000000" pitchFamily="50" charset="-128"/>
                <a:cs typeface="ＭＳ Ｐゴシック"/>
              </a:endParaRPr>
            </a:p>
          </p:txBody>
        </p:sp>
        <p:sp>
          <p:nvSpPr>
            <p:cNvPr id="47" name="角丸四角形 145">
              <a:extLst>
                <a:ext uri="{FF2B5EF4-FFF2-40B4-BE49-F238E27FC236}">
                  <a16:creationId xmlns:a16="http://schemas.microsoft.com/office/drawing/2014/main" id="{C87E5F11-64A7-4141-9575-219071A80363}"/>
                </a:ext>
              </a:extLst>
            </p:cNvPr>
            <p:cNvSpPr>
              <a:spLocks noChangeArrowheads="1"/>
            </p:cNvSpPr>
            <p:nvPr/>
          </p:nvSpPr>
          <p:spPr bwMode="auto">
            <a:xfrm>
              <a:off x="5395288" y="743951"/>
              <a:ext cx="3304495" cy="631144"/>
            </a:xfrm>
            <a:prstGeom prst="roundRect">
              <a:avLst>
                <a:gd name="adj" fmla="val 16667"/>
              </a:avLst>
            </a:prstGeom>
            <a:solidFill>
              <a:srgbClr val="CCECFF"/>
            </a:solidFill>
            <a:ln w="9525">
              <a:solidFill>
                <a:srgbClr val="000000"/>
              </a:solidFill>
              <a:round/>
              <a:headEnd/>
              <a:tailEnd/>
            </a:ln>
            <a:effectLst>
              <a:outerShdw blurRad="63500" dist="23000" dir="5400000" rotWithShape="0">
                <a:srgbClr val="000000">
                  <a:alpha val="34998"/>
                </a:srgbClr>
              </a:outerShdw>
            </a:effectLst>
          </p:spPr>
          <p:txBody>
            <a:bodyPr anchor="ctr"/>
            <a:lstStyle/>
            <a:p>
              <a:pPr eaLnBrk="1" fontAlgn="auto" hangingPunct="1">
                <a:spcBef>
                  <a:spcPts val="0"/>
                </a:spcBef>
                <a:spcAft>
                  <a:spcPts val="0"/>
                </a:spcAft>
                <a:defRPr/>
              </a:pPr>
              <a:endParaRPr lang="ja-JP" altLang="en-US" sz="1400">
                <a:solidFill>
                  <a:srgbClr val="000000"/>
                </a:solidFill>
                <a:latin typeface="HGPｺﾞｼｯｸE" panose="020B0900000000000000" pitchFamily="50" charset="-128"/>
                <a:ea typeface="HGPｺﾞｼｯｸE" panose="020B0900000000000000" pitchFamily="50" charset="-128"/>
                <a:cs typeface="ＭＳ Ｐゴシック"/>
              </a:endParaRPr>
            </a:p>
          </p:txBody>
        </p:sp>
        <p:sp>
          <p:nvSpPr>
            <p:cNvPr id="48" name="テキスト ボックス 61">
              <a:hlinkClick r:id="rId12" action="ppaction://hlinksldjump"/>
              <a:extLst>
                <a:ext uri="{FF2B5EF4-FFF2-40B4-BE49-F238E27FC236}">
                  <a16:creationId xmlns:a16="http://schemas.microsoft.com/office/drawing/2014/main" id="{AE925569-17CB-3542-AE13-4F7FB3A8A38C}"/>
                </a:ext>
              </a:extLst>
            </p:cNvPr>
            <p:cNvSpPr txBox="1">
              <a:spLocks noChangeArrowheads="1"/>
            </p:cNvSpPr>
            <p:nvPr/>
          </p:nvSpPr>
          <p:spPr bwMode="auto">
            <a:xfrm>
              <a:off x="5613003" y="692696"/>
              <a:ext cx="28336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defRPr/>
              </a:pPr>
              <a:r>
                <a:rPr lang="en-US" altLang="ja-JP" sz="2400" dirty="0">
                  <a:solidFill>
                    <a:srgbClr val="FF0066"/>
                  </a:solidFill>
                  <a:effectLst>
                    <a:outerShdw blurRad="38100" dist="38100" dir="2700000" algn="tl">
                      <a:srgbClr val="000000">
                        <a:alpha val="43137"/>
                      </a:srgbClr>
                    </a:outerShdw>
                  </a:effectLst>
                  <a:ea typeface="HGPｺﾞｼｯｸE" pitchFamily="50" charset="-128"/>
                  <a:cs typeface="Arial" panose="020B0604020202020204" pitchFamily="34" charset="0"/>
                </a:rPr>
                <a:t>Experiment reactor</a:t>
              </a:r>
            </a:p>
            <a:p>
              <a:pPr algn="ctr" eaLnBrk="1" hangingPunct="1">
                <a:spcBef>
                  <a:spcPct val="0"/>
                </a:spcBef>
                <a:buFontTx/>
                <a:buNone/>
                <a:defRPr/>
              </a:pPr>
              <a:r>
                <a:rPr lang="en-US" altLang="ja-JP" sz="1600" dirty="0">
                  <a:solidFill>
                    <a:srgbClr val="996633"/>
                  </a:solidFill>
                  <a:effectLst>
                    <a:outerShdw blurRad="38100" dist="38100" dir="2700000" algn="tl">
                      <a:srgbClr val="000000">
                        <a:alpha val="43137"/>
                      </a:srgbClr>
                    </a:outerShdw>
                  </a:effectLst>
                  <a:ea typeface="HGPｺﾞｼｯｸE" pitchFamily="50" charset="-128"/>
                  <a:cs typeface="Arial" panose="020B0604020202020204" pitchFamily="34" charset="0"/>
                </a:rPr>
                <a:t>- Present -</a:t>
              </a:r>
              <a:endParaRPr lang="ja-JP" altLang="en-US" sz="1600" dirty="0">
                <a:solidFill>
                  <a:srgbClr val="996633"/>
                </a:solidFill>
                <a:ea typeface="HGPｺﾞｼｯｸE" pitchFamily="50" charset="-128"/>
                <a:cs typeface="Arial" panose="020B0604020202020204" pitchFamily="34" charset="0"/>
              </a:endParaRPr>
            </a:p>
          </p:txBody>
        </p:sp>
        <p:sp>
          <p:nvSpPr>
            <p:cNvPr id="49" name="テキスト ボックス 10">
              <a:extLst>
                <a:ext uri="{FF2B5EF4-FFF2-40B4-BE49-F238E27FC236}">
                  <a16:creationId xmlns:a16="http://schemas.microsoft.com/office/drawing/2014/main" id="{761E47DE-8A45-DE41-9A45-329342572570}"/>
                </a:ext>
              </a:extLst>
            </p:cNvPr>
            <p:cNvSpPr txBox="1">
              <a:spLocks noChangeArrowheads="1"/>
            </p:cNvSpPr>
            <p:nvPr/>
          </p:nvSpPr>
          <p:spPr bwMode="auto">
            <a:xfrm>
              <a:off x="4568428" y="1947501"/>
              <a:ext cx="4989512"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7313" indent="-87313" defTabSz="879475">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879475">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879475">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879475">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879475">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879475"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879475"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879475"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879475"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lnSpc>
                  <a:spcPct val="80000"/>
                </a:lnSpc>
                <a:spcBef>
                  <a:spcPct val="0"/>
                </a:spcBef>
                <a:buFontTx/>
                <a:buNone/>
              </a:pPr>
              <a:r>
                <a:rPr lang="en-US" altLang="ja-JP" sz="1600" dirty="0">
                  <a:solidFill>
                    <a:srgbClr val="FF0000"/>
                  </a:solidFill>
                  <a:latin typeface="Arial" panose="020B0604020202020204" pitchFamily="34" charset="0"/>
                  <a:ea typeface="HGPｺﾞｼｯｸE" panose="020B0900000000000000" pitchFamily="50" charset="-128"/>
                  <a:cs typeface="Arial" panose="020B0604020202020204" pitchFamily="34" charset="0"/>
                </a:rPr>
                <a:t>Demonstrate sustainment of burning plasma 500MW</a:t>
              </a:r>
            </a:p>
          </p:txBody>
        </p:sp>
        <p:sp>
          <p:nvSpPr>
            <p:cNvPr id="50" name="テキスト ボックス 2">
              <a:extLst>
                <a:ext uri="{FF2B5EF4-FFF2-40B4-BE49-F238E27FC236}">
                  <a16:creationId xmlns:a16="http://schemas.microsoft.com/office/drawing/2014/main" id="{3A2C90DF-397D-E942-9526-889D2EC99013}"/>
                </a:ext>
              </a:extLst>
            </p:cNvPr>
            <p:cNvSpPr txBox="1">
              <a:spLocks noChangeArrowheads="1"/>
            </p:cNvSpPr>
            <p:nvPr/>
          </p:nvSpPr>
          <p:spPr bwMode="auto">
            <a:xfrm>
              <a:off x="7883354" y="2961914"/>
              <a:ext cx="170905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100" dirty="0">
                  <a:latin typeface="Arial" panose="020B0604020202020204" pitchFamily="34" charset="0"/>
                  <a:ea typeface="HGPｺﾞｼｯｸE" panose="020B0900000000000000" pitchFamily="50" charset="-128"/>
                  <a:cs typeface="Arial" panose="020B0604020202020204" pitchFamily="34" charset="0"/>
                </a:rPr>
                <a:t>Site</a:t>
              </a:r>
              <a:r>
                <a:rPr lang="ja-JP" altLang="en-US" sz="1100">
                  <a:latin typeface="Arial" panose="020B0604020202020204" pitchFamily="34" charset="0"/>
                  <a:ea typeface="HGPｺﾞｼｯｸE" panose="020B0900000000000000" pitchFamily="50" charset="-128"/>
                  <a:cs typeface="Arial" panose="020B0604020202020204" pitchFamily="34" charset="0"/>
                </a:rPr>
                <a:t>： </a:t>
              </a:r>
              <a:r>
                <a:rPr lang="en-US" altLang="ja-JP" sz="1100" dirty="0">
                  <a:latin typeface="Arial" panose="020B0604020202020204" pitchFamily="34" charset="0"/>
                  <a:ea typeface="HGPｺﾞｼｯｸE" panose="020B0900000000000000" pitchFamily="50" charset="-128"/>
                  <a:cs typeface="Arial" panose="020B0604020202020204" pitchFamily="34" charset="0"/>
                </a:rPr>
                <a:t>France</a:t>
              </a:r>
            </a:p>
            <a:p>
              <a:pPr>
                <a:spcBef>
                  <a:spcPct val="0"/>
                </a:spcBef>
                <a:buFontTx/>
                <a:buNone/>
              </a:pPr>
              <a:r>
                <a:rPr lang="fr-FR" altLang="ja-JP" sz="1100" dirty="0">
                  <a:latin typeface="Arial" panose="020B0604020202020204" pitchFamily="34" charset="0"/>
                  <a:ea typeface="HGPｺﾞｼｯｸE" panose="020B0900000000000000" pitchFamily="50" charset="-128"/>
                  <a:cs typeface="Arial" panose="020B0604020202020204" pitchFamily="34" charset="0"/>
                </a:rPr>
                <a:t>Saint-Paul-lès-Durance</a:t>
              </a:r>
            </a:p>
          </p:txBody>
        </p:sp>
        <p:sp>
          <p:nvSpPr>
            <p:cNvPr id="51" name="Text Box 9">
              <a:extLst>
                <a:ext uri="{FF2B5EF4-FFF2-40B4-BE49-F238E27FC236}">
                  <a16:creationId xmlns:a16="http://schemas.microsoft.com/office/drawing/2014/main" id="{7190185E-1BF9-244C-ABA6-A24BC5367362}"/>
                </a:ext>
              </a:extLst>
            </p:cNvPr>
            <p:cNvSpPr txBox="1">
              <a:spLocks noChangeArrowheads="1"/>
            </p:cNvSpPr>
            <p:nvPr/>
          </p:nvSpPr>
          <p:spPr bwMode="auto">
            <a:xfrm>
              <a:off x="5448810" y="1437007"/>
              <a:ext cx="30765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1165225">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1165225">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1165225">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1165225">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1165225">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1165225"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1165225"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1165225"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1165225"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kumimoji="0" lang="ja-JP" altLang="en-US" sz="1200">
                  <a:latin typeface="Arial" panose="020B0604020202020204" pitchFamily="34" charset="0"/>
                  <a:ea typeface="HGPｺﾞｼｯｸE" panose="020B0900000000000000" pitchFamily="50" charset="-128"/>
                  <a:cs typeface="Arial" panose="020B0604020202020204" pitchFamily="34" charset="0"/>
                </a:rPr>
                <a:t>（</a:t>
              </a:r>
              <a:r>
                <a:rPr kumimoji="0" lang="en-US" altLang="ja-JP" sz="1200" dirty="0">
                  <a:latin typeface="Arial" panose="020B0604020202020204" pitchFamily="34" charset="0"/>
                  <a:ea typeface="HGPｺﾞｼｯｸE" panose="020B0900000000000000" pitchFamily="50" charset="-128"/>
                  <a:cs typeface="Arial" panose="020B0604020202020204" pitchFamily="34" charset="0"/>
                </a:rPr>
                <a:t>Scientific and engineering feasibility</a:t>
              </a:r>
              <a:r>
                <a:rPr kumimoji="0" lang="ja-JP" altLang="en-US" sz="1200">
                  <a:latin typeface="Arial" panose="020B0604020202020204" pitchFamily="34" charset="0"/>
                  <a:ea typeface="HGPｺﾞｼｯｸE" panose="020B0900000000000000" pitchFamily="50" charset="-128"/>
                  <a:cs typeface="Arial" panose="020B0604020202020204" pitchFamily="34" charset="0"/>
                </a:rPr>
                <a:t>）</a:t>
              </a:r>
            </a:p>
          </p:txBody>
        </p:sp>
        <p:sp>
          <p:nvSpPr>
            <p:cNvPr id="52" name="テキスト ボックス 12">
              <a:extLst>
                <a:ext uri="{FF2B5EF4-FFF2-40B4-BE49-F238E27FC236}">
                  <a16:creationId xmlns:a16="http://schemas.microsoft.com/office/drawing/2014/main" id="{F736E256-88E2-A24B-95AB-593E288E8CD2}"/>
                </a:ext>
              </a:extLst>
            </p:cNvPr>
            <p:cNvSpPr txBox="1">
              <a:spLocks noChangeArrowheads="1"/>
            </p:cNvSpPr>
            <p:nvPr/>
          </p:nvSpPr>
          <p:spPr bwMode="auto">
            <a:xfrm>
              <a:off x="4653019" y="1694635"/>
              <a:ext cx="4816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400" dirty="0">
                  <a:latin typeface="Arial" panose="020B0604020202020204" pitchFamily="34" charset="0"/>
                  <a:ea typeface="HGPｺﾞｼｯｸE" panose="020B0900000000000000" pitchFamily="50" charset="-128"/>
                  <a:cs typeface="Arial" panose="020B0604020202020204" pitchFamily="34" charset="0"/>
                </a:rPr>
                <a:t>ITER (International Thermonuclear Experimental Reactor</a:t>
              </a:r>
            </a:p>
          </p:txBody>
        </p:sp>
        <p:pic>
          <p:nvPicPr>
            <p:cNvPr id="53" name="図 188" descr="media_photos_09透過済.png">
              <a:extLst>
                <a:ext uri="{FF2B5EF4-FFF2-40B4-BE49-F238E27FC236}">
                  <a16:creationId xmlns:a16="http://schemas.microsoft.com/office/drawing/2014/main" id="{42D21ED8-9868-1545-96B2-4C6A324AB600}"/>
                </a:ext>
              </a:extLst>
            </p:cNvPr>
            <p:cNvPicPr>
              <a:picLocks noChangeAspect="1"/>
            </p:cNvPicPr>
            <p:nvPr/>
          </p:nvPicPr>
          <p:blipFill>
            <a:blip r:embed="rId13">
              <a:extLst>
                <a:ext uri="{28A0092B-C50C-407E-A947-70E740481C1C}">
                  <a14:useLocalDpi xmlns:a14="http://schemas.microsoft.com/office/drawing/2010/main"/>
                </a:ext>
              </a:extLst>
            </a:blip>
            <a:srcRect/>
            <a:stretch>
              <a:fillRect/>
            </a:stretch>
          </p:blipFill>
          <p:spPr bwMode="auto">
            <a:xfrm>
              <a:off x="4870899" y="2122309"/>
              <a:ext cx="1923884" cy="17606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4" name="図形グループ 19">
              <a:extLst>
                <a:ext uri="{FF2B5EF4-FFF2-40B4-BE49-F238E27FC236}">
                  <a16:creationId xmlns:a16="http://schemas.microsoft.com/office/drawing/2014/main" id="{765DA7F8-0A74-9943-BD7D-D6EE1B10EBAA}"/>
                </a:ext>
              </a:extLst>
            </p:cNvPr>
            <p:cNvGrpSpPr/>
            <p:nvPr/>
          </p:nvGrpSpPr>
          <p:grpSpPr>
            <a:xfrm>
              <a:off x="6599337" y="2267722"/>
              <a:ext cx="2546760" cy="819600"/>
              <a:chOff x="3467945" y="2027395"/>
              <a:chExt cx="2225329" cy="642182"/>
            </a:xfrm>
          </p:grpSpPr>
          <p:grpSp>
            <p:nvGrpSpPr>
              <p:cNvPr id="56" name="図形グループ 22">
                <a:extLst>
                  <a:ext uri="{FF2B5EF4-FFF2-40B4-BE49-F238E27FC236}">
                    <a16:creationId xmlns:a16="http://schemas.microsoft.com/office/drawing/2014/main" id="{F25CE1CC-A9AA-8C4D-9A55-AB2978386182}"/>
                  </a:ext>
                </a:extLst>
              </p:cNvPr>
              <p:cNvGrpSpPr/>
              <p:nvPr/>
            </p:nvGrpSpPr>
            <p:grpSpPr>
              <a:xfrm>
                <a:off x="3623003" y="2027395"/>
                <a:ext cx="2070271" cy="195263"/>
                <a:chOff x="6045200" y="5969318"/>
                <a:chExt cx="2070271" cy="195263"/>
              </a:xfrm>
            </p:grpSpPr>
            <p:pic>
              <p:nvPicPr>
                <p:cNvPr id="58" name="Picture 212" descr="Cai">
                  <a:extLst>
                    <a:ext uri="{FF2B5EF4-FFF2-40B4-BE49-F238E27FC236}">
                      <a16:creationId xmlns:a16="http://schemas.microsoft.com/office/drawing/2014/main" id="{318E6D1B-F214-2C46-9B40-608F51B6824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45200" y="5969318"/>
                  <a:ext cx="298450" cy="190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9" name="Picture 207" descr="EU1">
                  <a:extLst>
                    <a:ext uri="{FF2B5EF4-FFF2-40B4-BE49-F238E27FC236}">
                      <a16:creationId xmlns:a16="http://schemas.microsoft.com/office/drawing/2014/main" id="{6B06678B-27AF-0043-A30D-93D6F8A25CD7}"/>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343650" y="5969318"/>
                  <a:ext cx="298450" cy="1920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0" name="Picture 208" descr="JA">
                  <a:extLst>
                    <a:ext uri="{FF2B5EF4-FFF2-40B4-BE49-F238E27FC236}">
                      <a16:creationId xmlns:a16="http://schemas.microsoft.com/office/drawing/2014/main" id="{7BD8E9A5-A282-064A-8E61-C1AB5CA26D7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28965" y="5969318"/>
                  <a:ext cx="298450" cy="1920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1" name="Picture 209" descr="USA">
                  <a:extLst>
                    <a:ext uri="{FF2B5EF4-FFF2-40B4-BE49-F238E27FC236}">
                      <a16:creationId xmlns:a16="http://schemas.microsoft.com/office/drawing/2014/main" id="{9E5DAEC6-3DBA-F843-897F-077943E7FC87}"/>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817021" y="5969318"/>
                  <a:ext cx="298450" cy="1952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2" name="Picture 210" descr="Ko">
                  <a:extLst>
                    <a:ext uri="{FF2B5EF4-FFF2-40B4-BE49-F238E27FC236}">
                      <a16:creationId xmlns:a16="http://schemas.microsoft.com/office/drawing/2014/main" id="{DC8C0F2B-B3C4-4F4C-97F2-75EE532CBDD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27415" y="5969318"/>
                  <a:ext cx="298450" cy="1920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3" name="Picture 211" descr="RF">
                  <a:extLst>
                    <a:ext uri="{FF2B5EF4-FFF2-40B4-BE49-F238E27FC236}">
                      <a16:creationId xmlns:a16="http://schemas.microsoft.com/office/drawing/2014/main" id="{66BD7ABC-3FAD-9F4C-8DA4-A00AD8CAE28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527925" y="5969318"/>
                  <a:ext cx="298450" cy="195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4" name="Picture 213">
                  <a:extLst>
                    <a:ext uri="{FF2B5EF4-FFF2-40B4-BE49-F238E27FC236}">
                      <a16:creationId xmlns:a16="http://schemas.microsoft.com/office/drawing/2014/main" id="{E404B196-21F2-BD40-B699-63A8B05492C3}"/>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642100" y="5969318"/>
                  <a:ext cx="298450" cy="1936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57" name="Text Box 36">
                <a:extLst>
                  <a:ext uri="{FF2B5EF4-FFF2-40B4-BE49-F238E27FC236}">
                    <a16:creationId xmlns:a16="http://schemas.microsoft.com/office/drawing/2014/main" id="{BB7CD4E1-F6F3-834E-9830-9BBA590B447A}"/>
                  </a:ext>
                </a:extLst>
              </p:cNvPr>
              <p:cNvSpPr txBox="1">
                <a:spLocks noChangeArrowheads="1"/>
              </p:cNvSpPr>
              <p:nvPr/>
            </p:nvSpPr>
            <p:spPr bwMode="auto">
              <a:xfrm>
                <a:off x="3467945" y="2241029"/>
                <a:ext cx="1264637" cy="428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600">
                    <a:solidFill>
                      <a:schemeClr val="tx1"/>
                    </a:solidFill>
                    <a:latin typeface="Symbol" charset="0"/>
                    <a:ea typeface="ＭＳ Ｐゴシック" charset="0"/>
                    <a:cs typeface="ＭＳ Ｐゴシック" charset="0"/>
                  </a:defRPr>
                </a:lvl1pPr>
                <a:lvl2pPr marL="37931725" indent="-37474525">
                  <a:defRPr kumimoji="1" sz="1600">
                    <a:solidFill>
                      <a:schemeClr val="tx1"/>
                    </a:solidFill>
                    <a:latin typeface="Symbol" charset="0"/>
                    <a:ea typeface="ＭＳ Ｐゴシック" charset="0"/>
                  </a:defRPr>
                </a:lvl2pPr>
                <a:lvl3pPr>
                  <a:defRPr kumimoji="1" sz="1600">
                    <a:solidFill>
                      <a:schemeClr val="tx1"/>
                    </a:solidFill>
                    <a:latin typeface="Symbol" charset="0"/>
                    <a:ea typeface="ＭＳ Ｐゴシック" charset="0"/>
                  </a:defRPr>
                </a:lvl3pPr>
                <a:lvl4pPr>
                  <a:defRPr kumimoji="1" sz="1600">
                    <a:solidFill>
                      <a:schemeClr val="tx1"/>
                    </a:solidFill>
                    <a:latin typeface="Symbol" charset="0"/>
                    <a:ea typeface="ＭＳ Ｐゴシック" charset="0"/>
                  </a:defRPr>
                </a:lvl4pPr>
                <a:lvl5pPr>
                  <a:defRPr kumimoji="1" sz="1600">
                    <a:solidFill>
                      <a:schemeClr val="tx1"/>
                    </a:solidFill>
                    <a:latin typeface="Symbol" charset="0"/>
                    <a:ea typeface="ＭＳ Ｐゴシック" charset="0"/>
                  </a:defRPr>
                </a:lvl5pPr>
                <a:lvl6pPr marL="457200" fontAlgn="base">
                  <a:spcBef>
                    <a:spcPct val="0"/>
                  </a:spcBef>
                  <a:spcAft>
                    <a:spcPct val="0"/>
                  </a:spcAft>
                  <a:defRPr kumimoji="1" sz="1600">
                    <a:solidFill>
                      <a:schemeClr val="tx1"/>
                    </a:solidFill>
                    <a:latin typeface="Symbol" charset="0"/>
                    <a:ea typeface="ＭＳ Ｐゴシック" charset="0"/>
                  </a:defRPr>
                </a:lvl6pPr>
                <a:lvl7pPr marL="914400" fontAlgn="base">
                  <a:spcBef>
                    <a:spcPct val="0"/>
                  </a:spcBef>
                  <a:spcAft>
                    <a:spcPct val="0"/>
                  </a:spcAft>
                  <a:defRPr kumimoji="1" sz="1600">
                    <a:solidFill>
                      <a:schemeClr val="tx1"/>
                    </a:solidFill>
                    <a:latin typeface="Symbol" charset="0"/>
                    <a:ea typeface="ＭＳ Ｐゴシック" charset="0"/>
                  </a:defRPr>
                </a:lvl7pPr>
                <a:lvl8pPr marL="1371600" fontAlgn="base">
                  <a:spcBef>
                    <a:spcPct val="0"/>
                  </a:spcBef>
                  <a:spcAft>
                    <a:spcPct val="0"/>
                  </a:spcAft>
                  <a:defRPr kumimoji="1" sz="1600">
                    <a:solidFill>
                      <a:schemeClr val="tx1"/>
                    </a:solidFill>
                    <a:latin typeface="Symbol" charset="0"/>
                    <a:ea typeface="ＭＳ Ｐゴシック" charset="0"/>
                  </a:defRPr>
                </a:lvl8pPr>
                <a:lvl9pPr marL="1828800" fontAlgn="base">
                  <a:spcBef>
                    <a:spcPct val="0"/>
                  </a:spcBef>
                  <a:spcAft>
                    <a:spcPct val="0"/>
                  </a:spcAft>
                  <a:defRPr kumimoji="1" sz="1600">
                    <a:solidFill>
                      <a:schemeClr val="tx1"/>
                    </a:solidFill>
                    <a:latin typeface="Symbol" charset="0"/>
                    <a:ea typeface="ＭＳ Ｐゴシック" charset="0"/>
                  </a:defRPr>
                </a:lvl9pPr>
              </a:lstStyle>
              <a:p>
                <a:pPr algn="ctr"/>
                <a:r>
                  <a:rPr kumimoji="0" lang="en-US" altLang="ja-JP" sz="1477" b="1" dirty="0">
                    <a:solidFill>
                      <a:srgbClr val="000090"/>
                    </a:solidFill>
                    <a:latin typeface="Arial Black" panose="020B0A04020102020204" pitchFamily="34" charset="0"/>
                    <a:ea typeface="+mn-ea"/>
                    <a:cs typeface="ＤＦＰ太丸ゴシック体"/>
                  </a:rPr>
                  <a:t>ITER Org.</a:t>
                </a:r>
                <a:r>
                  <a:rPr kumimoji="0" lang="ja-JP" altLang="en-US" sz="1477" b="1" dirty="0">
                    <a:solidFill>
                      <a:srgbClr val="000090"/>
                    </a:solidFill>
                    <a:latin typeface="Arial Black" panose="020B0A04020102020204" pitchFamily="34" charset="0"/>
                    <a:ea typeface="+mn-ea"/>
                    <a:cs typeface="ＤＦＰ太丸ゴシック体"/>
                  </a:rPr>
                  <a:t>、</a:t>
                </a:r>
                <a:endParaRPr kumimoji="0" lang="en-US" altLang="ja-JP" sz="1477" b="1" dirty="0">
                  <a:solidFill>
                    <a:srgbClr val="000090"/>
                  </a:solidFill>
                  <a:latin typeface="Arial Black" panose="020B0A04020102020204" pitchFamily="34" charset="0"/>
                  <a:ea typeface="+mn-ea"/>
                  <a:cs typeface="ＤＦＰ太丸ゴシック体"/>
                </a:endParaRPr>
              </a:p>
              <a:p>
                <a:pPr algn="ctr"/>
                <a:r>
                  <a:rPr kumimoji="0" lang="en-US" altLang="ja-JP" sz="1477" b="1" dirty="0">
                    <a:solidFill>
                      <a:srgbClr val="000090"/>
                    </a:solidFill>
                    <a:latin typeface="Arial Black" panose="020B0A04020102020204" pitchFamily="34" charset="0"/>
                    <a:ea typeface="+mn-ea"/>
                    <a:cs typeface="ＤＦＰ太丸ゴシック体"/>
                  </a:rPr>
                  <a:t>7 Parties</a:t>
                </a:r>
                <a:endParaRPr kumimoji="0" lang="ja-JP" altLang="en-US" sz="1477" b="1" dirty="0">
                  <a:solidFill>
                    <a:srgbClr val="000090"/>
                  </a:solidFill>
                  <a:latin typeface="Arial Black" panose="020B0A04020102020204" pitchFamily="34" charset="0"/>
                  <a:ea typeface="+mn-ea"/>
                  <a:cs typeface="ＤＦＰ太丸ゴシック体"/>
                </a:endParaRPr>
              </a:p>
            </p:txBody>
          </p:sp>
        </p:grpSp>
        <p:sp>
          <p:nvSpPr>
            <p:cNvPr id="55" name="Text Box 36">
              <a:extLst>
                <a:ext uri="{FF2B5EF4-FFF2-40B4-BE49-F238E27FC236}">
                  <a16:creationId xmlns:a16="http://schemas.microsoft.com/office/drawing/2014/main" id="{D9D9D641-827A-314C-931C-C0FE74539D6D}"/>
                </a:ext>
              </a:extLst>
            </p:cNvPr>
            <p:cNvSpPr txBox="1">
              <a:spLocks noChangeArrowheads="1"/>
            </p:cNvSpPr>
            <p:nvPr/>
          </p:nvSpPr>
          <p:spPr bwMode="auto">
            <a:xfrm>
              <a:off x="6487749" y="3371134"/>
              <a:ext cx="2222920" cy="54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600">
                  <a:solidFill>
                    <a:schemeClr val="tx1"/>
                  </a:solidFill>
                  <a:latin typeface="Symbol" charset="0"/>
                  <a:ea typeface="ＭＳ Ｐゴシック" charset="0"/>
                  <a:cs typeface="ＭＳ Ｐゴシック" charset="0"/>
                </a:defRPr>
              </a:lvl1pPr>
              <a:lvl2pPr marL="37931725" indent="-37474525">
                <a:defRPr kumimoji="1" sz="1600">
                  <a:solidFill>
                    <a:schemeClr val="tx1"/>
                  </a:solidFill>
                  <a:latin typeface="Symbol" charset="0"/>
                  <a:ea typeface="ＭＳ Ｐゴシック" charset="0"/>
                </a:defRPr>
              </a:lvl2pPr>
              <a:lvl3pPr>
                <a:defRPr kumimoji="1" sz="1600">
                  <a:solidFill>
                    <a:schemeClr val="tx1"/>
                  </a:solidFill>
                  <a:latin typeface="Symbol" charset="0"/>
                  <a:ea typeface="ＭＳ Ｐゴシック" charset="0"/>
                </a:defRPr>
              </a:lvl3pPr>
              <a:lvl4pPr>
                <a:defRPr kumimoji="1" sz="1600">
                  <a:solidFill>
                    <a:schemeClr val="tx1"/>
                  </a:solidFill>
                  <a:latin typeface="Symbol" charset="0"/>
                  <a:ea typeface="ＭＳ Ｐゴシック" charset="0"/>
                </a:defRPr>
              </a:lvl4pPr>
              <a:lvl5pPr>
                <a:defRPr kumimoji="1" sz="1600">
                  <a:solidFill>
                    <a:schemeClr val="tx1"/>
                  </a:solidFill>
                  <a:latin typeface="Symbol" charset="0"/>
                  <a:ea typeface="ＭＳ Ｐゴシック" charset="0"/>
                </a:defRPr>
              </a:lvl5pPr>
              <a:lvl6pPr marL="457200" fontAlgn="base">
                <a:spcBef>
                  <a:spcPct val="0"/>
                </a:spcBef>
                <a:spcAft>
                  <a:spcPct val="0"/>
                </a:spcAft>
                <a:defRPr kumimoji="1" sz="1600">
                  <a:solidFill>
                    <a:schemeClr val="tx1"/>
                  </a:solidFill>
                  <a:latin typeface="Symbol" charset="0"/>
                  <a:ea typeface="ＭＳ Ｐゴシック" charset="0"/>
                </a:defRPr>
              </a:lvl6pPr>
              <a:lvl7pPr marL="914400" fontAlgn="base">
                <a:spcBef>
                  <a:spcPct val="0"/>
                </a:spcBef>
                <a:spcAft>
                  <a:spcPct val="0"/>
                </a:spcAft>
                <a:defRPr kumimoji="1" sz="1600">
                  <a:solidFill>
                    <a:schemeClr val="tx1"/>
                  </a:solidFill>
                  <a:latin typeface="Symbol" charset="0"/>
                  <a:ea typeface="ＭＳ Ｐゴシック" charset="0"/>
                </a:defRPr>
              </a:lvl7pPr>
              <a:lvl8pPr marL="1371600" fontAlgn="base">
                <a:spcBef>
                  <a:spcPct val="0"/>
                </a:spcBef>
                <a:spcAft>
                  <a:spcPct val="0"/>
                </a:spcAft>
                <a:defRPr kumimoji="1" sz="1600">
                  <a:solidFill>
                    <a:schemeClr val="tx1"/>
                  </a:solidFill>
                  <a:latin typeface="Symbol" charset="0"/>
                  <a:ea typeface="ＭＳ Ｐゴシック" charset="0"/>
                </a:defRPr>
              </a:lvl8pPr>
              <a:lvl9pPr marL="1828800" fontAlgn="base">
                <a:spcBef>
                  <a:spcPct val="0"/>
                </a:spcBef>
                <a:spcAft>
                  <a:spcPct val="0"/>
                </a:spcAft>
                <a:defRPr kumimoji="1" sz="1600">
                  <a:solidFill>
                    <a:schemeClr val="tx1"/>
                  </a:solidFill>
                  <a:latin typeface="Symbol" charset="0"/>
                  <a:ea typeface="ＭＳ Ｐゴシック" charset="0"/>
                </a:defRPr>
              </a:lvl9pPr>
            </a:lstStyle>
            <a:p>
              <a:pPr algn="ctr"/>
              <a:r>
                <a:rPr kumimoji="0" lang="en-US" altLang="ja-JP" sz="1477" b="1" dirty="0">
                  <a:solidFill>
                    <a:srgbClr val="000000"/>
                  </a:solidFill>
                  <a:latin typeface="Arial Black" panose="020B0A04020102020204" pitchFamily="34" charset="0"/>
                  <a:ea typeface="+mn-ea"/>
                  <a:cs typeface="ＤＦＰ太丸ゴシック体"/>
                </a:rPr>
                <a:t>Fusion Power </a:t>
              </a:r>
            </a:p>
            <a:p>
              <a:pPr algn="ctr"/>
              <a:r>
                <a:rPr kumimoji="0" lang="en-US" altLang="ja-JP" sz="1477" b="1" dirty="0">
                  <a:solidFill>
                    <a:srgbClr val="000000"/>
                  </a:solidFill>
                  <a:latin typeface="Arial Black" panose="020B0A04020102020204" pitchFamily="34" charset="0"/>
                  <a:ea typeface="+mn-ea"/>
                  <a:cs typeface="ＤＦＰ太丸ゴシック体"/>
                </a:rPr>
                <a:t>of 0.5GW</a:t>
              </a:r>
            </a:p>
          </p:txBody>
        </p:sp>
      </p:grpSp>
      <p:sp>
        <p:nvSpPr>
          <p:cNvPr id="65" name="上矢印 177">
            <a:extLst>
              <a:ext uri="{FF2B5EF4-FFF2-40B4-BE49-F238E27FC236}">
                <a16:creationId xmlns:a16="http://schemas.microsoft.com/office/drawing/2014/main" id="{12AEC07A-B582-D344-ABB5-9D62E5464C7A}"/>
              </a:ext>
            </a:extLst>
          </p:cNvPr>
          <p:cNvSpPr/>
          <p:nvPr/>
        </p:nvSpPr>
        <p:spPr>
          <a:xfrm>
            <a:off x="5324903" y="3757808"/>
            <a:ext cx="431800" cy="874712"/>
          </a:xfrm>
          <a:prstGeom prst="upArrow">
            <a:avLst/>
          </a:prstGeom>
          <a:gradFill flip="none" rotWithShape="1">
            <a:gsLst>
              <a:gs pos="0">
                <a:srgbClr val="6699FF">
                  <a:tint val="66000"/>
                  <a:satMod val="160000"/>
                </a:srgbClr>
              </a:gs>
              <a:gs pos="50000">
                <a:srgbClr val="6699FF">
                  <a:tint val="44500"/>
                  <a:satMod val="160000"/>
                </a:srgbClr>
              </a:gs>
              <a:gs pos="100000">
                <a:srgbClr val="6699FF">
                  <a:tint val="23500"/>
                  <a:satMod val="160000"/>
                  <a:alpha val="0"/>
                </a:srgbClr>
              </a:gs>
            </a:gsLst>
            <a:lin ang="54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6" name="上矢印 178">
            <a:extLst>
              <a:ext uri="{FF2B5EF4-FFF2-40B4-BE49-F238E27FC236}">
                <a16:creationId xmlns:a16="http://schemas.microsoft.com/office/drawing/2014/main" id="{630E9E9F-0B9D-194F-8555-0ABD0F112870}"/>
              </a:ext>
            </a:extLst>
          </p:cNvPr>
          <p:cNvSpPr/>
          <p:nvPr/>
        </p:nvSpPr>
        <p:spPr>
          <a:xfrm>
            <a:off x="6950503" y="3674681"/>
            <a:ext cx="431800" cy="889000"/>
          </a:xfrm>
          <a:prstGeom prst="upArrow">
            <a:avLst/>
          </a:prstGeom>
          <a:gradFill flip="none" rotWithShape="1">
            <a:gsLst>
              <a:gs pos="0">
                <a:srgbClr val="6699FF">
                  <a:tint val="66000"/>
                  <a:satMod val="160000"/>
                </a:srgbClr>
              </a:gs>
              <a:gs pos="50000">
                <a:srgbClr val="6699FF">
                  <a:tint val="44500"/>
                  <a:satMod val="160000"/>
                </a:srgbClr>
              </a:gs>
              <a:gs pos="100000">
                <a:srgbClr val="6699FF">
                  <a:tint val="23500"/>
                  <a:satMod val="160000"/>
                  <a:alpha val="0"/>
                </a:srgbClr>
              </a:gs>
            </a:gsLst>
            <a:lin ang="54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7" name="上矢印 180">
            <a:extLst>
              <a:ext uri="{FF2B5EF4-FFF2-40B4-BE49-F238E27FC236}">
                <a16:creationId xmlns:a16="http://schemas.microsoft.com/office/drawing/2014/main" id="{B8BC8C0C-2577-9748-A30E-82297EB3249A}"/>
              </a:ext>
            </a:extLst>
          </p:cNvPr>
          <p:cNvSpPr/>
          <p:nvPr/>
        </p:nvSpPr>
        <p:spPr>
          <a:xfrm rot="4089892">
            <a:off x="7688670" y="2106282"/>
            <a:ext cx="398463" cy="3730625"/>
          </a:xfrm>
          <a:prstGeom prst="upArrow">
            <a:avLst/>
          </a:prstGeom>
          <a:gradFill flip="none" rotWithShape="1">
            <a:gsLst>
              <a:gs pos="0">
                <a:schemeClr val="accent6">
                  <a:lumMod val="75000"/>
                </a:schemeClr>
              </a:gs>
              <a:gs pos="50000">
                <a:schemeClr val="accent6">
                  <a:lumMod val="40000"/>
                  <a:lumOff val="60000"/>
                </a:schemeClr>
              </a:gs>
              <a:gs pos="100000">
                <a:srgbClr val="6699FF">
                  <a:tint val="23500"/>
                  <a:satMod val="160000"/>
                  <a:alpha val="0"/>
                </a:srgbClr>
              </a:gs>
            </a:gsLst>
            <a:lin ang="54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8" name="上矢印 181">
            <a:extLst>
              <a:ext uri="{FF2B5EF4-FFF2-40B4-BE49-F238E27FC236}">
                <a16:creationId xmlns:a16="http://schemas.microsoft.com/office/drawing/2014/main" id="{E2D3D926-E69B-E340-8B13-0AADFA4DE898}"/>
              </a:ext>
            </a:extLst>
          </p:cNvPr>
          <p:cNvSpPr/>
          <p:nvPr/>
        </p:nvSpPr>
        <p:spPr>
          <a:xfrm rot="3813728">
            <a:off x="8496961" y="2900615"/>
            <a:ext cx="466058" cy="2636924"/>
          </a:xfrm>
          <a:prstGeom prst="upArrow">
            <a:avLst>
              <a:gd name="adj1" fmla="val 43257"/>
              <a:gd name="adj2" fmla="val 50000"/>
            </a:avLst>
          </a:prstGeom>
          <a:gradFill flip="none" rotWithShape="1">
            <a:gsLst>
              <a:gs pos="0">
                <a:schemeClr val="accent6">
                  <a:lumMod val="75000"/>
                </a:schemeClr>
              </a:gs>
              <a:gs pos="50000">
                <a:schemeClr val="accent6">
                  <a:lumMod val="20000"/>
                  <a:lumOff val="80000"/>
                </a:schemeClr>
              </a:gs>
              <a:gs pos="100000">
                <a:srgbClr val="6699FF">
                  <a:tint val="23500"/>
                  <a:satMod val="160000"/>
                  <a:alpha val="0"/>
                </a:srgbClr>
              </a:gs>
            </a:gsLst>
            <a:lin ang="54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9" name="上矢印 182">
            <a:extLst>
              <a:ext uri="{FF2B5EF4-FFF2-40B4-BE49-F238E27FC236}">
                <a16:creationId xmlns:a16="http://schemas.microsoft.com/office/drawing/2014/main" id="{297790B0-9B83-6F4E-8621-336C5A48559F}"/>
              </a:ext>
            </a:extLst>
          </p:cNvPr>
          <p:cNvSpPr/>
          <p:nvPr/>
        </p:nvSpPr>
        <p:spPr>
          <a:xfrm rot="2695863">
            <a:off x="9467655" y="3563905"/>
            <a:ext cx="434113" cy="1794450"/>
          </a:xfrm>
          <a:prstGeom prst="upArrow">
            <a:avLst/>
          </a:prstGeom>
          <a:gradFill flip="none" rotWithShape="1">
            <a:gsLst>
              <a:gs pos="0">
                <a:schemeClr val="accent6">
                  <a:lumMod val="75000"/>
                </a:schemeClr>
              </a:gs>
              <a:gs pos="50000">
                <a:schemeClr val="accent6">
                  <a:lumMod val="20000"/>
                  <a:lumOff val="80000"/>
                </a:schemeClr>
              </a:gs>
              <a:gs pos="100000">
                <a:srgbClr val="6699FF">
                  <a:tint val="23500"/>
                  <a:satMod val="160000"/>
                  <a:alpha val="0"/>
                </a:srgbClr>
              </a:gs>
            </a:gsLst>
            <a:lin ang="54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extLst>
      <p:ext uri="{BB962C8B-B14F-4D97-AF65-F5344CB8AC3E}">
        <p14:creationId xmlns:p14="http://schemas.microsoft.com/office/powerpoint/2010/main" val="38229286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linds(horizontal)">
                                      <p:cBhvr>
                                        <p:cTn id="7" dur="500"/>
                                        <p:tgtEl>
                                          <p:spTgt spid="29"/>
                                        </p:tgtEl>
                                      </p:cBhvr>
                                    </p:animEffect>
                                  </p:childTnLst>
                                </p:cTn>
                              </p:par>
                              <p:par>
                                <p:cTn id="8" presetID="3" presetClass="entr" presetSubtype="1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linds(horizontal)">
                                      <p:cBhvr>
                                        <p:cTn id="10" dur="500"/>
                                        <p:tgtEl>
                                          <p:spTgt spid="30"/>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linds(horizontal)">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linds(horizontal)">
                                      <p:cBhvr>
                                        <p:cTn id="18" dur="500"/>
                                        <p:tgtEl>
                                          <p:spTgt spid="32"/>
                                        </p:tgtEl>
                                      </p:cBhvr>
                                    </p:animEffect>
                                  </p:childTnLst>
                                </p:cTn>
                              </p:par>
                              <p:par>
                                <p:cTn id="19" presetID="3" presetClass="entr" presetSubtype="1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linds(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blinds(horizontal)">
                                      <p:cBhvr>
                                        <p:cTn id="26" dur="500"/>
                                        <p:tgtEl>
                                          <p:spTgt spid="45"/>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65"/>
                                        </p:tgtEl>
                                        <p:attrNameLst>
                                          <p:attrName>style.visibility</p:attrName>
                                        </p:attrNameLst>
                                      </p:cBhvr>
                                      <p:to>
                                        <p:strVal val="visible"/>
                                      </p:to>
                                    </p:set>
                                    <p:animEffect transition="in" filter="blinds(horizontal)">
                                      <p:cBhvr>
                                        <p:cTn id="29" dur="500"/>
                                        <p:tgtEl>
                                          <p:spTgt spid="65"/>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66"/>
                                        </p:tgtEl>
                                        <p:attrNameLst>
                                          <p:attrName>style.visibility</p:attrName>
                                        </p:attrNameLst>
                                      </p:cBhvr>
                                      <p:to>
                                        <p:strVal val="visible"/>
                                      </p:to>
                                    </p:set>
                                    <p:animEffect transition="in" filter="blinds(horizontal)">
                                      <p:cBhvr>
                                        <p:cTn id="32" dur="500"/>
                                        <p:tgtEl>
                                          <p:spTgt spid="66"/>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linds(horizontal)">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blinds(horizontal)">
                                      <p:cBhvr>
                                        <p:cTn id="40" dur="500"/>
                                        <p:tgtEl>
                                          <p:spTgt spid="33"/>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69"/>
                                        </p:tgtEl>
                                        <p:attrNameLst>
                                          <p:attrName>style.visibility</p:attrName>
                                        </p:attrNameLst>
                                      </p:cBhvr>
                                      <p:to>
                                        <p:strVal val="visible"/>
                                      </p:to>
                                    </p:set>
                                    <p:animEffect transition="in" filter="blinds(horizontal)">
                                      <p:cBhvr>
                                        <p:cTn id="43" dur="500"/>
                                        <p:tgtEl>
                                          <p:spTgt spid="69"/>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68"/>
                                        </p:tgtEl>
                                        <p:attrNameLst>
                                          <p:attrName>style.visibility</p:attrName>
                                        </p:attrNameLst>
                                      </p:cBhvr>
                                      <p:to>
                                        <p:strVal val="visible"/>
                                      </p:to>
                                    </p:set>
                                    <p:animEffect transition="in" filter="blinds(horizontal)">
                                      <p:cBhvr>
                                        <p:cTn id="46" dur="500"/>
                                        <p:tgtEl>
                                          <p:spTgt spid="68"/>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67"/>
                                        </p:tgtEl>
                                        <p:attrNameLst>
                                          <p:attrName>style.visibility</p:attrName>
                                        </p:attrNameLst>
                                      </p:cBhvr>
                                      <p:to>
                                        <p:strVal val="visible"/>
                                      </p:to>
                                    </p:set>
                                    <p:animEffect transition="in" filter="blinds(horizontal)">
                                      <p:cBhvr>
                                        <p:cTn id="49"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9" grpId="0"/>
      <p:bldP spid="31" grpId="0"/>
      <p:bldP spid="32" grpId="0" animBg="1"/>
      <p:bldP spid="65" grpId="0" animBg="1"/>
      <p:bldP spid="66" grpId="0" animBg="1"/>
      <p:bldP spid="67" grpId="0" animBg="1"/>
      <p:bldP spid="68" grpId="0" animBg="1"/>
      <p:bldP spid="6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2548AFC-225D-6347-AEDC-234383C6EEF0}"/>
              </a:ext>
            </a:extLst>
          </p:cNvPr>
          <p:cNvSpPr>
            <a:spLocks noGrp="1"/>
          </p:cNvSpPr>
          <p:nvPr>
            <p:ph type="dt" sz="half" idx="10"/>
          </p:nvPr>
        </p:nvSpPr>
        <p:spPr/>
        <p:txBody>
          <a:bodyPr/>
          <a:lstStyle/>
          <a:p>
            <a:r>
              <a:rPr lang="en-US"/>
              <a:t>11/11/2019</a:t>
            </a:r>
            <a:endParaRPr lang="en-US" dirty="0"/>
          </a:p>
        </p:txBody>
      </p:sp>
      <p:sp>
        <p:nvSpPr>
          <p:cNvPr id="4" name="Footer Placeholder 3">
            <a:extLst>
              <a:ext uri="{FF2B5EF4-FFF2-40B4-BE49-F238E27FC236}">
                <a16:creationId xmlns:a16="http://schemas.microsoft.com/office/drawing/2014/main" id="{F6786EE3-C0EE-5541-BD6B-4C3D85F5AF08}"/>
              </a:ext>
            </a:extLst>
          </p:cNvPr>
          <p:cNvSpPr>
            <a:spLocks noGrp="1"/>
          </p:cNvSpPr>
          <p:nvPr>
            <p:ph type="ftr" sz="quarter" idx="11"/>
          </p:nvPr>
        </p:nvSpPr>
        <p:spPr/>
        <p:txBody>
          <a:bodyPr/>
          <a:lstStyle/>
          <a:p>
            <a:r>
              <a:rPr lang="en-US"/>
              <a:t>LIPAc ARW2019</a:t>
            </a:r>
          </a:p>
        </p:txBody>
      </p:sp>
      <p:sp>
        <p:nvSpPr>
          <p:cNvPr id="8" name="CuadroTexto 5">
            <a:extLst>
              <a:ext uri="{FF2B5EF4-FFF2-40B4-BE49-F238E27FC236}">
                <a16:creationId xmlns:a16="http://schemas.microsoft.com/office/drawing/2014/main" id="{A2D4F1BC-ED17-0C43-B4AF-FDA29284B515}"/>
              </a:ext>
            </a:extLst>
          </p:cNvPr>
          <p:cNvSpPr txBox="1"/>
          <p:nvPr/>
        </p:nvSpPr>
        <p:spPr>
          <a:xfrm>
            <a:off x="1631504" y="-7156"/>
            <a:ext cx="8928992" cy="586593"/>
          </a:xfrm>
          <a:prstGeom prst="rect">
            <a:avLst/>
          </a:prstGeom>
          <a:noFill/>
          <a:effectLst/>
        </p:spPr>
        <p:txBody>
          <a:bodyPr wrap="square" lIns="90000" tIns="72000" rIns="90000" bIns="0" rtlCol="0" anchor="ctr" anchorCtr="1">
            <a:normAutofit fontScale="77500" lnSpcReduction="20000"/>
          </a:bodyPr>
          <a:lstStyle/>
          <a:p>
            <a:r>
              <a:rPr lang="en-US" sz="5333" b="1" dirty="0">
                <a:solidFill>
                  <a:srgbClr val="0070C0"/>
                </a:solidFill>
                <a:ea typeface="Gill Sans Nova Book" panose="020B0502020204020203" pitchFamily="34" charset="-128"/>
                <a:cs typeface="Gill Sans Nova Book" panose="020B0502020204020203" pitchFamily="34" charset="-128"/>
              </a:rPr>
              <a:t>IFMIF Concept</a:t>
            </a:r>
            <a:endParaRPr lang="es-ES" sz="5333" b="1" dirty="0">
              <a:solidFill>
                <a:srgbClr val="0070C0"/>
              </a:solidFill>
              <a:ea typeface="Gill Sans Nova Book" panose="020B0502020204020203" pitchFamily="34" charset="-128"/>
              <a:cs typeface="Gill Sans Nova Book" panose="020B0502020204020203" pitchFamily="34" charset="-128"/>
            </a:endParaRPr>
          </a:p>
        </p:txBody>
      </p:sp>
      <p:sp>
        <p:nvSpPr>
          <p:cNvPr id="5" name="Rectangle 4">
            <a:extLst>
              <a:ext uri="{FF2B5EF4-FFF2-40B4-BE49-F238E27FC236}">
                <a16:creationId xmlns:a16="http://schemas.microsoft.com/office/drawing/2014/main" id="{F9DDA543-3F5F-D742-9B84-AAD647FD61FC}"/>
              </a:ext>
            </a:extLst>
          </p:cNvPr>
          <p:cNvSpPr/>
          <p:nvPr/>
        </p:nvSpPr>
        <p:spPr>
          <a:xfrm>
            <a:off x="6096433" y="5373216"/>
            <a:ext cx="5730736" cy="646331"/>
          </a:xfrm>
          <a:prstGeom prst="rect">
            <a:avLst/>
          </a:prstGeom>
        </p:spPr>
        <p:txBody>
          <a:bodyPr wrap="none">
            <a:spAutoFit/>
          </a:bodyPr>
          <a:lstStyle/>
          <a:p>
            <a:pPr algn="ctr">
              <a:spcBef>
                <a:spcPct val="20000"/>
              </a:spcBef>
            </a:pPr>
            <a:r>
              <a:rPr lang="en-GB" sz="3600" dirty="0">
                <a:sym typeface="Wingdings" pitchFamily="2" charset="2"/>
              </a:rPr>
              <a:t> </a:t>
            </a:r>
            <a:r>
              <a:rPr lang="en-GB" sz="3600" dirty="0"/>
              <a:t>Availability of facility </a:t>
            </a:r>
            <a:r>
              <a:rPr lang="en-GB" sz="3600" dirty="0">
                <a:solidFill>
                  <a:srgbClr val="0070C0"/>
                </a:solidFill>
              </a:rPr>
              <a:t>&gt;70%</a:t>
            </a:r>
          </a:p>
        </p:txBody>
      </p:sp>
      <p:sp>
        <p:nvSpPr>
          <p:cNvPr id="6" name="Content Placeholder 1">
            <a:extLst>
              <a:ext uri="{FF2B5EF4-FFF2-40B4-BE49-F238E27FC236}">
                <a16:creationId xmlns:a16="http://schemas.microsoft.com/office/drawing/2014/main" id="{EF04B062-7A4C-D54C-8242-16183D2F7804}"/>
              </a:ext>
            </a:extLst>
          </p:cNvPr>
          <p:cNvSpPr>
            <a:spLocks noGrp="1"/>
          </p:cNvSpPr>
          <p:nvPr>
            <p:ph idx="1"/>
          </p:nvPr>
        </p:nvSpPr>
        <p:spPr>
          <a:xfrm>
            <a:off x="335360" y="4509304"/>
            <a:ext cx="10723228" cy="1815882"/>
          </a:xfrm>
        </p:spPr>
        <p:txBody>
          <a:bodyPr wrap="square">
            <a:spAutoFit/>
          </a:bodyPr>
          <a:lstStyle/>
          <a:p>
            <a:pPr algn="just"/>
            <a:r>
              <a:rPr lang="en-GB" sz="2000" dirty="0"/>
              <a:t>A flux of neutrons of ~</a:t>
            </a:r>
            <a:r>
              <a:rPr lang="en-GB" sz="2000" dirty="0">
                <a:solidFill>
                  <a:srgbClr val="0070C0"/>
                </a:solidFill>
              </a:rPr>
              <a:t>10</a:t>
            </a:r>
            <a:r>
              <a:rPr lang="en-GB" sz="2000" baseline="30000" dirty="0">
                <a:solidFill>
                  <a:srgbClr val="0070C0"/>
                </a:solidFill>
              </a:rPr>
              <a:t>18</a:t>
            </a:r>
            <a:r>
              <a:rPr lang="en-GB" sz="2000" dirty="0">
                <a:solidFill>
                  <a:srgbClr val="0070C0"/>
                </a:solidFill>
              </a:rPr>
              <a:t> n/m</a:t>
            </a:r>
            <a:r>
              <a:rPr lang="en-GB" sz="2000" baseline="30000" dirty="0">
                <a:solidFill>
                  <a:srgbClr val="0070C0"/>
                </a:solidFill>
              </a:rPr>
              <a:t>2</a:t>
            </a:r>
            <a:r>
              <a:rPr lang="en-GB" sz="2000" dirty="0">
                <a:solidFill>
                  <a:srgbClr val="0070C0"/>
                </a:solidFill>
              </a:rPr>
              <a:t>s </a:t>
            </a:r>
            <a:r>
              <a:rPr lang="en-GB" sz="2000" dirty="0"/>
              <a:t>is generated in the forward direction with a broad peak at </a:t>
            </a:r>
            <a:r>
              <a:rPr lang="en-GB" sz="2000" dirty="0">
                <a:solidFill>
                  <a:srgbClr val="0070C0"/>
                </a:solidFill>
              </a:rPr>
              <a:t>14 MeV </a:t>
            </a:r>
            <a:r>
              <a:rPr lang="en-US" altLang="ja-JP" sz="2000" dirty="0"/>
              <a:t>and irradiate three regions:</a:t>
            </a:r>
          </a:p>
          <a:p>
            <a:pPr marL="1468438" algn="l" defTabSz="360000">
              <a:tabLst>
                <a:tab pos="2159000" algn="r"/>
              </a:tabLst>
            </a:pPr>
            <a:r>
              <a:rPr lang="en-US" altLang="ja-JP" sz="2000" dirty="0">
                <a:solidFill>
                  <a:srgbClr val="0070C0"/>
                </a:solidFill>
              </a:rPr>
              <a:t>&gt;20 </a:t>
            </a:r>
            <a:r>
              <a:rPr lang="en-US" altLang="ja-JP" sz="2000" dirty="0" err="1">
                <a:solidFill>
                  <a:srgbClr val="0070C0"/>
                </a:solidFill>
              </a:rPr>
              <a:t>dpa</a:t>
            </a:r>
            <a:r>
              <a:rPr lang="en-US" altLang="ja-JP" sz="2000" dirty="0">
                <a:solidFill>
                  <a:srgbClr val="0070C0"/>
                </a:solidFill>
              </a:rPr>
              <a:t>/</a:t>
            </a:r>
            <a:r>
              <a:rPr lang="en-US" altLang="ja-JP" sz="2000" dirty="0" err="1">
                <a:solidFill>
                  <a:srgbClr val="0070C0"/>
                </a:solidFill>
              </a:rPr>
              <a:t>fpy</a:t>
            </a:r>
            <a:r>
              <a:rPr lang="en-US" altLang="ja-JP" sz="2000" dirty="0">
                <a:solidFill>
                  <a:srgbClr val="0070C0"/>
                </a:solidFill>
              </a:rPr>
              <a:t> in 0.5 liters (H) </a:t>
            </a:r>
          </a:p>
          <a:p>
            <a:pPr marL="1468438" algn="l" defTabSz="360000">
              <a:tabLst>
                <a:tab pos="2159000" algn="r"/>
              </a:tabLst>
            </a:pPr>
            <a:r>
              <a:rPr lang="en-US" altLang="ja-JP" sz="2000" dirty="0">
                <a:solidFill>
                  <a:srgbClr val="0070C0"/>
                </a:solidFill>
              </a:rPr>
              <a:t>&gt;1 </a:t>
            </a:r>
            <a:r>
              <a:rPr lang="en-US" altLang="ja-JP" sz="2000" dirty="0" err="1">
                <a:solidFill>
                  <a:srgbClr val="0070C0"/>
                </a:solidFill>
              </a:rPr>
              <a:t>dpa</a:t>
            </a:r>
            <a:r>
              <a:rPr lang="en-US" altLang="ja-JP" sz="2000" dirty="0">
                <a:solidFill>
                  <a:srgbClr val="0070C0"/>
                </a:solidFill>
              </a:rPr>
              <a:t>/</a:t>
            </a:r>
            <a:r>
              <a:rPr lang="en-US" altLang="ja-JP" sz="2000" dirty="0" err="1">
                <a:solidFill>
                  <a:srgbClr val="0070C0"/>
                </a:solidFill>
              </a:rPr>
              <a:t>fpy</a:t>
            </a:r>
            <a:r>
              <a:rPr lang="en-US" altLang="ja-JP" sz="2000" dirty="0">
                <a:solidFill>
                  <a:srgbClr val="0070C0"/>
                </a:solidFill>
              </a:rPr>
              <a:t> in 6 liters (M)</a:t>
            </a:r>
          </a:p>
          <a:p>
            <a:pPr marL="1468438" algn="l" defTabSz="360000">
              <a:tabLst>
                <a:tab pos="2159000" algn="r"/>
              </a:tabLst>
            </a:pPr>
            <a:r>
              <a:rPr lang="en-US" altLang="ja-JP" sz="2000" dirty="0">
                <a:solidFill>
                  <a:srgbClr val="0070C0"/>
                </a:solidFill>
              </a:rPr>
              <a:t>&lt;1 </a:t>
            </a:r>
            <a:r>
              <a:rPr lang="en-US" altLang="ja-JP" sz="2000" dirty="0" err="1">
                <a:solidFill>
                  <a:srgbClr val="0070C0"/>
                </a:solidFill>
              </a:rPr>
              <a:t>dpa</a:t>
            </a:r>
            <a:r>
              <a:rPr lang="en-US" altLang="ja-JP" sz="2000" dirty="0">
                <a:solidFill>
                  <a:srgbClr val="0070C0"/>
                </a:solidFill>
              </a:rPr>
              <a:t>/</a:t>
            </a:r>
            <a:r>
              <a:rPr lang="en-US" altLang="ja-JP" sz="2000" dirty="0" err="1">
                <a:solidFill>
                  <a:srgbClr val="0070C0"/>
                </a:solidFill>
              </a:rPr>
              <a:t>fpy</a:t>
            </a:r>
            <a:r>
              <a:rPr lang="en-US" altLang="ja-JP" sz="2000" dirty="0">
                <a:solidFill>
                  <a:srgbClr val="0070C0"/>
                </a:solidFill>
              </a:rPr>
              <a:t> in 8 liters (L)</a:t>
            </a:r>
            <a:endParaRPr lang="en-GB" sz="2000" baseline="30000" dirty="0">
              <a:solidFill>
                <a:srgbClr val="0070C0"/>
              </a:solidFill>
            </a:endParaRPr>
          </a:p>
        </p:txBody>
      </p:sp>
      <p:pic>
        <p:nvPicPr>
          <p:cNvPr id="7" name="Picture 4">
            <a:extLst>
              <a:ext uri="{FF2B5EF4-FFF2-40B4-BE49-F238E27FC236}">
                <a16:creationId xmlns:a16="http://schemas.microsoft.com/office/drawing/2014/main" id="{E73388B4-1012-EF48-9457-E244CBC132C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27848" y="764704"/>
            <a:ext cx="7204624" cy="3555315"/>
          </a:xfrm>
          <a:prstGeom prst="rect">
            <a:avLst/>
          </a:prstGeom>
          <a:solidFill>
            <a:schemeClr val="bg1"/>
          </a:solidFill>
          <a:ln w="38100">
            <a:solidFill>
              <a:srgbClr val="00A44A"/>
            </a:solidFill>
            <a:miter lim="800000"/>
            <a:headEnd/>
            <a:tailEnd/>
          </a:ln>
          <a:effectLst/>
        </p:spPr>
      </p:pic>
      <p:sp>
        <p:nvSpPr>
          <p:cNvPr id="9" name="TextBox 8">
            <a:extLst>
              <a:ext uri="{FF2B5EF4-FFF2-40B4-BE49-F238E27FC236}">
                <a16:creationId xmlns:a16="http://schemas.microsoft.com/office/drawing/2014/main" id="{30D7F365-4351-E14C-BCC5-FBB52F9887EA}"/>
              </a:ext>
            </a:extLst>
          </p:cNvPr>
          <p:cNvSpPr txBox="1"/>
          <p:nvPr/>
        </p:nvSpPr>
        <p:spPr>
          <a:xfrm>
            <a:off x="15570" y="1185989"/>
            <a:ext cx="4640270" cy="2754373"/>
          </a:xfrm>
          <a:prstGeom prst="rect">
            <a:avLst/>
          </a:prstGeom>
        </p:spPr>
        <p:txBody>
          <a:bodyPr vert="horz" lIns="91440" tIns="45720" rIns="91440" bIns="45720" rtlCol="0">
            <a:noAutofit/>
          </a:bodyPr>
          <a:lstStyle>
            <a:lvl1pPr indent="0" algn="ctr">
              <a:spcBef>
                <a:spcPct val="20000"/>
              </a:spcBef>
              <a:buFontTx/>
              <a:buNone/>
              <a:defRPr sz="2000" b="1">
                <a:solidFill>
                  <a:srgbClr val="002060"/>
                </a:solidFill>
              </a:defRPr>
            </a:lvl1pPr>
            <a:lvl2pPr indent="0" algn="ctr">
              <a:spcBef>
                <a:spcPct val="20000"/>
              </a:spcBef>
              <a:buFontTx/>
              <a:buNone/>
              <a:defRPr sz="2800"/>
            </a:lvl2pPr>
            <a:lvl3pPr marL="1143000" indent="-228600">
              <a:spcBef>
                <a:spcPct val="20000"/>
              </a:spcBef>
              <a:buFontTx/>
              <a:buBlip>
                <a:blip r:embed="rId3"/>
              </a:buBlip>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GB" sz="2200" b="0" dirty="0"/>
              <a:t>Two concurrent deuterons beam of </a:t>
            </a:r>
            <a:r>
              <a:rPr lang="en-GB" sz="2200" b="0" dirty="0">
                <a:solidFill>
                  <a:srgbClr val="0070C0"/>
                </a:solidFill>
              </a:rPr>
              <a:t>125 mA CW</a:t>
            </a:r>
            <a:r>
              <a:rPr lang="en-GB" sz="2200" b="0" dirty="0"/>
              <a:t> at </a:t>
            </a:r>
            <a:r>
              <a:rPr lang="en-GB" sz="2200" b="0" dirty="0">
                <a:solidFill>
                  <a:srgbClr val="0070C0"/>
                </a:solidFill>
              </a:rPr>
              <a:t>40 MeV </a:t>
            </a:r>
          </a:p>
          <a:p>
            <a:r>
              <a:rPr lang="en-GB" sz="2200" b="0" dirty="0"/>
              <a:t>Impact on a liquid </a:t>
            </a:r>
            <a:r>
              <a:rPr lang="en-GB" sz="2200" b="0" dirty="0">
                <a:solidFill>
                  <a:srgbClr val="0070C0"/>
                </a:solidFill>
              </a:rPr>
              <a:t>Li screen</a:t>
            </a:r>
          </a:p>
          <a:p>
            <a:r>
              <a:rPr lang="en-GB" sz="2200" b="0" dirty="0"/>
              <a:t>flowing at </a:t>
            </a:r>
            <a:r>
              <a:rPr lang="en-GB" sz="2200" b="0" dirty="0">
                <a:solidFill>
                  <a:srgbClr val="0070C0"/>
                </a:solidFill>
              </a:rPr>
              <a:t>15 m/s</a:t>
            </a:r>
          </a:p>
          <a:p>
            <a:pPr algn="l"/>
            <a:endParaRPr lang="en-GB" sz="2200" b="0" dirty="0"/>
          </a:p>
          <a:p>
            <a:r>
              <a:rPr lang="en-GB" sz="2200" b="0" dirty="0"/>
              <a:t>Generating a footprint of </a:t>
            </a:r>
            <a:r>
              <a:rPr lang="en-GB" sz="2200" b="0" dirty="0">
                <a:solidFill>
                  <a:srgbClr val="0070C0"/>
                </a:solidFill>
              </a:rPr>
              <a:t>200 x 50 mm</a:t>
            </a:r>
            <a:r>
              <a:rPr lang="en-GB" sz="2200" b="0" baseline="30000" dirty="0">
                <a:solidFill>
                  <a:srgbClr val="0070C0"/>
                </a:solidFill>
              </a:rPr>
              <a:t>2</a:t>
            </a:r>
            <a:r>
              <a:rPr lang="en-GB" sz="2200" b="0" dirty="0">
                <a:solidFill>
                  <a:srgbClr val="0070C0"/>
                </a:solidFill>
              </a:rPr>
              <a:t> </a:t>
            </a:r>
          </a:p>
        </p:txBody>
      </p:sp>
    </p:spTree>
    <p:extLst>
      <p:ext uri="{BB962C8B-B14F-4D97-AF65-F5344CB8AC3E}">
        <p14:creationId xmlns:p14="http://schemas.microsoft.com/office/powerpoint/2010/main" val="97361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checkerboard(across)">
                                      <p:cBhvr>
                                        <p:cTn id="15" dur="500"/>
                                        <p:tgtEl>
                                          <p:spTgt spid="6">
                                            <p:txEl>
                                              <p:pRg st="0" end="0"/>
                                            </p:txEl>
                                          </p:spTgt>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checkerboard(across)">
                                      <p:cBhvr>
                                        <p:cTn id="18" dur="500"/>
                                        <p:tgtEl>
                                          <p:spTgt spid="6">
                                            <p:txEl>
                                              <p:pRg st="1" end="1"/>
                                            </p:txEl>
                                          </p:spTgt>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checkerboard(across)">
                                      <p:cBhvr>
                                        <p:cTn id="21" dur="500"/>
                                        <p:tgtEl>
                                          <p:spTgt spid="6">
                                            <p:txEl>
                                              <p:pRg st="2" end="2"/>
                                            </p:txEl>
                                          </p:spTgt>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checkerboard(across)">
                                      <p:cBhvr>
                                        <p:cTn id="24" dur="500"/>
                                        <p:tgtEl>
                                          <p:spTgt spid="6">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checkerboard(across)">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uiExpand="1" build="p"/>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2548AFC-225D-6347-AEDC-234383C6EEF0}"/>
              </a:ext>
            </a:extLst>
          </p:cNvPr>
          <p:cNvSpPr>
            <a:spLocks noGrp="1"/>
          </p:cNvSpPr>
          <p:nvPr>
            <p:ph type="dt" sz="half" idx="10"/>
          </p:nvPr>
        </p:nvSpPr>
        <p:spPr/>
        <p:txBody>
          <a:bodyPr/>
          <a:lstStyle/>
          <a:p>
            <a:r>
              <a:rPr lang="en-US"/>
              <a:t>11/11/2019</a:t>
            </a:r>
            <a:endParaRPr lang="en-US" dirty="0"/>
          </a:p>
        </p:txBody>
      </p:sp>
      <p:sp>
        <p:nvSpPr>
          <p:cNvPr id="4" name="Footer Placeholder 3">
            <a:extLst>
              <a:ext uri="{FF2B5EF4-FFF2-40B4-BE49-F238E27FC236}">
                <a16:creationId xmlns:a16="http://schemas.microsoft.com/office/drawing/2014/main" id="{F6786EE3-C0EE-5541-BD6B-4C3D85F5AF08}"/>
              </a:ext>
            </a:extLst>
          </p:cNvPr>
          <p:cNvSpPr>
            <a:spLocks noGrp="1"/>
          </p:cNvSpPr>
          <p:nvPr>
            <p:ph type="ftr" sz="quarter" idx="11"/>
          </p:nvPr>
        </p:nvSpPr>
        <p:spPr/>
        <p:txBody>
          <a:bodyPr/>
          <a:lstStyle/>
          <a:p>
            <a:r>
              <a:rPr lang="en-US"/>
              <a:t>LIPAc ARW2019</a:t>
            </a:r>
          </a:p>
        </p:txBody>
      </p:sp>
      <p:sp>
        <p:nvSpPr>
          <p:cNvPr id="8" name="CuadroTexto 5">
            <a:extLst>
              <a:ext uri="{FF2B5EF4-FFF2-40B4-BE49-F238E27FC236}">
                <a16:creationId xmlns:a16="http://schemas.microsoft.com/office/drawing/2014/main" id="{A2D4F1BC-ED17-0C43-B4AF-FDA29284B515}"/>
              </a:ext>
            </a:extLst>
          </p:cNvPr>
          <p:cNvSpPr txBox="1"/>
          <p:nvPr/>
        </p:nvSpPr>
        <p:spPr>
          <a:xfrm>
            <a:off x="1631504" y="-7156"/>
            <a:ext cx="8928992" cy="586593"/>
          </a:xfrm>
          <a:prstGeom prst="rect">
            <a:avLst/>
          </a:prstGeom>
          <a:noFill/>
          <a:effectLst/>
        </p:spPr>
        <p:txBody>
          <a:bodyPr wrap="square" lIns="90000" tIns="72000" rIns="90000" bIns="0" rtlCol="0" anchor="ctr" anchorCtr="1">
            <a:normAutofit fontScale="77500" lnSpcReduction="20000"/>
          </a:bodyPr>
          <a:lstStyle/>
          <a:p>
            <a:r>
              <a:rPr lang="en-US" sz="5333" b="1" dirty="0">
                <a:solidFill>
                  <a:srgbClr val="0070C0"/>
                </a:solidFill>
                <a:ea typeface="Gill Sans Nova Book" panose="020B0502020204020203" pitchFamily="34" charset="-128"/>
                <a:cs typeface="Gill Sans Nova Book" panose="020B0502020204020203" pitchFamily="34" charset="-128"/>
              </a:rPr>
              <a:t>EVEDA = EDA +EVA Phases</a:t>
            </a:r>
            <a:endParaRPr lang="es-ES" sz="5333" b="1" dirty="0">
              <a:solidFill>
                <a:srgbClr val="0070C0"/>
              </a:solidFill>
              <a:ea typeface="Gill Sans Nova Book" panose="020B0502020204020203" pitchFamily="34" charset="-128"/>
              <a:cs typeface="Gill Sans Nova Book" panose="020B0502020204020203" pitchFamily="34" charset="-128"/>
            </a:endParaRPr>
          </a:p>
        </p:txBody>
      </p:sp>
      <p:sp>
        <p:nvSpPr>
          <p:cNvPr id="51" name="Content Placeholder 2">
            <a:extLst>
              <a:ext uri="{FF2B5EF4-FFF2-40B4-BE49-F238E27FC236}">
                <a16:creationId xmlns:a16="http://schemas.microsoft.com/office/drawing/2014/main" id="{4D5528A7-4CFD-5D4A-8F7F-747D645287F5}"/>
              </a:ext>
            </a:extLst>
          </p:cNvPr>
          <p:cNvSpPr>
            <a:spLocks noGrp="1"/>
          </p:cNvSpPr>
          <p:nvPr>
            <p:ph idx="1"/>
          </p:nvPr>
        </p:nvSpPr>
        <p:spPr>
          <a:xfrm>
            <a:off x="1981200" y="836712"/>
            <a:ext cx="8229600" cy="2016224"/>
          </a:xfrm>
        </p:spPr>
        <p:txBody>
          <a:bodyPr>
            <a:normAutofit fontScale="92500" lnSpcReduction="20000"/>
          </a:bodyPr>
          <a:lstStyle/>
          <a:p>
            <a:pPr marL="0" indent="0" algn="ctr">
              <a:buNone/>
            </a:pPr>
            <a:r>
              <a:rPr lang="en-US" sz="3400" dirty="0">
                <a:latin typeface="+mj-lt"/>
              </a:rPr>
              <a:t>Engineering Design Activities – </a:t>
            </a:r>
            <a:r>
              <a:rPr lang="en-US" sz="3400" b="1" dirty="0">
                <a:solidFill>
                  <a:srgbClr val="00B050"/>
                </a:solidFill>
                <a:latin typeface="+mj-lt"/>
              </a:rPr>
              <a:t>EDA phase</a:t>
            </a:r>
          </a:p>
          <a:p>
            <a:pPr marL="0" indent="0" algn="ctr">
              <a:buNone/>
            </a:pPr>
            <a:endParaRPr lang="en-US" sz="3400" dirty="0">
              <a:latin typeface="+mj-lt"/>
            </a:endParaRPr>
          </a:p>
          <a:p>
            <a:pPr marL="0" indent="0" algn="ctr">
              <a:buNone/>
            </a:pPr>
            <a:endParaRPr lang="en-US" sz="3400" dirty="0">
              <a:latin typeface="+mj-lt"/>
            </a:endParaRPr>
          </a:p>
          <a:p>
            <a:pPr marL="0" indent="0" algn="ctr">
              <a:buNone/>
            </a:pPr>
            <a:r>
              <a:rPr lang="en-US" sz="3400" dirty="0">
                <a:latin typeface="+mj-lt"/>
              </a:rPr>
              <a:t>Validation Activities – </a:t>
            </a:r>
            <a:r>
              <a:rPr lang="en-US" sz="3400" b="1" dirty="0">
                <a:solidFill>
                  <a:srgbClr val="00B050"/>
                </a:solidFill>
                <a:latin typeface="+mj-lt"/>
              </a:rPr>
              <a:t>EVA phase</a:t>
            </a:r>
          </a:p>
        </p:txBody>
      </p:sp>
      <p:sp>
        <p:nvSpPr>
          <p:cNvPr id="52" name="Rectangle 51">
            <a:extLst>
              <a:ext uri="{FF2B5EF4-FFF2-40B4-BE49-F238E27FC236}">
                <a16:creationId xmlns:a16="http://schemas.microsoft.com/office/drawing/2014/main" id="{0DDFD158-2A21-BD4B-9BCA-7CE6EE81BA8A}"/>
              </a:ext>
            </a:extLst>
          </p:cNvPr>
          <p:cNvSpPr/>
          <p:nvPr/>
        </p:nvSpPr>
        <p:spPr>
          <a:xfrm>
            <a:off x="2340164" y="1208946"/>
            <a:ext cx="7511673" cy="707886"/>
          </a:xfrm>
          <a:prstGeom prst="rect">
            <a:avLst/>
          </a:prstGeom>
          <a:noFill/>
        </p:spPr>
        <p:txBody>
          <a:bodyPr wrap="none" lIns="91440" tIns="45720" rIns="91440" bIns="45720">
            <a:spAutoFit/>
          </a:bodyPr>
          <a:lstStyle/>
          <a:p>
            <a:pPr algn="ctr"/>
            <a:r>
              <a:rPr lang="en-US" sz="4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Successfully delivered on schedule</a:t>
            </a:r>
          </a:p>
        </p:txBody>
      </p:sp>
      <p:pic>
        <p:nvPicPr>
          <p:cNvPr id="53" name="Picture 2">
            <a:extLst>
              <a:ext uri="{FF2B5EF4-FFF2-40B4-BE49-F238E27FC236}">
                <a16:creationId xmlns:a16="http://schemas.microsoft.com/office/drawing/2014/main" id="{210EE345-D4DA-2840-A5D9-53BE19F8388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 r="41588" b="2635"/>
          <a:stretch/>
        </p:blipFill>
        <p:spPr bwMode="auto">
          <a:xfrm>
            <a:off x="134616" y="730217"/>
            <a:ext cx="1382390" cy="1968805"/>
          </a:xfrm>
          <a:prstGeom prst="rect">
            <a:avLst/>
          </a:prstGeom>
          <a:ln>
            <a:noFill/>
          </a:ln>
          <a:effectLst>
            <a:glow rad="101600">
              <a:schemeClr val="accent2">
                <a:satMod val="175000"/>
                <a:alpha val="40000"/>
              </a:schemeClr>
            </a:glow>
            <a:outerShdw blurRad="190500" algn="tl" rotWithShape="0">
              <a:srgbClr val="000000">
                <a:alpha val="70000"/>
              </a:srgbClr>
            </a:outerShdw>
          </a:effectLst>
        </p:spPr>
      </p:pic>
      <p:grpSp>
        <p:nvGrpSpPr>
          <p:cNvPr id="55" name="Group 54">
            <a:extLst>
              <a:ext uri="{FF2B5EF4-FFF2-40B4-BE49-F238E27FC236}">
                <a16:creationId xmlns:a16="http://schemas.microsoft.com/office/drawing/2014/main" id="{6336DE45-242A-5F49-B2DA-499B6E0CFA5A}"/>
              </a:ext>
            </a:extLst>
          </p:cNvPr>
          <p:cNvGrpSpPr/>
          <p:nvPr/>
        </p:nvGrpSpPr>
        <p:grpSpPr>
          <a:xfrm>
            <a:off x="1819275" y="2185173"/>
            <a:ext cx="8553450" cy="4052139"/>
            <a:chOff x="1024880" y="2305378"/>
            <a:chExt cx="8553450" cy="4052139"/>
          </a:xfrm>
        </p:grpSpPr>
        <p:grpSp>
          <p:nvGrpSpPr>
            <p:cNvPr id="56" name="Group 55">
              <a:extLst>
                <a:ext uri="{FF2B5EF4-FFF2-40B4-BE49-F238E27FC236}">
                  <a16:creationId xmlns:a16="http://schemas.microsoft.com/office/drawing/2014/main" id="{B832066E-A465-3F49-8CAE-72E8AC7A2119}"/>
                </a:ext>
              </a:extLst>
            </p:cNvPr>
            <p:cNvGrpSpPr/>
            <p:nvPr/>
          </p:nvGrpSpPr>
          <p:grpSpPr>
            <a:xfrm>
              <a:off x="5562600" y="5825930"/>
              <a:ext cx="1219200" cy="531587"/>
              <a:chOff x="5638800" y="5057445"/>
              <a:chExt cx="1219200" cy="531587"/>
            </a:xfrm>
            <a:noFill/>
          </p:grpSpPr>
          <p:sp>
            <p:nvSpPr>
              <p:cNvPr id="87" name="Rectangle 86">
                <a:extLst>
                  <a:ext uri="{FF2B5EF4-FFF2-40B4-BE49-F238E27FC236}">
                    <a16:creationId xmlns:a16="http://schemas.microsoft.com/office/drawing/2014/main" id="{3F486AE4-3187-CA46-AE83-B3B3170E358B}"/>
                  </a:ext>
                </a:extLst>
              </p:cNvPr>
              <p:cNvSpPr/>
              <p:nvPr/>
            </p:nvSpPr>
            <p:spPr>
              <a:xfrm rot="21127926">
                <a:off x="5799483" y="5057445"/>
                <a:ext cx="422975" cy="150107"/>
              </a:xfrm>
              <a:prstGeom prst="rect">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a:extLst>
                  <a:ext uri="{FF2B5EF4-FFF2-40B4-BE49-F238E27FC236}">
                    <a16:creationId xmlns:a16="http://schemas.microsoft.com/office/drawing/2014/main" id="{385E2986-767A-3948-A7F9-5C2827D9D859}"/>
                  </a:ext>
                </a:extLst>
              </p:cNvPr>
              <p:cNvSpPr txBox="1"/>
              <p:nvPr/>
            </p:nvSpPr>
            <p:spPr>
              <a:xfrm>
                <a:off x="5638800" y="5219700"/>
                <a:ext cx="381000" cy="369332"/>
              </a:xfrm>
              <a:prstGeom prst="rect">
                <a:avLst/>
              </a:prstGeom>
              <a:grpFill/>
              <a:ln w="28575">
                <a:noFill/>
              </a:ln>
            </p:spPr>
            <p:txBody>
              <a:bodyPr wrap="square" rtlCol="0">
                <a:spAutoFit/>
              </a:bodyPr>
              <a:lstStyle/>
              <a:p>
                <a:r>
                  <a:rPr lang="en-US" dirty="0"/>
                  <a:t>0</a:t>
                </a:r>
              </a:p>
            </p:txBody>
          </p:sp>
          <p:sp>
            <p:nvSpPr>
              <p:cNvPr id="89" name="TextBox 88">
                <a:extLst>
                  <a:ext uri="{FF2B5EF4-FFF2-40B4-BE49-F238E27FC236}">
                    <a16:creationId xmlns:a16="http://schemas.microsoft.com/office/drawing/2014/main" id="{A211A2E9-D9AF-C442-850C-AA582E8E8B28}"/>
                  </a:ext>
                </a:extLst>
              </p:cNvPr>
              <p:cNvSpPr txBox="1"/>
              <p:nvPr/>
            </p:nvSpPr>
            <p:spPr>
              <a:xfrm>
                <a:off x="6096000" y="5219700"/>
                <a:ext cx="762000" cy="369332"/>
              </a:xfrm>
              <a:prstGeom prst="rect">
                <a:avLst/>
              </a:prstGeom>
              <a:grpFill/>
              <a:ln w="28575">
                <a:noFill/>
              </a:ln>
            </p:spPr>
            <p:txBody>
              <a:bodyPr wrap="square" rtlCol="0">
                <a:spAutoFit/>
              </a:bodyPr>
              <a:lstStyle/>
              <a:p>
                <a:r>
                  <a:rPr lang="en-US" dirty="0"/>
                  <a:t>10m</a:t>
                </a:r>
              </a:p>
            </p:txBody>
          </p:sp>
          <p:cxnSp>
            <p:nvCxnSpPr>
              <p:cNvPr id="90" name="Straight Connector 89">
                <a:extLst>
                  <a:ext uri="{FF2B5EF4-FFF2-40B4-BE49-F238E27FC236}">
                    <a16:creationId xmlns:a16="http://schemas.microsoft.com/office/drawing/2014/main" id="{34C000A4-AEE7-B849-B443-AD96D01DDF50}"/>
                  </a:ext>
                </a:extLst>
              </p:cNvPr>
              <p:cNvCxnSpPr/>
              <p:nvPr/>
            </p:nvCxnSpPr>
            <p:spPr>
              <a:xfrm>
                <a:off x="5791200" y="5286375"/>
                <a:ext cx="457200"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4E00C176-A414-A14D-ABA9-74C5028E2D1C}"/>
                  </a:ext>
                </a:extLst>
              </p:cNvPr>
              <p:cNvCxnSpPr/>
              <p:nvPr/>
            </p:nvCxnSpPr>
            <p:spPr>
              <a:xfrm>
                <a:off x="5791200" y="5181600"/>
                <a:ext cx="0" cy="11430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A6120A39-A4E6-A84C-8462-19D6D4853B3A}"/>
                  </a:ext>
                </a:extLst>
              </p:cNvPr>
              <p:cNvCxnSpPr/>
              <p:nvPr/>
            </p:nvCxnSpPr>
            <p:spPr>
              <a:xfrm>
                <a:off x="6238875" y="5181600"/>
                <a:ext cx="0" cy="104775"/>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C25BA6E9-FAAC-2048-9021-2215D69D49EA}"/>
                  </a:ext>
                </a:extLst>
              </p:cNvPr>
              <p:cNvCxnSpPr/>
              <p:nvPr/>
            </p:nvCxnSpPr>
            <p:spPr>
              <a:xfrm>
                <a:off x="6013450" y="5222875"/>
                <a:ext cx="0" cy="53975"/>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7" name="Picture 56">
              <a:extLst>
                <a:ext uri="{FF2B5EF4-FFF2-40B4-BE49-F238E27FC236}">
                  <a16:creationId xmlns:a16="http://schemas.microsoft.com/office/drawing/2014/main" id="{A4396A00-7AB9-5244-AFA2-C138F591A625}"/>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092185" y="2305378"/>
              <a:ext cx="8448367" cy="3497614"/>
            </a:xfrm>
            <a:prstGeom prst="rect">
              <a:avLst/>
            </a:prstGeom>
            <a:noFill/>
            <a:ln>
              <a:noFill/>
            </a:ln>
          </p:spPr>
        </p:pic>
        <p:sp>
          <p:nvSpPr>
            <p:cNvPr id="58" name="TextBox 57">
              <a:extLst>
                <a:ext uri="{FF2B5EF4-FFF2-40B4-BE49-F238E27FC236}">
                  <a16:creationId xmlns:a16="http://schemas.microsoft.com/office/drawing/2014/main" id="{813D0742-C6D9-B042-AC17-4DD74F878414}"/>
                </a:ext>
              </a:extLst>
            </p:cNvPr>
            <p:cNvSpPr txBox="1"/>
            <p:nvPr/>
          </p:nvSpPr>
          <p:spPr>
            <a:xfrm>
              <a:off x="2786042" y="5763495"/>
              <a:ext cx="716369" cy="323165"/>
            </a:xfrm>
            <a:prstGeom prst="rect">
              <a:avLst/>
            </a:prstGeom>
            <a:noFill/>
          </p:spPr>
          <p:txBody>
            <a:bodyPr wrap="square" rtlCol="0">
              <a:spAutoFit/>
            </a:bodyPr>
            <a:lstStyle/>
            <a:p>
              <a:r>
                <a:rPr lang="en-US" sz="1500" b="1" dirty="0"/>
                <a:t>RFQ</a:t>
              </a:r>
            </a:p>
          </p:txBody>
        </p:sp>
        <p:sp>
          <p:nvSpPr>
            <p:cNvPr id="59" name="TextBox 58">
              <a:extLst>
                <a:ext uri="{FF2B5EF4-FFF2-40B4-BE49-F238E27FC236}">
                  <a16:creationId xmlns:a16="http://schemas.microsoft.com/office/drawing/2014/main" id="{7233D737-E238-7143-9E1D-730F2AE19360}"/>
                </a:ext>
              </a:extLst>
            </p:cNvPr>
            <p:cNvSpPr txBox="1"/>
            <p:nvPr/>
          </p:nvSpPr>
          <p:spPr>
            <a:xfrm>
              <a:off x="3138258" y="5675766"/>
              <a:ext cx="1160836" cy="323165"/>
            </a:xfrm>
            <a:prstGeom prst="rect">
              <a:avLst/>
            </a:prstGeom>
            <a:noFill/>
          </p:spPr>
          <p:txBody>
            <a:bodyPr wrap="square" rtlCol="0">
              <a:spAutoFit/>
            </a:bodyPr>
            <a:lstStyle/>
            <a:p>
              <a:r>
                <a:rPr lang="en-US" sz="1500" b="1" dirty="0"/>
                <a:t>SRF Linac</a:t>
              </a:r>
            </a:p>
          </p:txBody>
        </p:sp>
        <p:sp>
          <p:nvSpPr>
            <p:cNvPr id="60" name="TextBox 59">
              <a:extLst>
                <a:ext uri="{FF2B5EF4-FFF2-40B4-BE49-F238E27FC236}">
                  <a16:creationId xmlns:a16="http://schemas.microsoft.com/office/drawing/2014/main" id="{121595ED-D149-E847-9E71-BC7666B6C543}"/>
                </a:ext>
              </a:extLst>
            </p:cNvPr>
            <p:cNvSpPr txBox="1"/>
            <p:nvPr/>
          </p:nvSpPr>
          <p:spPr>
            <a:xfrm>
              <a:off x="2051675" y="5835595"/>
              <a:ext cx="914400" cy="323165"/>
            </a:xfrm>
            <a:prstGeom prst="rect">
              <a:avLst/>
            </a:prstGeom>
            <a:noFill/>
          </p:spPr>
          <p:txBody>
            <a:bodyPr wrap="square" rtlCol="0">
              <a:spAutoFit/>
            </a:bodyPr>
            <a:lstStyle/>
            <a:p>
              <a:r>
                <a:rPr lang="en-US" sz="1500" b="1" dirty="0"/>
                <a:t>Injector</a:t>
              </a:r>
            </a:p>
          </p:txBody>
        </p:sp>
        <p:sp>
          <p:nvSpPr>
            <p:cNvPr id="61" name="TextBox 60">
              <a:extLst>
                <a:ext uri="{FF2B5EF4-FFF2-40B4-BE49-F238E27FC236}">
                  <a16:creationId xmlns:a16="http://schemas.microsoft.com/office/drawing/2014/main" id="{3296C37A-9C37-AF40-A0F9-F5CA92844177}"/>
                </a:ext>
              </a:extLst>
            </p:cNvPr>
            <p:cNvSpPr txBox="1"/>
            <p:nvPr/>
          </p:nvSpPr>
          <p:spPr>
            <a:xfrm>
              <a:off x="5387330" y="5622698"/>
              <a:ext cx="749745" cy="323165"/>
            </a:xfrm>
            <a:prstGeom prst="rect">
              <a:avLst/>
            </a:prstGeom>
            <a:noFill/>
          </p:spPr>
          <p:txBody>
            <a:bodyPr wrap="square" rtlCol="0">
              <a:spAutoFit/>
            </a:bodyPr>
            <a:lstStyle/>
            <a:p>
              <a:r>
                <a:rPr lang="en-US" sz="1500" b="1" dirty="0"/>
                <a:t>Li Loop</a:t>
              </a:r>
            </a:p>
          </p:txBody>
        </p:sp>
        <p:cxnSp>
          <p:nvCxnSpPr>
            <p:cNvPr id="62" name="Straight Connector 61">
              <a:extLst>
                <a:ext uri="{FF2B5EF4-FFF2-40B4-BE49-F238E27FC236}">
                  <a16:creationId xmlns:a16="http://schemas.microsoft.com/office/drawing/2014/main" id="{388F3479-E99F-A548-8B77-2174D93F7A50}"/>
                </a:ext>
              </a:extLst>
            </p:cNvPr>
            <p:cNvCxnSpPr/>
            <p:nvPr/>
          </p:nvCxnSpPr>
          <p:spPr>
            <a:xfrm>
              <a:off x="3387080" y="5812513"/>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8096F2FE-31B3-674C-A855-D986C672E899}"/>
                </a:ext>
              </a:extLst>
            </p:cNvPr>
            <p:cNvCxnSpPr/>
            <p:nvPr/>
          </p:nvCxnSpPr>
          <p:spPr>
            <a:xfrm flipV="1">
              <a:off x="2966075" y="5050513"/>
              <a:ext cx="367665" cy="762000"/>
            </a:xfrm>
            <a:prstGeom prst="straightConnector1">
              <a:avLst/>
            </a:prstGeom>
            <a:ln w="28575">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9EFAD0A5-FF6E-5B44-BE7E-0028CB94C200}"/>
                </a:ext>
              </a:extLst>
            </p:cNvPr>
            <p:cNvCxnSpPr/>
            <p:nvPr/>
          </p:nvCxnSpPr>
          <p:spPr>
            <a:xfrm flipV="1">
              <a:off x="3568055" y="4989553"/>
              <a:ext cx="321945" cy="708662"/>
            </a:xfrm>
            <a:prstGeom prst="straightConnector1">
              <a:avLst/>
            </a:prstGeom>
            <a:ln w="28575">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E89438CC-5B0D-3C42-AA29-1D448AD0AC59}"/>
                </a:ext>
              </a:extLst>
            </p:cNvPr>
            <p:cNvCxnSpPr/>
            <p:nvPr/>
          </p:nvCxnSpPr>
          <p:spPr>
            <a:xfrm flipV="1">
              <a:off x="2404100" y="5073373"/>
              <a:ext cx="403860" cy="824865"/>
            </a:xfrm>
            <a:prstGeom prst="straightConnector1">
              <a:avLst/>
            </a:prstGeom>
            <a:ln w="28575">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FDF89775-B26B-1C4D-B078-77D8582D7FA1}"/>
                </a:ext>
              </a:extLst>
            </p:cNvPr>
            <p:cNvSpPr txBox="1"/>
            <p:nvPr/>
          </p:nvSpPr>
          <p:spPr>
            <a:xfrm>
              <a:off x="3808910" y="5347082"/>
              <a:ext cx="1162717" cy="323165"/>
            </a:xfrm>
            <a:prstGeom prst="rect">
              <a:avLst/>
            </a:prstGeom>
            <a:solidFill>
              <a:schemeClr val="bg1"/>
            </a:solidFill>
          </p:spPr>
          <p:txBody>
            <a:bodyPr wrap="square" rtlCol="0">
              <a:spAutoFit/>
            </a:bodyPr>
            <a:lstStyle/>
            <a:p>
              <a:r>
                <a:rPr lang="en-US" sz="1500" b="1" dirty="0"/>
                <a:t>Beam Dump</a:t>
              </a:r>
            </a:p>
          </p:txBody>
        </p:sp>
        <p:cxnSp>
          <p:nvCxnSpPr>
            <p:cNvPr id="67" name="Straight Arrow Connector 66">
              <a:extLst>
                <a:ext uri="{FF2B5EF4-FFF2-40B4-BE49-F238E27FC236}">
                  <a16:creationId xmlns:a16="http://schemas.microsoft.com/office/drawing/2014/main" id="{B6C9EEE9-804C-7645-A8AC-D317209E5F47}"/>
                </a:ext>
              </a:extLst>
            </p:cNvPr>
            <p:cNvCxnSpPr/>
            <p:nvPr/>
          </p:nvCxnSpPr>
          <p:spPr>
            <a:xfrm flipV="1">
              <a:off x="4625330" y="4875253"/>
              <a:ext cx="232410" cy="556260"/>
            </a:xfrm>
            <a:prstGeom prst="straightConnector1">
              <a:avLst/>
            </a:prstGeom>
            <a:ln w="28575">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B1F9C55A-AA15-3942-952A-7146B6F9BE35}"/>
                </a:ext>
              </a:extLst>
            </p:cNvPr>
            <p:cNvCxnSpPr/>
            <p:nvPr/>
          </p:nvCxnSpPr>
          <p:spPr>
            <a:xfrm flipV="1">
              <a:off x="5739755" y="5279114"/>
              <a:ext cx="152400" cy="371474"/>
            </a:xfrm>
            <a:prstGeom prst="straightConnector1">
              <a:avLst/>
            </a:prstGeom>
            <a:ln w="28575">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1130D37D-7BC3-B74F-8231-CBA7C5B770DB}"/>
                </a:ext>
              </a:extLst>
            </p:cNvPr>
            <p:cNvSpPr txBox="1"/>
            <p:nvPr/>
          </p:nvSpPr>
          <p:spPr>
            <a:xfrm>
              <a:off x="7273280" y="5279113"/>
              <a:ext cx="1523999" cy="553998"/>
            </a:xfrm>
            <a:prstGeom prst="rect">
              <a:avLst/>
            </a:prstGeom>
            <a:noFill/>
          </p:spPr>
          <p:txBody>
            <a:bodyPr wrap="square" rtlCol="0">
              <a:spAutoFit/>
            </a:bodyPr>
            <a:lstStyle/>
            <a:p>
              <a:r>
                <a:rPr lang="en-US" sz="1500" b="1" dirty="0"/>
                <a:t>Post Irradiation Examination</a:t>
              </a:r>
            </a:p>
          </p:txBody>
        </p:sp>
        <p:cxnSp>
          <p:nvCxnSpPr>
            <p:cNvPr id="70" name="Straight Arrow Connector 69">
              <a:extLst>
                <a:ext uri="{FF2B5EF4-FFF2-40B4-BE49-F238E27FC236}">
                  <a16:creationId xmlns:a16="http://schemas.microsoft.com/office/drawing/2014/main" id="{EFAEC34A-06E5-634E-BDB7-25EC9A28FA7C}"/>
                </a:ext>
              </a:extLst>
            </p:cNvPr>
            <p:cNvCxnSpPr/>
            <p:nvPr/>
          </p:nvCxnSpPr>
          <p:spPr>
            <a:xfrm flipV="1">
              <a:off x="7616180" y="4926688"/>
              <a:ext cx="152400" cy="438150"/>
            </a:xfrm>
            <a:prstGeom prst="straightConnector1">
              <a:avLst/>
            </a:prstGeom>
            <a:ln w="28575">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F94FA883-43BE-2F4D-9114-9399FC7B0CC2}"/>
                </a:ext>
              </a:extLst>
            </p:cNvPr>
            <p:cNvSpPr txBox="1"/>
            <p:nvPr/>
          </p:nvSpPr>
          <p:spPr>
            <a:xfrm>
              <a:off x="6723560" y="2708656"/>
              <a:ext cx="1367468" cy="323165"/>
            </a:xfrm>
            <a:prstGeom prst="rect">
              <a:avLst/>
            </a:prstGeom>
            <a:noFill/>
          </p:spPr>
          <p:txBody>
            <a:bodyPr wrap="square" rtlCol="0">
              <a:spAutoFit/>
            </a:bodyPr>
            <a:lstStyle/>
            <a:p>
              <a:r>
                <a:rPr lang="en-US" sz="1500" b="1" dirty="0"/>
                <a:t>Nuclear HVAC</a:t>
              </a:r>
            </a:p>
          </p:txBody>
        </p:sp>
        <p:cxnSp>
          <p:nvCxnSpPr>
            <p:cNvPr id="72" name="Straight Arrow Connector 71">
              <a:extLst>
                <a:ext uri="{FF2B5EF4-FFF2-40B4-BE49-F238E27FC236}">
                  <a16:creationId xmlns:a16="http://schemas.microsoft.com/office/drawing/2014/main" id="{AA4E0279-DA63-3B4B-82E4-8DF6CBB384CB}"/>
                </a:ext>
              </a:extLst>
            </p:cNvPr>
            <p:cNvCxnSpPr/>
            <p:nvPr/>
          </p:nvCxnSpPr>
          <p:spPr>
            <a:xfrm flipH="1">
              <a:off x="6692256" y="2955013"/>
              <a:ext cx="323849" cy="419100"/>
            </a:xfrm>
            <a:prstGeom prst="straightConnector1">
              <a:avLst/>
            </a:prstGeom>
            <a:ln w="28575">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5BB8BCA8-607B-CA49-8FF9-5F02CAD5DD4A}"/>
                </a:ext>
              </a:extLst>
            </p:cNvPr>
            <p:cNvSpPr txBox="1"/>
            <p:nvPr/>
          </p:nvSpPr>
          <p:spPr>
            <a:xfrm>
              <a:off x="2548880" y="2831530"/>
              <a:ext cx="1532123" cy="323165"/>
            </a:xfrm>
            <a:prstGeom prst="rect">
              <a:avLst/>
            </a:prstGeom>
            <a:noFill/>
          </p:spPr>
          <p:txBody>
            <a:bodyPr wrap="square" rtlCol="0">
              <a:spAutoFit/>
            </a:bodyPr>
            <a:lstStyle/>
            <a:p>
              <a:r>
                <a:rPr lang="en-US" sz="1500" b="1" dirty="0"/>
                <a:t>Industrial HVAC</a:t>
              </a:r>
            </a:p>
          </p:txBody>
        </p:sp>
        <p:cxnSp>
          <p:nvCxnSpPr>
            <p:cNvPr id="74" name="Straight Arrow Connector 73">
              <a:extLst>
                <a:ext uri="{FF2B5EF4-FFF2-40B4-BE49-F238E27FC236}">
                  <a16:creationId xmlns:a16="http://schemas.microsoft.com/office/drawing/2014/main" id="{622A3B0D-D8A0-F949-B942-4F6CFD644D0B}"/>
                </a:ext>
              </a:extLst>
            </p:cNvPr>
            <p:cNvCxnSpPr/>
            <p:nvPr/>
          </p:nvCxnSpPr>
          <p:spPr>
            <a:xfrm>
              <a:off x="3101330" y="3078838"/>
              <a:ext cx="463550" cy="415925"/>
            </a:xfrm>
            <a:prstGeom prst="straightConnector1">
              <a:avLst/>
            </a:prstGeom>
            <a:ln w="28575">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5A8FF52E-C76D-2445-9DA0-65F066453CF8}"/>
                </a:ext>
              </a:extLst>
            </p:cNvPr>
            <p:cNvSpPr txBox="1"/>
            <p:nvPr/>
          </p:nvSpPr>
          <p:spPr>
            <a:xfrm>
              <a:off x="1024880" y="2840713"/>
              <a:ext cx="1532123" cy="553998"/>
            </a:xfrm>
            <a:prstGeom prst="rect">
              <a:avLst/>
            </a:prstGeom>
            <a:noFill/>
          </p:spPr>
          <p:txBody>
            <a:bodyPr wrap="square" rtlCol="0">
              <a:spAutoFit/>
            </a:bodyPr>
            <a:lstStyle/>
            <a:p>
              <a:r>
                <a:rPr lang="en-US" sz="1500" b="1" dirty="0"/>
                <a:t>Electric Power Supply</a:t>
              </a:r>
            </a:p>
          </p:txBody>
        </p:sp>
        <p:cxnSp>
          <p:nvCxnSpPr>
            <p:cNvPr id="76" name="Straight Arrow Connector 75">
              <a:extLst>
                <a:ext uri="{FF2B5EF4-FFF2-40B4-BE49-F238E27FC236}">
                  <a16:creationId xmlns:a16="http://schemas.microsoft.com/office/drawing/2014/main" id="{2A6C3074-B5F9-E34E-812E-70C2715676E0}"/>
                </a:ext>
              </a:extLst>
            </p:cNvPr>
            <p:cNvCxnSpPr/>
            <p:nvPr/>
          </p:nvCxnSpPr>
          <p:spPr>
            <a:xfrm>
              <a:off x="1767830" y="3297913"/>
              <a:ext cx="895350" cy="742950"/>
            </a:xfrm>
            <a:prstGeom prst="straightConnector1">
              <a:avLst/>
            </a:prstGeom>
            <a:ln w="28575">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9DDCF1F5-9DBF-EF49-A1F1-C919150C22F5}"/>
                </a:ext>
              </a:extLst>
            </p:cNvPr>
            <p:cNvSpPr txBox="1"/>
            <p:nvPr/>
          </p:nvSpPr>
          <p:spPr>
            <a:xfrm>
              <a:off x="6294935" y="4355530"/>
              <a:ext cx="902145" cy="323165"/>
            </a:xfrm>
            <a:prstGeom prst="rect">
              <a:avLst/>
            </a:prstGeom>
            <a:noFill/>
          </p:spPr>
          <p:txBody>
            <a:bodyPr wrap="square" rtlCol="0">
              <a:spAutoFit/>
            </a:bodyPr>
            <a:lstStyle/>
            <a:p>
              <a:r>
                <a:rPr lang="en-US" sz="1500" b="1" dirty="0"/>
                <a:t>Test Cell</a:t>
              </a:r>
            </a:p>
          </p:txBody>
        </p:sp>
        <p:cxnSp>
          <p:nvCxnSpPr>
            <p:cNvPr id="78" name="Straight Arrow Connector 77">
              <a:extLst>
                <a:ext uri="{FF2B5EF4-FFF2-40B4-BE49-F238E27FC236}">
                  <a16:creationId xmlns:a16="http://schemas.microsoft.com/office/drawing/2014/main" id="{793E6F33-B1CF-2E46-B6F9-D4D6A9CF483B}"/>
                </a:ext>
              </a:extLst>
            </p:cNvPr>
            <p:cNvCxnSpPr/>
            <p:nvPr/>
          </p:nvCxnSpPr>
          <p:spPr>
            <a:xfrm flipH="1" flipV="1">
              <a:off x="6063605" y="4507589"/>
              <a:ext cx="323850" cy="28574"/>
            </a:xfrm>
            <a:prstGeom prst="straightConnector1">
              <a:avLst/>
            </a:prstGeom>
            <a:ln w="28575">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44E04F5D-83F1-F24A-908D-5503A8B51E8B}"/>
                </a:ext>
              </a:extLst>
            </p:cNvPr>
            <p:cNvSpPr txBox="1"/>
            <p:nvPr/>
          </p:nvSpPr>
          <p:spPr>
            <a:xfrm>
              <a:off x="1220844" y="5003573"/>
              <a:ext cx="1223262" cy="323165"/>
            </a:xfrm>
            <a:prstGeom prst="rect">
              <a:avLst/>
            </a:prstGeom>
            <a:noFill/>
          </p:spPr>
          <p:txBody>
            <a:bodyPr wrap="square" rtlCol="0">
              <a:spAutoFit/>
            </a:bodyPr>
            <a:lstStyle/>
            <a:p>
              <a:r>
                <a:rPr lang="en-US" sz="1500" b="1" dirty="0"/>
                <a:t>RF Modules</a:t>
              </a:r>
            </a:p>
          </p:txBody>
        </p:sp>
        <p:cxnSp>
          <p:nvCxnSpPr>
            <p:cNvPr id="80" name="Straight Arrow Connector 79">
              <a:extLst>
                <a:ext uri="{FF2B5EF4-FFF2-40B4-BE49-F238E27FC236}">
                  <a16:creationId xmlns:a16="http://schemas.microsoft.com/office/drawing/2014/main" id="{F82A8D70-7C91-F341-9E87-9A421058EC33}"/>
                </a:ext>
              </a:extLst>
            </p:cNvPr>
            <p:cNvCxnSpPr/>
            <p:nvPr/>
          </p:nvCxnSpPr>
          <p:spPr>
            <a:xfrm flipV="1">
              <a:off x="2186930" y="4396463"/>
              <a:ext cx="781050" cy="739776"/>
            </a:xfrm>
            <a:prstGeom prst="straightConnector1">
              <a:avLst/>
            </a:prstGeom>
            <a:ln w="28575">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6FB0819F-441A-BB45-83AA-1332A3B10A8B}"/>
                </a:ext>
              </a:extLst>
            </p:cNvPr>
            <p:cNvSpPr txBox="1"/>
            <p:nvPr/>
          </p:nvSpPr>
          <p:spPr>
            <a:xfrm>
              <a:off x="4444355" y="3155038"/>
              <a:ext cx="1054545" cy="323165"/>
            </a:xfrm>
            <a:prstGeom prst="rect">
              <a:avLst/>
            </a:prstGeom>
            <a:noFill/>
          </p:spPr>
          <p:txBody>
            <a:bodyPr wrap="square" rtlCol="0">
              <a:spAutoFit/>
            </a:bodyPr>
            <a:lstStyle/>
            <a:p>
              <a:r>
                <a:rPr lang="en-US" sz="1500" b="1" dirty="0"/>
                <a:t>Access Cell</a:t>
              </a:r>
            </a:p>
          </p:txBody>
        </p:sp>
        <p:cxnSp>
          <p:nvCxnSpPr>
            <p:cNvPr id="82" name="Straight Arrow Connector 81">
              <a:extLst>
                <a:ext uri="{FF2B5EF4-FFF2-40B4-BE49-F238E27FC236}">
                  <a16:creationId xmlns:a16="http://schemas.microsoft.com/office/drawing/2014/main" id="{00277974-1835-DE43-8262-D94F0653AF3C}"/>
                </a:ext>
              </a:extLst>
            </p:cNvPr>
            <p:cNvCxnSpPr/>
            <p:nvPr/>
          </p:nvCxnSpPr>
          <p:spPr>
            <a:xfrm>
              <a:off x="5415905" y="3288388"/>
              <a:ext cx="361950" cy="342900"/>
            </a:xfrm>
            <a:prstGeom prst="straightConnector1">
              <a:avLst/>
            </a:prstGeom>
            <a:ln w="28575">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19AEC995-DA91-9944-86F6-A72D4B3F81A4}"/>
                </a:ext>
              </a:extLst>
            </p:cNvPr>
            <p:cNvSpPr txBox="1"/>
            <p:nvPr/>
          </p:nvSpPr>
          <p:spPr>
            <a:xfrm>
              <a:off x="8006706" y="3079180"/>
              <a:ext cx="1571624" cy="553998"/>
            </a:xfrm>
            <a:prstGeom prst="rect">
              <a:avLst/>
            </a:prstGeom>
            <a:noFill/>
          </p:spPr>
          <p:txBody>
            <a:bodyPr wrap="square" rtlCol="0">
              <a:spAutoFit/>
            </a:bodyPr>
            <a:lstStyle/>
            <a:p>
              <a:r>
                <a:rPr lang="en-US" sz="1500" b="1" dirty="0"/>
                <a:t>PIE Detritiation Process</a:t>
              </a:r>
            </a:p>
          </p:txBody>
        </p:sp>
        <p:cxnSp>
          <p:nvCxnSpPr>
            <p:cNvPr id="84" name="Straight Arrow Connector 83">
              <a:extLst>
                <a:ext uri="{FF2B5EF4-FFF2-40B4-BE49-F238E27FC236}">
                  <a16:creationId xmlns:a16="http://schemas.microsoft.com/office/drawing/2014/main" id="{F1997705-163E-8F43-A782-DE8B5C5EDDA4}"/>
                </a:ext>
              </a:extLst>
            </p:cNvPr>
            <p:cNvCxnSpPr/>
            <p:nvPr/>
          </p:nvCxnSpPr>
          <p:spPr>
            <a:xfrm>
              <a:off x="8568680" y="3564613"/>
              <a:ext cx="228600" cy="476250"/>
            </a:xfrm>
            <a:prstGeom prst="straightConnector1">
              <a:avLst/>
            </a:prstGeom>
            <a:ln w="28575">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DD175205-4E0D-EA4F-8ACF-70C29CAFC489}"/>
                </a:ext>
              </a:extLst>
            </p:cNvPr>
            <p:cNvSpPr txBox="1"/>
            <p:nvPr/>
          </p:nvSpPr>
          <p:spPr>
            <a:xfrm>
              <a:off x="8682981" y="5326738"/>
              <a:ext cx="876300" cy="323165"/>
            </a:xfrm>
            <a:prstGeom prst="rect">
              <a:avLst/>
            </a:prstGeom>
            <a:noFill/>
          </p:spPr>
          <p:txBody>
            <a:bodyPr wrap="square" rtlCol="0">
              <a:spAutoFit/>
            </a:bodyPr>
            <a:lstStyle/>
            <a:p>
              <a:r>
                <a:rPr lang="en-US" sz="1500" b="1" dirty="0"/>
                <a:t>Human</a:t>
              </a:r>
            </a:p>
          </p:txBody>
        </p:sp>
        <p:cxnSp>
          <p:nvCxnSpPr>
            <p:cNvPr id="86" name="Straight Arrow Connector 85">
              <a:extLst>
                <a:ext uri="{FF2B5EF4-FFF2-40B4-BE49-F238E27FC236}">
                  <a16:creationId xmlns:a16="http://schemas.microsoft.com/office/drawing/2014/main" id="{AB67D006-4B27-F745-B05C-91672578F9CF}"/>
                </a:ext>
              </a:extLst>
            </p:cNvPr>
            <p:cNvCxnSpPr/>
            <p:nvPr/>
          </p:nvCxnSpPr>
          <p:spPr>
            <a:xfrm flipH="1" flipV="1">
              <a:off x="8477240" y="4890493"/>
              <a:ext cx="548640" cy="521971"/>
            </a:xfrm>
            <a:prstGeom prst="straightConnector1">
              <a:avLst/>
            </a:prstGeom>
            <a:ln w="28575">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sp>
        <p:nvSpPr>
          <p:cNvPr id="98" name="Rounded Rectangle 97">
            <a:extLst>
              <a:ext uri="{FF2B5EF4-FFF2-40B4-BE49-F238E27FC236}">
                <a16:creationId xmlns:a16="http://schemas.microsoft.com/office/drawing/2014/main" id="{486134D0-BB98-5441-9D24-0C70D1617C6D}"/>
              </a:ext>
            </a:extLst>
          </p:cNvPr>
          <p:cNvSpPr/>
          <p:nvPr/>
        </p:nvSpPr>
        <p:spPr>
          <a:xfrm>
            <a:off x="8472264" y="2996952"/>
            <a:ext cx="1381162" cy="3312368"/>
          </a:xfrm>
          <a:prstGeom prst="roundRect">
            <a:avLst/>
          </a:prstGeom>
          <a:solidFill>
            <a:srgbClr val="D8FA6A"/>
          </a:solidFill>
          <a:ln w="57150">
            <a:solidFill>
              <a:schemeClr val="tx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5" name="Rounded Rectangle 94">
            <a:extLst>
              <a:ext uri="{FF2B5EF4-FFF2-40B4-BE49-F238E27FC236}">
                <a16:creationId xmlns:a16="http://schemas.microsoft.com/office/drawing/2014/main" id="{256A731D-8DFB-214E-A235-7B4C48E2783D}"/>
              </a:ext>
            </a:extLst>
          </p:cNvPr>
          <p:cNvSpPr/>
          <p:nvPr/>
        </p:nvSpPr>
        <p:spPr>
          <a:xfrm>
            <a:off x="2391841" y="3016844"/>
            <a:ext cx="3444875" cy="3312368"/>
          </a:xfrm>
          <a:prstGeom prst="roundRect">
            <a:avLst/>
          </a:prstGeom>
          <a:solidFill>
            <a:srgbClr val="D8FA6A"/>
          </a:solidFill>
          <a:ln w="57150">
            <a:solidFill>
              <a:schemeClr val="tx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6" name="Rounded Rectangle 95">
            <a:extLst>
              <a:ext uri="{FF2B5EF4-FFF2-40B4-BE49-F238E27FC236}">
                <a16:creationId xmlns:a16="http://schemas.microsoft.com/office/drawing/2014/main" id="{A4BDF628-37CC-6A48-9BB6-1800A550955F}"/>
              </a:ext>
            </a:extLst>
          </p:cNvPr>
          <p:cNvSpPr/>
          <p:nvPr/>
        </p:nvSpPr>
        <p:spPr>
          <a:xfrm>
            <a:off x="6990185" y="3000780"/>
            <a:ext cx="1411572" cy="3312368"/>
          </a:xfrm>
          <a:prstGeom prst="roundRect">
            <a:avLst/>
          </a:prstGeom>
          <a:solidFill>
            <a:srgbClr val="D8FA6A"/>
          </a:solidFill>
          <a:ln w="57150">
            <a:solidFill>
              <a:schemeClr val="tx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7" name="Picture 2">
            <a:extLst>
              <a:ext uri="{FF2B5EF4-FFF2-40B4-BE49-F238E27FC236}">
                <a16:creationId xmlns:a16="http://schemas.microsoft.com/office/drawing/2014/main" id="{3EBFBF23-5407-D842-8BD2-BADDC04991D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51584" y="3357270"/>
            <a:ext cx="7333307" cy="2595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807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circle(in)">
                                      <p:cBhvr>
                                        <p:cTn id="7" dur="2000"/>
                                        <p:tgtEl>
                                          <p:spTgt spid="5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circle(in)">
                                      <p:cBhvr>
                                        <p:cTn id="10" dur="2000"/>
                                        <p:tgtEl>
                                          <p:spTgt spid="5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51">
                                            <p:txEl>
                                              <p:pRg st="3" end="3"/>
                                            </p:txEl>
                                          </p:spTgt>
                                        </p:tgtEl>
                                        <p:attrNameLst>
                                          <p:attrName>style.visibility</p:attrName>
                                        </p:attrNameLst>
                                      </p:cBhvr>
                                      <p:to>
                                        <p:strVal val="visible"/>
                                      </p:to>
                                    </p:set>
                                    <p:animEffect transition="in" filter="circle(in)">
                                      <p:cBhvr>
                                        <p:cTn id="15" dur="2000"/>
                                        <p:tgtEl>
                                          <p:spTgt spid="51">
                                            <p:txEl>
                                              <p:pRg st="3" end="3"/>
                                            </p:txEl>
                                          </p:spTgt>
                                        </p:tgtEl>
                                      </p:cBhvr>
                                    </p:animEffect>
                                  </p:childTnLst>
                                </p:cTn>
                              </p:par>
                              <p:par>
                                <p:cTn id="16" presetID="31" presetClass="exit" presetSubtype="0" fill="hold" nodeType="withEffect">
                                  <p:stCondLst>
                                    <p:cond delay="0"/>
                                  </p:stCondLst>
                                  <p:childTnLst>
                                    <p:anim calcmode="lin" valueType="num">
                                      <p:cBhvr>
                                        <p:cTn id="17" dur="1000"/>
                                        <p:tgtEl>
                                          <p:spTgt spid="55"/>
                                        </p:tgtEl>
                                        <p:attrNameLst>
                                          <p:attrName>ppt_w</p:attrName>
                                        </p:attrNameLst>
                                      </p:cBhvr>
                                      <p:tavLst>
                                        <p:tav tm="0">
                                          <p:val>
                                            <p:strVal val="ppt_w"/>
                                          </p:val>
                                        </p:tav>
                                        <p:tav tm="100000">
                                          <p:val>
                                            <p:fltVal val="0"/>
                                          </p:val>
                                        </p:tav>
                                      </p:tavLst>
                                    </p:anim>
                                    <p:anim calcmode="lin" valueType="num">
                                      <p:cBhvr>
                                        <p:cTn id="18" dur="1000"/>
                                        <p:tgtEl>
                                          <p:spTgt spid="55"/>
                                        </p:tgtEl>
                                        <p:attrNameLst>
                                          <p:attrName>ppt_h</p:attrName>
                                        </p:attrNameLst>
                                      </p:cBhvr>
                                      <p:tavLst>
                                        <p:tav tm="0">
                                          <p:val>
                                            <p:strVal val="ppt_h"/>
                                          </p:val>
                                        </p:tav>
                                        <p:tav tm="100000">
                                          <p:val>
                                            <p:fltVal val="0"/>
                                          </p:val>
                                        </p:tav>
                                      </p:tavLst>
                                    </p:anim>
                                    <p:anim calcmode="lin" valueType="num">
                                      <p:cBhvr>
                                        <p:cTn id="19" dur="1000"/>
                                        <p:tgtEl>
                                          <p:spTgt spid="55"/>
                                        </p:tgtEl>
                                        <p:attrNameLst>
                                          <p:attrName>style.rotation</p:attrName>
                                        </p:attrNameLst>
                                      </p:cBhvr>
                                      <p:tavLst>
                                        <p:tav tm="0">
                                          <p:val>
                                            <p:fltVal val="0"/>
                                          </p:val>
                                        </p:tav>
                                        <p:tav tm="100000">
                                          <p:val>
                                            <p:fltVal val="90"/>
                                          </p:val>
                                        </p:tav>
                                      </p:tavLst>
                                    </p:anim>
                                    <p:animEffect transition="out" filter="fade">
                                      <p:cBhvr>
                                        <p:cTn id="20" dur="1000"/>
                                        <p:tgtEl>
                                          <p:spTgt spid="55"/>
                                        </p:tgtEl>
                                      </p:cBhvr>
                                    </p:animEffect>
                                    <p:set>
                                      <p:cBhvr>
                                        <p:cTn id="21" dur="1" fill="hold">
                                          <p:stCondLst>
                                            <p:cond delay="999"/>
                                          </p:stCondLst>
                                        </p:cTn>
                                        <p:tgtEl>
                                          <p:spTgt spid="55"/>
                                        </p:tgtEl>
                                        <p:attrNameLst>
                                          <p:attrName>style.visibility</p:attrName>
                                        </p:attrNameLst>
                                      </p:cBhvr>
                                      <p:to>
                                        <p:strVal val="hidden"/>
                                      </p:to>
                                    </p:set>
                                  </p:childTnLst>
                                </p:cTn>
                              </p:par>
                              <p:par>
                                <p:cTn id="22" presetID="6" presetClass="entr" presetSubtype="16" fill="hold" nodeType="with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circle(in)">
                                      <p:cBhvr>
                                        <p:cTn id="24" dur="2000"/>
                                        <p:tgtEl>
                                          <p:spTgt spid="97"/>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5"/>
                                        </p:tgtEl>
                                        <p:attrNameLst>
                                          <p:attrName>style.visibility</p:attrName>
                                        </p:attrNameLst>
                                      </p:cBhvr>
                                      <p:to>
                                        <p:strVal val="visible"/>
                                      </p:to>
                                    </p:set>
                                    <p:animEffect transition="in" filter="fade">
                                      <p:cBhvr>
                                        <p:cTn id="29" dur="1000"/>
                                        <p:tgtEl>
                                          <p:spTgt spid="95"/>
                                        </p:tgtEl>
                                      </p:cBhvr>
                                    </p:animEffect>
                                    <p:anim calcmode="lin" valueType="num">
                                      <p:cBhvr>
                                        <p:cTn id="30" dur="1000" fill="hold"/>
                                        <p:tgtEl>
                                          <p:spTgt spid="95"/>
                                        </p:tgtEl>
                                        <p:attrNameLst>
                                          <p:attrName>ppt_x</p:attrName>
                                        </p:attrNameLst>
                                      </p:cBhvr>
                                      <p:tavLst>
                                        <p:tav tm="0">
                                          <p:val>
                                            <p:strVal val="#ppt_x"/>
                                          </p:val>
                                        </p:tav>
                                        <p:tav tm="100000">
                                          <p:val>
                                            <p:strVal val="#ppt_x"/>
                                          </p:val>
                                        </p:tav>
                                      </p:tavLst>
                                    </p:anim>
                                    <p:anim calcmode="lin" valueType="num">
                                      <p:cBhvr>
                                        <p:cTn id="31" dur="1000" fill="hold"/>
                                        <p:tgtEl>
                                          <p:spTgt spid="9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96"/>
                                        </p:tgtEl>
                                        <p:attrNameLst>
                                          <p:attrName>style.visibility</p:attrName>
                                        </p:attrNameLst>
                                      </p:cBhvr>
                                      <p:to>
                                        <p:strVal val="visible"/>
                                      </p:to>
                                    </p:set>
                                    <p:animEffect transition="in" filter="fade">
                                      <p:cBhvr>
                                        <p:cTn id="34" dur="1000"/>
                                        <p:tgtEl>
                                          <p:spTgt spid="96"/>
                                        </p:tgtEl>
                                      </p:cBhvr>
                                    </p:animEffect>
                                    <p:anim calcmode="lin" valueType="num">
                                      <p:cBhvr>
                                        <p:cTn id="35" dur="1000" fill="hold"/>
                                        <p:tgtEl>
                                          <p:spTgt spid="96"/>
                                        </p:tgtEl>
                                        <p:attrNameLst>
                                          <p:attrName>ppt_x</p:attrName>
                                        </p:attrNameLst>
                                      </p:cBhvr>
                                      <p:tavLst>
                                        <p:tav tm="0">
                                          <p:val>
                                            <p:strVal val="#ppt_x"/>
                                          </p:val>
                                        </p:tav>
                                        <p:tav tm="100000">
                                          <p:val>
                                            <p:strVal val="#ppt_x"/>
                                          </p:val>
                                        </p:tav>
                                      </p:tavLst>
                                    </p:anim>
                                    <p:anim calcmode="lin" valueType="num">
                                      <p:cBhvr>
                                        <p:cTn id="36" dur="1000" fill="hold"/>
                                        <p:tgtEl>
                                          <p:spTgt spid="9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98"/>
                                        </p:tgtEl>
                                        <p:attrNameLst>
                                          <p:attrName>style.visibility</p:attrName>
                                        </p:attrNameLst>
                                      </p:cBhvr>
                                      <p:to>
                                        <p:strVal val="visible"/>
                                      </p:to>
                                    </p:set>
                                    <p:animEffect transition="in" filter="fade">
                                      <p:cBhvr>
                                        <p:cTn id="39" dur="1000"/>
                                        <p:tgtEl>
                                          <p:spTgt spid="98"/>
                                        </p:tgtEl>
                                      </p:cBhvr>
                                    </p:animEffect>
                                    <p:anim calcmode="lin" valueType="num">
                                      <p:cBhvr>
                                        <p:cTn id="40" dur="1000" fill="hold"/>
                                        <p:tgtEl>
                                          <p:spTgt spid="98"/>
                                        </p:tgtEl>
                                        <p:attrNameLst>
                                          <p:attrName>ppt_x</p:attrName>
                                        </p:attrNameLst>
                                      </p:cBhvr>
                                      <p:tavLst>
                                        <p:tav tm="0">
                                          <p:val>
                                            <p:strVal val="#ppt_x"/>
                                          </p:val>
                                        </p:tav>
                                        <p:tav tm="100000">
                                          <p:val>
                                            <p:strVal val="#ppt_x"/>
                                          </p:val>
                                        </p:tav>
                                      </p:tavLst>
                                    </p:anim>
                                    <p:anim calcmode="lin" valueType="num">
                                      <p:cBhvr>
                                        <p:cTn id="41"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98" grpId="0" animBg="1"/>
      <p:bldP spid="95" grpId="0" animBg="1"/>
      <p:bldP spid="9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2548AFC-225D-6347-AEDC-234383C6EEF0}"/>
              </a:ext>
            </a:extLst>
          </p:cNvPr>
          <p:cNvSpPr>
            <a:spLocks noGrp="1"/>
          </p:cNvSpPr>
          <p:nvPr>
            <p:ph type="dt" sz="half" idx="10"/>
          </p:nvPr>
        </p:nvSpPr>
        <p:spPr/>
        <p:txBody>
          <a:bodyPr/>
          <a:lstStyle/>
          <a:p>
            <a:r>
              <a:rPr lang="en-US"/>
              <a:t>11/11/2019</a:t>
            </a:r>
            <a:endParaRPr lang="en-US" dirty="0"/>
          </a:p>
        </p:txBody>
      </p:sp>
      <p:sp>
        <p:nvSpPr>
          <p:cNvPr id="4" name="Footer Placeholder 3">
            <a:extLst>
              <a:ext uri="{FF2B5EF4-FFF2-40B4-BE49-F238E27FC236}">
                <a16:creationId xmlns:a16="http://schemas.microsoft.com/office/drawing/2014/main" id="{F6786EE3-C0EE-5541-BD6B-4C3D85F5AF08}"/>
              </a:ext>
            </a:extLst>
          </p:cNvPr>
          <p:cNvSpPr>
            <a:spLocks noGrp="1"/>
          </p:cNvSpPr>
          <p:nvPr>
            <p:ph type="ftr" sz="quarter" idx="11"/>
          </p:nvPr>
        </p:nvSpPr>
        <p:spPr/>
        <p:txBody>
          <a:bodyPr/>
          <a:lstStyle/>
          <a:p>
            <a:r>
              <a:rPr lang="en-US"/>
              <a:t>LIPAc ARW2019</a:t>
            </a:r>
          </a:p>
        </p:txBody>
      </p:sp>
      <p:sp>
        <p:nvSpPr>
          <p:cNvPr id="8" name="CuadroTexto 5">
            <a:extLst>
              <a:ext uri="{FF2B5EF4-FFF2-40B4-BE49-F238E27FC236}">
                <a16:creationId xmlns:a16="http://schemas.microsoft.com/office/drawing/2014/main" id="{A2D4F1BC-ED17-0C43-B4AF-FDA29284B515}"/>
              </a:ext>
            </a:extLst>
          </p:cNvPr>
          <p:cNvSpPr txBox="1"/>
          <p:nvPr/>
        </p:nvSpPr>
        <p:spPr>
          <a:xfrm>
            <a:off x="1631504" y="-7156"/>
            <a:ext cx="8928992" cy="586593"/>
          </a:xfrm>
          <a:prstGeom prst="rect">
            <a:avLst/>
          </a:prstGeom>
          <a:noFill/>
          <a:effectLst/>
        </p:spPr>
        <p:txBody>
          <a:bodyPr wrap="square" lIns="90000" tIns="72000" rIns="90000" bIns="0" rtlCol="0" anchor="ctr" anchorCtr="1">
            <a:normAutofit fontScale="77500" lnSpcReduction="20000"/>
          </a:bodyPr>
          <a:lstStyle/>
          <a:p>
            <a:r>
              <a:rPr lang="en-US" sz="5333" b="1" dirty="0">
                <a:solidFill>
                  <a:srgbClr val="0070C0"/>
                </a:solidFill>
                <a:ea typeface="Gill Sans Nova Book" panose="020B0502020204020203" pitchFamily="34" charset="-128"/>
                <a:cs typeface="Gill Sans Nova Book" panose="020B0502020204020203" pitchFamily="34" charset="-128"/>
              </a:rPr>
              <a:t>Japan-Europe scientific collaboration</a:t>
            </a:r>
          </a:p>
        </p:txBody>
      </p:sp>
      <p:sp>
        <p:nvSpPr>
          <p:cNvPr id="6" name="TextBox 5">
            <a:extLst>
              <a:ext uri="{FF2B5EF4-FFF2-40B4-BE49-F238E27FC236}">
                <a16:creationId xmlns:a16="http://schemas.microsoft.com/office/drawing/2014/main" id="{82009EF7-A2D2-9B43-8CBD-357827834AEB}"/>
              </a:ext>
            </a:extLst>
          </p:cNvPr>
          <p:cNvSpPr txBox="1"/>
          <p:nvPr/>
        </p:nvSpPr>
        <p:spPr>
          <a:xfrm>
            <a:off x="10840" y="6093296"/>
            <a:ext cx="12181160" cy="461665"/>
          </a:xfrm>
          <a:prstGeom prst="rect">
            <a:avLst/>
          </a:prstGeom>
          <a:noFill/>
        </p:spPr>
        <p:txBody>
          <a:bodyPr wrap="square" rtlCol="0">
            <a:spAutoFit/>
          </a:bodyPr>
          <a:lstStyle/>
          <a:p>
            <a:pPr algn="ctr"/>
            <a:r>
              <a:rPr lang="en-GB" b="1" dirty="0">
                <a:solidFill>
                  <a:srgbClr val="002060"/>
                </a:solidFill>
              </a:rPr>
              <a:t>Equipment designed and constructed in </a:t>
            </a:r>
            <a:r>
              <a:rPr lang="en-GB" b="1" dirty="0">
                <a:solidFill>
                  <a:srgbClr val="0070C0"/>
                </a:solidFill>
              </a:rPr>
              <a:t>Europe, </a:t>
            </a:r>
            <a:r>
              <a:rPr lang="en-GB" b="1" dirty="0">
                <a:solidFill>
                  <a:srgbClr val="002060"/>
                </a:solidFill>
              </a:rPr>
              <a:t>Installed and commissioned in </a:t>
            </a:r>
            <a:r>
              <a:rPr lang="en-GB" b="1" dirty="0">
                <a:solidFill>
                  <a:srgbClr val="0070C0"/>
                </a:solidFill>
              </a:rPr>
              <a:t>Rokkasho</a:t>
            </a:r>
          </a:p>
        </p:txBody>
      </p:sp>
      <p:pic>
        <p:nvPicPr>
          <p:cNvPr id="2" name="Picture 1">
            <a:extLst>
              <a:ext uri="{FF2B5EF4-FFF2-40B4-BE49-F238E27FC236}">
                <a16:creationId xmlns:a16="http://schemas.microsoft.com/office/drawing/2014/main" id="{BA34A97D-D88C-8C4B-A5B0-572A4BCF6A4E}"/>
              </a:ext>
            </a:extLst>
          </p:cNvPr>
          <p:cNvPicPr>
            <a:picLocks noChangeAspect="1"/>
          </p:cNvPicPr>
          <p:nvPr/>
        </p:nvPicPr>
        <p:blipFill>
          <a:blip r:embed="rId2"/>
          <a:stretch>
            <a:fillRect/>
          </a:stretch>
        </p:blipFill>
        <p:spPr>
          <a:xfrm>
            <a:off x="114300" y="825500"/>
            <a:ext cx="11963400" cy="5207000"/>
          </a:xfrm>
          <a:prstGeom prst="rect">
            <a:avLst/>
          </a:prstGeom>
        </p:spPr>
      </p:pic>
    </p:spTree>
    <p:extLst>
      <p:ext uri="{BB962C8B-B14F-4D97-AF65-F5344CB8AC3E}">
        <p14:creationId xmlns:p14="http://schemas.microsoft.com/office/powerpoint/2010/main" val="17953787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9ACA644-402B-4A4C-AD24-3C74FA217B04}"/>
              </a:ext>
            </a:extLst>
          </p:cNvPr>
          <p:cNvSpPr>
            <a:spLocks noGrp="1"/>
          </p:cNvSpPr>
          <p:nvPr>
            <p:ph type="dt" sz="half" idx="10"/>
          </p:nvPr>
        </p:nvSpPr>
        <p:spPr/>
        <p:txBody>
          <a:bodyPr/>
          <a:lstStyle/>
          <a:p>
            <a:r>
              <a:rPr lang="en-US"/>
              <a:t>11/11/2019</a:t>
            </a:r>
            <a:endParaRPr lang="en-US" dirty="0"/>
          </a:p>
        </p:txBody>
      </p:sp>
      <p:sp>
        <p:nvSpPr>
          <p:cNvPr id="4" name="Footer Placeholder 3">
            <a:extLst>
              <a:ext uri="{FF2B5EF4-FFF2-40B4-BE49-F238E27FC236}">
                <a16:creationId xmlns:a16="http://schemas.microsoft.com/office/drawing/2014/main" id="{FCCA448F-A934-1946-8B8A-593AB7396CA2}"/>
              </a:ext>
            </a:extLst>
          </p:cNvPr>
          <p:cNvSpPr>
            <a:spLocks noGrp="1"/>
          </p:cNvSpPr>
          <p:nvPr>
            <p:ph type="ftr" sz="quarter" idx="11"/>
          </p:nvPr>
        </p:nvSpPr>
        <p:spPr/>
        <p:txBody>
          <a:bodyPr/>
          <a:lstStyle/>
          <a:p>
            <a:r>
              <a:rPr lang="en-US"/>
              <a:t>LIPAc ARW2019</a:t>
            </a:r>
          </a:p>
        </p:txBody>
      </p:sp>
      <p:pic>
        <p:nvPicPr>
          <p:cNvPr id="5" name="図 3">
            <a:extLst>
              <a:ext uri="{FF2B5EF4-FFF2-40B4-BE49-F238E27FC236}">
                <a16:creationId xmlns:a16="http://schemas.microsoft.com/office/drawing/2014/main" id="{B3F5AAD4-1612-6043-A494-B7E0D4E2D6AA}"/>
              </a:ext>
            </a:extLst>
          </p:cNvPr>
          <p:cNvPicPr>
            <a:picLocks noChangeAspect="1"/>
          </p:cNvPicPr>
          <p:nvPr/>
        </p:nvPicPr>
        <p:blipFill rotWithShape="1">
          <a:blip r:embed="rId2">
            <a:extLst>
              <a:ext uri="{28A0092B-C50C-407E-A947-70E740481C1C}">
                <a14:useLocalDpi xmlns:a14="http://schemas.microsoft.com/office/drawing/2010/main" val="0"/>
              </a:ext>
            </a:extLst>
          </a:blip>
          <a:srcRect t="2777" b="15399"/>
          <a:stretch/>
        </p:blipFill>
        <p:spPr>
          <a:xfrm>
            <a:off x="-379520" y="-5145"/>
            <a:ext cx="12591086" cy="6868289"/>
          </a:xfrm>
          <a:prstGeom prst="rect">
            <a:avLst/>
          </a:prstGeom>
        </p:spPr>
      </p:pic>
      <p:sp>
        <p:nvSpPr>
          <p:cNvPr id="6" name="Donut 5">
            <a:extLst>
              <a:ext uri="{FF2B5EF4-FFF2-40B4-BE49-F238E27FC236}">
                <a16:creationId xmlns:a16="http://schemas.microsoft.com/office/drawing/2014/main" id="{7FC26763-B36A-2742-AB9E-EFE262655EC4}"/>
              </a:ext>
            </a:extLst>
          </p:cNvPr>
          <p:cNvSpPr/>
          <p:nvPr/>
        </p:nvSpPr>
        <p:spPr>
          <a:xfrm>
            <a:off x="7248128" y="2492896"/>
            <a:ext cx="778272" cy="426434"/>
          </a:xfrm>
          <a:prstGeom prst="donut">
            <a:avLst>
              <a:gd name="adj" fmla="val 0"/>
            </a:avLst>
          </a:prstGeom>
          <a:solidFill>
            <a:srgbClr val="FFFF00"/>
          </a:solidFill>
          <a:ln w="22225" cap="flat" cmpd="sng">
            <a:solidFill>
              <a:srgbClr val="FFFF00"/>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0BDA527F-F6C1-5342-A617-FA076E19E8AC}"/>
              </a:ext>
            </a:extLst>
          </p:cNvPr>
          <p:cNvSpPr txBox="1"/>
          <p:nvPr/>
        </p:nvSpPr>
        <p:spPr>
          <a:xfrm>
            <a:off x="6871683" y="2031231"/>
            <a:ext cx="1872208" cy="461665"/>
          </a:xfrm>
          <a:prstGeom prst="rect">
            <a:avLst/>
          </a:prstGeom>
          <a:noFill/>
        </p:spPr>
        <p:txBody>
          <a:bodyPr wrap="square" rtlCol="0">
            <a:spAutoFit/>
          </a:bodyPr>
          <a:lstStyle/>
          <a:p>
            <a:r>
              <a:rPr lang="en-US" dirty="0">
                <a:ln>
                  <a:solidFill>
                    <a:srgbClr val="FFFF00"/>
                  </a:solidFill>
                </a:ln>
                <a:solidFill>
                  <a:srgbClr val="FFFF00"/>
                </a:solidFill>
              </a:rPr>
              <a:t>IFMIF/EVEDA</a:t>
            </a:r>
          </a:p>
        </p:txBody>
      </p:sp>
      <p:sp>
        <p:nvSpPr>
          <p:cNvPr id="8" name="Donut 7">
            <a:extLst>
              <a:ext uri="{FF2B5EF4-FFF2-40B4-BE49-F238E27FC236}">
                <a16:creationId xmlns:a16="http://schemas.microsoft.com/office/drawing/2014/main" id="{373C89B3-DFCD-7B43-9B70-FB465B88196F}"/>
              </a:ext>
            </a:extLst>
          </p:cNvPr>
          <p:cNvSpPr/>
          <p:nvPr/>
        </p:nvSpPr>
        <p:spPr>
          <a:xfrm>
            <a:off x="6096000" y="3717032"/>
            <a:ext cx="3096343" cy="1728192"/>
          </a:xfrm>
          <a:prstGeom prst="donut">
            <a:avLst>
              <a:gd name="adj" fmla="val 3781"/>
            </a:avLst>
          </a:prstGeom>
          <a:solidFill>
            <a:srgbClr val="FFFF00"/>
          </a:solidFill>
          <a:ln w="22225" cap="flat" cmpd="sng">
            <a:solidFill>
              <a:srgbClr val="FFFF00"/>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BF228D89-30CD-3048-98C0-0CD9B0239830}"/>
              </a:ext>
            </a:extLst>
          </p:cNvPr>
          <p:cNvSpPr txBox="1"/>
          <p:nvPr/>
        </p:nvSpPr>
        <p:spPr>
          <a:xfrm>
            <a:off x="7071303" y="4878354"/>
            <a:ext cx="1472969" cy="461665"/>
          </a:xfrm>
          <a:prstGeom prst="rect">
            <a:avLst/>
          </a:prstGeom>
          <a:noFill/>
        </p:spPr>
        <p:txBody>
          <a:bodyPr wrap="square" rtlCol="0">
            <a:spAutoFit/>
          </a:bodyPr>
          <a:lstStyle/>
          <a:p>
            <a:r>
              <a:rPr lang="en-US" dirty="0">
                <a:ln>
                  <a:solidFill>
                    <a:srgbClr val="FFFF00"/>
                  </a:solidFill>
                </a:ln>
                <a:solidFill>
                  <a:srgbClr val="FFFF00"/>
                </a:solidFill>
              </a:rPr>
              <a:t>Rokkasho</a:t>
            </a:r>
          </a:p>
        </p:txBody>
      </p:sp>
      <p:sp>
        <p:nvSpPr>
          <p:cNvPr id="10" name="正方形/長方形 14">
            <a:extLst>
              <a:ext uri="{FF2B5EF4-FFF2-40B4-BE49-F238E27FC236}">
                <a16:creationId xmlns:a16="http://schemas.microsoft.com/office/drawing/2014/main" id="{EA684E80-9D78-7B49-8565-1C37B03415E3}"/>
              </a:ext>
            </a:extLst>
          </p:cNvPr>
          <p:cNvSpPr/>
          <p:nvPr/>
        </p:nvSpPr>
        <p:spPr>
          <a:xfrm>
            <a:off x="10488488" y="1229793"/>
            <a:ext cx="1067921" cy="276999"/>
          </a:xfrm>
          <a:prstGeom prst="rect">
            <a:avLst/>
          </a:prstGeom>
        </p:spPr>
        <p:txBody>
          <a:bodyPr wrap="none">
            <a:spAutoFit/>
          </a:bodyPr>
          <a:lstStyle/>
          <a:p>
            <a:r>
              <a:rPr lang="en-US" altLang="ja-JP" sz="1200" dirty="0">
                <a:solidFill>
                  <a:schemeClr val="bg1"/>
                </a:solidFill>
                <a:latin typeface="Arial Black" panose="020B0A04020102020204" pitchFamily="34" charset="0"/>
              </a:rPr>
              <a:t>Mutsu Bay</a:t>
            </a:r>
            <a:endParaRPr lang="en-US" altLang="ja-JP" sz="1200" dirty="0">
              <a:solidFill>
                <a:schemeClr val="bg1"/>
              </a:solidFill>
              <a:effectLst/>
              <a:latin typeface="Arial Black" panose="020B0A04020102020204" pitchFamily="34" charset="0"/>
            </a:endParaRPr>
          </a:p>
        </p:txBody>
      </p:sp>
      <p:sp>
        <p:nvSpPr>
          <p:cNvPr id="11" name="正方形/長方形 15">
            <a:extLst>
              <a:ext uri="{FF2B5EF4-FFF2-40B4-BE49-F238E27FC236}">
                <a16:creationId xmlns:a16="http://schemas.microsoft.com/office/drawing/2014/main" id="{2953E310-339C-A646-B963-EB52209AA9DE}"/>
              </a:ext>
            </a:extLst>
          </p:cNvPr>
          <p:cNvSpPr/>
          <p:nvPr/>
        </p:nvSpPr>
        <p:spPr>
          <a:xfrm>
            <a:off x="2598880" y="5319035"/>
            <a:ext cx="1352230" cy="276999"/>
          </a:xfrm>
          <a:prstGeom prst="rect">
            <a:avLst/>
          </a:prstGeom>
        </p:spPr>
        <p:txBody>
          <a:bodyPr wrap="none">
            <a:spAutoFit/>
          </a:bodyPr>
          <a:lstStyle/>
          <a:p>
            <a:r>
              <a:rPr lang="en-US" altLang="ja-JP" sz="1200" dirty="0">
                <a:solidFill>
                  <a:schemeClr val="bg1"/>
                </a:solidFill>
                <a:latin typeface="Arial Black" panose="020B0A04020102020204" pitchFamily="34" charset="0"/>
              </a:rPr>
              <a:t>Pacific Ocean</a:t>
            </a:r>
            <a:endParaRPr lang="ja-JP" altLang="en-US" sz="1200" dirty="0">
              <a:solidFill>
                <a:schemeClr val="bg1"/>
              </a:solidFill>
              <a:latin typeface="Arial Black" panose="020B0A04020102020204" pitchFamily="34" charset="0"/>
            </a:endParaRPr>
          </a:p>
        </p:txBody>
      </p:sp>
      <p:sp>
        <p:nvSpPr>
          <p:cNvPr id="12" name="正方形/長方形 16">
            <a:extLst>
              <a:ext uri="{FF2B5EF4-FFF2-40B4-BE49-F238E27FC236}">
                <a16:creationId xmlns:a16="http://schemas.microsoft.com/office/drawing/2014/main" id="{7027326B-5151-B04F-B4A7-BE6B8CA7C9BC}"/>
              </a:ext>
            </a:extLst>
          </p:cNvPr>
          <p:cNvSpPr/>
          <p:nvPr/>
        </p:nvSpPr>
        <p:spPr>
          <a:xfrm>
            <a:off x="1747099" y="5560230"/>
            <a:ext cx="766557" cy="276999"/>
          </a:xfrm>
          <a:prstGeom prst="rect">
            <a:avLst/>
          </a:prstGeom>
        </p:spPr>
        <p:txBody>
          <a:bodyPr wrap="none">
            <a:spAutoFit/>
          </a:bodyPr>
          <a:lstStyle/>
          <a:p>
            <a:r>
              <a:rPr lang="en-US" altLang="ja-JP" sz="1200" dirty="0">
                <a:solidFill>
                  <a:schemeClr val="bg1"/>
                </a:solidFill>
                <a:latin typeface="Arial Black" panose="020B0A04020102020204" pitchFamily="34" charset="0"/>
              </a:rPr>
              <a:t>to USA</a:t>
            </a:r>
            <a:endParaRPr lang="ja-JP" altLang="en-US" sz="1200" dirty="0">
              <a:solidFill>
                <a:schemeClr val="bg1"/>
              </a:solidFill>
              <a:latin typeface="Arial Black" panose="020B0A04020102020204" pitchFamily="34" charset="0"/>
            </a:endParaRPr>
          </a:p>
        </p:txBody>
      </p:sp>
      <p:cxnSp>
        <p:nvCxnSpPr>
          <p:cNvPr id="13" name="直線矢印コネクタ 18">
            <a:extLst>
              <a:ext uri="{FF2B5EF4-FFF2-40B4-BE49-F238E27FC236}">
                <a16:creationId xmlns:a16="http://schemas.microsoft.com/office/drawing/2014/main" id="{E4C74DF6-8E53-7743-8BD9-1B34BD728B1F}"/>
              </a:ext>
            </a:extLst>
          </p:cNvPr>
          <p:cNvCxnSpPr/>
          <p:nvPr/>
        </p:nvCxnSpPr>
        <p:spPr>
          <a:xfrm flipH="1">
            <a:off x="1683089" y="5754889"/>
            <a:ext cx="714615" cy="310772"/>
          </a:xfrm>
          <a:prstGeom prst="straightConnector1">
            <a:avLst/>
          </a:prstGeom>
          <a:ln>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14" name="正方形/長方形 20">
            <a:extLst>
              <a:ext uri="{FF2B5EF4-FFF2-40B4-BE49-F238E27FC236}">
                <a16:creationId xmlns:a16="http://schemas.microsoft.com/office/drawing/2014/main" id="{B75C7EA7-FECA-1A4C-8913-C9FF4FABE034}"/>
              </a:ext>
            </a:extLst>
          </p:cNvPr>
          <p:cNvSpPr/>
          <p:nvPr/>
        </p:nvSpPr>
        <p:spPr>
          <a:xfrm>
            <a:off x="8184232" y="2791961"/>
            <a:ext cx="620683" cy="276999"/>
          </a:xfrm>
          <a:prstGeom prst="rect">
            <a:avLst/>
          </a:prstGeom>
        </p:spPr>
        <p:txBody>
          <a:bodyPr wrap="none">
            <a:spAutoFit/>
          </a:bodyPr>
          <a:lstStyle/>
          <a:p>
            <a:r>
              <a:rPr lang="en-US" altLang="ja-JP" sz="1200" dirty="0">
                <a:latin typeface="Arial Black" panose="020B0A04020102020204" pitchFamily="34" charset="0"/>
              </a:rPr>
              <a:t>JNFL</a:t>
            </a:r>
            <a:endParaRPr lang="en-US" altLang="ja-JP" sz="1200" dirty="0">
              <a:effectLst/>
              <a:latin typeface="Arial Black" panose="020B0A04020102020204" pitchFamily="34" charset="0"/>
            </a:endParaRPr>
          </a:p>
        </p:txBody>
      </p:sp>
      <p:pic>
        <p:nvPicPr>
          <p:cNvPr id="16" name="Picture 15">
            <a:extLst>
              <a:ext uri="{FF2B5EF4-FFF2-40B4-BE49-F238E27FC236}">
                <a16:creationId xmlns:a16="http://schemas.microsoft.com/office/drawing/2014/main" id="{D9D6B9F8-B58C-F541-9FC4-98B3CA765D8C}"/>
              </a:ext>
            </a:extLst>
          </p:cNvPr>
          <p:cNvPicPr>
            <a:picLocks noChangeAspect="1"/>
          </p:cNvPicPr>
          <p:nvPr/>
        </p:nvPicPr>
        <p:blipFill>
          <a:blip r:embed="rId3"/>
          <a:stretch>
            <a:fillRect/>
          </a:stretch>
        </p:blipFill>
        <p:spPr>
          <a:xfrm>
            <a:off x="-399086" y="-15824"/>
            <a:ext cx="3373537" cy="3501008"/>
          </a:xfrm>
          <a:prstGeom prst="rect">
            <a:avLst/>
          </a:prstGeom>
        </p:spPr>
      </p:pic>
      <p:sp>
        <p:nvSpPr>
          <p:cNvPr id="17" name="Oval 16">
            <a:extLst>
              <a:ext uri="{FF2B5EF4-FFF2-40B4-BE49-F238E27FC236}">
                <a16:creationId xmlns:a16="http://schemas.microsoft.com/office/drawing/2014/main" id="{7DF12193-2C35-6B43-A590-3CB6DF3E77DB}"/>
              </a:ext>
            </a:extLst>
          </p:cNvPr>
          <p:cNvSpPr>
            <a:spLocks noChangeAspect="1"/>
          </p:cNvSpPr>
          <p:nvPr/>
        </p:nvSpPr>
        <p:spPr>
          <a:xfrm>
            <a:off x="1938195" y="1099231"/>
            <a:ext cx="34027" cy="360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EDFC49D-3DA6-BC49-949E-5E6E67B92451}"/>
              </a:ext>
            </a:extLst>
          </p:cNvPr>
          <p:cNvSpPr txBox="1"/>
          <p:nvPr/>
        </p:nvSpPr>
        <p:spPr>
          <a:xfrm>
            <a:off x="1938195" y="951486"/>
            <a:ext cx="1472969" cy="253916"/>
          </a:xfrm>
          <a:prstGeom prst="rect">
            <a:avLst/>
          </a:prstGeom>
          <a:noFill/>
        </p:spPr>
        <p:txBody>
          <a:bodyPr wrap="square" rtlCol="0">
            <a:spAutoFit/>
          </a:bodyPr>
          <a:lstStyle/>
          <a:p>
            <a:r>
              <a:rPr lang="en-US" sz="1050" dirty="0">
                <a:ln>
                  <a:solidFill>
                    <a:srgbClr val="FFFF00"/>
                  </a:solidFill>
                </a:ln>
                <a:solidFill>
                  <a:srgbClr val="FFFF00"/>
                </a:solidFill>
              </a:rPr>
              <a:t>Rokkasho</a:t>
            </a:r>
          </a:p>
        </p:txBody>
      </p:sp>
      <p:pic>
        <p:nvPicPr>
          <p:cNvPr id="23" name="Content Placeholder 22" descr="A picture containing object, kite&#10;&#10;Description automatically generated">
            <a:extLst>
              <a:ext uri="{FF2B5EF4-FFF2-40B4-BE49-F238E27FC236}">
                <a16:creationId xmlns:a16="http://schemas.microsoft.com/office/drawing/2014/main" id="{F4993242-F070-054D-A07F-A91AD854BFBE}"/>
              </a:ext>
            </a:extLst>
          </p:cNvPr>
          <p:cNvPicPr>
            <a:picLocks noGrp="1" noChangeAspect="1"/>
          </p:cNvPicPr>
          <p:nvPr>
            <p:ph idx="1"/>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6285501">
            <a:off x="11527244" y="144482"/>
            <a:ext cx="558650" cy="558650"/>
          </a:xfrm>
          <a:effectLst>
            <a:outerShdw blurRad="50800" dist="50800" dir="5400000" algn="ctr" rotWithShape="0">
              <a:schemeClr val="bg1"/>
            </a:outerShdw>
          </a:effectLst>
        </p:spPr>
      </p:pic>
    </p:spTree>
    <p:extLst>
      <p:ext uri="{BB962C8B-B14F-4D97-AF65-F5344CB8AC3E}">
        <p14:creationId xmlns:p14="http://schemas.microsoft.com/office/powerpoint/2010/main" val="205410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2548AFC-225D-6347-AEDC-234383C6EEF0}"/>
              </a:ext>
            </a:extLst>
          </p:cNvPr>
          <p:cNvSpPr>
            <a:spLocks noGrp="1"/>
          </p:cNvSpPr>
          <p:nvPr>
            <p:ph type="dt" sz="half" idx="10"/>
          </p:nvPr>
        </p:nvSpPr>
        <p:spPr/>
        <p:txBody>
          <a:bodyPr/>
          <a:lstStyle/>
          <a:p>
            <a:r>
              <a:rPr lang="en-US"/>
              <a:t>11/11/2019</a:t>
            </a:r>
            <a:endParaRPr lang="en-US" dirty="0"/>
          </a:p>
        </p:txBody>
      </p:sp>
      <p:sp>
        <p:nvSpPr>
          <p:cNvPr id="4" name="Footer Placeholder 3">
            <a:extLst>
              <a:ext uri="{FF2B5EF4-FFF2-40B4-BE49-F238E27FC236}">
                <a16:creationId xmlns:a16="http://schemas.microsoft.com/office/drawing/2014/main" id="{F6786EE3-C0EE-5541-BD6B-4C3D85F5AF08}"/>
              </a:ext>
            </a:extLst>
          </p:cNvPr>
          <p:cNvSpPr>
            <a:spLocks noGrp="1"/>
          </p:cNvSpPr>
          <p:nvPr>
            <p:ph type="ftr" sz="quarter" idx="11"/>
          </p:nvPr>
        </p:nvSpPr>
        <p:spPr/>
        <p:txBody>
          <a:bodyPr/>
          <a:lstStyle/>
          <a:p>
            <a:r>
              <a:rPr lang="en-US"/>
              <a:t>LIPAc ARW2019</a:t>
            </a:r>
          </a:p>
        </p:txBody>
      </p:sp>
      <p:sp>
        <p:nvSpPr>
          <p:cNvPr id="8" name="CuadroTexto 5">
            <a:extLst>
              <a:ext uri="{FF2B5EF4-FFF2-40B4-BE49-F238E27FC236}">
                <a16:creationId xmlns:a16="http://schemas.microsoft.com/office/drawing/2014/main" id="{A2D4F1BC-ED17-0C43-B4AF-FDA29284B515}"/>
              </a:ext>
            </a:extLst>
          </p:cNvPr>
          <p:cNvSpPr txBox="1"/>
          <p:nvPr/>
        </p:nvSpPr>
        <p:spPr>
          <a:xfrm>
            <a:off x="1631504" y="-7156"/>
            <a:ext cx="8928992" cy="586593"/>
          </a:xfrm>
          <a:prstGeom prst="rect">
            <a:avLst/>
          </a:prstGeom>
          <a:noFill/>
          <a:effectLst/>
        </p:spPr>
        <p:txBody>
          <a:bodyPr wrap="square" lIns="90000" tIns="72000" rIns="90000" bIns="0" rtlCol="0" anchor="ctr" anchorCtr="1">
            <a:normAutofit fontScale="77500" lnSpcReduction="20000"/>
          </a:bodyPr>
          <a:lstStyle/>
          <a:p>
            <a:r>
              <a:rPr lang="en-US" sz="5333" b="1" dirty="0">
                <a:solidFill>
                  <a:srgbClr val="0070C0"/>
                </a:solidFill>
                <a:ea typeface="Gill Sans Nova Book" panose="020B0502020204020203" pitchFamily="34" charset="-128"/>
                <a:cs typeface="Gill Sans Nova Book" panose="020B0502020204020203" pitchFamily="34" charset="-128"/>
              </a:rPr>
              <a:t>Outline</a:t>
            </a:r>
            <a:endParaRPr lang="es-ES" sz="5333" b="1" dirty="0">
              <a:solidFill>
                <a:srgbClr val="0070C0"/>
              </a:solidFill>
              <a:ea typeface="Gill Sans Nova Book" panose="020B0502020204020203" pitchFamily="34" charset="-128"/>
              <a:cs typeface="Gill Sans Nova Book" panose="020B0502020204020203" pitchFamily="34" charset="-128"/>
            </a:endParaRPr>
          </a:p>
        </p:txBody>
      </p:sp>
      <p:graphicFrame>
        <p:nvGraphicFramePr>
          <p:cNvPr id="7" name="Diagram 6">
            <a:extLst>
              <a:ext uri="{FF2B5EF4-FFF2-40B4-BE49-F238E27FC236}">
                <a16:creationId xmlns:a16="http://schemas.microsoft.com/office/drawing/2014/main" id="{FD67B7E3-CC7F-0F45-B207-4B2CB6C0EA00}"/>
              </a:ext>
            </a:extLst>
          </p:cNvPr>
          <p:cNvGraphicFramePr>
            <a:graphicFrameLocks noChangeAspect="1"/>
          </p:cNvGraphicFramePr>
          <p:nvPr>
            <p:extLst>
              <p:ext uri="{D42A27DB-BD31-4B8C-83A1-F6EECF244321}">
                <p14:modId xmlns:p14="http://schemas.microsoft.com/office/powerpoint/2010/main" val="2925030421"/>
              </p:ext>
            </p:extLst>
          </p:nvPr>
        </p:nvGraphicFramePr>
        <p:xfrm>
          <a:off x="2219908" y="1124744"/>
          <a:ext cx="7476492" cy="4984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18A3D339-3245-2E43-8150-601BA219FCE2}"/>
              </a:ext>
            </a:extLst>
          </p:cNvPr>
          <p:cNvSpPr txBox="1"/>
          <p:nvPr/>
        </p:nvSpPr>
        <p:spPr>
          <a:xfrm>
            <a:off x="2882212" y="2204864"/>
            <a:ext cx="360040" cy="461665"/>
          </a:xfrm>
          <a:prstGeom prst="rect">
            <a:avLst/>
          </a:prstGeom>
          <a:noFill/>
        </p:spPr>
        <p:txBody>
          <a:bodyPr wrap="square" rtlCol="0">
            <a:spAutoFit/>
          </a:bodyPr>
          <a:lstStyle/>
          <a:p>
            <a:r>
              <a:rPr lang="fr-FR" b="1" dirty="0">
                <a:solidFill>
                  <a:srgbClr val="2E88C1"/>
                </a:solidFill>
              </a:rPr>
              <a:t>2</a:t>
            </a:r>
          </a:p>
        </p:txBody>
      </p:sp>
    </p:spTree>
    <p:extLst>
      <p:ext uri="{BB962C8B-B14F-4D97-AF65-F5344CB8AC3E}">
        <p14:creationId xmlns:p14="http://schemas.microsoft.com/office/powerpoint/2010/main" val="20392066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27185</TotalTime>
  <Words>2055</Words>
  <Application>Microsoft Macintosh PowerPoint</Application>
  <PresentationFormat>Widescreen</PresentationFormat>
  <Paragraphs>446</Paragraphs>
  <Slides>37</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HGPｺﾞｼｯｸE</vt:lpstr>
      <vt:lpstr>.Apple Color Emoji UI</vt:lpstr>
      <vt:lpstr>Apple Color Emoji</vt:lpstr>
      <vt:lpstr>Arial</vt:lpstr>
      <vt:lpstr>Arial Black</vt:lpstr>
      <vt:lpstr>Calibri</vt:lpstr>
      <vt:lpstr>Times New Roman</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Knaster Juan</dc:creator>
  <cp:lastModifiedBy>Philippe CARA</cp:lastModifiedBy>
  <cp:revision>977</cp:revision>
  <cp:lastPrinted>2015-03-17T08:03:26Z</cp:lastPrinted>
  <dcterms:created xsi:type="dcterms:W3CDTF">2012-07-10T14:10:25Z</dcterms:created>
  <dcterms:modified xsi:type="dcterms:W3CDTF">2019-11-11T15:32:27Z</dcterms:modified>
</cp:coreProperties>
</file>