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7" r:id="rId5"/>
    <p:sldId id="268" r:id="rId6"/>
    <p:sldId id="260" r:id="rId7"/>
    <p:sldId id="261" r:id="rId8"/>
    <p:sldId id="262" r:id="rId9"/>
    <p:sldId id="26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177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748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8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8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10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9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16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1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5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88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9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877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DF83B-65AC-EF48-A8C0-48D041AF4133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C5162-D031-B54D-A94F-FE3E2F6CC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1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pn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5" Type="http://schemas.openxmlformats.org/officeDocument/2006/relationships/image" Target="../media/image9.emf"/><Relationship Id="rId6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4.emf"/><Relationship Id="rId5" Type="http://schemas.openxmlformats.org/officeDocument/2006/relationships/image" Target="../media/image23.emf"/><Relationship Id="rId6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3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Elliptic flow from the photon polarization in a magnetized hot medium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latin typeface="Times New Roman"/>
                <a:cs typeface="Times New Roman"/>
              </a:rPr>
              <a:t>Xinyang Wang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Department of Physics, Jiangsu University</a:t>
            </a:r>
          </a:p>
          <a:p>
            <a:r>
              <a:rPr lang="en-US" dirty="0" err="1" smtClean="0">
                <a:latin typeface="Times New Roman"/>
                <a:cs typeface="Times New Roman"/>
              </a:rPr>
              <a:t>Enshi</a:t>
            </a:r>
            <a:r>
              <a:rPr lang="en-US" dirty="0" smtClean="0">
                <a:latin typeface="Times New Roman"/>
                <a:cs typeface="Times New Roman"/>
              </a:rPr>
              <a:t>, 2019.8.19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31" y="172571"/>
            <a:ext cx="1885641" cy="16647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3004" y="6143713"/>
            <a:ext cx="6039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XW, Igor </a:t>
            </a:r>
            <a:r>
              <a:rPr lang="en-US" dirty="0" err="1" smtClean="0"/>
              <a:t>Shovkovy</a:t>
            </a:r>
            <a:r>
              <a:rPr lang="en-US" dirty="0" smtClean="0"/>
              <a:t>, Lang Yu, Mei Huang, arXiv:1909.XXXX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19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2223" y="2170932"/>
            <a:ext cx="5098601" cy="2965760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 smtClean="0"/>
              <a:t>Thank you!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45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Heavy Ion </a:t>
            </a:r>
            <a:r>
              <a:rPr lang="en-US" sz="3200" dirty="0"/>
              <a:t>Collision and </a:t>
            </a:r>
            <a:r>
              <a:rPr lang="en-US" altLang="zh-CN" sz="3200" dirty="0" smtClean="0"/>
              <a:t>Elliptic</a:t>
            </a:r>
            <a:r>
              <a:rPr lang="en-US" sz="3200" dirty="0" smtClean="0"/>
              <a:t>  </a:t>
            </a:r>
            <a:r>
              <a:rPr lang="en-US" sz="3200" dirty="0"/>
              <a:t>flow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4874" r="4874"/>
          <a:stretch>
            <a:fillRect/>
          </a:stretch>
        </p:blipFill>
        <p:spPr>
          <a:xfrm>
            <a:off x="457200" y="1600201"/>
            <a:ext cx="4253234" cy="2339115"/>
          </a:xfrm>
        </p:spPr>
      </p:pic>
      <p:sp>
        <p:nvSpPr>
          <p:cNvPr id="3" name="TextBox 2"/>
          <p:cNvSpPr txBox="1"/>
          <p:nvPr/>
        </p:nvSpPr>
        <p:spPr>
          <a:xfrm>
            <a:off x="1077937" y="6380003"/>
            <a:ext cx="750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PHENIX Collaboration PRL 2012, PRC 2016 &amp; ALICE Collaboration PLB 2019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369444"/>
            <a:ext cx="3508252" cy="17734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9565" y="1776529"/>
            <a:ext cx="2458944" cy="19948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3009" y="4339562"/>
            <a:ext cx="3365500" cy="55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75411" y="5613684"/>
            <a:ext cx="3346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X</a:t>
            </a:r>
            <a:r>
              <a:rPr lang="en-US" altLang="zh-CN" dirty="0" err="1" smtClean="0"/>
              <a:t>inyu</a:t>
            </a:r>
            <a:r>
              <a:rPr lang="en-US" altLang="zh-CN" dirty="0" smtClean="0"/>
              <a:t> </a:t>
            </a:r>
            <a:r>
              <a:rPr lang="en-US" dirty="0" err="1" smtClean="0"/>
              <a:t>Guo</a:t>
            </a:r>
            <a:r>
              <a:rPr lang="en-US" dirty="0" smtClean="0"/>
              <a:t> et al. </a:t>
            </a:r>
            <a:r>
              <a:rPr lang="en-US" dirty="0" err="1" smtClean="0"/>
              <a:t>arXiv</a:t>
            </a:r>
            <a:r>
              <a:rPr lang="en-US" dirty="0" smtClean="0"/>
              <a:t>:</a:t>
            </a:r>
            <a:r>
              <a:rPr lang="is-IS" dirty="0" smtClean="0"/>
              <a:t>1904.04704 </a:t>
            </a:r>
            <a:endParaRPr lang="is-I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04670" y="5244352"/>
            <a:ext cx="3417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longer life magnetic field?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620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Photon polarization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72" y="1628216"/>
            <a:ext cx="3731852" cy="1295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77" y="3073453"/>
            <a:ext cx="7219183" cy="6219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20224" y="1843868"/>
            <a:ext cx="12920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 B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10354"/>
            <a:ext cx="9144000" cy="5861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96508"/>
            <a:ext cx="5626100" cy="838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708"/>
            <a:ext cx="8505360" cy="889827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5312313" y="2230004"/>
            <a:ext cx="546192" cy="26582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70497" y="2083649"/>
            <a:ext cx="3073503" cy="8243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Photon can be real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141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Photon polarization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7717"/>
            <a:ext cx="9144000" cy="7171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-1" y="3646614"/>
            <a:ext cx="7698589" cy="2994716"/>
            <a:chOff x="-1" y="3646614"/>
            <a:chExt cx="7698589" cy="299471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06" y="5492894"/>
              <a:ext cx="3783083" cy="114843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646614"/>
              <a:ext cx="7698589" cy="1773330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1107469" y="4256859"/>
            <a:ext cx="7579331" cy="1916313"/>
            <a:chOff x="1107469" y="4256859"/>
            <a:chExt cx="7579331" cy="1916313"/>
          </a:xfrm>
        </p:grpSpPr>
        <p:grpSp>
          <p:nvGrpSpPr>
            <p:cNvPr id="24" name="Group 23"/>
            <p:cNvGrpSpPr/>
            <p:nvPr/>
          </p:nvGrpSpPr>
          <p:grpSpPr>
            <a:xfrm>
              <a:off x="1107469" y="4256859"/>
              <a:ext cx="6526682" cy="1546980"/>
              <a:chOff x="1107469" y="4256859"/>
              <a:chExt cx="6526682" cy="1546980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1107469" y="4256859"/>
                <a:ext cx="6526682" cy="971097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5400000">
                <a:off x="6482383" y="5072890"/>
                <a:ext cx="1151767" cy="310132"/>
              </a:xfrm>
              <a:prstGeom prst="rightArrow">
                <a:avLst/>
              </a:prstGeom>
              <a:solidFill>
                <a:schemeClr val="bg1">
                  <a:alpha val="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415109" y="5803840"/>
              <a:ext cx="4271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Hard to do it</a:t>
              </a:r>
              <a:r>
                <a:rPr lang="en-US" dirty="0" smtClean="0">
                  <a:solidFill>
                    <a:srgbClr val="FF0000"/>
                  </a:solidFill>
                </a:rPr>
                <a:t>! Small </a:t>
              </a:r>
              <a:r>
                <a:rPr lang="en-US" dirty="0" smtClean="0">
                  <a:solidFill>
                    <a:srgbClr val="FF0000"/>
                  </a:solidFill>
                </a:rPr>
                <a:t>momentum Approx.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49106" y="1661564"/>
            <a:ext cx="3294893" cy="2610236"/>
            <a:chOff x="5849106" y="1661564"/>
            <a:chExt cx="3294893" cy="2610236"/>
          </a:xfrm>
        </p:grpSpPr>
        <p:grpSp>
          <p:nvGrpSpPr>
            <p:cNvPr id="20" name="Group 19"/>
            <p:cNvGrpSpPr/>
            <p:nvPr/>
          </p:nvGrpSpPr>
          <p:grpSpPr>
            <a:xfrm>
              <a:off x="5849106" y="1661564"/>
              <a:ext cx="3294893" cy="2610236"/>
              <a:chOff x="5849106" y="1646623"/>
              <a:chExt cx="3294893" cy="2610236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 flipH="1">
                <a:off x="7442190" y="2561023"/>
                <a:ext cx="191961" cy="80613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/>
              <p:cNvSpPr/>
              <p:nvPr/>
            </p:nvSpPr>
            <p:spPr>
              <a:xfrm>
                <a:off x="6304080" y="1646623"/>
                <a:ext cx="2839919" cy="914400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49106" y="3888559"/>
                <a:ext cx="3073400" cy="368300"/>
              </a:xfrm>
              <a:prstGeom prst="rect">
                <a:avLst/>
              </a:prstGeom>
            </p:spPr>
          </p:pic>
        </p:grp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9106" y="3550024"/>
              <a:ext cx="2717800" cy="21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1894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Elliptic Flow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106" y="1417638"/>
            <a:ext cx="6388100" cy="800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897" y="2217738"/>
            <a:ext cx="4356100" cy="812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897" y="3086100"/>
            <a:ext cx="3136900" cy="68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4897" y="4003799"/>
            <a:ext cx="3035300" cy="698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6497" y="5109349"/>
            <a:ext cx="3467100" cy="673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7350" y="3336232"/>
            <a:ext cx="2530935" cy="244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19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Numerical Results(LLL)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6900"/>
            <a:ext cx="9144000" cy="31202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058" y="1752600"/>
            <a:ext cx="1333500" cy="228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073" y="1724039"/>
            <a:ext cx="10033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7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Numerical results(                    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403" y="1624393"/>
            <a:ext cx="6822007" cy="23207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911" y="4054346"/>
            <a:ext cx="4328988" cy="2723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249" y="1395793"/>
            <a:ext cx="1003300" cy="292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1808" y="1395793"/>
            <a:ext cx="1333500" cy="228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6326" y="637987"/>
            <a:ext cx="2494084" cy="51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73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Numerical Result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1413"/>
            <a:ext cx="9144000" cy="32258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52" y="1465363"/>
            <a:ext cx="1168400" cy="292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346" y="1471713"/>
            <a:ext cx="1168400" cy="29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808" y="1497113"/>
            <a:ext cx="13335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3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8258" y="1290925"/>
            <a:ext cx="2704352" cy="74705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Hadron decay photon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92849" y="2522088"/>
            <a:ext cx="3541058" cy="747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 smtClean="0"/>
              <a:t>higher photon transverse momentum, higher T 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2025" y="5408706"/>
            <a:ext cx="8184775" cy="85164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dirty="0" smtClean="0"/>
          </a:p>
          <a:p>
            <a:pPr marL="0" indent="0">
              <a:buFont typeface="Arial"/>
              <a:buNone/>
            </a:pPr>
            <a:r>
              <a:rPr lang="en-US" sz="2800" dirty="0" smtClean="0"/>
              <a:t>Large K</a:t>
            </a:r>
            <a:r>
              <a:rPr lang="en-US" sz="2800" baseline="-25000" dirty="0" smtClean="0"/>
              <a:t>T</a:t>
            </a:r>
            <a:r>
              <a:rPr lang="en-US" sz="2800" dirty="0" smtClean="0"/>
              <a:t> ? Without small K</a:t>
            </a:r>
            <a:r>
              <a:rPr lang="en-US" sz="2800" baseline="-25000" dirty="0" smtClean="0"/>
              <a:t>T</a:t>
            </a:r>
            <a:r>
              <a:rPr lang="en-US" sz="2800" dirty="0" smtClean="0"/>
              <a:t> approximation?</a:t>
            </a:r>
            <a:endParaRPr lang="en-US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58050"/>
            <a:ext cx="3263153" cy="878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 smtClean="0"/>
              <a:t>Low photon transverse momentum, small T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30" y="2701251"/>
            <a:ext cx="2626657" cy="4719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930" y="1394509"/>
            <a:ext cx="2148541" cy="441481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833907" y="2522088"/>
            <a:ext cx="2704352" cy="747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98258" y="2522088"/>
            <a:ext cx="2178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Photon from soft </a:t>
            </a:r>
            <a:r>
              <a:rPr lang="en-US" dirty="0"/>
              <a:t>thermalized </a:t>
            </a:r>
            <a:r>
              <a:rPr lang="en-US" dirty="0" smtClean="0"/>
              <a:t>sector</a:t>
            </a:r>
          </a:p>
          <a:p>
            <a:r>
              <a:rPr lang="en-US" dirty="0" smtClean="0"/>
              <a:t> </a:t>
            </a:r>
            <a:r>
              <a:rPr lang="en-US" dirty="0"/>
              <a:t>of the medium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5931647" y="2706804"/>
            <a:ext cx="361577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5994401" y="1426603"/>
            <a:ext cx="361577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3705410" y="2701251"/>
            <a:ext cx="361577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3636681" y="1426603"/>
            <a:ext cx="361577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02026" y="3987546"/>
            <a:ext cx="2456328" cy="741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02026" y="4728628"/>
            <a:ext cx="784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system is very complicate. Hard to compare with experiment </a:t>
            </a:r>
            <a:r>
              <a:rPr lang="en-US" sz="2400" dirty="0" smtClean="0"/>
              <a:t>data.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1566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4368</TotalTime>
  <Words>154</Words>
  <Application>Microsoft Macintosh PowerPoint</Application>
  <PresentationFormat>On-screen Show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Elliptic flow from the photon polarization in a magnetized hot medium </vt:lpstr>
      <vt:lpstr>Heavy Ion Collision and Elliptic  flow</vt:lpstr>
      <vt:lpstr>Photon polarization</vt:lpstr>
      <vt:lpstr>Photon polarization </vt:lpstr>
      <vt:lpstr>Elliptic Flow</vt:lpstr>
      <vt:lpstr>Numerical Results(LLL)</vt:lpstr>
      <vt:lpstr>Numerical results(                    )</vt:lpstr>
      <vt:lpstr>Numerical Result</vt:lpstr>
      <vt:lpstr>Summary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Elliptic flow from the photon polarization in a magnetized hot medium </dc:title>
  <dc:creator>xinyang wang</dc:creator>
  <cp:lastModifiedBy>xinyang wang</cp:lastModifiedBy>
  <cp:revision>44</cp:revision>
  <dcterms:created xsi:type="dcterms:W3CDTF">2019-08-12T05:55:01Z</dcterms:created>
  <dcterms:modified xsi:type="dcterms:W3CDTF">2019-08-19T06:59:55Z</dcterms:modified>
</cp:coreProperties>
</file>