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2018-12-24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2018-12-24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2018-12-24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2018-12-24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2018-12-24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2018-12-24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</a:t>
            </a:r>
            <a:r>
              <a:rPr lang="zh-CN" altLang="en-US" dirty="0" smtClean="0"/>
              <a:t>增强器物理系统汇报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王逗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sz="2800" dirty="0" smtClean="0"/>
              <a:t>2018.12.26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7455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增强器加速器物理</a:t>
            </a:r>
            <a:r>
              <a:rPr lang="en-US" altLang="zh-CN" dirty="0" smtClean="0"/>
              <a:t>TDR</a:t>
            </a:r>
            <a:r>
              <a:rPr lang="zh-CN" altLang="en-US" dirty="0" smtClean="0"/>
              <a:t>阶段关键问题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+mn-ea"/>
              </a:rPr>
              <a:t>booster </a:t>
            </a:r>
            <a:r>
              <a:rPr lang="zh-CN" altLang="en-US" sz="2800" dirty="0">
                <a:latin typeface="+mn-ea"/>
              </a:rPr>
              <a:t>涡流效应及其校正</a:t>
            </a:r>
            <a:endParaRPr lang="en-US" altLang="zh-CN" sz="28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+mn-ea"/>
              </a:rPr>
              <a:t>booster </a:t>
            </a:r>
            <a:r>
              <a:rPr lang="zh-CN" altLang="en-US" sz="2800" dirty="0">
                <a:latin typeface="+mn-ea"/>
              </a:rPr>
              <a:t>在低场下的误差分析</a:t>
            </a:r>
            <a:endParaRPr lang="en-US" altLang="zh-CN" sz="28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+mn-ea"/>
              </a:rPr>
              <a:t>booster </a:t>
            </a:r>
            <a:r>
              <a:rPr lang="zh-CN" altLang="en-US" sz="2800" dirty="0">
                <a:latin typeface="+mn-ea"/>
              </a:rPr>
              <a:t>升能全过程粒子跟踪、判断粒子</a:t>
            </a:r>
            <a:r>
              <a:rPr lang="zh-CN" altLang="en-US" sz="2800" dirty="0" smtClean="0">
                <a:latin typeface="+mn-ea"/>
              </a:rPr>
              <a:t>丢失率</a:t>
            </a:r>
            <a:endParaRPr lang="en-US" altLang="zh-CN" sz="2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+mn-ea"/>
              </a:rPr>
              <a:t>动力学孔径进一步优化</a:t>
            </a:r>
            <a:endParaRPr lang="zh-CN" altLang="en-US" sz="28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+mn-ea"/>
              </a:rPr>
              <a:t>booster table ramping </a:t>
            </a:r>
            <a:r>
              <a:rPr lang="zh-CN" altLang="en-US" sz="2800" dirty="0">
                <a:latin typeface="+mn-ea"/>
              </a:rPr>
              <a:t>设计、模拟及最优化判据</a:t>
            </a:r>
            <a:endParaRPr lang="en-US" altLang="zh-CN" sz="28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+mn-ea"/>
              </a:rPr>
              <a:t>探测器</a:t>
            </a:r>
            <a:r>
              <a:rPr lang="zh-CN" altLang="en-US" sz="2800" dirty="0">
                <a:latin typeface="+mn-ea"/>
              </a:rPr>
              <a:t>漏场对</a:t>
            </a:r>
            <a:r>
              <a:rPr lang="en-US" altLang="zh-CN" sz="2800" dirty="0">
                <a:latin typeface="+mn-ea"/>
              </a:rPr>
              <a:t>booster</a:t>
            </a:r>
            <a:r>
              <a:rPr lang="zh-CN" altLang="en-US" sz="2800" dirty="0">
                <a:latin typeface="+mn-ea"/>
              </a:rPr>
              <a:t>的影响及屏蔽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9473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>
                <a:latin typeface="+mn-ea"/>
                <a:ea typeface="+mn-ea"/>
              </a:rPr>
              <a:t>增强器物理与硬件系统接口关键技术</a:t>
            </a:r>
            <a:endParaRPr lang="zh-CN" altLang="en-US" sz="3600" dirty="0">
              <a:latin typeface="+mn-ea"/>
              <a:ea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/>
              <a:t>booster</a:t>
            </a:r>
            <a:r>
              <a:rPr lang="zh-CN" altLang="en-US" sz="2800" dirty="0" smtClean="0"/>
              <a:t>高精度低场二极铁的重复性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booster</a:t>
            </a:r>
            <a:r>
              <a:rPr lang="zh-CN" altLang="en-US" sz="2800" dirty="0" smtClean="0"/>
              <a:t>涡流校正线圈的设计与工艺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r>
              <a:rPr lang="zh-CN" altLang="en-US" sz="2800" dirty="0" smtClean="0"/>
              <a:t>横向反馈系统（</a:t>
            </a:r>
            <a:r>
              <a:rPr lang="en-US" altLang="zh-CN" sz="2800" dirty="0" smtClean="0"/>
              <a:t>~10</a:t>
            </a:r>
            <a:r>
              <a:rPr lang="zh-CN" altLang="en-US" sz="2800" dirty="0" smtClean="0"/>
              <a:t>圈）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booster</a:t>
            </a:r>
            <a:r>
              <a:rPr lang="zh-CN" altLang="en-US" sz="2800" dirty="0" smtClean="0"/>
              <a:t>超导高频腔快速</a:t>
            </a:r>
            <a:r>
              <a:rPr lang="en-US" altLang="zh-CN" sz="2800" dirty="0" smtClean="0"/>
              <a:t>ramping</a:t>
            </a:r>
            <a:r>
              <a:rPr lang="zh-CN" altLang="en-US" sz="2800" dirty="0"/>
              <a:t>可</a:t>
            </a:r>
            <a:r>
              <a:rPr lang="zh-CN" altLang="en-US" sz="2800" dirty="0" smtClean="0"/>
              <a:t>能的不稳定性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62715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zh-CN" altLang="en-US" dirty="0" smtClean="0"/>
              <a:t>研究计划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196752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2019.01——</a:t>
            </a:r>
            <a:r>
              <a:rPr lang="en-US" altLang="zh-CN" sz="2400" dirty="0" smtClean="0"/>
              <a:t>2019.12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76780" y="2624432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2020.01——</a:t>
            </a:r>
            <a:r>
              <a:rPr lang="en-US" altLang="zh-CN" sz="2400" dirty="0" smtClean="0"/>
              <a:t>2020.12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89168" y="4077072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2021.01——</a:t>
            </a:r>
            <a:r>
              <a:rPr lang="en-US" altLang="zh-CN" sz="2400" dirty="0" smtClean="0"/>
              <a:t>2021.12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00568" y="5335424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2022.01——</a:t>
            </a:r>
            <a:r>
              <a:rPr lang="en-US" altLang="zh-CN" sz="2400" dirty="0" smtClean="0"/>
              <a:t>2022.12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74496" y="1658417"/>
            <a:ext cx="752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+mn-ea"/>
              </a:rPr>
              <a:t>booster </a:t>
            </a:r>
            <a:r>
              <a:rPr lang="zh-CN" altLang="en-US" sz="1600" dirty="0">
                <a:latin typeface="+mn-ea"/>
              </a:rPr>
              <a:t>涡流效应及其</a:t>
            </a:r>
            <a:r>
              <a:rPr lang="zh-CN" altLang="en-US" sz="1600" dirty="0" smtClean="0">
                <a:latin typeface="+mn-ea"/>
              </a:rPr>
              <a:t>校正</a:t>
            </a:r>
            <a:endParaRPr lang="en-US" altLang="zh-CN" sz="1600" dirty="0" smtClean="0">
              <a:latin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+mn-ea"/>
              </a:rPr>
              <a:t>booster </a:t>
            </a:r>
            <a:r>
              <a:rPr lang="zh-CN" altLang="en-US" sz="1600" dirty="0">
                <a:latin typeface="+mn-ea"/>
              </a:rPr>
              <a:t>在低场下的</a:t>
            </a:r>
            <a:r>
              <a:rPr lang="zh-CN" altLang="en-US" sz="1600" dirty="0" smtClean="0">
                <a:latin typeface="+mn-ea"/>
              </a:rPr>
              <a:t>误差分析</a:t>
            </a:r>
            <a:endParaRPr lang="en-US" altLang="zh-CN" sz="1600" dirty="0" smtClean="0">
              <a:latin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+mn-ea"/>
              </a:rPr>
              <a:t>CEPC </a:t>
            </a:r>
            <a:r>
              <a:rPr lang="zh-CN" altLang="en-US" sz="1600" dirty="0">
                <a:latin typeface="+mn-ea"/>
              </a:rPr>
              <a:t>探测器漏场对</a:t>
            </a:r>
            <a:r>
              <a:rPr lang="en-US" altLang="zh-CN" sz="1600" dirty="0">
                <a:latin typeface="+mn-ea"/>
              </a:rPr>
              <a:t>booster</a:t>
            </a:r>
            <a:r>
              <a:rPr lang="zh-CN" altLang="en-US" sz="1600" dirty="0">
                <a:latin typeface="+mn-ea"/>
              </a:rPr>
              <a:t>的</a:t>
            </a:r>
            <a:r>
              <a:rPr lang="zh-CN" altLang="en-US" sz="1600" dirty="0" smtClean="0">
                <a:latin typeface="+mn-ea"/>
              </a:rPr>
              <a:t>影响（定量）</a:t>
            </a:r>
            <a:endParaRPr lang="en-US" altLang="zh-CN" sz="1600" dirty="0">
              <a:latin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3089435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+mn-ea"/>
              </a:rPr>
              <a:t>booster </a:t>
            </a:r>
            <a:r>
              <a:rPr lang="zh-CN" altLang="en-US" sz="1600" dirty="0">
                <a:latin typeface="+mn-ea"/>
              </a:rPr>
              <a:t>升能全过程粒子跟踪、判断粒子丢失率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/>
              <a:t>超导高频腔</a:t>
            </a:r>
            <a:r>
              <a:rPr lang="zh-CN" altLang="en-US" sz="1600" dirty="0">
                <a:latin typeface="+mn-ea"/>
              </a:rPr>
              <a:t>快速</a:t>
            </a:r>
            <a:r>
              <a:rPr lang="en-US" altLang="zh-CN" sz="1600" dirty="0">
                <a:latin typeface="+mn-ea"/>
              </a:rPr>
              <a:t>ramping </a:t>
            </a:r>
            <a:r>
              <a:rPr lang="zh-CN" altLang="en-US" sz="1600" dirty="0" smtClean="0">
                <a:latin typeface="+mn-ea"/>
              </a:rPr>
              <a:t>不稳定性</a:t>
            </a:r>
            <a:r>
              <a:rPr lang="zh-CN" altLang="en-US" sz="1600" dirty="0" smtClean="0"/>
              <a:t>研究（高频系统）</a:t>
            </a:r>
            <a:endParaRPr lang="en-US" altLang="zh-CN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n-ea"/>
              </a:rPr>
              <a:t>booster </a:t>
            </a:r>
            <a:r>
              <a:rPr lang="zh-CN" altLang="en-US" sz="1600" dirty="0">
                <a:latin typeface="+mn-ea"/>
              </a:rPr>
              <a:t>动力学孔径进一步</a:t>
            </a:r>
            <a:r>
              <a:rPr lang="zh-CN" altLang="en-US" sz="1600" dirty="0" smtClean="0">
                <a:latin typeface="+mn-ea"/>
              </a:rPr>
              <a:t>优化</a:t>
            </a:r>
            <a:endParaRPr lang="zh-CN" altLang="en-US" sz="1600" dirty="0">
              <a:latin typeface="+mn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1068" y="4581128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n-ea"/>
              </a:rPr>
              <a:t>booster </a:t>
            </a:r>
            <a:r>
              <a:rPr lang="en-US" altLang="zh-CN" sz="1600" dirty="0">
                <a:latin typeface="+mn-ea"/>
              </a:rPr>
              <a:t>table ramping </a:t>
            </a:r>
            <a:r>
              <a:rPr lang="zh-CN" altLang="en-US" sz="1600" dirty="0">
                <a:latin typeface="+mn-ea"/>
              </a:rPr>
              <a:t>设计、模拟及最优化判据</a:t>
            </a:r>
            <a:endParaRPr lang="en-US" altLang="zh-CN" sz="1600" dirty="0">
              <a:latin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n-ea"/>
              </a:rPr>
              <a:t>booster </a:t>
            </a:r>
            <a:r>
              <a:rPr lang="zh-CN" altLang="en-US" sz="1600" dirty="0">
                <a:latin typeface="+mn-ea"/>
              </a:rPr>
              <a:t>动力学孔径进一步</a:t>
            </a:r>
            <a:r>
              <a:rPr lang="zh-CN" altLang="en-US" sz="1600" dirty="0" smtClean="0">
                <a:latin typeface="+mn-ea"/>
              </a:rPr>
              <a:t>优化</a:t>
            </a:r>
            <a:endParaRPr lang="zh-CN" altLang="en-US" sz="1600" dirty="0">
              <a:latin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133336" y="5805264"/>
            <a:ext cx="7128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+mn-ea"/>
              </a:rPr>
              <a:t>CEPC </a:t>
            </a:r>
            <a:r>
              <a:rPr lang="zh-CN" altLang="en-US" sz="1600" dirty="0">
                <a:latin typeface="+mn-ea"/>
              </a:rPr>
              <a:t>探测器漏场对</a:t>
            </a:r>
            <a:r>
              <a:rPr lang="en-US" altLang="zh-CN" sz="1600" dirty="0">
                <a:latin typeface="+mn-ea"/>
              </a:rPr>
              <a:t>booster</a:t>
            </a:r>
            <a:r>
              <a:rPr lang="zh-CN" altLang="en-US" sz="1600" dirty="0">
                <a:latin typeface="+mn-ea"/>
              </a:rPr>
              <a:t>的影响及屏蔽</a:t>
            </a:r>
          </a:p>
          <a:p>
            <a:pPr marL="265113" indent="-265113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n-ea"/>
              </a:rPr>
              <a:t>booster </a:t>
            </a:r>
            <a:r>
              <a:rPr lang="zh-CN" altLang="en-US" sz="1600" dirty="0">
                <a:latin typeface="+mn-ea"/>
              </a:rPr>
              <a:t>动力学孔径进一步</a:t>
            </a:r>
            <a:r>
              <a:rPr lang="zh-CN" altLang="en-US" sz="1600" dirty="0" smtClean="0">
                <a:latin typeface="+mn-ea"/>
              </a:rPr>
              <a:t>优化</a:t>
            </a:r>
            <a:endParaRPr lang="zh-CN" altLang="en-US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10545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197</Words>
  <Application>Microsoft Office PowerPoint</Application>
  <PresentationFormat>全屏显示(4:3)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CEPC 增强器物理系统汇报</vt:lpstr>
      <vt:lpstr>增强器加速器物理TDR阶段关键问题</vt:lpstr>
      <vt:lpstr>增强器物理与硬件系统接口关键技术</vt:lpstr>
      <vt:lpstr>研究计划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增强器加速器物理TDR阶段关键问题</dc:title>
  <dc:creator>Dou</dc:creator>
  <cp:lastModifiedBy>Dou</cp:lastModifiedBy>
  <cp:revision>8</cp:revision>
  <dcterms:created xsi:type="dcterms:W3CDTF">2018-12-24T08:51:42Z</dcterms:created>
  <dcterms:modified xsi:type="dcterms:W3CDTF">2018-12-25T09:33:28Z</dcterms:modified>
</cp:coreProperties>
</file>