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61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F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42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231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43182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20351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6769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2197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4816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18013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85992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3356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69699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8911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194AB-A4B3-466C-986C-733D4FF62EAA}" type="datetimeFigureOut">
              <a:rPr lang="zh-CN" altLang="en-US" smtClean="0"/>
              <a:pPr/>
              <a:t>2018/12/26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502DE-8DEC-415A-870B-8108C306750A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5669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406399" y="1712685"/>
            <a:ext cx="11437257" cy="1797277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CEPC_TDR</a:t>
            </a:r>
            <a:r>
              <a:rPr lang="zh-CN" altLang="en-US" dirty="0" smtClean="0"/>
              <a:t>控制考虑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en-US" altLang="zh-CN" sz="2800" dirty="0" smtClean="0"/>
          </a:p>
          <a:p>
            <a:pPr algn="r"/>
            <a:endParaRPr lang="en-US" altLang="zh-CN" sz="2800" dirty="0"/>
          </a:p>
          <a:p>
            <a:pPr algn="r"/>
            <a:r>
              <a:rPr lang="en-US" altLang="zh-CN" sz="2800" dirty="0" smtClean="0"/>
              <a:t>Dec. 26</a:t>
            </a:r>
            <a:r>
              <a:rPr lang="en-US" altLang="zh-CN" sz="2800" baseline="30000" dirty="0" smtClean="0"/>
              <a:t>th</a:t>
            </a:r>
            <a:r>
              <a:rPr lang="en-US" altLang="zh-CN" sz="2800" dirty="0" smtClean="0"/>
              <a:t>, 2018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05679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内容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l"/>
            </a:pPr>
            <a:r>
              <a:rPr lang="zh-CN" altLang="en-US" dirty="0"/>
              <a:t>加速器</a:t>
            </a:r>
            <a:r>
              <a:rPr lang="zh-CN" altLang="en-US" dirty="0" smtClean="0"/>
              <a:t>控制软件技术跟随？积极参与前沿开发？</a:t>
            </a:r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r>
              <a:rPr lang="en-US" altLang="zh-CN" dirty="0" smtClean="0"/>
              <a:t>TDR</a:t>
            </a:r>
            <a:r>
              <a:rPr lang="zh-CN" altLang="en-US" dirty="0" smtClean="0"/>
              <a:t>关键技术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435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加速器控制软件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PVSS</a:t>
            </a:r>
          </a:p>
          <a:p>
            <a:r>
              <a:rPr lang="en-US" altLang="zh-CN" dirty="0" smtClean="0"/>
              <a:t>TANGO</a:t>
            </a:r>
          </a:p>
          <a:p>
            <a:r>
              <a:rPr lang="en-US" altLang="zh-CN" dirty="0"/>
              <a:t>EPICS</a:t>
            </a:r>
          </a:p>
          <a:p>
            <a:pPr lvl="1"/>
            <a:r>
              <a:rPr lang="zh-CN" altLang="en-US" dirty="0"/>
              <a:t>上层应用软件</a:t>
            </a:r>
            <a:endParaRPr lang="en-US" altLang="zh-CN" dirty="0"/>
          </a:p>
          <a:p>
            <a:pPr lvl="2"/>
            <a:r>
              <a:rPr lang="en-US" altLang="zh-CN" dirty="0"/>
              <a:t>Base</a:t>
            </a:r>
            <a:r>
              <a:rPr lang="zh-CN" altLang="en-US" dirty="0"/>
              <a:t>：</a:t>
            </a:r>
            <a:r>
              <a:rPr lang="en-US" altLang="zh-CN" dirty="0"/>
              <a:t>V3.13-&gt;V3.14(V3.15) -&gt;V4-&gt;V7-&gt;V</a:t>
            </a:r>
            <a:r>
              <a:rPr lang="en-US" altLang="zh-CN" dirty="0">
                <a:solidFill>
                  <a:srgbClr val="FF0000"/>
                </a:solidFill>
              </a:rPr>
              <a:t>X</a:t>
            </a:r>
          </a:p>
          <a:p>
            <a:pPr lvl="2"/>
            <a:r>
              <a:rPr lang="en-US" altLang="zh-CN" dirty="0"/>
              <a:t>CSS/BOY-&gt;Phoebus,….</a:t>
            </a:r>
          </a:p>
          <a:p>
            <a:pPr lvl="1"/>
            <a:r>
              <a:rPr lang="zh-CN" altLang="en-US" dirty="0"/>
              <a:t>硬件驱动</a:t>
            </a:r>
            <a:endParaRPr lang="en-US" altLang="zh-CN" dirty="0"/>
          </a:p>
          <a:p>
            <a:pPr lvl="2"/>
            <a:r>
              <a:rPr lang="zh-CN" altLang="en-US" dirty="0"/>
              <a:t>随着硬件产品的更新，驱动升级、完善</a:t>
            </a:r>
          </a:p>
          <a:p>
            <a:r>
              <a:rPr lang="zh-CN" altLang="en-US" dirty="0" smtClean="0"/>
              <a:t>跟随？积极参与开发</a:t>
            </a:r>
            <a:r>
              <a:rPr lang="en-US" altLang="zh-CN" dirty="0" smtClean="0"/>
              <a:t>EPICS</a:t>
            </a:r>
            <a:r>
              <a:rPr lang="zh-CN" altLang="en-US" dirty="0" smtClean="0"/>
              <a:t>及各类控制组件</a:t>
            </a:r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4131521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TDR</a:t>
            </a:r>
            <a:r>
              <a:rPr lang="zh-CN" altLang="en-US" dirty="0" smtClean="0"/>
              <a:t>关键技术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669143"/>
            <a:ext cx="10515600" cy="450782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WhiteRabbit</a:t>
            </a:r>
            <a:endParaRPr lang="en-US" altLang="zh-CN" dirty="0" smtClean="0"/>
          </a:p>
          <a:p>
            <a:pPr lvl="1"/>
            <a:r>
              <a:rPr lang="en-US" altLang="zh-CN" dirty="0" smtClean="0"/>
              <a:t>A </a:t>
            </a:r>
            <a:r>
              <a:rPr lang="en-US" altLang="zh-CN" dirty="0"/>
              <a:t>fully deterministic </a:t>
            </a:r>
            <a:r>
              <a:rPr lang="en-US" altLang="zh-CN" dirty="0" smtClean="0"/>
              <a:t>Ethernet-based </a:t>
            </a:r>
            <a:r>
              <a:rPr lang="en-US" altLang="zh-CN" dirty="0"/>
              <a:t>network for general purpose data transfer and sub-nanosecond accuracy </a:t>
            </a:r>
            <a:r>
              <a:rPr lang="en-US" altLang="zh-CN" dirty="0" smtClean="0"/>
              <a:t>time transfer</a:t>
            </a:r>
          </a:p>
          <a:p>
            <a:pPr lvl="1"/>
            <a:r>
              <a:rPr lang="en-US" altLang="zh-CN" dirty="0"/>
              <a:t> </a:t>
            </a:r>
            <a:r>
              <a:rPr lang="en-US" altLang="zh-CN" dirty="0" smtClean="0"/>
              <a:t>CERN, GSI</a:t>
            </a:r>
          </a:p>
          <a:p>
            <a:pPr lvl="1"/>
            <a:r>
              <a:rPr lang="en-US" altLang="zh-CN" dirty="0"/>
              <a:t>The hardware </a:t>
            </a:r>
            <a:r>
              <a:rPr lang="en-US" altLang="zh-CN" dirty="0" smtClean="0"/>
              <a:t>designs/the </a:t>
            </a:r>
            <a:r>
              <a:rPr lang="en-US" altLang="zh-CN" dirty="0"/>
              <a:t>source code are publicly available</a:t>
            </a:r>
          </a:p>
          <a:p>
            <a:r>
              <a:rPr lang="zh-CN" altLang="en-US" dirty="0"/>
              <a:t>国产</a:t>
            </a:r>
            <a:r>
              <a:rPr lang="en-US" altLang="zh-CN" dirty="0" smtClean="0"/>
              <a:t>PLC</a:t>
            </a:r>
            <a:r>
              <a:rPr lang="zh-CN" altLang="en-US" dirty="0" smtClean="0"/>
              <a:t>在加速器应用</a:t>
            </a:r>
            <a:endParaRPr lang="en-US" altLang="zh-CN" dirty="0" smtClean="0"/>
          </a:p>
          <a:p>
            <a:r>
              <a:rPr lang="zh-CN" altLang="en-US" dirty="0" smtClean="0"/>
              <a:t>机器学习在加速器中的应用研究</a:t>
            </a:r>
            <a:endParaRPr lang="en-US" altLang="zh-CN" dirty="0"/>
          </a:p>
          <a:p>
            <a:r>
              <a:rPr lang="zh-CN" altLang="en-US" dirty="0" smtClean="0"/>
              <a:t>冗余技术研究</a:t>
            </a:r>
            <a:endParaRPr lang="en-US" altLang="zh-CN" dirty="0" smtClean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74607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365161"/>
            <a:ext cx="10515600" cy="4811802"/>
          </a:xfrm>
        </p:spPr>
        <p:txBody>
          <a:bodyPr/>
          <a:lstStyle/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/>
          </a:p>
          <a:p>
            <a:pPr>
              <a:buFont typeface="Wingdings" panose="05000000000000000000" pitchFamily="2" charset="2"/>
              <a:buChar char="l"/>
            </a:pPr>
            <a:endParaRPr lang="en-US" altLang="zh-CN" dirty="0" smtClean="0"/>
          </a:p>
          <a:p>
            <a:pPr marL="0" indent="0" algn="ctr">
              <a:buNone/>
            </a:pPr>
            <a:r>
              <a:rPr lang="en-US" altLang="zh-CN" sz="3600" dirty="0" smtClean="0">
                <a:solidFill>
                  <a:srgbClr val="FF0000"/>
                </a:solidFill>
              </a:rPr>
              <a:t>Thanks a lot!</a:t>
            </a:r>
            <a:endParaRPr lang="zh-CN" altLang="en-US" sz="36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06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1881</TotalTime>
  <Words>79</Words>
  <Application>Microsoft Office PowerPoint</Application>
  <PresentationFormat>宽屏</PresentationFormat>
  <Paragraphs>33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Wingdings</vt:lpstr>
      <vt:lpstr>Office 主题</vt:lpstr>
      <vt:lpstr>CEPC_TDR控制考虑</vt:lpstr>
      <vt:lpstr>内容</vt:lpstr>
      <vt:lpstr>加速器控制软件</vt:lpstr>
      <vt:lpstr>TDR关键技术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Progress of the accelerator control system</dc:title>
  <dc:creator>jin</dc:creator>
  <cp:lastModifiedBy>吴 亚茹</cp:lastModifiedBy>
  <cp:revision>260</cp:revision>
  <dcterms:created xsi:type="dcterms:W3CDTF">2014-08-04T11:26:33Z</dcterms:created>
  <dcterms:modified xsi:type="dcterms:W3CDTF">2018-12-26T12:19:22Z</dcterms:modified>
</cp:coreProperties>
</file>