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7" r:id="rId3"/>
    <p:sldId id="275" r:id="rId4"/>
    <p:sldId id="276" r:id="rId5"/>
    <p:sldId id="278" r:id="rId6"/>
    <p:sldId id="279" r:id="rId7"/>
    <p:sldId id="280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01" autoAdjust="0"/>
  </p:normalViewPr>
  <p:slideViewPr>
    <p:cSldViewPr snapToGrid="0">
      <p:cViewPr>
        <p:scale>
          <a:sx n="75" d="100"/>
          <a:sy n="75" d="100"/>
        </p:scale>
        <p:origin x="191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6E152-55EE-4BDD-912A-8CF222B0AAD3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F7D6E-15E6-4AC1-ADA9-087473ECD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11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辐射热点：注入、准直、垃圾桶等；以及建筑结构中的防护问题；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7D6E-15E6-4AC1-ADA9-087473ECD31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159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未来防护管理问题：国际合作科研人员的防护分类管理问题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7D6E-15E6-4AC1-ADA9-087473ECD31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31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8CCC-24D4-4055-8C00-37CF2B5D005C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4B26-2C6F-4ADA-885F-084CFD011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71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8CCC-24D4-4055-8C00-37CF2B5D005C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4B26-2C6F-4ADA-885F-084CFD011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9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8CCC-24D4-4055-8C00-37CF2B5D005C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4B26-2C6F-4ADA-885F-084CFD011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54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8CCC-24D4-4055-8C00-37CF2B5D005C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4B26-2C6F-4ADA-885F-084CFD011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77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8CCC-24D4-4055-8C00-37CF2B5D005C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4B26-2C6F-4ADA-885F-084CFD011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41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8CCC-24D4-4055-8C00-37CF2B5D005C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4B26-2C6F-4ADA-885F-084CFD011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91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8CCC-24D4-4055-8C00-37CF2B5D005C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4B26-2C6F-4ADA-885F-084CFD011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54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8CCC-24D4-4055-8C00-37CF2B5D005C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4B26-2C6F-4ADA-885F-084CFD011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6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8CCC-24D4-4055-8C00-37CF2B5D005C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4B26-2C6F-4ADA-885F-084CFD011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53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8CCC-24D4-4055-8C00-37CF2B5D005C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4B26-2C6F-4ADA-885F-084CFD011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81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8CCC-24D4-4055-8C00-37CF2B5D005C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4B26-2C6F-4ADA-885F-084CFD011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39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B8CCC-24D4-4055-8C00-37CF2B5D005C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84B26-2C6F-4ADA-885F-084CFD011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09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Bodoni MT" panose="02070603080606020203" pitchFamily="18" charset="0"/>
              </a:rPr>
              <a:t>CEPC_RP_TDR </a:t>
            </a:r>
            <a:r>
              <a:rPr lang="zh-CN" altLang="en-US" b="1" dirty="0" smtClean="0">
                <a:latin typeface="Bodoni MT" panose="02070603080606020203" pitchFamily="18" charset="0"/>
              </a:rPr>
              <a:t>讨论会</a:t>
            </a:r>
            <a:endParaRPr lang="en-GB" b="1" dirty="0">
              <a:latin typeface="Bodoni MT" panose="020706030806060202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马忠</a:t>
            </a:r>
            <a:r>
              <a:rPr lang="zh-CN" altLang="en-US" dirty="0" smtClean="0"/>
              <a:t>剑，张清江，李楠，丁亚东，阎明洋</a:t>
            </a:r>
            <a:endParaRPr lang="en-US" altLang="zh-CN" dirty="0" smtClean="0"/>
          </a:p>
          <a:p>
            <a:r>
              <a:rPr lang="en-US" altLang="zh-CN" dirty="0" smtClean="0"/>
              <a:t>2018-12-26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05679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辐射防护系统</a:t>
            </a:r>
            <a:r>
              <a:rPr lang="en-US" altLang="zh-CN" dirty="0" smtClean="0"/>
              <a:t>CDR</a:t>
            </a:r>
            <a:r>
              <a:rPr lang="zh-CN" altLang="en-US" dirty="0" smtClean="0"/>
              <a:t>报告中的内容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b="1" dirty="0" smtClean="0"/>
              <a:t>4. </a:t>
            </a:r>
            <a:r>
              <a:rPr lang="en-GB" altLang="zh-CN" b="1" dirty="0"/>
              <a:t>CEPC </a:t>
            </a:r>
            <a:r>
              <a:rPr lang="en-GB" altLang="zh-CN" b="1" dirty="0" smtClean="0"/>
              <a:t>Collider </a:t>
            </a:r>
            <a:r>
              <a:rPr lang="en-US" altLang="zh-CN" b="1" dirty="0" smtClean="0"/>
              <a:t>&amp; 5. </a:t>
            </a:r>
            <a:r>
              <a:rPr lang="en-GB" altLang="zh-CN" b="1" dirty="0"/>
              <a:t>CEPC Booster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 smtClean="0">
                <a:solidFill>
                  <a:srgbClr val="0070C0"/>
                </a:solidFill>
              </a:rPr>
              <a:t>   Synchrotron Radiation</a:t>
            </a:r>
          </a:p>
          <a:p>
            <a:pPr marL="0" indent="0">
              <a:buNone/>
            </a:pPr>
            <a:r>
              <a:rPr lang="en-US" altLang="zh-CN" b="1" dirty="0" smtClean="0"/>
              <a:t>7</a:t>
            </a:r>
            <a:r>
              <a:rPr lang="en-US" altLang="zh-CN" b="1" dirty="0"/>
              <a:t>. </a:t>
            </a:r>
            <a:r>
              <a:rPr lang="en-GB" altLang="zh-CN" b="1" dirty="0"/>
              <a:t>Systems Common to CEPC </a:t>
            </a:r>
            <a:r>
              <a:rPr lang="en-GB" altLang="zh-CN" b="1" dirty="0"/>
              <a:t>Accelerators</a:t>
            </a:r>
          </a:p>
          <a:p>
            <a:pPr marL="0" indent="0">
              <a:buNone/>
            </a:pPr>
            <a:r>
              <a:rPr lang="en-GB" altLang="zh-CN" b="1" dirty="0" smtClean="0">
                <a:solidFill>
                  <a:srgbClr val="0070C0"/>
                </a:solidFill>
              </a:rPr>
              <a:t>    </a:t>
            </a:r>
            <a:r>
              <a:rPr lang="en-US" altLang="zh-CN" b="1" dirty="0" smtClean="0">
                <a:solidFill>
                  <a:srgbClr val="0070C0"/>
                </a:solidFill>
              </a:rPr>
              <a:t>Radiation Protection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b="1" dirty="0" smtClean="0">
                <a:solidFill>
                  <a:srgbClr val="0070C0"/>
                </a:solidFill>
              </a:rPr>
              <a:t>10.</a:t>
            </a:r>
            <a:r>
              <a:rPr lang="en-GB" altLang="zh-CN" b="1" dirty="0">
                <a:solidFill>
                  <a:srgbClr val="0070C0"/>
                </a:solidFill>
              </a:rPr>
              <a:t> Environment, Health and Safety Considerations</a:t>
            </a:r>
            <a:endParaRPr lang="zh-CN" altLang="zh-CN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87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 TDR</a:t>
            </a:r>
            <a:r>
              <a:rPr lang="zh-CN" altLang="zh-CN" dirty="0"/>
              <a:t>阶段需要解决的关键技术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辐射场特性研究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120/175GeV</a:t>
            </a:r>
            <a:r>
              <a:rPr lang="zh-CN" altLang="en-US" dirty="0" smtClean="0"/>
              <a:t>电子与束流管材料相互作用的瞬时</a:t>
            </a:r>
            <a:r>
              <a:rPr lang="en-US" altLang="zh-CN" dirty="0" smtClean="0"/>
              <a:t>/</a:t>
            </a:r>
            <a:r>
              <a:rPr lang="zh-CN" altLang="en-US" dirty="0" smtClean="0"/>
              <a:t>感生剂量特性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隧道内辐射热点的的辐射场特性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束流垃圾桶的屏蔽设计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被动式剂量仪剂量</a:t>
            </a:r>
            <a:r>
              <a:rPr lang="zh-CN" altLang="en-US" dirty="0"/>
              <a:t>测量方法研究</a:t>
            </a:r>
            <a:endParaRPr lang="en-US" altLang="zh-CN" dirty="0"/>
          </a:p>
          <a:p>
            <a:pPr lvl="1"/>
            <a:r>
              <a:rPr lang="zh-CN" altLang="en-US" dirty="0" smtClean="0"/>
              <a:t>隧道内辐射热点位置，工作场所</a:t>
            </a:r>
            <a:r>
              <a:rPr lang="en-US" altLang="zh-CN" dirty="0" smtClean="0"/>
              <a:t>/</a:t>
            </a:r>
            <a:r>
              <a:rPr lang="zh-CN" altLang="en-US" dirty="0" smtClean="0"/>
              <a:t>环境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瞬时剂量率仪器的性能研究</a:t>
            </a:r>
            <a:endParaRPr lang="en-US" altLang="zh-CN" dirty="0"/>
          </a:p>
          <a:p>
            <a:pPr lvl="1"/>
            <a:r>
              <a:rPr lang="zh-CN" altLang="en-US" dirty="0" smtClean="0"/>
              <a:t>自行研制→国内采购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放射性</a:t>
            </a:r>
            <a:r>
              <a:rPr lang="zh-CN" altLang="en-US" dirty="0" smtClean="0"/>
              <a:t>流出物，环境介质测量方法</a:t>
            </a:r>
            <a:r>
              <a:rPr lang="zh-CN" altLang="en-US" dirty="0"/>
              <a:t>研究</a:t>
            </a:r>
            <a:endParaRPr lang="en-US" altLang="zh-CN" dirty="0"/>
          </a:p>
          <a:p>
            <a:pPr lvl="1"/>
            <a:r>
              <a:rPr lang="zh-CN" altLang="en-US" dirty="0" smtClean="0"/>
              <a:t>排放气体，冷却水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70C0"/>
                </a:solidFill>
              </a:rPr>
              <a:t>辐射屏蔽计算，是否考虑未来</a:t>
            </a:r>
            <a:r>
              <a:rPr lang="en-US" altLang="zh-CN" dirty="0" smtClean="0">
                <a:solidFill>
                  <a:srgbClr val="0070C0"/>
                </a:solidFill>
              </a:rPr>
              <a:t>SPPC</a:t>
            </a:r>
            <a:r>
              <a:rPr lang="zh-CN" altLang="en-US" dirty="0" smtClean="0">
                <a:solidFill>
                  <a:srgbClr val="0070C0"/>
                </a:solidFill>
              </a:rPr>
              <a:t>的防护设计？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70C0"/>
                </a:solidFill>
              </a:rPr>
              <a:t>安全联锁系统部分，由俊刚</a:t>
            </a:r>
            <a:r>
              <a:rPr lang="en-US" altLang="zh-CN" dirty="0" smtClean="0">
                <a:solidFill>
                  <a:srgbClr val="0070C0"/>
                </a:solidFill>
              </a:rPr>
              <a:t>/</a:t>
            </a:r>
            <a:r>
              <a:rPr lang="zh-CN" altLang="en-US" dirty="0" smtClean="0">
                <a:solidFill>
                  <a:srgbClr val="0070C0"/>
                </a:solidFill>
              </a:rPr>
              <a:t>加速器控制组负责，未列出。重要！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354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 </a:t>
            </a:r>
            <a:r>
              <a:rPr lang="zh-CN" altLang="zh-CN" dirty="0" smtClean="0"/>
              <a:t>本</a:t>
            </a:r>
            <a:r>
              <a:rPr lang="zh-CN" altLang="zh-CN" dirty="0"/>
              <a:t>系统与其他系统接口需要解决的关键技术，与探测器硬件系统的接口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辐射防护屏蔽计算所需参数：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束流损失参数（全环，注入，准直，垃圾桶）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目前，弧区的剂量根据束流寿命及存储的粒子数计算得到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0070C0"/>
                </a:solidFill>
              </a:rPr>
              <a:t>与探测器交界处的防护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MDI</a:t>
            </a:r>
            <a:r>
              <a:rPr lang="zh-CN" altLang="en-US" dirty="0" smtClean="0">
                <a:solidFill>
                  <a:srgbClr val="0070C0"/>
                </a:solidFill>
              </a:rPr>
              <a:t>中的防护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zh-CN" altLang="en-US" dirty="0" smtClean="0">
                <a:solidFill>
                  <a:srgbClr val="0070C0"/>
                </a:solidFill>
              </a:rPr>
              <a:t>辐射对敏感材料的辐射损失问题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lvl="1"/>
            <a:r>
              <a:rPr lang="zh-CN" altLang="en-US" dirty="0" smtClean="0">
                <a:solidFill>
                  <a:srgbClr val="0070C0"/>
                </a:solidFill>
              </a:rPr>
              <a:t>如（永磁）磁铁铁芯</a:t>
            </a:r>
            <a:r>
              <a:rPr lang="en-US" altLang="zh-CN" dirty="0" smtClean="0">
                <a:solidFill>
                  <a:srgbClr val="0070C0"/>
                </a:solidFill>
              </a:rPr>
              <a:t>/</a:t>
            </a:r>
            <a:r>
              <a:rPr lang="zh-CN" altLang="en-US" dirty="0" smtClean="0">
                <a:solidFill>
                  <a:srgbClr val="0070C0"/>
                </a:solidFill>
              </a:rPr>
              <a:t>线圈；目前，耐受剂量以</a:t>
            </a:r>
            <a:r>
              <a:rPr lang="en-US" altLang="zh-CN" dirty="0" smtClean="0">
                <a:solidFill>
                  <a:srgbClr val="0070C0"/>
                </a:solidFill>
              </a:rPr>
              <a:t>LEP</a:t>
            </a:r>
            <a:r>
              <a:rPr lang="zh-CN" altLang="en-US" dirty="0" smtClean="0">
                <a:solidFill>
                  <a:srgbClr val="0070C0"/>
                </a:solidFill>
              </a:rPr>
              <a:t>的调研报告基准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zh-CN" altLang="en-US" dirty="0" smtClean="0"/>
              <a:t>基建中的防护问题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如束调管与加速器隧道之间的屏蔽；探测器本地站</a:t>
            </a:r>
            <a:r>
              <a:rPr lang="en-US" altLang="zh-CN" dirty="0" smtClean="0"/>
              <a:t>/</a:t>
            </a:r>
            <a:r>
              <a:rPr lang="zh-CN" altLang="en-US" dirty="0" smtClean="0"/>
              <a:t>控制室与隧道之间的防护等；关系到厚度的优化；束流源项？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592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 </a:t>
            </a:r>
            <a:r>
              <a:rPr lang="zh-CN" altLang="zh-CN" dirty="0" smtClean="0"/>
              <a:t>如果</a:t>
            </a:r>
            <a:r>
              <a:rPr lang="en-US" altLang="zh-CN" dirty="0"/>
              <a:t>5</a:t>
            </a:r>
            <a:r>
              <a:rPr lang="zh-CN" altLang="zh-CN" dirty="0"/>
              <a:t>年后开始建设</a:t>
            </a:r>
            <a:r>
              <a:rPr lang="en-US" altLang="zh-CN" dirty="0"/>
              <a:t>CEPC</a:t>
            </a:r>
            <a:r>
              <a:rPr lang="zh-CN" altLang="zh-CN" dirty="0"/>
              <a:t>，按优先级排列需要解决的技术问题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CEPC</a:t>
            </a:r>
            <a:r>
              <a:rPr lang="zh-CN" altLang="en-US" dirty="0"/>
              <a:t>对周围环境（土壤、地下水、空气）、公众的影响评估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工作场所、环境、放射性流出物的剂量准确可靠监测问题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i="1" u="sng" dirty="0"/>
              <a:t>PPS</a:t>
            </a:r>
            <a:r>
              <a:rPr lang="zh-CN" altLang="en-US" i="1" u="sng" dirty="0"/>
              <a:t>系统分区，联锁，巡更的设置等</a:t>
            </a:r>
            <a:endParaRPr lang="en-US" altLang="zh-CN" i="1" u="sng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隧道内辐射热点的辐射源</a:t>
            </a:r>
            <a:r>
              <a:rPr lang="zh-CN" altLang="en-US" dirty="0"/>
              <a:t>项及</a:t>
            </a:r>
            <a:r>
              <a:rPr lang="zh-CN" altLang="en-US" dirty="0" smtClean="0"/>
              <a:t>屏蔽优化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建筑结构中存在的</a:t>
            </a:r>
            <a:r>
              <a:rPr lang="zh-CN" altLang="en-US" dirty="0"/>
              <a:t>防护问题</a:t>
            </a:r>
            <a:r>
              <a:rPr lang="zh-CN" altLang="en-US" dirty="0" smtClean="0"/>
              <a:t>，如隧道内本地站、束调管与隧道，探测器本地站与隧道等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b="1" dirty="0" smtClean="0">
                <a:solidFill>
                  <a:srgbClr val="0070C0"/>
                </a:solidFill>
              </a:rPr>
              <a:t>与</a:t>
            </a:r>
            <a:r>
              <a:rPr lang="zh-CN" altLang="en-US" b="1" dirty="0">
                <a:solidFill>
                  <a:srgbClr val="0070C0"/>
                </a:solidFill>
              </a:rPr>
              <a:t>探测器交界处的</a:t>
            </a:r>
            <a:r>
              <a:rPr lang="zh-CN" altLang="en-US" b="1" dirty="0" smtClean="0">
                <a:solidFill>
                  <a:srgbClr val="0070C0"/>
                </a:solidFill>
              </a:rPr>
              <a:t>防护</a:t>
            </a:r>
            <a:r>
              <a:rPr lang="en-US" altLang="zh-CN" b="1" dirty="0" smtClean="0">
                <a:solidFill>
                  <a:srgbClr val="0070C0"/>
                </a:solidFill>
              </a:rPr>
              <a:t>/</a:t>
            </a:r>
            <a:r>
              <a:rPr lang="zh-CN" altLang="en-US" b="1" dirty="0">
                <a:solidFill>
                  <a:srgbClr val="0070C0"/>
                </a:solidFill>
              </a:rPr>
              <a:t>辐射对敏感材料的辐射损失</a:t>
            </a:r>
            <a:r>
              <a:rPr lang="zh-CN" altLang="en-US" b="1" dirty="0" smtClean="0">
                <a:solidFill>
                  <a:srgbClr val="0070C0"/>
                </a:solidFill>
              </a:rPr>
              <a:t>问题？？？</a:t>
            </a:r>
            <a:endParaRPr lang="en-US" altLang="zh-CN" b="1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altLang="zh-CN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58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 </a:t>
            </a:r>
            <a:r>
              <a:rPr lang="zh-CN" altLang="zh-CN" dirty="0" smtClean="0"/>
              <a:t>加速器</a:t>
            </a:r>
            <a:r>
              <a:rPr lang="zh-CN" altLang="zh-CN" dirty="0"/>
              <a:t>物理与硬件系统的接口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在第</a:t>
            </a:r>
            <a:r>
              <a:rPr lang="en-US" altLang="zh-CN" dirty="0" smtClean="0"/>
              <a:t>2</a:t>
            </a:r>
            <a:r>
              <a:rPr lang="zh-CN" altLang="en-US" dirty="0" smtClean="0"/>
              <a:t>项中已提出</a:t>
            </a:r>
            <a:endParaRPr lang="en-US" altLang="zh-CN" dirty="0" smtClean="0"/>
          </a:p>
          <a:p>
            <a:r>
              <a:rPr lang="zh-CN" altLang="en-US" b="1" dirty="0" smtClean="0">
                <a:solidFill>
                  <a:srgbClr val="0070C0"/>
                </a:solidFill>
              </a:rPr>
              <a:t>磁铁</a:t>
            </a:r>
            <a:r>
              <a:rPr lang="en-US" altLang="zh-CN" b="1" dirty="0" smtClean="0">
                <a:solidFill>
                  <a:srgbClr val="0070C0"/>
                </a:solidFill>
              </a:rPr>
              <a:t>/MDI</a:t>
            </a:r>
            <a:r>
              <a:rPr lang="zh-CN" altLang="en-US" b="1" dirty="0" smtClean="0">
                <a:solidFill>
                  <a:srgbClr val="0070C0"/>
                </a:solidFill>
              </a:rPr>
              <a:t>接口？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7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5. TDR</a:t>
            </a:r>
            <a:r>
              <a:rPr lang="zh-CN" altLang="zh-CN" dirty="0"/>
              <a:t>研究阶段各系统时间表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942938"/>
              </p:ext>
            </p:extLst>
          </p:nvPr>
        </p:nvGraphicFramePr>
        <p:xfrm>
          <a:off x="990600" y="1443566"/>
          <a:ext cx="10706101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3568"/>
                <a:gridCol w="8832533"/>
              </a:tblGrid>
              <a:tr h="3532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年份</a:t>
                      </a:r>
                      <a:endParaRPr lang="zh-CN" alt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工作计划</a:t>
                      </a:r>
                      <a:endParaRPr lang="zh-CN" alt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35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 smtClean="0"/>
                        <a:t>2019</a:t>
                      </a:r>
                      <a:r>
                        <a:rPr lang="zh-CN" altLang="en-US" sz="2800" dirty="0" smtClean="0"/>
                        <a:t>年度</a:t>
                      </a:r>
                      <a:endParaRPr lang="zh-CN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altLang="zh-CN" sz="2800" dirty="0" smtClean="0"/>
                        <a:t>120/175GeV</a:t>
                      </a:r>
                      <a:r>
                        <a:rPr lang="zh-CN" altLang="en-US" sz="2800" dirty="0" smtClean="0"/>
                        <a:t>电子与束流管材料相互作用的瞬时</a:t>
                      </a:r>
                      <a:r>
                        <a:rPr lang="en-US" altLang="zh-CN" sz="2800" dirty="0" smtClean="0"/>
                        <a:t>/</a:t>
                      </a:r>
                      <a:r>
                        <a:rPr lang="zh-CN" altLang="en-US" sz="2800" dirty="0" smtClean="0"/>
                        <a:t>感生剂量特性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zh-CN" altLang="en-US" sz="2800" dirty="0" smtClean="0"/>
                        <a:t>已</a:t>
                      </a:r>
                      <a:r>
                        <a:rPr lang="zh-CN" altLang="en-US" sz="2800" dirty="0" smtClean="0"/>
                        <a:t>有中子</a:t>
                      </a:r>
                      <a:r>
                        <a:rPr lang="en-US" altLang="zh-CN" sz="2800" dirty="0" smtClean="0"/>
                        <a:t>/γ</a:t>
                      </a:r>
                      <a:r>
                        <a:rPr lang="zh-CN" altLang="en-US" sz="2800" dirty="0" smtClean="0"/>
                        <a:t>剂量率探测器性能研究</a:t>
                      </a:r>
                      <a:r>
                        <a:rPr lang="zh-CN" altLang="en-US" sz="2800" dirty="0" smtClean="0"/>
                        <a:t>；</a:t>
                      </a:r>
                      <a:endParaRPr lang="en-US" altLang="zh-CN" sz="2800" dirty="0" smtClean="0"/>
                    </a:p>
                  </a:txBody>
                  <a:tcPr anchor="ctr"/>
                </a:tc>
              </a:tr>
              <a:tr h="635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 smtClean="0"/>
                        <a:t>2020</a:t>
                      </a:r>
                      <a:r>
                        <a:rPr lang="zh-CN" altLang="en-US" sz="2800" dirty="0" smtClean="0"/>
                        <a:t>年度</a:t>
                      </a:r>
                      <a:endParaRPr lang="zh-CN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CN" altLang="en-US" sz="2800" dirty="0" smtClean="0"/>
                        <a:t>辐射热点处的防护初步设计；建筑结构中的防护问题研究</a:t>
                      </a:r>
                      <a:endParaRPr lang="en-US" altLang="zh-CN" sz="2800" dirty="0" smtClean="0"/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CN" altLang="en-US" sz="2800" dirty="0" smtClean="0"/>
                        <a:t>被动式剂量议的剂量监测与对比研究</a:t>
                      </a:r>
                      <a:endParaRPr lang="en-US" altLang="zh-CN" sz="2800" dirty="0" smtClean="0"/>
                    </a:p>
                  </a:txBody>
                  <a:tcPr anchor="ctr"/>
                </a:tc>
              </a:tr>
              <a:tr h="72061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 smtClean="0"/>
                        <a:t>2021</a:t>
                      </a:r>
                      <a:r>
                        <a:rPr lang="zh-CN" altLang="en-US" sz="2800" dirty="0" smtClean="0"/>
                        <a:t>年度</a:t>
                      </a:r>
                      <a:endParaRPr lang="zh-CN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dirty="0" smtClean="0"/>
                        <a:t>1. </a:t>
                      </a:r>
                      <a:r>
                        <a:rPr lang="en-US" altLang="zh-CN" sz="2800" dirty="0" smtClean="0"/>
                        <a:t>CEPC</a:t>
                      </a:r>
                      <a:r>
                        <a:rPr lang="zh-CN" altLang="en-US" sz="2800" dirty="0" smtClean="0"/>
                        <a:t>对周围环境、公众的影响评估</a:t>
                      </a:r>
                      <a:endParaRPr lang="en-US" altLang="zh-CN" sz="2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dirty="0" smtClean="0"/>
                        <a:t>2</a:t>
                      </a:r>
                      <a:r>
                        <a:rPr lang="en-US" altLang="zh-CN" sz="2800" dirty="0" smtClean="0"/>
                        <a:t>. </a:t>
                      </a:r>
                      <a:r>
                        <a:rPr lang="zh-CN" altLang="en-US" sz="2800" dirty="0" smtClean="0"/>
                        <a:t>环境介质测量方法</a:t>
                      </a:r>
                      <a:r>
                        <a:rPr lang="zh-CN" altLang="en-US" sz="2800" dirty="0" smtClean="0"/>
                        <a:t>研究</a:t>
                      </a:r>
                      <a:endParaRPr lang="en-US" altLang="zh-CN" sz="2800" dirty="0" smtClean="0"/>
                    </a:p>
                  </a:txBody>
                  <a:tcPr anchor="ctr"/>
                </a:tc>
              </a:tr>
              <a:tr h="46542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 smtClean="0"/>
                        <a:t>2022</a:t>
                      </a:r>
                      <a:r>
                        <a:rPr lang="zh-CN" altLang="en-US" sz="2800" dirty="0" smtClean="0"/>
                        <a:t>年度</a:t>
                      </a:r>
                      <a:endParaRPr lang="zh-CN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编写</a:t>
                      </a:r>
                      <a:r>
                        <a:rPr lang="en-US" altLang="zh-CN" sz="2800" dirty="0" smtClean="0"/>
                        <a:t>TDR</a:t>
                      </a:r>
                      <a:r>
                        <a:rPr lang="zh-CN" altLang="en-US" sz="2800" dirty="0" smtClean="0"/>
                        <a:t>报告</a:t>
                      </a:r>
                      <a:endParaRPr lang="zh-CN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40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9600" dirty="0" smtClean="0">
                <a:latin typeface="Bodoni MT Black" panose="02070A03080606020203" pitchFamily="18" charset="0"/>
              </a:rPr>
              <a:t>End</a:t>
            </a:r>
            <a:r>
              <a:rPr lang="en-US" dirty="0" smtClean="0">
                <a:latin typeface="Bodoni MT Black" panose="02070A03080606020203" pitchFamily="18" charset="0"/>
              </a:rPr>
              <a:t/>
            </a:r>
            <a:br>
              <a:rPr lang="en-US" dirty="0" smtClean="0">
                <a:latin typeface="Bodoni MT Black" panose="02070A03080606020203" pitchFamily="18" charset="0"/>
              </a:rPr>
            </a:br>
            <a:endParaRPr lang="en-GB" dirty="0">
              <a:latin typeface="Bodoni MT Black" panose="02070A03080606020203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9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533</Words>
  <Application>Microsoft Office PowerPoint</Application>
  <PresentationFormat>宽屏</PresentationFormat>
  <Paragraphs>66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Bodoni MT</vt:lpstr>
      <vt:lpstr>Bodoni MT Black</vt:lpstr>
      <vt:lpstr>等线</vt:lpstr>
      <vt:lpstr>等线 Light</vt:lpstr>
      <vt:lpstr>Arial</vt:lpstr>
      <vt:lpstr>Calibri</vt:lpstr>
      <vt:lpstr>Calibri Light</vt:lpstr>
      <vt:lpstr>Office Theme</vt:lpstr>
      <vt:lpstr>CEPC_RP_TDR 讨论会</vt:lpstr>
      <vt:lpstr>辐射防护系统CDR报告中的内容</vt:lpstr>
      <vt:lpstr>1. TDR阶段需要解决的关键技术</vt:lpstr>
      <vt:lpstr>2. 本系统与其他系统接口需要解决的关键技术，与探测器硬件系统的接口</vt:lpstr>
      <vt:lpstr>3. 如果5年后开始建设CEPC，按优先级排列需要解决的技术问题</vt:lpstr>
      <vt:lpstr>4. 加速器物理与硬件系统的接口</vt:lpstr>
      <vt:lpstr>5. TDR研究阶段各系统时间表</vt:lpstr>
      <vt:lpstr>End 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Radiation Protection  from CDR-TDR</dc:title>
  <dc:creator>Zhongjian Ma</dc:creator>
  <cp:lastModifiedBy>unknown</cp:lastModifiedBy>
  <cp:revision>40</cp:revision>
  <dcterms:created xsi:type="dcterms:W3CDTF">2018-08-29T10:04:06Z</dcterms:created>
  <dcterms:modified xsi:type="dcterms:W3CDTF">2018-12-25T03:50:47Z</dcterms:modified>
</cp:coreProperties>
</file>