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304" autoAdjust="0"/>
  </p:normalViewPr>
  <p:slideViewPr>
    <p:cSldViewPr>
      <p:cViewPr>
        <p:scale>
          <a:sx n="125" d="100"/>
          <a:sy n="125" d="100"/>
        </p:scale>
        <p:origin x="-1224" y="6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A41A-CF04-4105-8220-59B525F5CA69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5C2E1-F342-4073-ABC0-C4FBACBC0F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38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2019.1.11</a:t>
            </a:r>
            <a:r>
              <a:rPr lang="zh-CN" altLang="en-US" dirty="0" smtClean="0"/>
              <a:t>报告，</a:t>
            </a:r>
            <a:r>
              <a:rPr lang="en-US" altLang="zh-CN" dirty="0" smtClean="0"/>
              <a:t>P6</a:t>
            </a:r>
          </a:p>
          <a:p>
            <a:r>
              <a:rPr lang="zh-CN" altLang="en-US" dirty="0" smtClean="0"/>
              <a:t>仿真中</a:t>
            </a:r>
            <a:r>
              <a:rPr lang="en-US" altLang="zh-CN" dirty="0" smtClean="0"/>
              <a:t>ReadTree1CLK</a:t>
            </a:r>
            <a:r>
              <a:rPr lang="zh-CN" altLang="en-US" dirty="0" smtClean="0"/>
              <a:t>有效后在</a:t>
            </a:r>
            <a:r>
              <a:rPr lang="en-US" altLang="zh-CN" dirty="0" err="1" smtClean="0"/>
              <a:t>WrtClk</a:t>
            </a:r>
            <a:r>
              <a:rPr lang="zh-CN" altLang="en-US" dirty="0" smtClean="0"/>
              <a:t>的下降沿完成</a:t>
            </a:r>
            <a:r>
              <a:rPr lang="en-US" altLang="zh-CN" dirty="0" smtClean="0"/>
              <a:t>DataBk1[7:0]</a:t>
            </a:r>
            <a:r>
              <a:rPr lang="zh-CN" altLang="en-US" dirty="0" smtClean="0"/>
              <a:t>的复位，实际上周扬的</a:t>
            </a:r>
            <a:r>
              <a:rPr lang="en-US" altLang="zh-CN" dirty="0" err="1" smtClean="0"/>
              <a:t>Cache_Bank</a:t>
            </a:r>
            <a:r>
              <a:rPr lang="zh-CN" altLang="en-US" dirty="0" smtClean="0"/>
              <a:t>是异步</a:t>
            </a:r>
            <a:r>
              <a:rPr lang="en-US" altLang="zh-CN" dirty="0" smtClean="0"/>
              <a:t>RESET</a:t>
            </a:r>
            <a:r>
              <a:rPr lang="zh-CN" altLang="en-US" dirty="0" smtClean="0"/>
              <a:t>（高电平有效）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C2E1-F342-4073-ABC0-C4FBACBC0F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8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2019.1.11</a:t>
            </a:r>
            <a:r>
              <a:rPr lang="zh-CN" altLang="en-US" dirty="0" smtClean="0"/>
              <a:t>报告，</a:t>
            </a:r>
            <a:r>
              <a:rPr lang="en-US" altLang="zh-CN" dirty="0" smtClean="0"/>
              <a:t>P9</a:t>
            </a:r>
          </a:p>
          <a:p>
            <a:r>
              <a:rPr lang="en-US" altLang="zh-CN" dirty="0" smtClean="0"/>
              <a:t>Q1</a:t>
            </a:r>
            <a:r>
              <a:rPr lang="zh-CN" altLang="en-US" dirty="0" smtClean="0"/>
              <a:t>：如果只写入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</a:t>
            </a:r>
            <a:r>
              <a:rPr lang="en-US" altLang="zh-CN" dirty="0" smtClean="0"/>
              <a:t>20-bit</a:t>
            </a:r>
            <a:r>
              <a:rPr lang="zh-CN" altLang="en-US" dirty="0" smtClean="0"/>
              <a:t>的数据，那么读出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smtClean="0"/>
              <a:t>8-bit</a:t>
            </a:r>
            <a:r>
              <a:rPr lang="zh-CN" altLang="en-US" dirty="0" smtClean="0"/>
              <a:t>的数据后，</a:t>
            </a:r>
            <a:r>
              <a:rPr lang="en-US" altLang="zh-CN" dirty="0" smtClean="0"/>
              <a:t>FIFO</a:t>
            </a:r>
            <a:r>
              <a:rPr lang="zh-CN" altLang="en-US" dirty="0" smtClean="0"/>
              <a:t>显示</a:t>
            </a:r>
            <a:r>
              <a:rPr lang="en-US" altLang="zh-CN" dirty="0" smtClean="0"/>
              <a:t>empty</a:t>
            </a:r>
            <a:r>
              <a:rPr lang="zh-CN" altLang="en-US" dirty="0" smtClean="0"/>
              <a:t>，但此时</a:t>
            </a:r>
            <a:r>
              <a:rPr lang="en-US" altLang="zh-CN" dirty="0" smtClean="0"/>
              <a:t>byte</a:t>
            </a:r>
            <a:r>
              <a:rPr lang="zh-CN" altLang="en-US" dirty="0" smtClean="0"/>
              <a:t>指针指向</a:t>
            </a:r>
            <a:r>
              <a:rPr lang="en-US" altLang="zh-CN" dirty="0" smtClean="0"/>
              <a:t>byte3</a:t>
            </a:r>
            <a:r>
              <a:rPr lang="zh-CN" altLang="en-US" dirty="0" smtClean="0"/>
              <a:t>。下一次写入后，是否从</a:t>
            </a:r>
            <a:r>
              <a:rPr lang="en-US" altLang="zh-CN" dirty="0" smtClean="0"/>
              <a:t>byte3</a:t>
            </a:r>
            <a:r>
              <a:rPr lang="zh-CN" altLang="en-US" dirty="0" smtClean="0"/>
              <a:t>开始读？</a:t>
            </a:r>
            <a:endParaRPr lang="en-US" altLang="zh-CN" dirty="0" smtClean="0"/>
          </a:p>
          <a:p>
            <a:r>
              <a:rPr lang="zh-CN" altLang="en-US" dirty="0" smtClean="0"/>
              <a:t>再推广一下，所有的奇数个</a:t>
            </a:r>
            <a:r>
              <a:rPr lang="en-US" altLang="zh-CN" dirty="0" smtClean="0"/>
              <a:t>20-bit</a:t>
            </a:r>
            <a:r>
              <a:rPr lang="zh-CN" altLang="en-US" dirty="0" smtClean="0"/>
              <a:t>数据，都会遇到类似问题。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Q2</a:t>
            </a:r>
            <a:r>
              <a:rPr lang="zh-CN" altLang="en-US" dirty="0" smtClean="0"/>
              <a:t>：如果凑够偶数个</a:t>
            </a:r>
            <a:r>
              <a:rPr lang="en-US" altLang="zh-CN" dirty="0" smtClean="0"/>
              <a:t>20-bit</a:t>
            </a:r>
            <a:r>
              <a:rPr lang="zh-CN" altLang="en-US" dirty="0" smtClean="0"/>
              <a:t>数据，那么需要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里面有相应的记录，能够查询每个</a:t>
            </a:r>
            <a:r>
              <a:rPr lang="en-US" altLang="zh-CN" dirty="0" smtClean="0"/>
              <a:t>FIFO</a:t>
            </a:r>
            <a:r>
              <a:rPr lang="zh-CN" altLang="en-US" dirty="0" smtClean="0"/>
              <a:t>里面还有多少个数据。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C2E1-F342-4073-ABC0-C4FBACBC0F9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37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2019.1.11</a:t>
            </a:r>
            <a:r>
              <a:rPr lang="zh-CN" altLang="en-US" dirty="0" smtClean="0"/>
              <a:t>报告，</a:t>
            </a:r>
            <a:r>
              <a:rPr lang="en-US" altLang="zh-CN" dirty="0" smtClean="0"/>
              <a:t>P10</a:t>
            </a:r>
          </a:p>
          <a:p>
            <a:r>
              <a:rPr lang="en-US" altLang="zh-CN" dirty="0" smtClean="0"/>
              <a:t>Q1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Full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assert</a:t>
            </a:r>
            <a:r>
              <a:rPr lang="zh-CN" altLang="en-US" dirty="0" smtClean="0"/>
              <a:t>和</a:t>
            </a:r>
            <a:r>
              <a:rPr lang="en-US" altLang="zh-CN" dirty="0" smtClean="0"/>
              <a:t>Empty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de-assert</a:t>
            </a:r>
            <a:r>
              <a:rPr lang="zh-CN" altLang="en-US" dirty="0" smtClean="0"/>
              <a:t>都必须</a:t>
            </a:r>
            <a:r>
              <a:rPr lang="en-US" altLang="zh-CN" dirty="0" err="1" smtClean="0"/>
              <a:t>WrtEn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ReadEn</a:t>
            </a:r>
            <a:r>
              <a:rPr lang="zh-CN" altLang="en-US" dirty="0" smtClean="0"/>
              <a:t>有效，这样导致的后果是</a:t>
            </a:r>
            <a:r>
              <a:rPr lang="en-US" altLang="zh-CN" dirty="0" smtClean="0"/>
              <a:t>Full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assert</a:t>
            </a:r>
            <a:r>
              <a:rPr lang="zh-CN" altLang="en-US" baseline="0" dirty="0" smtClean="0"/>
              <a:t>的时候，必然有一个数据因为写不进去而丢失；而为了检查</a:t>
            </a:r>
            <a:r>
              <a:rPr lang="en-US" altLang="zh-CN" baseline="0" dirty="0" smtClean="0"/>
              <a:t>Empty</a:t>
            </a:r>
            <a:r>
              <a:rPr lang="zh-CN" altLang="en-US" baseline="0" dirty="0" smtClean="0"/>
              <a:t>是否已经</a:t>
            </a:r>
            <a:r>
              <a:rPr lang="en-US" altLang="zh-CN" baseline="0" dirty="0" smtClean="0"/>
              <a:t>de-assert</a:t>
            </a:r>
            <a:r>
              <a:rPr lang="zh-CN" altLang="en-US" baseline="0" dirty="0" smtClean="0"/>
              <a:t>必须做一次读不出数据的读操作。</a:t>
            </a:r>
            <a:endParaRPr lang="en-US" altLang="zh-CN" baseline="0" dirty="0" smtClean="0"/>
          </a:p>
          <a:p>
            <a:r>
              <a:rPr lang="zh-CN" altLang="en-US" baseline="0" dirty="0" smtClean="0"/>
              <a:t>能否修改成：</a:t>
            </a:r>
            <a:endParaRPr lang="en-US" altLang="zh-CN" baseline="0" dirty="0" smtClean="0"/>
          </a:p>
          <a:p>
            <a:r>
              <a:rPr lang="zh-CN" altLang="en-US" baseline="0" dirty="0" smtClean="0"/>
              <a:t>最后一个</a:t>
            </a:r>
            <a:r>
              <a:rPr lang="en-US" altLang="zh-CN" baseline="0" dirty="0" smtClean="0"/>
              <a:t>20-bit byte</a:t>
            </a:r>
            <a:r>
              <a:rPr lang="zh-CN" altLang="en-US" baseline="0" dirty="0" smtClean="0"/>
              <a:t>空间写入完成的同时，</a:t>
            </a:r>
            <a:r>
              <a:rPr lang="en-US" altLang="zh-CN" baseline="0" dirty="0" smtClean="0"/>
              <a:t>full assert</a:t>
            </a:r>
            <a:r>
              <a:rPr lang="zh-CN" altLang="en-US" baseline="0" dirty="0" smtClean="0"/>
              <a:t>；满了以后，</a:t>
            </a:r>
            <a:r>
              <a:rPr lang="en-US" altLang="zh-CN" baseline="0" dirty="0" err="1" smtClean="0"/>
              <a:t>WrtClk</a:t>
            </a:r>
            <a:r>
              <a:rPr lang="zh-CN" altLang="en-US" baseline="0" dirty="0" smtClean="0"/>
              <a:t>时钟阈看到第一个读操作就</a:t>
            </a:r>
            <a:r>
              <a:rPr lang="en-US" altLang="zh-CN" baseline="0" dirty="0" smtClean="0"/>
              <a:t>full de-assert</a:t>
            </a:r>
            <a:r>
              <a:rPr lang="zh-CN" altLang="en-US" baseline="0" dirty="0" smtClean="0"/>
              <a:t>。</a:t>
            </a:r>
            <a:endParaRPr lang="en-US" altLang="zh-CN" baseline="0" dirty="0" smtClean="0"/>
          </a:p>
          <a:p>
            <a:r>
              <a:rPr lang="zh-CN" altLang="en-US" baseline="0" dirty="0" smtClean="0"/>
              <a:t>最后一个</a:t>
            </a:r>
            <a:r>
              <a:rPr lang="en-US" altLang="zh-CN" baseline="0" dirty="0" smtClean="0"/>
              <a:t>8-bit byte</a:t>
            </a:r>
            <a:r>
              <a:rPr lang="zh-CN" altLang="en-US" baseline="0" dirty="0" smtClean="0"/>
              <a:t>读出完成的同时，</a:t>
            </a:r>
            <a:r>
              <a:rPr lang="en-US" altLang="zh-CN" baseline="0" dirty="0" smtClean="0"/>
              <a:t>empty assert</a:t>
            </a:r>
            <a:r>
              <a:rPr lang="zh-CN" altLang="en-US" baseline="0" dirty="0" smtClean="0"/>
              <a:t>；空了以后，</a:t>
            </a:r>
            <a:r>
              <a:rPr lang="en-US" altLang="zh-CN" baseline="0" dirty="0" err="1" smtClean="0"/>
              <a:t>ReadClk</a:t>
            </a:r>
            <a:r>
              <a:rPr lang="zh-CN" altLang="en-US" baseline="0" dirty="0" smtClean="0"/>
              <a:t>时钟阈看到第一个写操作就</a:t>
            </a:r>
            <a:r>
              <a:rPr lang="en-US" altLang="zh-CN" baseline="0" dirty="0" smtClean="0"/>
              <a:t>empty de-assert.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Q2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ReadEn</a:t>
            </a:r>
            <a:r>
              <a:rPr lang="zh-CN" altLang="en-US" dirty="0" smtClean="0"/>
              <a:t>有效后，是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ReadClk</a:t>
            </a:r>
            <a:r>
              <a:rPr lang="zh-CN" altLang="en-US" dirty="0" smtClean="0"/>
              <a:t>上升沿吗？</a:t>
            </a:r>
            <a:endParaRPr lang="en-US" altLang="zh-CN" dirty="0" smtClean="0"/>
          </a:p>
          <a:p>
            <a:r>
              <a:rPr lang="zh-CN" altLang="en-US" dirty="0" smtClean="0"/>
              <a:t>第一个上升沿之后，</a:t>
            </a:r>
            <a:r>
              <a:rPr lang="en-US" altLang="zh-CN" dirty="0" smtClean="0"/>
              <a:t>Empty</a:t>
            </a:r>
            <a:r>
              <a:rPr lang="zh-CN" altLang="en-US" dirty="0" smtClean="0"/>
              <a:t>变低，这之后才能够开始读操作。</a:t>
            </a:r>
            <a:endParaRPr lang="en-US" altLang="zh-CN" dirty="0" smtClean="0"/>
          </a:p>
          <a:p>
            <a:r>
              <a:rPr lang="zh-CN" altLang="en-US" dirty="0" smtClean="0"/>
              <a:t>第</a:t>
            </a:r>
            <a:r>
              <a:rPr lang="en-US" altLang="zh-CN" dirty="0" smtClean="0"/>
              <a:t>2/3</a:t>
            </a:r>
            <a:r>
              <a:rPr lang="zh-CN" altLang="en-US" dirty="0" smtClean="0"/>
              <a:t>个上升沿之后，“</a:t>
            </a:r>
            <a:r>
              <a:rPr lang="en-US" altLang="zh-CN" dirty="0" err="1" smtClean="0"/>
              <a:t>ff</a:t>
            </a:r>
            <a:r>
              <a:rPr lang="zh-CN" altLang="en-US" dirty="0" smtClean="0"/>
              <a:t>”</a:t>
            </a:r>
            <a:r>
              <a:rPr lang="en-US" altLang="zh-CN" dirty="0" smtClean="0"/>
              <a:t>*2</a:t>
            </a:r>
            <a:r>
              <a:rPr lang="zh-CN" altLang="en-US" dirty="0" smtClean="0"/>
              <a:t>输出。</a:t>
            </a:r>
            <a:endParaRPr lang="en-US" altLang="zh-CN" dirty="0" smtClean="0"/>
          </a:p>
          <a:p>
            <a:r>
              <a:rPr lang="zh-CN" altLang="en-US" dirty="0" smtClean="0"/>
              <a:t>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个上升沿之后，“</a:t>
            </a:r>
            <a:r>
              <a:rPr lang="en-US" altLang="zh-CN" dirty="0" smtClean="0"/>
              <a:t>5f</a:t>
            </a:r>
            <a:r>
              <a:rPr lang="zh-CN" altLang="en-US" dirty="0" smtClean="0"/>
              <a:t>”输出，读地址</a:t>
            </a:r>
            <a:r>
              <a:rPr lang="en-US" altLang="zh-CN" dirty="0" smtClean="0"/>
              <a:t>+1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个上升沿之后，应该输出“</a:t>
            </a:r>
            <a:r>
              <a:rPr lang="en-US" altLang="zh-CN" dirty="0" smtClean="0"/>
              <a:t>55</a:t>
            </a:r>
            <a:r>
              <a:rPr lang="zh-CN" altLang="en-US" dirty="0" smtClean="0"/>
              <a:t>”；如果这不是上升沿，应该保持“</a:t>
            </a:r>
            <a:r>
              <a:rPr lang="en-US" altLang="zh-CN" dirty="0" smtClean="0"/>
              <a:t>5f</a:t>
            </a:r>
            <a:r>
              <a:rPr lang="zh-CN" altLang="en-US" dirty="0" smtClean="0"/>
              <a:t>”，此处为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的原因是将输出寄存器清零了吗？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C2E1-F342-4073-ABC0-C4FBACBC0F9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4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2019.1.11</a:t>
            </a:r>
            <a:r>
              <a:rPr lang="zh-CN" altLang="en-US" dirty="0" smtClean="0"/>
              <a:t>报告，</a:t>
            </a:r>
            <a:r>
              <a:rPr lang="en-US" altLang="zh-CN" dirty="0" smtClean="0"/>
              <a:t>P11</a:t>
            </a:r>
          </a:p>
          <a:p>
            <a:r>
              <a:rPr lang="en-US" altLang="zh-CN" dirty="0" smtClean="0"/>
              <a:t>Q1: </a:t>
            </a:r>
            <a:r>
              <a:rPr lang="zh-CN" altLang="en-US" dirty="0" smtClean="0"/>
              <a:t>“每次</a:t>
            </a:r>
            <a:r>
              <a:rPr lang="en-US" altLang="zh-CN" dirty="0" smtClean="0"/>
              <a:t>inquiry</a:t>
            </a:r>
            <a:r>
              <a:rPr lang="zh-CN" altLang="en-US" dirty="0" smtClean="0"/>
              <a:t>为</a:t>
            </a:r>
            <a:r>
              <a:rPr lang="en-US" altLang="zh-CN" dirty="0" smtClean="0"/>
              <a:t>2’b10</a:t>
            </a:r>
            <a:r>
              <a:rPr lang="zh-CN" altLang="en-US" dirty="0" smtClean="0"/>
              <a:t>时”，应为“每次</a:t>
            </a:r>
            <a:r>
              <a:rPr lang="en-US" altLang="zh-CN" dirty="0" smtClean="0"/>
              <a:t>inquiry</a:t>
            </a:r>
            <a:r>
              <a:rPr lang="zh-CN" altLang="en-US" dirty="0" smtClean="0"/>
              <a:t>为</a:t>
            </a:r>
            <a:r>
              <a:rPr lang="en-US" altLang="zh-CN" dirty="0" smtClean="0"/>
              <a:t>2’b01</a:t>
            </a:r>
            <a:r>
              <a:rPr lang="zh-CN" altLang="en-US" dirty="0" smtClean="0"/>
              <a:t>时”？</a:t>
            </a:r>
            <a:endParaRPr lang="en-US" altLang="zh-CN" dirty="0" smtClean="0"/>
          </a:p>
          <a:p>
            <a:r>
              <a:rPr lang="zh-CN" altLang="en-US" dirty="0" smtClean="0"/>
              <a:t>持续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</a:t>
            </a:r>
            <a:r>
              <a:rPr lang="en-US" altLang="zh-CN" dirty="0" smtClean="0"/>
              <a:t>Period</a:t>
            </a:r>
            <a:r>
              <a:rPr lang="zh-CN" altLang="en-US" dirty="0" smtClean="0"/>
              <a:t>是为了保证将一个</a:t>
            </a:r>
            <a:r>
              <a:rPr lang="en-US" altLang="zh-CN" dirty="0" smtClean="0"/>
              <a:t>20-bit</a:t>
            </a:r>
            <a:r>
              <a:rPr lang="zh-CN" altLang="en-US" dirty="0" smtClean="0"/>
              <a:t>的</a:t>
            </a:r>
            <a:r>
              <a:rPr lang="en-US" altLang="zh-CN" dirty="0" smtClean="0"/>
              <a:t>byte</a:t>
            </a:r>
            <a:r>
              <a:rPr lang="zh-CN" altLang="en-US" dirty="0" smtClean="0"/>
              <a:t>读完整吗？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C2E1-F342-4073-ABC0-C4FBACBC0F9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71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2019.1.11</a:t>
            </a:r>
            <a:r>
              <a:rPr lang="zh-CN" altLang="en-US" dirty="0" smtClean="0"/>
              <a:t>报告，</a:t>
            </a:r>
            <a:r>
              <a:rPr lang="en-US" altLang="zh-CN" dirty="0" smtClean="0"/>
              <a:t>P12</a:t>
            </a:r>
          </a:p>
          <a:p>
            <a:r>
              <a:rPr lang="en-US" altLang="zh-CN" dirty="0" smtClean="0"/>
              <a:t>Q1:</a:t>
            </a:r>
            <a:r>
              <a:rPr lang="zh-CN" altLang="en-US" dirty="0" smtClean="0"/>
              <a:t>在</a:t>
            </a:r>
            <a:r>
              <a:rPr lang="en-US" altLang="zh-CN" dirty="0" err="1" smtClean="0"/>
              <a:t>ReadEn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inter_en</a:t>
            </a:r>
            <a:r>
              <a:rPr lang="zh-CN" altLang="en-US" dirty="0" smtClean="0"/>
              <a:t>都为</a:t>
            </a:r>
            <a:r>
              <a:rPr lang="zh-CN" altLang="en-US" dirty="0" smtClean="0"/>
              <a:t>低（无效）的</a:t>
            </a:r>
            <a:r>
              <a:rPr lang="zh-CN" altLang="en-US" dirty="0" smtClean="0"/>
              <a:t>情况下，为什么</a:t>
            </a:r>
            <a:r>
              <a:rPr lang="en-US" altLang="zh-CN" dirty="0" smtClean="0"/>
              <a:t>FIFO1/2/3/4_input</a:t>
            </a:r>
            <a:r>
              <a:rPr lang="zh-CN" altLang="en-US" dirty="0" smtClean="0"/>
              <a:t>不断变化？</a:t>
            </a:r>
            <a:endParaRPr lang="en-US" altLang="zh-CN" dirty="0" smtClean="0"/>
          </a:p>
          <a:p>
            <a:r>
              <a:rPr lang="zh-CN" altLang="en-US" dirty="0" smtClean="0"/>
              <a:t>这两个信号相与，然后才会产生</a:t>
            </a:r>
            <a:r>
              <a:rPr lang="en-US" altLang="zh-CN" dirty="0" err="1" smtClean="0"/>
              <a:t>FIFO_readen</a:t>
            </a:r>
            <a:r>
              <a:rPr lang="en-US" altLang="zh-CN" dirty="0" smtClean="0"/>
              <a:t>[3:0]</a:t>
            </a:r>
            <a:r>
              <a:rPr lang="zh-CN" altLang="en-US" dirty="0" smtClean="0"/>
              <a:t>，从而启动</a:t>
            </a:r>
            <a:r>
              <a:rPr lang="en-US" altLang="zh-CN" dirty="0" smtClean="0"/>
              <a:t>FIFO</a:t>
            </a:r>
            <a:r>
              <a:rPr lang="zh-CN" altLang="en-US" dirty="0" smtClean="0"/>
              <a:t>读操作。换句话说，</a:t>
            </a:r>
            <a:r>
              <a:rPr lang="en-US" altLang="zh-CN" dirty="0" err="1" smtClean="0"/>
              <a:t>FIFO_readen</a:t>
            </a:r>
            <a:r>
              <a:rPr lang="en-US" altLang="zh-CN" dirty="0" smtClean="0"/>
              <a:t>[3:0]</a:t>
            </a:r>
            <a:r>
              <a:rPr lang="zh-CN" altLang="en-US" dirty="0" smtClean="0"/>
              <a:t>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的情况下，不应该有任何</a:t>
            </a:r>
            <a:r>
              <a:rPr lang="en-US" altLang="zh-CN" dirty="0" smtClean="0"/>
              <a:t>FIFO</a:t>
            </a:r>
            <a:r>
              <a:rPr lang="zh-CN" altLang="en-US" dirty="0" smtClean="0"/>
              <a:t>读出数据的变化。</a:t>
            </a:r>
            <a:endParaRPr lang="en-US" altLang="zh-CN" dirty="0" smtClean="0"/>
          </a:p>
          <a:p>
            <a:r>
              <a:rPr lang="zh-CN" altLang="en-US" dirty="0" smtClean="0"/>
              <a:t>另外，</a:t>
            </a:r>
            <a:r>
              <a:rPr lang="en-US" altLang="zh-CN" dirty="0" err="1" smtClean="0"/>
              <a:t>FIFO_status</a:t>
            </a:r>
            <a:r>
              <a:rPr lang="zh-CN" altLang="en-US" dirty="0" smtClean="0"/>
              <a:t>的定义是高</a:t>
            </a:r>
            <a:r>
              <a:rPr lang="en-US" altLang="zh-CN" dirty="0" smtClean="0"/>
              <a:t>4</a:t>
            </a:r>
            <a:r>
              <a:rPr lang="zh-CN" altLang="en-US" dirty="0" smtClean="0"/>
              <a:t>位空，低</a:t>
            </a:r>
            <a:r>
              <a:rPr lang="en-US" altLang="zh-CN" dirty="0" smtClean="0"/>
              <a:t>4</a:t>
            </a:r>
            <a:r>
              <a:rPr lang="zh-CN" altLang="en-US" dirty="0" smtClean="0"/>
              <a:t>位满，其</a:t>
            </a:r>
            <a:r>
              <a:rPr lang="zh-CN" altLang="en-US" dirty="0" smtClean="0"/>
              <a:t>快速</a:t>
            </a:r>
            <a:r>
              <a:rPr lang="zh-CN" altLang="en-US" dirty="0" smtClean="0"/>
              <a:t>变化的原因是什么？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C2E1-F342-4073-ABC0-C4FBACBC0F9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13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2019.1.11</a:t>
            </a:r>
            <a:r>
              <a:rPr lang="zh-CN" altLang="en-US" dirty="0" smtClean="0"/>
              <a:t>报告，</a:t>
            </a:r>
            <a:r>
              <a:rPr lang="en-US" altLang="zh-CN" dirty="0" smtClean="0"/>
              <a:t>P15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Q1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FIFO_Status</a:t>
            </a:r>
            <a:r>
              <a:rPr lang="zh-CN" altLang="en-US" dirty="0" smtClean="0"/>
              <a:t>在这个仿真结果里面是延迟一个时钟的，而在</a:t>
            </a:r>
            <a:r>
              <a:rPr lang="en-US" altLang="zh-CN" dirty="0" smtClean="0"/>
              <a:t>P12</a:t>
            </a:r>
            <a:r>
              <a:rPr lang="zh-CN" altLang="en-US" dirty="0" smtClean="0"/>
              <a:t>的仿真结果里面是没有延迟的。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以哪个为准？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C2E1-F342-4073-ABC0-C4FBACBC0F9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1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2019.1.25</a:t>
            </a:r>
            <a:r>
              <a:rPr lang="zh-CN" altLang="en-US" dirty="0" smtClean="0"/>
              <a:t>报告，</a:t>
            </a:r>
            <a:r>
              <a:rPr lang="en-US" altLang="zh-CN" dirty="0" smtClean="0"/>
              <a:t>P6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Q1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RowCLK</a:t>
            </a:r>
            <a:r>
              <a:rPr lang="zh-CN" altLang="en-US" dirty="0" smtClean="0"/>
              <a:t>不仅应该与</a:t>
            </a:r>
            <a:r>
              <a:rPr lang="en-US" altLang="zh-CN" dirty="0" err="1" smtClean="0"/>
              <a:t>fwrCLK</a:t>
            </a:r>
            <a:r>
              <a:rPr lang="zh-CN" altLang="en-US" dirty="0" smtClean="0"/>
              <a:t>同源，而且必须是</a:t>
            </a:r>
            <a:r>
              <a:rPr lang="en-US" altLang="zh-CN" dirty="0" smtClean="0"/>
              <a:t>8</a:t>
            </a:r>
            <a:r>
              <a:rPr lang="zh-CN" altLang="en-US" dirty="0" smtClean="0"/>
              <a:t>倍的时钟周期（</a:t>
            </a:r>
            <a:r>
              <a:rPr lang="en-US" altLang="zh-CN" dirty="0" smtClean="0"/>
              <a:t>192ns</a:t>
            </a:r>
            <a:r>
              <a:rPr lang="zh-CN" altLang="en-US" dirty="0" smtClean="0"/>
              <a:t>）。如果不是整数倍，那么就会有多种相位关系；如果多余</a:t>
            </a:r>
            <a:r>
              <a:rPr lang="en-US" altLang="zh-CN" dirty="0" smtClean="0"/>
              <a:t>8</a:t>
            </a:r>
            <a:r>
              <a:rPr lang="zh-CN" altLang="en-US" dirty="0" smtClean="0"/>
              <a:t>倍，那么会浪费读出时间。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此处的约束能否表达为：</a:t>
            </a:r>
            <a:r>
              <a:rPr lang="en-US" altLang="zh-CN" dirty="0" smtClean="0"/>
              <a:t>RowCLK_192ns</a:t>
            </a:r>
            <a:r>
              <a:rPr lang="zh-CN" altLang="en-US" dirty="0" smtClean="0"/>
              <a:t>上升沿之后，</a:t>
            </a:r>
            <a:r>
              <a:rPr lang="en-US" altLang="zh-CN" dirty="0" smtClean="0"/>
              <a:t>Valid</a:t>
            </a:r>
            <a:r>
              <a:rPr lang="zh-CN" altLang="en-US" dirty="0" smtClean="0"/>
              <a:t>必须在</a:t>
            </a:r>
            <a:r>
              <a:rPr lang="en-US" altLang="zh-CN" dirty="0" smtClean="0"/>
              <a:t>24ns</a:t>
            </a:r>
            <a:r>
              <a:rPr lang="zh-CN" altLang="en-US" dirty="0" smtClean="0"/>
              <a:t>之内有效（因为第一个</a:t>
            </a:r>
            <a:r>
              <a:rPr lang="en-US" altLang="zh-CN" dirty="0" err="1" smtClean="0"/>
              <a:t>PEReadTreeCLK</a:t>
            </a:r>
            <a:r>
              <a:rPr lang="zh-CN" altLang="en-US" dirty="0" smtClean="0"/>
              <a:t>一定会在</a:t>
            </a:r>
            <a:r>
              <a:rPr lang="en-US" altLang="zh-CN" dirty="0" smtClean="0"/>
              <a:t>24ns</a:t>
            </a:r>
            <a:r>
              <a:rPr lang="zh-CN" altLang="en-US" dirty="0" smtClean="0"/>
              <a:t>之内到达）；</a:t>
            </a:r>
            <a:r>
              <a:rPr lang="en-US" altLang="zh-CN" dirty="0" smtClean="0"/>
              <a:t>RowCLK_192ns</a:t>
            </a:r>
            <a:r>
              <a:rPr lang="zh-CN" altLang="en-US" dirty="0" smtClean="0"/>
              <a:t>的第二个上升沿之前，第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PEReadTreeCLK</a:t>
            </a:r>
            <a:r>
              <a:rPr lang="zh-CN" altLang="en-US" dirty="0" smtClean="0"/>
              <a:t>的下降沿必须完成（因为必须完成最后一个“段”的</a:t>
            </a:r>
            <a:r>
              <a:rPr lang="en-US" altLang="zh-CN" dirty="0" smtClean="0"/>
              <a:t>reset</a:t>
            </a:r>
            <a:r>
              <a:rPr lang="zh-CN" altLang="en-US" dirty="0" smtClean="0"/>
              <a:t>操作）。即：</a:t>
            </a:r>
            <a:r>
              <a:rPr lang="en-US" altLang="zh-CN" dirty="0" smtClean="0"/>
              <a:t>T1+T2</a:t>
            </a:r>
            <a:r>
              <a:rPr lang="en-US" altLang="zh-CN" baseline="0" dirty="0" smtClean="0"/>
              <a:t> &lt; T1+T3 &lt; 12ns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C2E1-F342-4073-ABC0-C4FBACBC0F9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0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2019.1.25</a:t>
            </a:r>
            <a:r>
              <a:rPr lang="zh-CN" altLang="en-US" dirty="0" smtClean="0"/>
              <a:t>报告，</a:t>
            </a:r>
            <a:r>
              <a:rPr lang="en-US" altLang="zh-CN" dirty="0" smtClean="0"/>
              <a:t>P8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Q1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7ns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INPUT Port Delay</a:t>
            </a:r>
            <a:r>
              <a:rPr lang="zh-CN" altLang="en-US" dirty="0" smtClean="0"/>
              <a:t>是否为了给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输出提供足够多的</a:t>
            </a:r>
            <a:r>
              <a:rPr lang="en-US" altLang="zh-CN" dirty="0" smtClean="0"/>
              <a:t>delay</a:t>
            </a:r>
            <a:r>
              <a:rPr lang="zh-CN" altLang="en-US" dirty="0" smtClean="0"/>
              <a:t>预算？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C2E1-F342-4073-ABC0-C4FBACBC0F9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94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2019.1.25</a:t>
            </a:r>
            <a:r>
              <a:rPr lang="zh-CN" altLang="en-US" dirty="0" smtClean="0"/>
              <a:t>报告，</a:t>
            </a:r>
            <a:r>
              <a:rPr lang="en-US" altLang="zh-CN" dirty="0" smtClean="0"/>
              <a:t>P9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Q1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7ns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Output Port Delay</a:t>
            </a:r>
            <a:r>
              <a:rPr lang="zh-CN" altLang="en-US" dirty="0" smtClean="0"/>
              <a:t>是否为了给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输入提供足够多的</a:t>
            </a:r>
            <a:r>
              <a:rPr lang="en-US" altLang="zh-CN" dirty="0" smtClean="0"/>
              <a:t>delay</a:t>
            </a:r>
            <a:r>
              <a:rPr lang="zh-CN" altLang="en-US" dirty="0" smtClean="0"/>
              <a:t>预算？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Q2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Valid[1:4]</a:t>
            </a:r>
            <a:r>
              <a:rPr lang="zh-CN" altLang="en-US" dirty="0" smtClean="0"/>
              <a:t>是否由</a:t>
            </a:r>
            <a:r>
              <a:rPr lang="en-US" altLang="zh-CN" dirty="0" smtClean="0"/>
              <a:t>VALIDE_BANK1/2/3/4[7:0]</a:t>
            </a:r>
            <a:r>
              <a:rPr lang="zh-CN" altLang="en-US" dirty="0" smtClean="0"/>
              <a:t>相“或”然后寄存产生的？如果是的话，那么该信号表示刚才写了一个数据到</a:t>
            </a:r>
            <a:r>
              <a:rPr lang="en-US" altLang="zh-CN" dirty="0" smtClean="0"/>
              <a:t>FIFO</a:t>
            </a:r>
            <a:r>
              <a:rPr lang="zh-CN" altLang="en-US" dirty="0" smtClean="0"/>
              <a:t>，对不对？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C2E1-F342-4073-ABC0-C4FBACBC0F9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73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26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5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851920" y="2427734"/>
            <a:ext cx="864096" cy="5040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-205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851920" y="3651870"/>
            <a:ext cx="4824536" cy="5040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4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8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2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9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3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512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714</Words>
  <Application>Microsoft Office PowerPoint</Application>
  <PresentationFormat>全屏显示(16:9)</PresentationFormat>
  <Paragraphs>46</Paragraphs>
  <Slides>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yplu</dc:creator>
  <cp:lastModifiedBy>unknown</cp:lastModifiedBy>
  <cp:revision>26</cp:revision>
  <dcterms:created xsi:type="dcterms:W3CDTF">2019-03-21T03:26:52Z</dcterms:created>
  <dcterms:modified xsi:type="dcterms:W3CDTF">2019-03-25T03:46:00Z</dcterms:modified>
</cp:coreProperties>
</file>