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332" r:id="rId3"/>
    <p:sldId id="32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4660"/>
  </p:normalViewPr>
  <p:slideViewPr>
    <p:cSldViewPr>
      <p:cViewPr varScale="1">
        <p:scale>
          <a:sx n="80" d="100"/>
          <a:sy n="80" d="100"/>
        </p:scale>
        <p:origin x="50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E234C-5752-46DF-BF3F-2CA1CC2F7CA4}" type="datetimeFigureOut">
              <a:rPr lang="zh-CN" altLang="en-US" smtClean="0"/>
              <a:pPr/>
              <a:t>2019/7/11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2BABE-A268-4011-AB62-F38D4174A1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96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背景副本"/>
          <p:cNvPicPr>
            <a:picLocks noChangeAspect="1" noChangeArrowheads="1"/>
          </p:cNvPicPr>
          <p:nvPr/>
        </p:nvPicPr>
        <p:blipFill>
          <a:blip r:embed="rId2" cstate="print"/>
          <a:srcRect l="7502" t="7797"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472" y="1714488"/>
            <a:ext cx="7772400" cy="2090735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 b="1">
                <a:solidFill>
                  <a:srgbClr val="0000FF"/>
                </a:solidFill>
                <a:effectLst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FF"/>
                </a:solidFill>
              </a:defRPr>
            </a:lvl1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36612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327650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58762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865563"/>
            <a:ext cx="4038600" cy="2587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 dirty="0">
                <a:solidFill>
                  <a:schemeClr val="bg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buClr>
                <a:srgbClr val="00B0F0"/>
              </a:buClr>
              <a:buSzPct val="80000"/>
              <a:buFont typeface="Wingdings" pitchFamily="2" charset="2"/>
              <a:buChar char="n"/>
              <a:defRPr b="0">
                <a:solidFill>
                  <a:schemeClr val="tx1"/>
                </a:solidFill>
                <a:latin typeface="+mn-ea"/>
                <a:ea typeface="+mn-ea"/>
              </a:defRPr>
            </a:lvl1pPr>
            <a:lvl2pPr algn="l">
              <a:buClr>
                <a:srgbClr val="00B050"/>
              </a:buClr>
              <a:buSzPct val="80000"/>
              <a:defRPr b="0" baseline="0">
                <a:solidFill>
                  <a:srgbClr val="0000FF"/>
                </a:solidFill>
                <a:latin typeface="+mn-ea"/>
                <a:ea typeface="+mn-ea"/>
              </a:defRPr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145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145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dirty="0" smtClean="0"/>
              <a:t>单击图标添加图片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J:\资料\PPT----汇总\PPT模版\PPT背景副本-窄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42910" y="44450"/>
            <a:ext cx="8043890" cy="95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57297"/>
            <a:ext cx="8229600" cy="476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3768" y="6640062"/>
            <a:ext cx="4256112" cy="2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endParaRPr lang="zh-CN" altLang="en-US" dirty="0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512" y="6640062"/>
            <a:ext cx="86409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9pPr>
    </p:titleStyle>
    <p:bodyStyle>
      <a:lvl1pPr marL="342900" indent="-342900" algn="just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FF0000"/>
        </a:buClr>
        <a:buSzPct val="90000"/>
        <a:buFont typeface="Wingdings" pitchFamily="2" charset="2"/>
        <a:buChar char="n"/>
        <a:defRPr sz="20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33CC33"/>
        </a:buClr>
        <a:buFont typeface="Wingdings" pitchFamily="2" charset="2"/>
        <a:buChar char="l"/>
        <a:defRPr sz="1800" b="1">
          <a:solidFill>
            <a:srgbClr val="0000FF"/>
          </a:solidFill>
          <a:latin typeface="+mn-lt"/>
          <a:ea typeface="+mn-ea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宋体" charset="-122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宋体" charset="-122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宋体" charset="-122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芯片最终版图进展和规划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Yang ZHOU</a:t>
            </a:r>
          </a:p>
          <a:p>
            <a:r>
              <a:rPr lang="en-US" altLang="zh-CN" dirty="0" smtClean="0"/>
              <a:t>2019-7-12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60165" y="1124744"/>
            <a:ext cx="835292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00FF"/>
                </a:solidFill>
              </a:rPr>
              <a:t>版图部分主要进展：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1" dirty="0" smtClean="0">
                <a:solidFill>
                  <a:srgbClr val="0000FF"/>
                </a:solidFill>
              </a:rPr>
              <a:t>Bandgap</a:t>
            </a:r>
            <a:r>
              <a:rPr lang="zh-CN" altLang="en-US" b="1" dirty="0" smtClean="0">
                <a:solidFill>
                  <a:srgbClr val="0000FF"/>
                </a:solidFill>
              </a:rPr>
              <a:t>模块</a:t>
            </a:r>
            <a:r>
              <a:rPr lang="zh-CN" altLang="en-US" b="1" dirty="0" smtClean="0"/>
              <a:t>：</a:t>
            </a:r>
            <a:r>
              <a:rPr lang="zh-CN" altLang="en-US" dirty="0" smtClean="0"/>
              <a:t>增加了</a:t>
            </a:r>
            <a:r>
              <a:rPr lang="en-US" altLang="zh-CN" dirty="0" smtClean="0"/>
              <a:t>buffer</a:t>
            </a:r>
            <a:r>
              <a:rPr lang="zh-CN" altLang="en-US" dirty="0" smtClean="0"/>
              <a:t>，更新了原理图和版图； 解决了</a:t>
            </a:r>
            <a:r>
              <a:rPr lang="en-US" altLang="zh-CN" dirty="0" smtClean="0"/>
              <a:t>DAC</a:t>
            </a:r>
            <a:r>
              <a:rPr lang="zh-CN" altLang="en-US" dirty="0" smtClean="0"/>
              <a:t>驱动的问题 （张亮）</a:t>
            </a:r>
            <a:endParaRPr lang="en-US" altLang="zh-CN" dirty="0" smtClean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rgbClr val="0000FF"/>
                </a:solidFill>
              </a:rPr>
              <a:t>数字消零电路：</a:t>
            </a:r>
            <a:r>
              <a:rPr lang="zh-CN" altLang="en-US" dirty="0" smtClean="0"/>
              <a:t>更新了版图以解决</a:t>
            </a:r>
            <a:r>
              <a:rPr lang="en-US" altLang="zh-CN" dirty="0" smtClean="0"/>
              <a:t> DRC</a:t>
            </a:r>
            <a:r>
              <a:rPr lang="zh-CN" altLang="en-US" dirty="0"/>
              <a:t>错误：</a:t>
            </a:r>
            <a:r>
              <a:rPr lang="en-US" altLang="zh-CN" dirty="0" smtClean="0"/>
              <a:t>M5.S.1.IS</a:t>
            </a:r>
            <a:r>
              <a:rPr lang="zh-CN" altLang="en-US" dirty="0" smtClean="0"/>
              <a:t>的问题 （肖乐）</a:t>
            </a:r>
            <a:endParaRPr lang="en-US" altLang="zh-CN" dirty="0" smtClean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0000FF"/>
                </a:solidFill>
              </a:rPr>
              <a:t>像素</a:t>
            </a:r>
            <a:r>
              <a:rPr lang="zh-CN" altLang="en-US" b="1" dirty="0" smtClean="0">
                <a:solidFill>
                  <a:srgbClr val="0000FF"/>
                </a:solidFill>
              </a:rPr>
              <a:t>面阵</a:t>
            </a:r>
            <a:r>
              <a:rPr lang="en-US" altLang="zh-CN" b="1" dirty="0" smtClean="0">
                <a:solidFill>
                  <a:srgbClr val="0000FF"/>
                </a:solidFill>
              </a:rPr>
              <a:t>+</a:t>
            </a:r>
            <a:r>
              <a:rPr lang="zh-CN" altLang="en-US" b="1" dirty="0" smtClean="0">
                <a:solidFill>
                  <a:srgbClr val="0000FF"/>
                </a:solidFill>
              </a:rPr>
              <a:t>外围选通模块</a:t>
            </a:r>
            <a:r>
              <a:rPr lang="zh-CN" altLang="en-US" b="1" dirty="0" smtClean="0"/>
              <a:t>：</a:t>
            </a:r>
            <a:r>
              <a:rPr lang="zh-CN" altLang="en-US" dirty="0" smtClean="0"/>
              <a:t>修复了已知的</a:t>
            </a:r>
            <a:r>
              <a:rPr lang="en-US" altLang="zh-CN" dirty="0" smtClean="0"/>
              <a:t>DRC</a:t>
            </a:r>
            <a:r>
              <a:rPr lang="zh-CN" altLang="en-US" dirty="0" smtClean="0"/>
              <a:t>错误，包括各层金属、有源区的密度填充等，优化了外围走线（张颖）</a:t>
            </a:r>
            <a:endParaRPr lang="en-US" altLang="zh-CN" dirty="0" smtClean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rgbClr val="0000FF"/>
                </a:solidFill>
              </a:rPr>
              <a:t>整体芯片： </a:t>
            </a:r>
            <a:r>
              <a:rPr lang="zh-CN" altLang="en-US" dirty="0" smtClean="0"/>
              <a:t>在卢云鹏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日版本的基础上 （周扬）</a:t>
            </a:r>
            <a:endParaRPr lang="en-US" altLang="zh-CN" dirty="0" smtClean="0"/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 smtClean="0"/>
              <a:t>整体原理图和版图，各模块间的连接校订，一些细节的修改和优化</a:t>
            </a:r>
            <a:endParaRPr lang="en-US" altLang="zh-CN" dirty="0" smtClean="0"/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整体</a:t>
            </a:r>
            <a:r>
              <a:rPr lang="zh-CN" altLang="en-US" dirty="0" smtClean="0"/>
              <a:t>芯片的电源、地（</a:t>
            </a:r>
            <a:r>
              <a:rPr lang="en-US" altLang="zh-CN" dirty="0" smtClean="0"/>
              <a:t>DVDD, DVSS, AVDD, AVSS, PSUB</a:t>
            </a:r>
            <a:r>
              <a:rPr lang="zh-CN" altLang="en-US" dirty="0" smtClean="0"/>
              <a:t>）网络的布局布线</a:t>
            </a:r>
            <a:r>
              <a:rPr lang="en-US" altLang="zh-CN" dirty="0" smtClean="0"/>
              <a:t>; </a:t>
            </a:r>
            <a:r>
              <a:rPr lang="zh-CN" altLang="en-US" dirty="0" smtClean="0"/>
              <a:t>各模块及</a:t>
            </a:r>
            <a:r>
              <a:rPr lang="en-US" altLang="zh-CN" dirty="0" err="1" smtClean="0"/>
              <a:t>PAD_ring</a:t>
            </a:r>
            <a:r>
              <a:rPr lang="zh-CN" altLang="en-US" dirty="0" smtClean="0"/>
              <a:t>接入芯片整体电源、地网络</a:t>
            </a:r>
            <a:endParaRPr lang="en-US" altLang="zh-CN" dirty="0" smtClean="0"/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 smtClean="0"/>
              <a:t>DRC</a:t>
            </a:r>
            <a:r>
              <a:rPr lang="zh-CN" altLang="en-US" dirty="0" smtClean="0"/>
              <a:t>清理至只剩各金属及有源区密度错误（除可忽略部分）</a:t>
            </a:r>
            <a:endParaRPr lang="en-US" altLang="zh-CN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642910" y="44450"/>
            <a:ext cx="8043890" cy="955658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ea typeface="华文中宋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ea typeface="华文中宋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ea typeface="华文中宋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ea typeface="华文中宋" pitchFamily="2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ea typeface="华文中宋" pitchFamily="2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ea typeface="华文中宋" pitchFamily="2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ea typeface="华文中宋" pitchFamily="2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ea typeface="华文中宋" pitchFamily="2" charset="-122"/>
              </a:defRPr>
            </a:lvl9pPr>
          </a:lstStyle>
          <a:p>
            <a:r>
              <a:rPr lang="zh-CN" altLang="en-US" kern="0" dirty="0" smtClean="0"/>
              <a:t>主要进展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64994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后续计划</a:t>
            </a:r>
            <a:endParaRPr lang="zh-CN" altLang="en-US" b="1" dirty="0"/>
          </a:p>
        </p:txBody>
      </p:sp>
      <p:sp>
        <p:nvSpPr>
          <p:cNvPr id="4" name="右箭头 3"/>
          <p:cNvSpPr/>
          <p:nvPr/>
        </p:nvSpPr>
        <p:spPr>
          <a:xfrm>
            <a:off x="858276" y="1810858"/>
            <a:ext cx="7416824" cy="826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673619" y="1293527"/>
            <a:ext cx="2473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7</a:t>
            </a:r>
            <a:r>
              <a:rPr lang="zh-CN" altLang="en-US" dirty="0"/>
              <a:t>月</a:t>
            </a:r>
            <a:r>
              <a:rPr lang="en-US" altLang="zh-CN" dirty="0"/>
              <a:t>27</a:t>
            </a:r>
            <a:r>
              <a:rPr lang="zh-CN" altLang="en-US" dirty="0" smtClean="0"/>
              <a:t>日整体芯片完成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987824" y="1374164"/>
            <a:ext cx="2869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7</a:t>
            </a:r>
            <a:r>
              <a:rPr lang="zh-CN" altLang="en-US" dirty="0"/>
              <a:t>月</a:t>
            </a:r>
            <a:r>
              <a:rPr lang="en-US" altLang="zh-CN" dirty="0"/>
              <a:t>20</a:t>
            </a:r>
            <a:r>
              <a:rPr lang="zh-CN" altLang="en-US" dirty="0" smtClean="0"/>
              <a:t>日</a:t>
            </a:r>
            <a:r>
              <a:rPr lang="en-US" altLang="zh-CN" dirty="0" smtClean="0"/>
              <a:t>PLL</a:t>
            </a:r>
            <a:r>
              <a:rPr lang="zh-CN" altLang="en-US" dirty="0" smtClean="0"/>
              <a:t>完成修改</a:t>
            </a:r>
            <a:endParaRPr lang="en-US" altLang="zh-CN" dirty="0"/>
          </a:p>
        </p:txBody>
      </p:sp>
      <p:sp>
        <p:nvSpPr>
          <p:cNvPr id="8" name="矩形 7"/>
          <p:cNvSpPr/>
          <p:nvPr/>
        </p:nvSpPr>
        <p:spPr>
          <a:xfrm>
            <a:off x="-252883" y="1408878"/>
            <a:ext cx="3087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zh-CN" altLang="en-US" dirty="0" smtClean="0"/>
              <a:t>当前：</a:t>
            </a:r>
            <a:r>
              <a:rPr lang="en-US" altLang="zh-CN" dirty="0" smtClean="0"/>
              <a:t>7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12</a:t>
            </a:r>
            <a:r>
              <a:rPr lang="zh-CN" altLang="en-US" dirty="0" smtClean="0"/>
              <a:t>日</a:t>
            </a:r>
            <a:endParaRPr lang="en-US" altLang="zh-CN" dirty="0"/>
          </a:p>
        </p:txBody>
      </p:sp>
      <p:sp>
        <p:nvSpPr>
          <p:cNvPr id="9" name="文本框 8"/>
          <p:cNvSpPr txBox="1"/>
          <p:nvPr/>
        </p:nvSpPr>
        <p:spPr>
          <a:xfrm>
            <a:off x="634898" y="2616349"/>
            <a:ext cx="659338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剩余任务：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rgbClr val="0000FF"/>
                </a:solidFill>
              </a:rPr>
              <a:t>整体芯片的</a:t>
            </a:r>
            <a:r>
              <a:rPr lang="en-US" altLang="zh-CN" b="1" dirty="0" smtClean="0">
                <a:solidFill>
                  <a:srgbClr val="0000FF"/>
                </a:solidFill>
              </a:rPr>
              <a:t>LVS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00FF"/>
                </a:solidFill>
              </a:rPr>
              <a:t>DRC</a:t>
            </a:r>
            <a:r>
              <a:rPr lang="zh-CN" altLang="en-US" dirty="0" smtClean="0">
                <a:solidFill>
                  <a:srgbClr val="0000FF"/>
                </a:solidFill>
              </a:rPr>
              <a:t>天线效应的检查修改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版图进一步优化：宽走线的开槽等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 smtClean="0"/>
              <a:t>版图中加入芯片</a:t>
            </a:r>
            <a:r>
              <a:rPr lang="en-US" altLang="zh-CN" dirty="0" smtClean="0"/>
              <a:t>LOGO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 smtClean="0"/>
              <a:t>将</a:t>
            </a:r>
            <a:r>
              <a:rPr lang="en-US" altLang="zh-CN" dirty="0" smtClean="0"/>
              <a:t>PLL</a:t>
            </a:r>
            <a:r>
              <a:rPr lang="zh-CN" altLang="en-US" dirty="0" smtClean="0"/>
              <a:t>加入芯片版图；</a:t>
            </a:r>
            <a:endParaRPr lang="en-US" altLang="zh-CN" dirty="0" smtClean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rgbClr val="0000FF"/>
                </a:solidFill>
              </a:rPr>
              <a:t>各</a:t>
            </a:r>
            <a:r>
              <a:rPr lang="zh-CN" altLang="en-US" b="1" dirty="0" smtClean="0">
                <a:solidFill>
                  <a:srgbClr val="0000FF"/>
                </a:solidFill>
              </a:rPr>
              <a:t>层</a:t>
            </a:r>
            <a:r>
              <a:rPr lang="zh-CN" altLang="en-US" b="1" dirty="0" smtClean="0">
                <a:solidFill>
                  <a:srgbClr val="0000FF"/>
                </a:solidFill>
              </a:rPr>
              <a:t>金属层、有</a:t>
            </a:r>
            <a:r>
              <a:rPr lang="zh-CN" altLang="en-US" b="1" dirty="0" smtClean="0">
                <a:solidFill>
                  <a:srgbClr val="0000FF"/>
                </a:solidFill>
              </a:rPr>
              <a:t>源区、电容的填充；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一些特殊</a:t>
            </a:r>
            <a:r>
              <a:rPr lang="zh-CN" altLang="en-US" dirty="0" smtClean="0"/>
              <a:t>层对芯片整体的覆盖和检查 ：</a:t>
            </a:r>
            <a:r>
              <a:rPr lang="en-US" altLang="zh-CN" dirty="0" err="1" smtClean="0"/>
              <a:t>eg</a:t>
            </a:r>
            <a:r>
              <a:rPr lang="en-US" altLang="zh-CN" dirty="0" smtClean="0"/>
              <a:t>. WPD</a:t>
            </a:r>
            <a:r>
              <a:rPr lang="zh-CN" altLang="en-US" dirty="0" smtClean="0"/>
              <a:t>层等</a:t>
            </a:r>
            <a:endParaRPr lang="en-US" altLang="zh-CN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4355976" y="198884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3203848" y="2056202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 smtClean="0"/>
              <a:t>10</a:t>
            </a:r>
            <a:r>
              <a:rPr lang="zh-CN" altLang="en-US" dirty="0" smtClean="0"/>
              <a:t>个工作日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8858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EP">
  <a:themeElements>
    <a:clrScheme name="IHE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E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3736</TotalTime>
  <Words>262</Words>
  <Application>Microsoft Office PowerPoint</Application>
  <PresentationFormat>全屏显示(4:3)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华文中宋</vt:lpstr>
      <vt:lpstr>宋体</vt:lpstr>
      <vt:lpstr>微软雅黑</vt:lpstr>
      <vt:lpstr>Arial</vt:lpstr>
      <vt:lpstr>Calibri</vt:lpstr>
      <vt:lpstr>Verdana</vt:lpstr>
      <vt:lpstr>Wingdings</vt:lpstr>
      <vt:lpstr>IHEP</vt:lpstr>
      <vt:lpstr>芯片最终版图进展和规划</vt:lpstr>
      <vt:lpstr>PowerPoint 演示文稿</vt:lpstr>
      <vt:lpstr>后续计划</vt:lpstr>
    </vt:vector>
  </TitlesOfParts>
  <Company>soft.netnest.com.cn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蒙巍</dc:creator>
  <cp:lastModifiedBy>gorden</cp:lastModifiedBy>
  <cp:revision>243</cp:revision>
  <dcterms:created xsi:type="dcterms:W3CDTF">2011-06-10T07:16:01Z</dcterms:created>
  <dcterms:modified xsi:type="dcterms:W3CDTF">2019-07-11T13:05:35Z</dcterms:modified>
</cp:coreProperties>
</file>