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2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660"/>
  </p:normalViewPr>
  <p:slideViewPr>
    <p:cSldViewPr>
      <p:cViewPr varScale="1">
        <p:scale>
          <a:sx n="101" d="100"/>
          <a:sy n="101" d="100"/>
        </p:scale>
        <p:origin x="3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E234C-5752-46DF-BF3F-2CA1CC2F7CA4}" type="datetimeFigureOut">
              <a:rPr lang="zh-CN" altLang="en-US" smtClean="0"/>
              <a:pPr/>
              <a:t>2019/9/26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2BABE-A268-4011-AB62-F38D4174A1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196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背景副本"/>
          <p:cNvPicPr>
            <a:picLocks noChangeAspect="1" noChangeArrowheads="1"/>
          </p:cNvPicPr>
          <p:nvPr/>
        </p:nvPicPr>
        <p:blipFill>
          <a:blip r:embed="rId2" cstate="print"/>
          <a:srcRect l="7502" t="7797"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5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1472" y="1714488"/>
            <a:ext cx="7772400" cy="2090735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 b="1">
                <a:solidFill>
                  <a:srgbClr val="0000FF"/>
                </a:solidFill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FF"/>
                </a:solidFill>
              </a:defRPr>
            </a:lvl1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0817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0817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71438"/>
            <a:ext cx="9144000" cy="83661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32765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125538"/>
            <a:ext cx="4038600" cy="258762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865563"/>
            <a:ext cx="4038600" cy="25876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zh-CN" altLang="en-US" sz="3200" b="1" baseline="0" dirty="0">
                <a:solidFill>
                  <a:schemeClr val="bg1"/>
                </a:solidFill>
                <a:effectLst/>
                <a:latin typeface="+mj-ea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dirty="0"/>
              <a:t>单击此处编辑母版标题样式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buClr>
                <a:srgbClr val="00B0F0"/>
              </a:buClr>
              <a:buSzPct val="80000"/>
              <a:buFont typeface="Wingdings" pitchFamily="2" charset="2"/>
              <a:buChar char="n"/>
              <a:defRPr b="0">
                <a:solidFill>
                  <a:schemeClr val="tx1"/>
                </a:solidFill>
                <a:latin typeface="+mn-ea"/>
                <a:ea typeface="+mn-ea"/>
              </a:defRPr>
            </a:lvl1pPr>
            <a:lvl2pPr algn="l">
              <a:buClr>
                <a:srgbClr val="00B050"/>
              </a:buClr>
              <a:buSzPct val="80000"/>
              <a:defRPr b="0" baseline="0">
                <a:solidFill>
                  <a:srgbClr val="0000FF"/>
                </a:solidFill>
                <a:latin typeface="+mn-ea"/>
                <a:ea typeface="+mn-ea"/>
              </a:defRPr>
            </a:lvl2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zh-CN" altLang="en-US" sz="32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dirty="0"/>
              <a:t>单击此处编辑母版标题样式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145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145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zh-CN" altLang="en-US" sz="32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dirty="0"/>
              <a:t>单击此处编辑母版标题样式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dirty="0"/>
              <a:t>单击图标添加图片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J:\资料\PPT----汇总\PPT模版\PPT背景副本-窄2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7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42910" y="44450"/>
            <a:ext cx="8043890" cy="95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57297"/>
            <a:ext cx="8229600" cy="476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3768" y="6640062"/>
            <a:ext cx="4256112" cy="2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endParaRPr lang="zh-CN" altLang="en-US" dirty="0"/>
          </a:p>
        </p:txBody>
      </p:sp>
      <p:sp>
        <p:nvSpPr>
          <p:cNvPr id="1648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9512" y="6640062"/>
            <a:ext cx="86409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9pPr>
    </p:titleStyle>
    <p:bodyStyle>
      <a:lvl1pPr marL="342900" indent="-342900" algn="just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Clr>
          <a:srgbClr val="FF0000"/>
        </a:buClr>
        <a:buSzPct val="90000"/>
        <a:buFont typeface="Wingdings" pitchFamily="2" charset="2"/>
        <a:buChar char="n"/>
        <a:defRPr sz="20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33CC33"/>
        </a:buClr>
        <a:buFont typeface="Wingdings" pitchFamily="2" charset="2"/>
        <a:buChar char="l"/>
        <a:defRPr sz="1800" b="1">
          <a:solidFill>
            <a:srgbClr val="0000FF"/>
          </a:solidFill>
          <a:latin typeface="+mn-lt"/>
          <a:ea typeface="+mn-ea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宋体" charset="-122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宋体" charset="-122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宋体" charset="-122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40055"/>
          </a:xfrm>
        </p:spPr>
        <p:txBody>
          <a:bodyPr/>
          <a:lstStyle/>
          <a:p>
            <a:r>
              <a:rPr lang="zh-CN" altLang="en-US" dirty="0"/>
              <a:t>近两月完成了大量工作</a:t>
            </a:r>
            <a:endParaRPr lang="en-US" altLang="zh-CN" dirty="0"/>
          </a:p>
          <a:p>
            <a:pPr lvl="1"/>
            <a:r>
              <a:rPr lang="en-US" altLang="zh-CN" dirty="0"/>
              <a:t>Serializer, PLL</a:t>
            </a:r>
            <a:r>
              <a:rPr lang="zh-CN" altLang="en-US" dirty="0"/>
              <a:t>模块更新（</a:t>
            </a:r>
            <a:r>
              <a:rPr lang="en-US" altLang="zh-CN" dirty="0"/>
              <a:t>layout</a:t>
            </a:r>
            <a:r>
              <a:rPr lang="zh-CN" altLang="en-US" dirty="0"/>
              <a:t>有变化），郭迪，周扬</a:t>
            </a:r>
            <a:endParaRPr lang="en-US" altLang="zh-CN" dirty="0"/>
          </a:p>
          <a:p>
            <a:pPr lvl="1"/>
            <a:r>
              <a:rPr lang="zh-CN" altLang="en-US" dirty="0"/>
              <a:t>像素区域金属填充，天线效应，张颖</a:t>
            </a:r>
            <a:endParaRPr lang="en-US" altLang="zh-CN" dirty="0"/>
          </a:p>
          <a:p>
            <a:pPr lvl="1"/>
            <a:r>
              <a:rPr lang="zh-CN" altLang="en-US" dirty="0"/>
              <a:t>外围区域的金属填充，天线效应，周扬</a:t>
            </a:r>
            <a:endParaRPr lang="en-US" altLang="zh-CN" dirty="0"/>
          </a:p>
          <a:p>
            <a:pPr lvl="1"/>
            <a:r>
              <a:rPr lang="zh-CN" altLang="en-US" dirty="0"/>
              <a:t>电容填充及优化，张颖</a:t>
            </a:r>
            <a:endParaRPr lang="en-US" altLang="zh-CN" dirty="0"/>
          </a:p>
          <a:p>
            <a:pPr lvl="1"/>
            <a:r>
              <a:rPr lang="zh-CN" altLang="en-US" dirty="0"/>
              <a:t>全芯片的</a:t>
            </a:r>
            <a:r>
              <a:rPr lang="en-US" altLang="zh-CN" dirty="0"/>
              <a:t>LVS</a:t>
            </a:r>
            <a:r>
              <a:rPr lang="zh-CN" altLang="en-US" dirty="0"/>
              <a:t>，周扬，志岗</a:t>
            </a:r>
            <a:endParaRPr lang="en-US" altLang="zh-CN" dirty="0"/>
          </a:p>
          <a:p>
            <a:pPr lvl="1"/>
            <a:r>
              <a:rPr lang="zh-CN" altLang="en-US" dirty="0"/>
              <a:t>华师</a:t>
            </a:r>
            <a:r>
              <a:rPr lang="en-US" altLang="zh-CN" dirty="0"/>
              <a:t>CHIP2</a:t>
            </a:r>
            <a:r>
              <a:rPr lang="zh-CN" altLang="en-US" dirty="0"/>
              <a:t>的摆放朝向和</a:t>
            </a:r>
            <a:r>
              <a:rPr lang="en-US" altLang="zh-CN" dirty="0"/>
              <a:t>WPD</a:t>
            </a:r>
            <a:r>
              <a:rPr lang="zh-CN" altLang="en-US" dirty="0"/>
              <a:t>修改，高超嵩，周扬</a:t>
            </a:r>
            <a:endParaRPr lang="en-US" altLang="zh-CN" dirty="0"/>
          </a:p>
          <a:p>
            <a:pPr lvl="1"/>
            <a:r>
              <a:rPr lang="zh-CN" altLang="en-US" dirty="0"/>
              <a:t>与</a:t>
            </a:r>
            <a:r>
              <a:rPr lang="en-US" altLang="zh-CN" dirty="0"/>
              <a:t>IPHC</a:t>
            </a:r>
            <a:r>
              <a:rPr lang="zh-CN" altLang="en-US" dirty="0"/>
              <a:t>的第二次沟通，提交</a:t>
            </a:r>
            <a:r>
              <a:rPr lang="en-US" altLang="zh-CN" dirty="0"/>
              <a:t>CERN</a:t>
            </a:r>
            <a:r>
              <a:rPr lang="zh-CN" altLang="en-US" dirty="0"/>
              <a:t>检查，周扬</a:t>
            </a:r>
            <a:endParaRPr lang="en-US" altLang="zh-CN" dirty="0"/>
          </a:p>
          <a:p>
            <a:pPr marL="457200" lvl="1" indent="0">
              <a:buNone/>
            </a:pPr>
            <a:r>
              <a:rPr lang="zh-CN" altLang="en-US" dirty="0"/>
              <a:t>（第一次五月底，</a:t>
            </a:r>
            <a:r>
              <a:rPr lang="en-US" altLang="zh-CN" dirty="0"/>
              <a:t>DRC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en-US" altLang="zh-CN" dirty="0"/>
              <a:t>MIM</a:t>
            </a:r>
            <a:r>
              <a:rPr lang="zh-CN" altLang="en-US" dirty="0"/>
              <a:t>电容需替换（张颖，郭迪，张亮）</a:t>
            </a:r>
            <a:endParaRPr lang="en-US" altLang="zh-CN" dirty="0"/>
          </a:p>
          <a:p>
            <a:pPr lvl="2"/>
            <a:r>
              <a:rPr lang="en-US" altLang="zh-CN" dirty="0"/>
              <a:t>1.8V only</a:t>
            </a:r>
            <a:r>
              <a:rPr lang="zh-CN" altLang="en-US" dirty="0"/>
              <a:t>（张颖）</a:t>
            </a:r>
            <a:endParaRPr lang="en-US" altLang="zh-CN" dirty="0"/>
          </a:p>
          <a:p>
            <a:r>
              <a:rPr lang="zh-CN" altLang="en-US" dirty="0"/>
              <a:t>流片时间：</a:t>
            </a:r>
            <a:r>
              <a:rPr lang="en-US" altLang="zh-CN" dirty="0"/>
              <a:t>10</a:t>
            </a:r>
            <a:r>
              <a:rPr lang="zh-CN" altLang="en-US" dirty="0"/>
              <a:t>月份中下旬</a:t>
            </a:r>
            <a:endParaRPr lang="en-US" altLang="zh-CN" dirty="0"/>
          </a:p>
          <a:p>
            <a:pPr lvl="1"/>
            <a:r>
              <a:rPr lang="zh-CN" altLang="en-US" dirty="0"/>
              <a:t>国庆节前各模块完成更新，下周二提交无</a:t>
            </a:r>
            <a:r>
              <a:rPr lang="en-US" altLang="zh-CN" dirty="0"/>
              <a:t>MIM</a:t>
            </a:r>
            <a:r>
              <a:rPr lang="zh-CN" altLang="en-US" dirty="0"/>
              <a:t>版本给</a:t>
            </a:r>
            <a:r>
              <a:rPr lang="en-US" altLang="zh-CN" dirty="0"/>
              <a:t>Foundry</a:t>
            </a:r>
            <a:r>
              <a:rPr lang="zh-CN" altLang="en-US" dirty="0"/>
              <a:t>检查</a:t>
            </a:r>
            <a:endParaRPr lang="en-US" altLang="zh-CN" dirty="0"/>
          </a:p>
          <a:p>
            <a:pPr lvl="1"/>
            <a:r>
              <a:rPr lang="zh-CN" altLang="en-US" dirty="0"/>
              <a:t>国庆节后完成整体修改，并再走一遍</a:t>
            </a:r>
            <a:r>
              <a:rPr lang="en-US" altLang="zh-CN" dirty="0"/>
              <a:t>DRC</a:t>
            </a:r>
            <a:r>
              <a:rPr lang="zh-CN" altLang="en-US" dirty="0"/>
              <a:t>和</a:t>
            </a:r>
            <a:r>
              <a:rPr lang="en-US" altLang="zh-CN" dirty="0"/>
              <a:t>LVS</a:t>
            </a:r>
            <a:r>
              <a:rPr lang="zh-CN" altLang="en-US" dirty="0"/>
              <a:t>流程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46965207"/>
      </p:ext>
    </p:extLst>
  </p:cSld>
  <p:clrMapOvr>
    <a:masterClrMapping/>
  </p:clrMapOvr>
</p:sld>
</file>

<file path=ppt/theme/theme1.xml><?xml version="1.0" encoding="utf-8"?>
<a:theme xmlns:a="http://schemas.openxmlformats.org/drawingml/2006/main" name="IHEP">
  <a:themeElements>
    <a:clrScheme name="IHE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HE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139</Words>
  <Application>Microsoft Office PowerPoint</Application>
  <PresentationFormat>全屏显示(4:3)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华文中宋</vt:lpstr>
      <vt:lpstr>宋体</vt:lpstr>
      <vt:lpstr>微软雅黑</vt:lpstr>
      <vt:lpstr>Arial</vt:lpstr>
      <vt:lpstr>Calibri</vt:lpstr>
      <vt:lpstr>Verdana</vt:lpstr>
      <vt:lpstr>Wingdings</vt:lpstr>
      <vt:lpstr>IHEP</vt:lpstr>
      <vt:lpstr>Introduction</vt:lpstr>
    </vt:vector>
  </TitlesOfParts>
  <Company>soft.netnest.com.cn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卢云鹏</dc:creator>
  <cp:lastModifiedBy>yplu</cp:lastModifiedBy>
  <cp:revision>252</cp:revision>
  <dcterms:created xsi:type="dcterms:W3CDTF">2011-06-10T07:16:01Z</dcterms:created>
  <dcterms:modified xsi:type="dcterms:W3CDTF">2019-09-26T02:52:14Z</dcterms:modified>
</cp:coreProperties>
</file>