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326" r:id="rId3"/>
    <p:sldId id="32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660"/>
  </p:normalViewPr>
  <p:slideViewPr>
    <p:cSldViewPr>
      <p:cViewPr varScale="1">
        <p:scale>
          <a:sx n="84" d="100"/>
          <a:sy n="84" d="100"/>
        </p:scale>
        <p:origin x="143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E234C-5752-46DF-BF3F-2CA1CC2F7CA4}" type="datetimeFigureOut">
              <a:rPr lang="zh-CN" altLang="en-US" smtClean="0"/>
              <a:pPr/>
              <a:t>2019/6/13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2BABE-A268-4011-AB62-F38D4174A1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96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背景副本"/>
          <p:cNvPicPr>
            <a:picLocks noChangeAspect="1" noChangeArrowheads="1"/>
          </p:cNvPicPr>
          <p:nvPr/>
        </p:nvPicPr>
        <p:blipFill>
          <a:blip r:embed="rId2" cstate="print"/>
          <a:srcRect l="7502" t="7797"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1472" y="1714488"/>
            <a:ext cx="7772400" cy="2090735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 b="1">
                <a:solidFill>
                  <a:srgbClr val="0000FF"/>
                </a:solidFill>
                <a:effectLst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00FF"/>
                </a:solidFill>
              </a:defRPr>
            </a:lvl1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836612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327650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125538"/>
            <a:ext cx="4038600" cy="2587625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865563"/>
            <a:ext cx="4038600" cy="25876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 dirty="0">
                <a:solidFill>
                  <a:schemeClr val="bg1"/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buClr>
                <a:srgbClr val="00B0F0"/>
              </a:buClr>
              <a:buSzPct val="80000"/>
              <a:buFont typeface="Wingdings" pitchFamily="2" charset="2"/>
              <a:buChar char="n"/>
              <a:defRPr b="0">
                <a:solidFill>
                  <a:schemeClr val="tx1"/>
                </a:solidFill>
                <a:latin typeface="+mn-ea"/>
                <a:ea typeface="+mn-ea"/>
              </a:defRPr>
            </a:lvl1pPr>
            <a:lvl2pPr algn="l">
              <a:buClr>
                <a:srgbClr val="00B050"/>
              </a:buClr>
              <a:buSzPct val="80000"/>
              <a:defRPr b="0" baseline="0">
                <a:solidFill>
                  <a:srgbClr val="0000FF"/>
                </a:solidFill>
                <a:latin typeface="+mn-ea"/>
                <a:ea typeface="+mn-ea"/>
              </a:defRPr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145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145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dirty="0" smtClean="0"/>
              <a:t>单击图标添加图片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J:\资料\PPT----汇总\PPT模版\PPT背景副本-窄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42910" y="44450"/>
            <a:ext cx="8043890" cy="95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57297"/>
            <a:ext cx="8229600" cy="476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3768" y="6640062"/>
            <a:ext cx="4256112" cy="2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endParaRPr lang="zh-CN" altLang="en-US" dirty="0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512" y="6640062"/>
            <a:ext cx="86409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9pPr>
    </p:titleStyle>
    <p:bodyStyle>
      <a:lvl1pPr marL="342900" indent="-342900" algn="just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FF0000"/>
        </a:buClr>
        <a:buSzPct val="90000"/>
        <a:buFont typeface="Wingdings" pitchFamily="2" charset="2"/>
        <a:buChar char="n"/>
        <a:defRPr sz="20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33CC33"/>
        </a:buClr>
        <a:buFont typeface="Wingdings" pitchFamily="2" charset="2"/>
        <a:buChar char="l"/>
        <a:defRPr sz="1800" b="1">
          <a:solidFill>
            <a:srgbClr val="0000FF"/>
          </a:solidFill>
          <a:latin typeface="+mn-lt"/>
          <a:ea typeface="+mn-ea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宋体" charset="-122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宋体" charset="-122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宋体" charset="-122"/>
        </a:defRPr>
      </a:lvl5pPr>
      <a:lvl6pPr marL="25146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6pPr>
      <a:lvl7pPr marL="29718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7pPr>
      <a:lvl8pPr marL="34290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8pPr>
      <a:lvl9pPr marL="38862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Integration Status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Yunpeng Lu</a:t>
            </a:r>
          </a:p>
          <a:p>
            <a:r>
              <a:rPr lang="en-US" altLang="zh-CN" dirty="0" smtClean="0"/>
              <a:t>2019-6-14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主要进展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DRC</a:t>
            </a:r>
            <a:r>
              <a:rPr lang="zh-CN" altLang="en-US" dirty="0"/>
              <a:t> </a:t>
            </a:r>
            <a:r>
              <a:rPr lang="en-US" altLang="zh-CN" dirty="0" smtClean="0"/>
              <a:t>Results</a:t>
            </a:r>
            <a:r>
              <a:rPr lang="zh-CN" altLang="en-US" dirty="0" smtClean="0"/>
              <a:t>提交给</a:t>
            </a:r>
            <a:r>
              <a:rPr lang="en-US" altLang="zh-CN" dirty="0" smtClean="0"/>
              <a:t>IPHC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根据返回意见，逐条制定了解决方案</a:t>
            </a:r>
            <a:endParaRPr lang="en-US" altLang="zh-CN" dirty="0" smtClean="0"/>
          </a:p>
          <a:p>
            <a:r>
              <a:rPr lang="en-US" altLang="zh-CN" dirty="0" smtClean="0"/>
              <a:t>Peripheral readout</a:t>
            </a:r>
          </a:p>
          <a:p>
            <a:pPr lvl="1"/>
            <a:r>
              <a:rPr lang="en-US" altLang="zh-CN" dirty="0" smtClean="0"/>
              <a:t>Pitch</a:t>
            </a:r>
            <a:r>
              <a:rPr lang="zh-CN" altLang="en-US" dirty="0" smtClean="0"/>
              <a:t>问题沟通清楚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FIFO</a:t>
            </a:r>
            <a:r>
              <a:rPr lang="zh-CN" altLang="en-US" dirty="0" smtClean="0"/>
              <a:t>读写时钟统一为</a:t>
            </a:r>
            <a:r>
              <a:rPr lang="en-US" altLang="zh-CN" dirty="0" smtClean="0"/>
              <a:t>87.5MHz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12ns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FIFO</a:t>
            </a:r>
            <a:r>
              <a:rPr lang="zh-CN" altLang="en-US" dirty="0" smtClean="0"/>
              <a:t>深度从</a:t>
            </a:r>
            <a:r>
              <a:rPr lang="en-US" altLang="zh-CN" dirty="0" smtClean="0"/>
              <a:t>32</a:t>
            </a:r>
            <a:r>
              <a:rPr lang="zh-CN" altLang="en-US" dirty="0" smtClean="0"/>
              <a:t>增加到</a:t>
            </a:r>
            <a:r>
              <a:rPr lang="en-US" altLang="zh-CN" dirty="0" smtClean="0"/>
              <a:t>48</a:t>
            </a:r>
            <a:endParaRPr lang="en-US" altLang="zh-CN" dirty="0" smtClean="0"/>
          </a:p>
          <a:p>
            <a:r>
              <a:rPr lang="en-US" altLang="zh-CN" dirty="0" err="1" smtClean="0"/>
              <a:t>Serializer</a:t>
            </a:r>
            <a:r>
              <a:rPr lang="zh-CN" altLang="en-US" dirty="0" smtClean="0"/>
              <a:t>和</a:t>
            </a:r>
            <a:r>
              <a:rPr lang="en-US" altLang="zh-CN" dirty="0" smtClean="0"/>
              <a:t>PLL</a:t>
            </a:r>
          </a:p>
          <a:p>
            <a:pPr lvl="1"/>
            <a:r>
              <a:rPr lang="zh-CN" altLang="en-US" dirty="0" smtClean="0"/>
              <a:t>用</a:t>
            </a:r>
            <a:r>
              <a:rPr lang="en-US" altLang="zh-CN" dirty="0" smtClean="0"/>
              <a:t>Abstract</a:t>
            </a:r>
            <a:r>
              <a:rPr lang="zh-CN" altLang="en-US" dirty="0" smtClean="0"/>
              <a:t>替代原理图，可完成</a:t>
            </a:r>
            <a:r>
              <a:rPr lang="en-US" altLang="zh-CN" dirty="0" smtClean="0"/>
              <a:t>LVS</a:t>
            </a:r>
          </a:p>
          <a:p>
            <a:pPr lvl="1"/>
            <a:r>
              <a:rPr lang="en-US" altLang="zh-CN" dirty="0" smtClean="0"/>
              <a:t>PLL</a:t>
            </a:r>
            <a:r>
              <a:rPr lang="zh-CN" altLang="en-US" dirty="0" smtClean="0"/>
              <a:t>需进一步修改，与外围读出匹配</a:t>
            </a:r>
            <a:endParaRPr lang="en-US" altLang="zh-CN" dirty="0" smtClean="0"/>
          </a:p>
          <a:p>
            <a:r>
              <a:rPr lang="zh-CN" altLang="en-US" dirty="0" smtClean="0"/>
              <a:t>设计验证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混合仿真：</a:t>
            </a:r>
            <a:r>
              <a:rPr lang="en-US" altLang="zh-CN" dirty="0" smtClean="0"/>
              <a:t>SPI+DAC+</a:t>
            </a:r>
            <a:r>
              <a:rPr lang="zh-CN" altLang="en-US" dirty="0" smtClean="0"/>
              <a:t>外围控制</a:t>
            </a:r>
            <a:r>
              <a:rPr lang="en-US" altLang="zh-CN" dirty="0" smtClean="0"/>
              <a:t>+</a:t>
            </a:r>
            <a:r>
              <a:rPr lang="zh-CN" altLang="en-US" dirty="0" smtClean="0"/>
              <a:t>像素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后续计划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流</a:t>
            </a:r>
            <a:r>
              <a:rPr lang="zh-CN" altLang="en-US" dirty="0" smtClean="0"/>
              <a:t>片时间预计</a:t>
            </a:r>
            <a:r>
              <a:rPr lang="en-US" altLang="zh-CN" dirty="0" smtClean="0"/>
              <a:t>9</a:t>
            </a:r>
            <a:r>
              <a:rPr lang="zh-CN" altLang="en-US" dirty="0" smtClean="0"/>
              <a:t>月份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6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29</a:t>
            </a:r>
            <a:r>
              <a:rPr lang="zh-CN" altLang="en-US" dirty="0" smtClean="0"/>
              <a:t>日前解决目前的</a:t>
            </a:r>
            <a:r>
              <a:rPr lang="en-US" altLang="zh-CN" dirty="0" smtClean="0"/>
              <a:t>DRC</a:t>
            </a:r>
            <a:r>
              <a:rPr lang="zh-CN" altLang="en-US" dirty="0"/>
              <a:t>错误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7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20</a:t>
            </a:r>
            <a:r>
              <a:rPr lang="zh-CN" altLang="en-US" dirty="0" smtClean="0"/>
              <a:t>日前完成</a:t>
            </a:r>
            <a:r>
              <a:rPr lang="en-US" altLang="zh-CN" dirty="0" smtClean="0"/>
              <a:t>PLL</a:t>
            </a:r>
            <a:r>
              <a:rPr lang="zh-CN" altLang="en-US" dirty="0" smtClean="0"/>
              <a:t>修改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7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27</a:t>
            </a:r>
            <a:r>
              <a:rPr lang="zh-CN" altLang="en-US" dirty="0" smtClean="0"/>
              <a:t>日前完成整体版图</a:t>
            </a:r>
            <a:endParaRPr lang="en-US" altLang="zh-CN" dirty="0"/>
          </a:p>
          <a:p>
            <a:r>
              <a:rPr lang="zh-CN" altLang="en-US" dirty="0" smtClean="0"/>
              <a:t>其它任务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设计验证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外围读出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08858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EP">
  <a:themeElements>
    <a:clrScheme name="IHE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E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3611</TotalTime>
  <Words>108</Words>
  <Application>Microsoft Office PowerPoint</Application>
  <PresentationFormat>全屏显示(4:3)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华文中宋</vt:lpstr>
      <vt:lpstr>宋体</vt:lpstr>
      <vt:lpstr>微软雅黑</vt:lpstr>
      <vt:lpstr>Arial</vt:lpstr>
      <vt:lpstr>Calibri</vt:lpstr>
      <vt:lpstr>Verdana</vt:lpstr>
      <vt:lpstr>Wingdings</vt:lpstr>
      <vt:lpstr>IHEP</vt:lpstr>
      <vt:lpstr>Integration Status</vt:lpstr>
      <vt:lpstr>主要进展</vt:lpstr>
      <vt:lpstr>后续计划</vt:lpstr>
    </vt:vector>
  </TitlesOfParts>
  <Company>soft.netnest.com.cn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蒙巍</dc:creator>
  <cp:lastModifiedBy>Yunpeng LU</cp:lastModifiedBy>
  <cp:revision>196</cp:revision>
  <dcterms:created xsi:type="dcterms:W3CDTF">2011-06-10T07:16:01Z</dcterms:created>
  <dcterms:modified xsi:type="dcterms:W3CDTF">2019-06-13T08:36:25Z</dcterms:modified>
</cp:coreProperties>
</file>