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  <p:sldId id="270" r:id="rId16"/>
    <p:sldId id="258" r:id="rId17"/>
    <p:sldId id="271" r:id="rId18"/>
    <p:sldId id="272" r:id="rId19"/>
    <p:sldId id="274" r:id="rId20"/>
    <p:sldId id="275" r:id="rId21"/>
    <p:sldId id="277" r:id="rId22"/>
    <p:sldId id="278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09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73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94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76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2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59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131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8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71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88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24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4587C-2F94-4296-82E0-4196DC703B66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C97C0-AF23-4CBB-9DD7-1EE8B6CCA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00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40822"/>
            <a:ext cx="6858000" cy="240356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Simulation </a:t>
            </a:r>
            <a:br>
              <a:rPr lang="en-US" altLang="zh-CN" dirty="0" smtClean="0"/>
            </a:br>
            <a:r>
              <a:rPr lang="en-US" altLang="zh-CN" dirty="0" smtClean="0"/>
              <a:t>and</a:t>
            </a:r>
            <a:br>
              <a:rPr lang="en-US" altLang="zh-CN" dirty="0" smtClean="0"/>
            </a:br>
            <a:r>
              <a:rPr lang="en-US" altLang="zh-CN" dirty="0" smtClean="0"/>
              <a:t>Verification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446770"/>
            <a:ext cx="6858000" cy="1655762"/>
          </a:xfrm>
        </p:spPr>
        <p:txBody>
          <a:bodyPr/>
          <a:lstStyle/>
          <a:p>
            <a:r>
              <a:rPr lang="zh-CN" altLang="en-US" dirty="0" smtClean="0"/>
              <a:t>吴志岗</a:t>
            </a:r>
            <a:endParaRPr lang="en-US" altLang="zh-CN" dirty="0" smtClean="0"/>
          </a:p>
          <a:p>
            <a:r>
              <a:rPr lang="en-US" altLang="zh-CN" dirty="0" smtClean="0"/>
              <a:t>2019.6.14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979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96983"/>
            <a:ext cx="9151642" cy="58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S2+S3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Dio_FE_S0+MASK_EN_s+PUSLE+RS_latch_s</a:t>
            </a:r>
          </a:p>
          <a:p>
            <a:r>
              <a:rPr lang="en-US" altLang="zh-CN" dirty="0" smtClean="0"/>
              <a:t>Dio_FE_S3+MASK_EN+PULSE+RS_latch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738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Serial Interface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LOAD SCK SDI</a:t>
            </a:r>
          </a:p>
          <a:p>
            <a:r>
              <a:rPr lang="en-US" altLang="zh-CN" dirty="0" smtClean="0"/>
              <a:t>SDO SCK_O REG&lt;199:0&gt;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74125" y="3675017"/>
            <a:ext cx="3326674" cy="217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074125" y="4785360"/>
            <a:ext cx="3326674" cy="217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下箭头 6"/>
          <p:cNvSpPr/>
          <p:nvPr/>
        </p:nvSpPr>
        <p:spPr>
          <a:xfrm>
            <a:off x="3439885" y="4084320"/>
            <a:ext cx="156755" cy="522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下箭头 7"/>
          <p:cNvSpPr/>
          <p:nvPr/>
        </p:nvSpPr>
        <p:spPr>
          <a:xfrm>
            <a:off x="3827417" y="4077813"/>
            <a:ext cx="156755" cy="522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下箭头 8"/>
          <p:cNvSpPr/>
          <p:nvPr/>
        </p:nvSpPr>
        <p:spPr>
          <a:xfrm>
            <a:off x="5868759" y="4084320"/>
            <a:ext cx="156755" cy="522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6177913" y="4084320"/>
            <a:ext cx="156755" cy="522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2629988" y="3692435"/>
            <a:ext cx="339635" cy="174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172789" y="3594854"/>
            <a:ext cx="62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SDI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2969623" y="5118969"/>
            <a:ext cx="39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6138725" y="5118969"/>
            <a:ext cx="680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199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074125" y="3305270"/>
            <a:ext cx="200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时钟上升沿取样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1389017" y="4157362"/>
            <a:ext cx="189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Load</a:t>
            </a:r>
            <a:r>
              <a:rPr lang="zh-CN" altLang="en-US" dirty="0" smtClean="0"/>
              <a:t>上升沿输出</a:t>
            </a:r>
            <a:endParaRPr lang="zh-CN" altLang="en-US" dirty="0"/>
          </a:p>
        </p:txBody>
      </p:sp>
      <p:sp>
        <p:nvSpPr>
          <p:cNvPr id="20" name="右箭头 19"/>
          <p:cNvSpPr/>
          <p:nvPr/>
        </p:nvSpPr>
        <p:spPr>
          <a:xfrm>
            <a:off x="6505301" y="3683727"/>
            <a:ext cx="374469" cy="202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6879770" y="3594854"/>
            <a:ext cx="70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SDO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70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62446"/>
            <a:ext cx="9163082" cy="569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Voltage DAC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基本单元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94559"/>
            <a:ext cx="7635784" cy="37956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4362994" y="766354"/>
                <a:ext cx="41523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8.8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=1.22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94" y="766354"/>
                <a:ext cx="4152356" cy="6347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接箭头连接符 6"/>
          <p:cNvCxnSpPr/>
          <p:nvPr/>
        </p:nvCxnSpPr>
        <p:spPr>
          <a:xfrm flipV="1">
            <a:off x="6052457" y="1536079"/>
            <a:ext cx="386715" cy="1712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731726" y="1471749"/>
            <a:ext cx="192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为什么增益不是</a:t>
            </a:r>
            <a:r>
              <a:rPr lang="en-US" altLang="zh-CN" dirty="0" smtClean="0"/>
              <a:t>1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9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BGP_npn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2362" y="1825625"/>
            <a:ext cx="67192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BGP_npn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Bandgap</a:t>
            </a:r>
            <a:r>
              <a:rPr lang="zh-CN" altLang="en-US" dirty="0" smtClean="0"/>
              <a:t>需要输入</a:t>
            </a:r>
            <a:r>
              <a:rPr lang="en-US" altLang="zh-CN" dirty="0" smtClean="0"/>
              <a:t>buffer</a:t>
            </a:r>
            <a:r>
              <a:rPr lang="zh-CN" altLang="en-US" dirty="0" smtClean="0"/>
              <a:t>以驱动</a:t>
            </a:r>
            <a:r>
              <a:rPr lang="en-US" altLang="zh-CN" dirty="0" smtClean="0"/>
              <a:t>DAC</a:t>
            </a:r>
          </a:p>
          <a:p>
            <a:pPr lvl="1"/>
            <a:r>
              <a:rPr lang="en-US" altLang="zh-CN" dirty="0"/>
              <a:t>Bandgap</a:t>
            </a:r>
            <a:r>
              <a:rPr lang="zh-CN" altLang="en-US" dirty="0"/>
              <a:t>输出阻抗</a:t>
            </a:r>
            <a:r>
              <a:rPr lang="en-US" altLang="zh-CN" dirty="0"/>
              <a:t>~</a:t>
            </a:r>
            <a:r>
              <a:rPr lang="en-US" altLang="zh-CN" dirty="0" smtClean="0"/>
              <a:t>1MΩ</a:t>
            </a:r>
          </a:p>
          <a:p>
            <a:pPr lvl="1"/>
            <a:r>
              <a:rPr lang="en-US" altLang="zh-CN" dirty="0" smtClean="0"/>
              <a:t>DAC</a:t>
            </a:r>
            <a:r>
              <a:rPr lang="zh-CN" altLang="en-US" dirty="0" smtClean="0"/>
              <a:t>的输入阻抗</a:t>
            </a:r>
            <a:r>
              <a:rPr lang="en-US" altLang="zh-CN" dirty="0" smtClean="0"/>
              <a:t>~100KΩ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248" y="2177320"/>
            <a:ext cx="4416752" cy="289344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302" y="4850404"/>
            <a:ext cx="5801542" cy="2007596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7480662" y="2673532"/>
            <a:ext cx="609600" cy="4789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14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decoder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512 Row decoder</a:t>
            </a:r>
          </a:p>
          <a:p>
            <a:pPr lvl="1"/>
            <a:r>
              <a:rPr lang="en-US" altLang="zh-CN" dirty="0" smtClean="0"/>
              <a:t>3X 3_8_decoder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02" y="2478165"/>
            <a:ext cx="6749143" cy="437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Cache bank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821577"/>
            <a:ext cx="6309968" cy="39301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350" y="0"/>
            <a:ext cx="405765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联合仿真</a:t>
            </a:r>
            <a:r>
              <a:rPr lang="zh-CN" altLang="en-US" dirty="0" smtClean="0">
                <a:sym typeface="Wingdings" panose="05000000000000000000" pitchFamily="2" charset="2"/>
              </a:rPr>
              <a:t>（单个像素）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" y="1330381"/>
            <a:ext cx="7592240" cy="552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6092" y="931817"/>
            <a:ext cx="167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Serial Interface</a:t>
            </a:r>
            <a:endParaRPr lang="zh-CN" altLang="en-US" dirty="0"/>
          </a:p>
        </p:txBody>
      </p:sp>
      <p:sp>
        <p:nvSpPr>
          <p:cNvPr id="5" name="右箭头 4"/>
          <p:cNvSpPr/>
          <p:nvPr/>
        </p:nvSpPr>
        <p:spPr>
          <a:xfrm>
            <a:off x="1968138" y="1031965"/>
            <a:ext cx="470262" cy="169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508068" y="936171"/>
            <a:ext cx="129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DAC</a:t>
            </a:r>
            <a:endParaRPr lang="zh-CN" altLang="en-US" dirty="0"/>
          </a:p>
        </p:txBody>
      </p:sp>
      <p:sp>
        <p:nvSpPr>
          <p:cNvPr id="7" name="下箭头 6"/>
          <p:cNvSpPr/>
          <p:nvPr/>
        </p:nvSpPr>
        <p:spPr>
          <a:xfrm>
            <a:off x="2708366" y="753291"/>
            <a:ext cx="182880" cy="278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323011" y="376423"/>
            <a:ext cx="1029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Bandgap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466012" y="1567543"/>
            <a:ext cx="24296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/>
              <a:t>Pixel Array</a:t>
            </a:r>
            <a:endParaRPr lang="zh-CN" altLang="en-US" sz="6000" dirty="0"/>
          </a:p>
        </p:txBody>
      </p:sp>
      <p:sp>
        <p:nvSpPr>
          <p:cNvPr id="10" name="圆角右箭头 9"/>
          <p:cNvSpPr/>
          <p:nvPr/>
        </p:nvSpPr>
        <p:spPr>
          <a:xfrm rot="5400000">
            <a:off x="3528540" y="821695"/>
            <a:ext cx="572714" cy="1061356"/>
          </a:xfrm>
          <a:prstGeom prst="bentArrow">
            <a:avLst>
              <a:gd name="adj1" fmla="val 25000"/>
              <a:gd name="adj2" fmla="val 1469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20634" y="2140257"/>
            <a:ext cx="1994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Row</a:t>
            </a:r>
          </a:p>
          <a:p>
            <a:r>
              <a:rPr lang="en-US" altLang="zh-CN" dirty="0" smtClean="0"/>
              <a:t>Decoder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2817765" y="2331637"/>
            <a:ext cx="628107" cy="240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4232363" y="3584912"/>
            <a:ext cx="226423" cy="551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737064" y="4136571"/>
            <a:ext cx="223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Cache Bank</a:t>
            </a:r>
            <a:endParaRPr lang="zh-CN" altLang="en-US" dirty="0"/>
          </a:p>
        </p:txBody>
      </p:sp>
      <p:sp>
        <p:nvSpPr>
          <p:cNvPr id="15" name="下箭头 14"/>
          <p:cNvSpPr/>
          <p:nvPr/>
        </p:nvSpPr>
        <p:spPr>
          <a:xfrm>
            <a:off x="4249781" y="4505903"/>
            <a:ext cx="191585" cy="510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814897" y="5062303"/>
            <a:ext cx="137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Peripheral Readout</a:t>
            </a:r>
            <a:endParaRPr lang="zh-CN" altLang="en-US" dirty="0"/>
          </a:p>
        </p:txBody>
      </p:sp>
      <p:sp>
        <p:nvSpPr>
          <p:cNvPr id="17" name="下箭头 16"/>
          <p:cNvSpPr/>
          <p:nvPr/>
        </p:nvSpPr>
        <p:spPr>
          <a:xfrm>
            <a:off x="4249781" y="5638966"/>
            <a:ext cx="191585" cy="491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814897" y="6122127"/>
            <a:ext cx="186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Serializer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7189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3507"/>
            <a:ext cx="9144000" cy="5916168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3265714" y="3866606"/>
            <a:ext cx="4310743" cy="6008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87382" y="243840"/>
            <a:ext cx="879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0.5nA</a:t>
            </a:r>
            <a:r>
              <a:rPr lang="en-US" altLang="zh-CN" dirty="0" smtClean="0">
                <a:sym typeface="Wingdings" panose="05000000000000000000" pitchFamily="2" charset="2"/>
              </a:rPr>
              <a:t>80us, 80us/pixel*512*48*4=8s(</a:t>
            </a:r>
            <a:r>
              <a:rPr lang="zh-CN" altLang="en-US" dirty="0" smtClean="0">
                <a:sym typeface="Wingdings" panose="05000000000000000000" pitchFamily="2" charset="2"/>
              </a:rPr>
              <a:t>未考虑寄生电容</a:t>
            </a:r>
            <a:r>
              <a:rPr lang="en-US" altLang="zh-CN" dirty="0" smtClean="0">
                <a:sym typeface="Wingdings" panose="05000000000000000000" pitchFamily="2" charset="2"/>
              </a:rPr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54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联合</a:t>
            </a:r>
            <a:r>
              <a:rPr lang="zh-CN" altLang="en-US" smtClean="0"/>
              <a:t>仿真</a:t>
            </a:r>
            <a:r>
              <a:rPr lang="zh-CN" altLang="en-US" smtClean="0">
                <a:sym typeface="Wingdings" panose="05000000000000000000" pitchFamily="2" charset="2"/>
              </a:rPr>
              <a:t>（一列</a:t>
            </a:r>
            <a:r>
              <a:rPr lang="zh-CN" altLang="en-US" smtClean="0">
                <a:sym typeface="Wingdings" panose="05000000000000000000" pitchFamily="2" charset="2"/>
              </a:rPr>
              <a:t>四</a:t>
            </a:r>
            <a:r>
              <a:rPr lang="zh-CN" altLang="en-US" dirty="0" smtClean="0">
                <a:sym typeface="Wingdings" panose="05000000000000000000" pitchFamily="2" charset="2"/>
              </a:rPr>
              <a:t>个</a:t>
            </a:r>
            <a:r>
              <a:rPr lang="zh-CN" altLang="en-US" dirty="0" smtClean="0">
                <a:sym typeface="Wingdings" panose="05000000000000000000" pitchFamily="2" charset="2"/>
              </a:rPr>
              <a:t>像素）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209504"/>
            <a:ext cx="7881257" cy="564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949"/>
            <a:ext cx="9160156" cy="569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6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各</a:t>
            </a:r>
            <a:r>
              <a:rPr lang="zh-CN" altLang="en-US" dirty="0" smtClean="0"/>
              <a:t>模块功能单独验证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像素单元</a:t>
            </a:r>
            <a:endParaRPr lang="en-US" altLang="zh-CN" dirty="0" smtClean="0"/>
          </a:p>
          <a:p>
            <a:r>
              <a:rPr lang="en-US" altLang="zh-CN" dirty="0" smtClean="0"/>
              <a:t>Serial interface</a:t>
            </a:r>
          </a:p>
          <a:p>
            <a:r>
              <a:rPr lang="en-US" altLang="zh-CN" dirty="0" smtClean="0"/>
              <a:t>DAC</a:t>
            </a:r>
          </a:p>
          <a:p>
            <a:r>
              <a:rPr lang="en-US" altLang="zh-CN" dirty="0" smtClean="0"/>
              <a:t>Bandgap</a:t>
            </a:r>
          </a:p>
          <a:p>
            <a:r>
              <a:rPr lang="en-US" altLang="zh-CN" dirty="0"/>
              <a:t>decoder</a:t>
            </a:r>
            <a:endParaRPr lang="en-US" altLang="zh-CN" dirty="0" smtClean="0"/>
          </a:p>
          <a:p>
            <a:r>
              <a:rPr lang="en-US" altLang="zh-CN" dirty="0" smtClean="0"/>
              <a:t>Cache bank</a:t>
            </a:r>
          </a:p>
        </p:txBody>
      </p:sp>
    </p:spTree>
    <p:extLst>
      <p:ext uri="{BB962C8B-B14F-4D97-AF65-F5344CB8AC3E}">
        <p14:creationId xmlns:p14="http://schemas.microsoft.com/office/powerpoint/2010/main" val="24876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Dio_FE_S0+MASK_EN+PULSE+RS_latch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94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Dio_FE_S0+MASK_EN+PULSE+RS_latch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" y="862148"/>
            <a:ext cx="9142154" cy="56655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0" y="1419603"/>
            <a:ext cx="957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rgbClr val="FF0000"/>
                </a:solidFill>
              </a:rPr>
              <a:t>pulse_en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78331" y="148046"/>
            <a:ext cx="290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MASK_EN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-1" y="2187711"/>
            <a:ext cx="957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rgbClr val="FF0000"/>
                </a:solidFill>
              </a:rPr>
              <a:t>Mask_en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65417" y="182880"/>
            <a:ext cx="30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pulse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1" y="792480"/>
            <a:ext cx="9123879" cy="588430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83177" y="1515291"/>
            <a:ext cx="98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OUT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9912"/>
            <a:ext cx="9144000" cy="589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Dio_FE_S0+MASK_EN_s+PULSE+DFF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49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31" y="642348"/>
            <a:ext cx="8194766" cy="6215652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5791201" y="3692434"/>
            <a:ext cx="304800" cy="5747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>
            <a:stCxn id="5" idx="0"/>
          </p:cNvCxnSpPr>
          <p:nvPr/>
        </p:nvCxnSpPr>
        <p:spPr>
          <a:xfrm flipV="1">
            <a:off x="5943601" y="2769326"/>
            <a:ext cx="796833" cy="9231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6653348" y="2504497"/>
            <a:ext cx="135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DVSS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128</Words>
  <Application>Microsoft Office PowerPoint</Application>
  <PresentationFormat>全屏显示(4:3)</PresentationFormat>
  <Paragraphs>59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宋体</vt:lpstr>
      <vt:lpstr>Arial</vt:lpstr>
      <vt:lpstr>Calibri</vt:lpstr>
      <vt:lpstr>Calibri Light</vt:lpstr>
      <vt:lpstr>Cambria Math</vt:lpstr>
      <vt:lpstr>Wingdings</vt:lpstr>
      <vt:lpstr>Office 主题</vt:lpstr>
      <vt:lpstr>Simulation  and Verification</vt:lpstr>
      <vt:lpstr>PowerPoint 演示文稿</vt:lpstr>
      <vt:lpstr>各模块功能单独验证</vt:lpstr>
      <vt:lpstr>S0</vt:lpstr>
      <vt:lpstr>S0</vt:lpstr>
      <vt:lpstr>PowerPoint 演示文稿</vt:lpstr>
      <vt:lpstr>PowerPoint 演示文稿</vt:lpstr>
      <vt:lpstr>S1</vt:lpstr>
      <vt:lpstr>PowerPoint 演示文稿</vt:lpstr>
      <vt:lpstr>PowerPoint 演示文稿</vt:lpstr>
      <vt:lpstr>S2+S3</vt:lpstr>
      <vt:lpstr>Serial Interface</vt:lpstr>
      <vt:lpstr>PowerPoint 演示文稿</vt:lpstr>
      <vt:lpstr>Voltage DAC</vt:lpstr>
      <vt:lpstr>BGP_npn</vt:lpstr>
      <vt:lpstr>BGP_npn</vt:lpstr>
      <vt:lpstr>decoder</vt:lpstr>
      <vt:lpstr>Cache bank</vt:lpstr>
      <vt:lpstr>联合仿真（单个像素）</vt:lpstr>
      <vt:lpstr>PowerPoint 演示文稿</vt:lpstr>
      <vt:lpstr>联合仿真（一列四个像素）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wzg</dc:creator>
  <cp:lastModifiedBy>wzg</cp:lastModifiedBy>
  <cp:revision>99</cp:revision>
  <dcterms:created xsi:type="dcterms:W3CDTF">2019-06-05T07:16:25Z</dcterms:created>
  <dcterms:modified xsi:type="dcterms:W3CDTF">2019-06-13T12:31:42Z</dcterms:modified>
</cp:coreProperties>
</file>