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2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101" d="100"/>
          <a:sy n="101" d="100"/>
        </p:scale>
        <p:origin x="3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2019/9/26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 b="1">
                <a:solidFill>
                  <a:srgbClr val="0000FF"/>
                </a:solidFill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/>
              <a:t>单击此处编辑母版标题样式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b="0">
                <a:solidFill>
                  <a:schemeClr val="tx1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b="0" baseline="0">
                <a:solidFill>
                  <a:srgbClr val="0000FF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/>
              <a:t>单击此处编辑母版标题样式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/>
              <a:t>单击此处编辑母版标题样式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dirty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3768" y="6640062"/>
            <a:ext cx="4256112" cy="2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endParaRPr lang="zh-CN" altLang="en-US" dirty="0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512" y="6640062"/>
            <a:ext cx="8640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0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18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40055"/>
          </a:xfrm>
        </p:spPr>
        <p:txBody>
          <a:bodyPr/>
          <a:lstStyle/>
          <a:p>
            <a:r>
              <a:rPr lang="zh-CN" altLang="en-US" dirty="0"/>
              <a:t>近两月完成了大量工作</a:t>
            </a:r>
            <a:endParaRPr lang="en-US" altLang="zh-CN" dirty="0"/>
          </a:p>
          <a:p>
            <a:pPr lvl="1"/>
            <a:r>
              <a:rPr lang="en-US" altLang="zh-CN" dirty="0"/>
              <a:t>Serializer, PLL</a:t>
            </a:r>
            <a:r>
              <a:rPr lang="zh-CN" altLang="en-US" dirty="0"/>
              <a:t>模块更新（</a:t>
            </a:r>
            <a:r>
              <a:rPr lang="en-US" altLang="zh-CN" dirty="0"/>
              <a:t>layout</a:t>
            </a:r>
            <a:r>
              <a:rPr lang="zh-CN" altLang="en-US" dirty="0"/>
              <a:t>有变化），郭迪，周扬</a:t>
            </a:r>
            <a:endParaRPr lang="en-US" altLang="zh-CN" dirty="0"/>
          </a:p>
          <a:p>
            <a:pPr lvl="1"/>
            <a:r>
              <a:rPr lang="zh-CN" altLang="en-US" dirty="0"/>
              <a:t>像素区域金属填充，天线效应，张颖</a:t>
            </a:r>
            <a:endParaRPr lang="en-US" altLang="zh-CN" dirty="0"/>
          </a:p>
          <a:p>
            <a:pPr lvl="1"/>
            <a:r>
              <a:rPr lang="zh-CN" altLang="en-US" dirty="0"/>
              <a:t>外围区域的金属填充，天线效应，周扬</a:t>
            </a:r>
            <a:endParaRPr lang="en-US" altLang="zh-CN" dirty="0"/>
          </a:p>
          <a:p>
            <a:pPr lvl="1"/>
            <a:r>
              <a:rPr lang="zh-CN" altLang="en-US" dirty="0"/>
              <a:t>电容填充及优化，张颖</a:t>
            </a:r>
            <a:endParaRPr lang="en-US" altLang="zh-CN" dirty="0"/>
          </a:p>
          <a:p>
            <a:pPr lvl="1"/>
            <a:r>
              <a:rPr lang="zh-CN" altLang="en-US" dirty="0"/>
              <a:t>全芯片的</a:t>
            </a:r>
            <a:r>
              <a:rPr lang="en-US" altLang="zh-CN" dirty="0"/>
              <a:t>LVS</a:t>
            </a:r>
            <a:r>
              <a:rPr lang="zh-CN" altLang="en-US" dirty="0"/>
              <a:t>，周扬，志岗</a:t>
            </a:r>
            <a:endParaRPr lang="en-US" altLang="zh-CN" dirty="0"/>
          </a:p>
          <a:p>
            <a:pPr lvl="1"/>
            <a:r>
              <a:rPr lang="zh-CN" altLang="en-US" dirty="0"/>
              <a:t>华师</a:t>
            </a:r>
            <a:r>
              <a:rPr lang="en-US" altLang="zh-CN" dirty="0"/>
              <a:t>CHIP2</a:t>
            </a:r>
            <a:r>
              <a:rPr lang="zh-CN" altLang="en-US" dirty="0"/>
              <a:t>的摆放朝向和</a:t>
            </a:r>
            <a:r>
              <a:rPr lang="en-US" altLang="zh-CN" dirty="0"/>
              <a:t>WPD</a:t>
            </a:r>
            <a:r>
              <a:rPr lang="zh-CN" altLang="en-US" dirty="0"/>
              <a:t>修改，高超嵩，周扬</a:t>
            </a:r>
            <a:endParaRPr lang="en-US" altLang="zh-CN" dirty="0"/>
          </a:p>
          <a:p>
            <a:pPr lvl="1"/>
            <a:r>
              <a:rPr lang="zh-CN" altLang="en-US" dirty="0"/>
              <a:t>与</a:t>
            </a:r>
            <a:r>
              <a:rPr lang="en-US" altLang="zh-CN" dirty="0"/>
              <a:t>IPHC</a:t>
            </a:r>
            <a:r>
              <a:rPr lang="zh-CN" altLang="en-US" dirty="0"/>
              <a:t>的第二次沟通，提交</a:t>
            </a:r>
            <a:r>
              <a:rPr lang="en-US" altLang="zh-CN" dirty="0"/>
              <a:t>CERN</a:t>
            </a:r>
            <a:r>
              <a:rPr lang="zh-CN" altLang="en-US" dirty="0"/>
              <a:t>检查，周扬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（第一次五月底，</a:t>
            </a:r>
            <a:r>
              <a:rPr lang="en-US" altLang="zh-CN" dirty="0"/>
              <a:t>DRC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en-US" altLang="zh-CN" dirty="0"/>
              <a:t>MIM</a:t>
            </a:r>
            <a:r>
              <a:rPr lang="zh-CN" altLang="en-US" dirty="0"/>
              <a:t>电容需替换（张颖，郭迪，张亮）</a:t>
            </a:r>
            <a:endParaRPr lang="en-US" altLang="zh-CN" dirty="0"/>
          </a:p>
          <a:p>
            <a:pPr lvl="2"/>
            <a:r>
              <a:rPr lang="en-US" altLang="zh-CN" dirty="0"/>
              <a:t>1.8V only</a:t>
            </a:r>
            <a:r>
              <a:rPr lang="zh-CN" altLang="en-US" dirty="0"/>
              <a:t>（张颖）</a:t>
            </a:r>
            <a:endParaRPr lang="en-US" altLang="zh-CN" dirty="0"/>
          </a:p>
          <a:p>
            <a:r>
              <a:rPr lang="zh-CN" altLang="en-US" dirty="0"/>
              <a:t>流片时间：</a:t>
            </a:r>
            <a:r>
              <a:rPr lang="en-US" altLang="zh-CN" dirty="0"/>
              <a:t>10</a:t>
            </a:r>
            <a:r>
              <a:rPr lang="zh-CN" altLang="en-US" dirty="0"/>
              <a:t>月份中下旬</a:t>
            </a:r>
            <a:endParaRPr lang="en-US" altLang="zh-CN" dirty="0"/>
          </a:p>
          <a:p>
            <a:pPr lvl="1"/>
            <a:r>
              <a:rPr lang="zh-CN" altLang="en-US" dirty="0"/>
              <a:t>国庆节前各模块完成更新，下周二提交无</a:t>
            </a:r>
            <a:r>
              <a:rPr lang="en-US" altLang="zh-CN" dirty="0"/>
              <a:t>MIM</a:t>
            </a:r>
            <a:r>
              <a:rPr lang="zh-CN" altLang="en-US" dirty="0"/>
              <a:t>版本给</a:t>
            </a:r>
            <a:r>
              <a:rPr lang="en-US" altLang="zh-CN" dirty="0"/>
              <a:t>Foundry</a:t>
            </a:r>
            <a:r>
              <a:rPr lang="zh-CN" altLang="en-US" dirty="0"/>
              <a:t>检查</a:t>
            </a:r>
            <a:endParaRPr lang="en-US" altLang="zh-CN" dirty="0"/>
          </a:p>
          <a:p>
            <a:pPr lvl="1"/>
            <a:r>
              <a:rPr lang="zh-CN" altLang="en-US" dirty="0"/>
              <a:t>国庆节后完成整体修改，并再走一遍</a:t>
            </a:r>
            <a:r>
              <a:rPr lang="en-US" altLang="zh-CN" dirty="0"/>
              <a:t>DRC</a:t>
            </a:r>
            <a:r>
              <a:rPr lang="zh-CN" altLang="en-US" dirty="0"/>
              <a:t>和</a:t>
            </a:r>
            <a:r>
              <a:rPr lang="en-US" altLang="zh-CN" dirty="0"/>
              <a:t>LVS</a:t>
            </a:r>
            <a:r>
              <a:rPr lang="zh-CN" altLang="en-US" dirty="0"/>
              <a:t>流程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46965207"/>
      </p:ext>
    </p:extLst>
  </p:cSld>
  <p:clrMapOvr>
    <a:masterClrMapping/>
  </p:clrMapOvr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139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华文中宋</vt:lpstr>
      <vt:lpstr>宋体</vt:lpstr>
      <vt:lpstr>微软雅黑</vt:lpstr>
      <vt:lpstr>Arial</vt:lpstr>
      <vt:lpstr>Calibri</vt:lpstr>
      <vt:lpstr>Verdana</vt:lpstr>
      <vt:lpstr>Wingdings</vt:lpstr>
      <vt:lpstr>IHEP</vt:lpstr>
      <vt:lpstr>Introduction</vt:lpstr>
    </vt:vector>
  </TitlesOfParts>
  <Company>soft.netnest.com.cn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卢云鹏</dc:creator>
  <cp:lastModifiedBy>yplu</cp:lastModifiedBy>
  <cp:revision>252</cp:revision>
  <dcterms:created xsi:type="dcterms:W3CDTF">2011-06-10T07:16:01Z</dcterms:created>
  <dcterms:modified xsi:type="dcterms:W3CDTF">2019-09-26T02:52:14Z</dcterms:modified>
</cp:coreProperties>
</file>