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4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239A9-9A45-411C-8170-A416650E29C8}" type="datetimeFigureOut">
              <a:rPr lang="zh-CN" altLang="en-US" smtClean="0"/>
              <a:t>2019/3/28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77E4-BB3F-4922-A251-76FD3CBBF80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9822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239A9-9A45-411C-8170-A416650E29C8}" type="datetimeFigureOut">
              <a:rPr lang="zh-CN" altLang="en-US" smtClean="0"/>
              <a:t>2019/3/28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77E4-BB3F-4922-A251-76FD3CBBF80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7402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239A9-9A45-411C-8170-A416650E29C8}" type="datetimeFigureOut">
              <a:rPr lang="zh-CN" altLang="en-US" smtClean="0"/>
              <a:t>2019/3/28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77E4-BB3F-4922-A251-76FD3CBBF80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575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239A9-9A45-411C-8170-A416650E29C8}" type="datetimeFigureOut">
              <a:rPr lang="zh-CN" altLang="en-US" smtClean="0"/>
              <a:t>2019/3/28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77E4-BB3F-4922-A251-76FD3CBBF80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9862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239A9-9A45-411C-8170-A416650E29C8}" type="datetimeFigureOut">
              <a:rPr lang="zh-CN" altLang="en-US" smtClean="0"/>
              <a:t>2019/3/28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77E4-BB3F-4922-A251-76FD3CBBF80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1276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239A9-9A45-411C-8170-A416650E29C8}" type="datetimeFigureOut">
              <a:rPr lang="zh-CN" altLang="en-US" smtClean="0"/>
              <a:t>2019/3/28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77E4-BB3F-4922-A251-76FD3CBBF80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7335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239A9-9A45-411C-8170-A416650E29C8}" type="datetimeFigureOut">
              <a:rPr lang="zh-CN" altLang="en-US" smtClean="0"/>
              <a:t>2019/3/28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77E4-BB3F-4922-A251-76FD3CBBF80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3719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239A9-9A45-411C-8170-A416650E29C8}" type="datetimeFigureOut">
              <a:rPr lang="zh-CN" altLang="en-US" smtClean="0"/>
              <a:t>2019/3/28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77E4-BB3F-4922-A251-76FD3CBBF80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358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239A9-9A45-411C-8170-A416650E29C8}" type="datetimeFigureOut">
              <a:rPr lang="zh-CN" altLang="en-US" smtClean="0"/>
              <a:t>2019/3/28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77E4-BB3F-4922-A251-76FD3CBBF80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4484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239A9-9A45-411C-8170-A416650E29C8}" type="datetimeFigureOut">
              <a:rPr lang="zh-CN" altLang="en-US" smtClean="0"/>
              <a:t>2019/3/28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77E4-BB3F-4922-A251-76FD3CBBF80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1918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239A9-9A45-411C-8170-A416650E29C8}" type="datetimeFigureOut">
              <a:rPr lang="zh-CN" altLang="en-US" smtClean="0"/>
              <a:t>2019/3/28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77E4-BB3F-4922-A251-76FD3CBBF80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8255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239A9-9A45-411C-8170-A416650E29C8}" type="datetimeFigureOut">
              <a:rPr lang="zh-CN" altLang="en-US" smtClean="0"/>
              <a:t>2019/3/28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E77E4-BB3F-4922-A251-76FD3CBBF80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425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375954" y="191589"/>
            <a:ext cx="62266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 dirty="0" smtClean="0"/>
              <a:t>S0 status</a:t>
            </a:r>
            <a:endParaRPr lang="zh-CN" altLang="en-US" sz="5400" dirty="0"/>
          </a:p>
        </p:txBody>
      </p:sp>
      <p:sp>
        <p:nvSpPr>
          <p:cNvPr id="5" name="文本框 4"/>
          <p:cNvSpPr txBox="1"/>
          <p:nvPr/>
        </p:nvSpPr>
        <p:spPr>
          <a:xfrm>
            <a:off x="696686" y="1201783"/>
            <a:ext cx="80205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DRC, LVS</a:t>
            </a:r>
            <a:r>
              <a:rPr lang="zh-CN" altLang="en-US" dirty="0" smtClean="0"/>
              <a:t>通过</a:t>
            </a:r>
            <a:endParaRPr lang="en-US" altLang="zh-CN" dirty="0" smtClean="0"/>
          </a:p>
          <a:p>
            <a:r>
              <a:rPr lang="zh-CN" altLang="en-US" dirty="0" smtClean="0"/>
              <a:t>左右两列的多余的线修改完成</a:t>
            </a:r>
            <a:endParaRPr lang="en-US" altLang="zh-CN" dirty="0" smtClean="0"/>
          </a:p>
          <a:p>
            <a:r>
              <a:rPr lang="zh-CN" altLang="en-US" dirty="0" smtClean="0"/>
              <a:t>仅需要确定</a:t>
            </a:r>
            <a:r>
              <a:rPr lang="en-US" altLang="zh-CN" dirty="0" err="1" smtClean="0"/>
              <a:t>Aout</a:t>
            </a:r>
            <a:r>
              <a:rPr lang="zh-CN" altLang="en-US" dirty="0" smtClean="0"/>
              <a:t>的输出便可完成</a:t>
            </a:r>
            <a:r>
              <a:rPr lang="en-US" altLang="zh-CN" dirty="0" smtClean="0"/>
              <a:t>S0</a:t>
            </a:r>
            <a:r>
              <a:rPr lang="zh-CN" altLang="en-US" dirty="0" smtClean="0"/>
              <a:t>阵列</a:t>
            </a:r>
            <a:endParaRPr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9831" y="1288868"/>
            <a:ext cx="3702912" cy="3851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31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375954" y="191589"/>
            <a:ext cx="62266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 dirty="0" smtClean="0"/>
              <a:t>S2 status</a:t>
            </a:r>
            <a:endParaRPr lang="zh-CN" altLang="en-US" sz="5400" dirty="0"/>
          </a:p>
        </p:txBody>
      </p:sp>
      <p:sp>
        <p:nvSpPr>
          <p:cNvPr id="5" name="文本框 4"/>
          <p:cNvSpPr txBox="1"/>
          <p:nvPr/>
        </p:nvSpPr>
        <p:spPr>
          <a:xfrm>
            <a:off x="696686" y="1201783"/>
            <a:ext cx="80205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完成</a:t>
            </a:r>
            <a:r>
              <a:rPr lang="en-US" altLang="zh-CN" dirty="0" smtClean="0"/>
              <a:t>PIX_logic_S2</a:t>
            </a:r>
            <a:r>
              <a:rPr lang="zh-CN" altLang="en-US" dirty="0" smtClean="0"/>
              <a:t>版图，通过</a:t>
            </a:r>
            <a:r>
              <a:rPr lang="en-US" altLang="zh-CN" dirty="0" smtClean="0"/>
              <a:t>DRC</a:t>
            </a:r>
            <a:r>
              <a:rPr lang="zh-CN" altLang="en-US" dirty="0" smtClean="0"/>
              <a:t>，</a:t>
            </a:r>
            <a:r>
              <a:rPr lang="en-US" altLang="zh-CN" dirty="0" smtClean="0"/>
              <a:t>LVS</a:t>
            </a:r>
          </a:p>
          <a:p>
            <a:r>
              <a:rPr lang="zh-CN" altLang="en-US" dirty="0" smtClean="0"/>
              <a:t>宽</a:t>
            </a:r>
            <a:r>
              <a:rPr lang="en-US" altLang="zh-CN" dirty="0" smtClean="0"/>
              <a:t>6.41um</a:t>
            </a:r>
            <a:r>
              <a:rPr lang="zh-CN" altLang="en-US" dirty="0" smtClean="0"/>
              <a:t>（原来为</a:t>
            </a:r>
            <a:r>
              <a:rPr lang="en-US" altLang="zh-CN" dirty="0" smtClean="0"/>
              <a:t>9.3um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zh-CN" altLang="en-US" dirty="0" smtClean="0"/>
              <a:t>前端电路需要修改</a:t>
            </a:r>
            <a:r>
              <a:rPr lang="en-US" altLang="zh-CN" dirty="0" smtClean="0"/>
              <a:t>diode</a:t>
            </a:r>
            <a:r>
              <a:rPr lang="zh-CN" altLang="en-US" dirty="0" smtClean="0"/>
              <a:t>的位置</a:t>
            </a:r>
            <a:endParaRPr lang="zh-CN" altLang="en-US" dirty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1950" y="74022"/>
            <a:ext cx="2901266" cy="676656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784" y="2714574"/>
            <a:ext cx="5964271" cy="4126008"/>
          </a:xfrm>
          <a:prstGeom prst="rect">
            <a:avLst/>
          </a:prstGeom>
        </p:spPr>
      </p:pic>
      <p:sp>
        <p:nvSpPr>
          <p:cNvPr id="7" name="椭圆 6"/>
          <p:cNvSpPr/>
          <p:nvPr/>
        </p:nvSpPr>
        <p:spPr>
          <a:xfrm>
            <a:off x="1654629" y="4288971"/>
            <a:ext cx="600891" cy="2569029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0031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50</Words>
  <Application>Microsoft Office PowerPoint</Application>
  <PresentationFormat>全屏显示(4:3)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7" baseType="lpstr">
      <vt:lpstr>宋体</vt:lpstr>
      <vt:lpstr>Arial</vt:lpstr>
      <vt:lpstr>Calibri</vt:lpstr>
      <vt:lpstr>Calibri Light</vt:lpstr>
      <vt:lpstr>Office 主题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wzg</dc:creator>
  <cp:lastModifiedBy>wzg</cp:lastModifiedBy>
  <cp:revision>18</cp:revision>
  <dcterms:created xsi:type="dcterms:W3CDTF">2019-03-28T11:16:51Z</dcterms:created>
  <dcterms:modified xsi:type="dcterms:W3CDTF">2019-03-28T11:37:01Z</dcterms:modified>
</cp:coreProperties>
</file>