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6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99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75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436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30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41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756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71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98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36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38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98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3D16-FD6A-43FB-8173-B2695796D7C6}" type="datetimeFigureOut">
              <a:rPr lang="zh-CN" altLang="en-US" smtClean="0"/>
              <a:t>2019/3/14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0665A-48C2-43DF-A590-011891CEE6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79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65120" y="235131"/>
            <a:ext cx="4075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/>
              <a:t>1</a:t>
            </a:r>
            <a:r>
              <a:rPr lang="zh-CN" altLang="en-US" sz="4000" dirty="0" smtClean="0"/>
              <a:t>*</a:t>
            </a:r>
            <a:r>
              <a:rPr lang="en-US" altLang="zh-CN" sz="4000" dirty="0" smtClean="0"/>
              <a:t>2 S0 layout</a:t>
            </a:r>
            <a:endParaRPr lang="zh-CN" altLang="en-US" sz="4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57" y="1244237"/>
            <a:ext cx="8677275" cy="22098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09303" y="4005943"/>
            <a:ext cx="16110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AVDD (1.5um)</a:t>
            </a:r>
          </a:p>
          <a:p>
            <a:r>
              <a:rPr lang="en-US" altLang="zh-CN" dirty="0" smtClean="0"/>
              <a:t>ROWSELP</a:t>
            </a:r>
          </a:p>
          <a:p>
            <a:r>
              <a:rPr lang="en-US" altLang="zh-CN" dirty="0" smtClean="0"/>
              <a:t>ROWSELM</a:t>
            </a:r>
          </a:p>
          <a:p>
            <a:r>
              <a:rPr lang="en-US" altLang="zh-CN" dirty="0" smtClean="0"/>
              <a:t>AVSS</a:t>
            </a:r>
          </a:p>
          <a:p>
            <a:r>
              <a:rPr lang="en-US" altLang="zh-CN" dirty="0" smtClean="0"/>
              <a:t>DVSS</a:t>
            </a:r>
          </a:p>
          <a:p>
            <a:r>
              <a:rPr lang="en-US" altLang="zh-CN" dirty="0" smtClean="0"/>
              <a:t>RD_EN</a:t>
            </a:r>
          </a:p>
          <a:p>
            <a:r>
              <a:rPr lang="en-US" altLang="zh-CN" dirty="0" err="1" smtClean="0"/>
              <a:t>RD_EN_x</a:t>
            </a:r>
            <a:endParaRPr lang="en-US" altLang="zh-CN" dirty="0" smtClean="0"/>
          </a:p>
          <a:p>
            <a:r>
              <a:rPr lang="en-US" altLang="zh-CN" dirty="0" smtClean="0"/>
              <a:t>RST_PIX_B</a:t>
            </a:r>
          </a:p>
          <a:p>
            <a:r>
              <a:rPr lang="en-US" altLang="zh-CN" dirty="0"/>
              <a:t>DVDD</a:t>
            </a:r>
            <a:endParaRPr lang="en-US" altLang="zh-CN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3378926" y="4319451"/>
            <a:ext cx="4902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AVDD</a:t>
            </a:r>
            <a:r>
              <a:rPr lang="zh-CN" altLang="en-US" dirty="0" smtClean="0"/>
              <a:t>与</a:t>
            </a:r>
            <a:r>
              <a:rPr lang="en-US" altLang="zh-CN" dirty="0" smtClean="0"/>
              <a:t>AVSS</a:t>
            </a:r>
            <a:r>
              <a:rPr lang="zh-CN" altLang="en-US" dirty="0" smtClean="0"/>
              <a:t>会从</a:t>
            </a:r>
            <a:r>
              <a:rPr lang="en-US" altLang="zh-CN" dirty="0" smtClean="0"/>
              <a:t>diode</a:t>
            </a:r>
            <a:r>
              <a:rPr lang="zh-CN" altLang="en-US" dirty="0" smtClean="0"/>
              <a:t>区域上方经过，是否可以减少第五层金属电源地的宽度</a:t>
            </a:r>
            <a:r>
              <a:rPr lang="en-US" altLang="zh-CN" dirty="0"/>
              <a:t>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68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29" y="1038361"/>
            <a:ext cx="8734425" cy="22383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65120" y="235131"/>
            <a:ext cx="4075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/>
              <a:t>1</a:t>
            </a:r>
            <a:r>
              <a:rPr lang="zh-CN" altLang="en-US" sz="4000" dirty="0" smtClean="0"/>
              <a:t>*</a:t>
            </a:r>
            <a:r>
              <a:rPr lang="en-US" altLang="zh-CN" sz="4000" dirty="0" smtClean="0"/>
              <a:t>2 S0 layout</a:t>
            </a:r>
            <a:endParaRPr lang="zh-CN" altLang="en-US" sz="4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16" y="3499902"/>
            <a:ext cx="9053650" cy="231687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38103" y="6217920"/>
            <a:ext cx="481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不</a:t>
            </a:r>
            <a:r>
              <a:rPr lang="zh-CN" altLang="en-US" dirty="0" smtClean="0"/>
              <a:t>包括</a:t>
            </a:r>
            <a:r>
              <a:rPr lang="en-US" altLang="zh-CN" dirty="0" smtClean="0"/>
              <a:t>deep-</a:t>
            </a:r>
            <a:r>
              <a:rPr lang="en-US" altLang="zh-CN" dirty="0" err="1" smtClean="0"/>
              <a:t>pwell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789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133" y="235131"/>
            <a:ext cx="4786721" cy="319114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874" y="3486171"/>
            <a:ext cx="4673237" cy="337182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30926" y="1297577"/>
            <a:ext cx="1428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DRC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30926" y="4802753"/>
            <a:ext cx="1428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LVS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888480" y="1053737"/>
            <a:ext cx="1968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什么规则可以违反？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909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11086" y="383177"/>
            <a:ext cx="6122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/>
              <a:t>S0</a:t>
            </a:r>
            <a:r>
              <a:rPr lang="zh-CN" altLang="en-US" sz="4000" dirty="0" smtClean="0"/>
              <a:t>阵列（</a:t>
            </a:r>
            <a:r>
              <a:rPr lang="en-US" altLang="zh-CN" sz="4000" dirty="0" smtClean="0"/>
              <a:t>511</a:t>
            </a:r>
            <a:r>
              <a:rPr lang="zh-CN" altLang="en-US" sz="4000" dirty="0" smtClean="0"/>
              <a:t>*</a:t>
            </a:r>
            <a:r>
              <a:rPr lang="en-US" altLang="zh-CN" sz="4000" dirty="0" smtClean="0"/>
              <a:t>48</a:t>
            </a:r>
            <a:r>
              <a:rPr lang="zh-CN" altLang="en-US" sz="4000" dirty="0" smtClean="0"/>
              <a:t>）</a:t>
            </a:r>
            <a:endParaRPr lang="zh-CN" altLang="en-US" sz="4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69027"/>
            <a:ext cx="4519009" cy="363598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148" y="2499359"/>
            <a:ext cx="4413098" cy="408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6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11086" y="383177"/>
            <a:ext cx="6122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/>
              <a:t>S0</a:t>
            </a:r>
            <a:r>
              <a:rPr lang="zh-CN" altLang="en-US" sz="4000" dirty="0" smtClean="0"/>
              <a:t>阵列</a:t>
            </a:r>
            <a:r>
              <a:rPr lang="en-US" altLang="zh-CN" sz="4000" dirty="0" smtClean="0"/>
              <a:t>layout</a:t>
            </a:r>
            <a:endParaRPr lang="zh-CN" altLang="en-US" sz="40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420" y="1770333"/>
            <a:ext cx="5329455" cy="468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5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36" y="362358"/>
            <a:ext cx="867727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1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882" y="26046"/>
            <a:ext cx="4804683" cy="32435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975565" y="1001485"/>
            <a:ext cx="1968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什么规则可以违反？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222" y="3370521"/>
            <a:ext cx="4998720" cy="348747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75062" y="1278484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DRC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75062" y="4853353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LVS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432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97875" y="2377441"/>
            <a:ext cx="5773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下一步计划：完成</a:t>
            </a:r>
            <a:r>
              <a:rPr lang="en-US" altLang="zh-CN" dirty="0" smtClean="0"/>
              <a:t>S2</a:t>
            </a:r>
            <a:r>
              <a:rPr lang="zh-CN" altLang="en-US" dirty="0" smtClean="0"/>
              <a:t>的</a:t>
            </a:r>
            <a:r>
              <a:rPr lang="en-US" altLang="zh-CN" dirty="0" smtClean="0"/>
              <a:t>layout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5776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77</Words>
  <Application>Microsoft Office PowerPoint</Application>
  <PresentationFormat>全屏显示(4:3)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wzg</dc:creator>
  <cp:lastModifiedBy>wzg</cp:lastModifiedBy>
  <cp:revision>34</cp:revision>
  <dcterms:created xsi:type="dcterms:W3CDTF">2019-03-14T02:20:49Z</dcterms:created>
  <dcterms:modified xsi:type="dcterms:W3CDTF">2019-03-14T05:37:21Z</dcterms:modified>
</cp:coreProperties>
</file>