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66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1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72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6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2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88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43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38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40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93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8E6B-E077-43CD-8B1A-B9A7D72D316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EA7E-F32C-4865-ADDB-5891A41C6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29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23702"/>
            <a:ext cx="6858000" cy="1080272"/>
          </a:xfrm>
        </p:spPr>
        <p:txBody>
          <a:bodyPr/>
          <a:lstStyle/>
          <a:p>
            <a:r>
              <a:rPr lang="en-US" altLang="zh-CN" dirty="0" smtClean="0"/>
              <a:t>Pixel Array Summary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吴志</a:t>
            </a:r>
            <a:r>
              <a:rPr lang="zh-CN" altLang="en-US" dirty="0" smtClean="0"/>
              <a:t>岗</a:t>
            </a:r>
            <a:endParaRPr lang="en-US" altLang="zh-CN" dirty="0" smtClean="0"/>
          </a:p>
          <a:p>
            <a:r>
              <a:rPr lang="en-US" altLang="zh-CN" dirty="0" smtClean="0"/>
              <a:t>2019.5.10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49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DRC errors for different layers added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Initial + WPD + AREA10(cy) + DEV_AREA(</a:t>
            </a:r>
            <a:r>
              <a:rPr lang="en-US" altLang="zh-CN" dirty="0" err="1" smtClean="0"/>
              <a:t>gg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85938"/>
            <a:ext cx="2771775" cy="581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4174263"/>
            <a:ext cx="56864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DRC errors for different layers added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Initial + WPD + AREA10(cy) + DEV_AREA(</a:t>
            </a:r>
            <a:r>
              <a:rPr lang="en-US" altLang="zh-CN" dirty="0" err="1" smtClean="0"/>
              <a:t>gg</a:t>
            </a:r>
            <a:r>
              <a:rPr lang="en-US" altLang="zh-CN" dirty="0" smtClean="0"/>
              <a:t>) + DEV_AREA(</a:t>
            </a:r>
            <a:r>
              <a:rPr lang="en-US" altLang="zh-CN" dirty="0" err="1" smtClean="0"/>
              <a:t>hr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89" y="2575696"/>
            <a:ext cx="1924050" cy="1724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143" y="2480581"/>
            <a:ext cx="5657850" cy="9810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3329" y="3763169"/>
            <a:ext cx="5705475" cy="4762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5703" y="4608115"/>
            <a:ext cx="58007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-9525"/>
            <a:ext cx="419100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1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Pixel Array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状态：全部完成，打包为</a:t>
            </a:r>
            <a:r>
              <a:rPr lang="en-US" altLang="zh-CN" dirty="0" smtClean="0"/>
              <a:t>MOST1_2019_Matrix</a:t>
            </a:r>
          </a:p>
          <a:p>
            <a:r>
              <a:rPr lang="zh-CN" altLang="en-US" dirty="0" smtClean="0"/>
              <a:t>包括：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S0-S3</a:t>
            </a:r>
          </a:p>
          <a:p>
            <a:pPr lvl="1"/>
            <a:r>
              <a:rPr lang="en-US" altLang="zh-CN" dirty="0" smtClean="0"/>
              <a:t>Source follower</a:t>
            </a:r>
          </a:p>
          <a:p>
            <a:pPr lvl="1"/>
            <a:r>
              <a:rPr lang="en-US" altLang="zh-CN" dirty="0" smtClean="0"/>
              <a:t>WPD</a:t>
            </a:r>
          </a:p>
          <a:p>
            <a:pPr lvl="1"/>
            <a:r>
              <a:rPr lang="en-US" altLang="zh-CN" dirty="0" smtClean="0"/>
              <a:t>Guard Ring</a:t>
            </a:r>
          </a:p>
        </p:txBody>
      </p:sp>
    </p:spTree>
    <p:extLst>
      <p:ext uri="{BB962C8B-B14F-4D97-AF65-F5344CB8AC3E}">
        <p14:creationId xmlns:p14="http://schemas.microsoft.com/office/powerpoint/2010/main" val="15034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S0-S3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横向的控制信号线和电源线的连接</a:t>
            </a:r>
            <a:endParaRPr lang="en-US" altLang="zh-CN" dirty="0" smtClean="0"/>
          </a:p>
          <a:p>
            <a:r>
              <a:rPr lang="zh-CN" altLang="en-US" dirty="0" smtClean="0"/>
              <a:t>左右两列多余走线的清理</a:t>
            </a:r>
            <a:endParaRPr lang="en-US" altLang="zh-CN" dirty="0" smtClean="0"/>
          </a:p>
          <a:p>
            <a:r>
              <a:rPr lang="zh-CN" altLang="en-US" dirty="0"/>
              <a:t>第二</a:t>
            </a:r>
            <a:r>
              <a:rPr lang="zh-CN" altLang="en-US" dirty="0" smtClean="0"/>
              <a:t>行</a:t>
            </a:r>
            <a:r>
              <a:rPr lang="en-US" altLang="zh-CN" dirty="0" err="1" smtClean="0"/>
              <a:t>Aout</a:t>
            </a:r>
            <a:r>
              <a:rPr lang="zh-CN" altLang="en-US" dirty="0" smtClean="0"/>
              <a:t>引出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508" y="918801"/>
            <a:ext cx="4335932" cy="261102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508" y="3664766"/>
            <a:ext cx="4161761" cy="29215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955" y="2126478"/>
            <a:ext cx="4914900" cy="30765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480" y="1797865"/>
            <a:ext cx="37623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2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</a:t>
            </a:r>
            <a:r>
              <a:rPr lang="en-US" altLang="zh-CN" dirty="0"/>
              <a:t>f</a:t>
            </a:r>
            <a:r>
              <a:rPr lang="en-US" altLang="zh-CN" dirty="0" smtClean="0"/>
              <a:t>ollower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将</a:t>
            </a:r>
            <a:r>
              <a:rPr lang="en-US" altLang="zh-CN" dirty="0" smtClean="0"/>
              <a:t>SF</a:t>
            </a:r>
            <a:r>
              <a:rPr lang="zh-CN" altLang="en-US" dirty="0" smtClean="0"/>
              <a:t>放在</a:t>
            </a:r>
            <a:r>
              <a:rPr lang="en-US" altLang="zh-CN" dirty="0" smtClean="0"/>
              <a:t>Guard Ring</a:t>
            </a:r>
            <a:r>
              <a:rPr lang="zh-CN" altLang="en-US" dirty="0" smtClean="0"/>
              <a:t>内部，缩短距</a:t>
            </a:r>
            <a:r>
              <a:rPr lang="en-US" altLang="zh-CN" dirty="0" err="1" smtClean="0"/>
              <a:t>Aout</a:t>
            </a:r>
            <a:r>
              <a:rPr lang="zh-CN" altLang="en-US" dirty="0" smtClean="0"/>
              <a:t>的距离以降低电容</a:t>
            </a:r>
            <a:endParaRPr lang="en-US" altLang="zh-CN" dirty="0" smtClean="0"/>
          </a:p>
          <a:p>
            <a:r>
              <a:rPr lang="zh-CN" altLang="en-US" dirty="0" smtClean="0"/>
              <a:t>提供的</a:t>
            </a:r>
            <a:r>
              <a:rPr lang="en-US" altLang="zh-CN" dirty="0" smtClean="0"/>
              <a:t>SF</a:t>
            </a:r>
            <a:r>
              <a:rPr lang="zh-CN" altLang="en-US" dirty="0" smtClean="0"/>
              <a:t>在</a:t>
            </a:r>
            <a:r>
              <a:rPr lang="en-US" altLang="zh-CN" dirty="0" err="1" smtClean="0"/>
              <a:t>Aout</a:t>
            </a:r>
            <a:r>
              <a:rPr lang="zh-CN" altLang="en-US" dirty="0" smtClean="0"/>
              <a:t>较高时，驱动能力不足</a:t>
            </a:r>
            <a:endParaRPr lang="en-US" altLang="zh-CN" dirty="0" smtClean="0"/>
          </a:p>
          <a:p>
            <a:r>
              <a:rPr lang="zh-CN" altLang="en-US" dirty="0" smtClean="0"/>
              <a:t>包含</a:t>
            </a:r>
            <a:r>
              <a:rPr lang="en-US" altLang="zh-CN" dirty="0" smtClean="0"/>
              <a:t>NMOS</a:t>
            </a:r>
            <a:r>
              <a:rPr lang="zh-CN" altLang="en-US" dirty="0" smtClean="0"/>
              <a:t>，放在</a:t>
            </a:r>
            <a:r>
              <a:rPr lang="en-US" altLang="zh-CN" dirty="0" smtClean="0"/>
              <a:t>deep P-well</a:t>
            </a:r>
            <a:r>
              <a:rPr lang="zh-CN" altLang="en-US" dirty="0" smtClean="0"/>
              <a:t>里收到影响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71" y="3161211"/>
            <a:ext cx="3355447" cy="36110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918" y="3161211"/>
            <a:ext cx="4913530" cy="36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</a:t>
            </a:r>
            <a:r>
              <a:rPr lang="en-US" altLang="zh-CN" dirty="0"/>
              <a:t>f</a:t>
            </a:r>
            <a:r>
              <a:rPr lang="en-US" altLang="zh-CN" dirty="0" smtClean="0"/>
              <a:t>ollower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修改</a:t>
            </a:r>
            <a:r>
              <a:rPr lang="en-US" altLang="zh-CN" dirty="0" smtClean="0"/>
              <a:t>SF</a:t>
            </a:r>
            <a:r>
              <a:rPr lang="zh-CN" altLang="en-US" dirty="0" smtClean="0"/>
              <a:t>如下：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全部换为</a:t>
            </a:r>
            <a:r>
              <a:rPr lang="en-US" altLang="zh-CN" dirty="0" smtClean="0"/>
              <a:t>PMOS</a:t>
            </a:r>
            <a:r>
              <a:rPr lang="zh-CN" altLang="en-US" dirty="0" smtClean="0"/>
              <a:t>，尺寸不变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7" y="2882537"/>
            <a:ext cx="3537824" cy="37558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371" y="2882538"/>
            <a:ext cx="5070326" cy="375779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97" y="561429"/>
            <a:ext cx="42672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WPD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Deep P-Well</a:t>
            </a:r>
            <a:r>
              <a:rPr lang="zh-CN" altLang="en-US" dirty="0" smtClean="0"/>
              <a:t>铺满整个像素区域，除了</a:t>
            </a:r>
            <a:r>
              <a:rPr lang="en-US" altLang="zh-CN" dirty="0" smtClean="0"/>
              <a:t>diode</a:t>
            </a:r>
            <a:r>
              <a:rPr lang="zh-CN" altLang="en-US" dirty="0" smtClean="0"/>
              <a:t>部分</a:t>
            </a:r>
            <a:endParaRPr lang="en-US" altLang="zh-CN" dirty="0" smtClean="0"/>
          </a:p>
          <a:p>
            <a:r>
              <a:rPr lang="en-US" altLang="zh-CN" dirty="0" smtClean="0"/>
              <a:t>AREA10</a:t>
            </a:r>
            <a:r>
              <a:rPr lang="zh-CN" altLang="en-US" dirty="0" smtClean="0"/>
              <a:t>铺满整个像素区域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98" y="2731358"/>
            <a:ext cx="5994491" cy="41266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698" y="2731358"/>
            <a:ext cx="6177458" cy="412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Guard 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Triple Guard Ring Recommendation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41" y="2569029"/>
            <a:ext cx="6301716" cy="41602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902" y="1825625"/>
            <a:ext cx="4876800" cy="4867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1177" y="1790700"/>
            <a:ext cx="50482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DRC errors for different layers added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Initial + WPD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93" y="2428603"/>
            <a:ext cx="2705100" cy="990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4174263"/>
            <a:ext cx="56864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DRC errors for different layers added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Initial + WPD + AREA10(cy)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85938"/>
            <a:ext cx="2771775" cy="581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4174263"/>
            <a:ext cx="56864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177</Words>
  <Application>Microsoft Office PowerPoint</Application>
  <PresentationFormat>全屏显示(4:3)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主题</vt:lpstr>
      <vt:lpstr>Pixel Array Summary</vt:lpstr>
      <vt:lpstr>Pixel Array</vt:lpstr>
      <vt:lpstr>S0-S3</vt:lpstr>
      <vt:lpstr>Source follower</vt:lpstr>
      <vt:lpstr>Source follower</vt:lpstr>
      <vt:lpstr>WPD</vt:lpstr>
      <vt:lpstr>Guard Ring</vt:lpstr>
      <vt:lpstr>DRC errors for different layers added </vt:lpstr>
      <vt:lpstr>DRC errors for different layers added </vt:lpstr>
      <vt:lpstr>DRC errors for different layers added </vt:lpstr>
      <vt:lpstr>DRC errors for different layers added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Pixel Array Status</dc:title>
  <dc:creator>wzg</dc:creator>
  <cp:lastModifiedBy>wzg</cp:lastModifiedBy>
  <cp:revision>75</cp:revision>
  <dcterms:created xsi:type="dcterms:W3CDTF">2019-05-09T08:55:20Z</dcterms:created>
  <dcterms:modified xsi:type="dcterms:W3CDTF">2019-05-09T12:34:50Z</dcterms:modified>
</cp:coreProperties>
</file>