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5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64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76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77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8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45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82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32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130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55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7B44F-EEC3-4598-B10E-93F587299412}" type="datetimeFigureOut">
              <a:rPr lang="zh-CN" altLang="en-US" smtClean="0"/>
              <a:t>2019/9/26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697E-4CB1-40ED-B834-7FC275ADD1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6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591140"/>
            <a:ext cx="6858000" cy="2387600"/>
          </a:xfrm>
        </p:spPr>
        <p:txBody>
          <a:bodyPr/>
          <a:lstStyle/>
          <a:p>
            <a:r>
              <a:rPr lang="en-US" altLang="zh-CN" dirty="0" smtClean="0"/>
              <a:t>LVS</a:t>
            </a:r>
            <a:r>
              <a:rPr lang="zh-CN" altLang="en-US" dirty="0" smtClean="0"/>
              <a:t>验证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551272"/>
            <a:ext cx="6858000" cy="1655762"/>
          </a:xfrm>
        </p:spPr>
        <p:txBody>
          <a:bodyPr/>
          <a:lstStyle/>
          <a:p>
            <a:r>
              <a:rPr lang="zh-CN" altLang="en-US" dirty="0" smtClean="0"/>
              <a:t>吴志岗</a:t>
            </a:r>
            <a:endParaRPr lang="en-US" altLang="zh-CN" dirty="0" smtClean="0"/>
          </a:p>
          <a:p>
            <a:r>
              <a:rPr lang="en-US" altLang="zh-CN" dirty="0" smtClean="0"/>
              <a:t>2019.9.26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912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3737" y="1828801"/>
            <a:ext cx="76896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几个大的模块主要包括：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Matrix_and_Switch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Current_Voltage_DAC_with_MONI_Top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SerialInterface</a:t>
            </a:r>
            <a:endParaRPr lang="en-US" altLang="zh-CN" dirty="0" smtClean="0"/>
          </a:p>
          <a:p>
            <a:r>
              <a:rPr lang="en-US" altLang="zh-CN" dirty="0" smtClean="0"/>
              <a:t>LVS BOX ota1</a:t>
            </a:r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RSDS_zhan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PeripheraReadout_BOX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LVDS_Receiver_box</a:t>
            </a:r>
            <a:endParaRPr lang="en-US" altLang="zh-CN" dirty="0" smtClean="0"/>
          </a:p>
          <a:p>
            <a:r>
              <a:rPr lang="en-US" altLang="zh-CN" dirty="0" smtClean="0"/>
              <a:t>LVS BOX ser_box1</a:t>
            </a:r>
          </a:p>
          <a:p>
            <a:r>
              <a:rPr lang="en-US" altLang="zh-CN" dirty="0" smtClean="0"/>
              <a:t>LVS BOX PLL_V3_box3</a:t>
            </a:r>
          </a:p>
        </p:txBody>
      </p:sp>
    </p:spTree>
    <p:extLst>
      <p:ext uri="{BB962C8B-B14F-4D97-AF65-F5344CB8AC3E}">
        <p14:creationId xmlns:p14="http://schemas.microsoft.com/office/powerpoint/2010/main" val="407187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1520" y="400594"/>
            <a:ext cx="788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LVS</a:t>
            </a:r>
            <a:r>
              <a:rPr lang="zh-CN" altLang="en-US" dirty="0" smtClean="0"/>
              <a:t>验证步骤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801189" y="905691"/>
            <a:ext cx="7045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去掉有</a:t>
            </a:r>
            <a:r>
              <a:rPr lang="en-US" altLang="zh-CN" dirty="0" smtClean="0"/>
              <a:t>schematic</a:t>
            </a:r>
            <a:r>
              <a:rPr lang="zh-CN" altLang="en-US" dirty="0" smtClean="0"/>
              <a:t>的模块，运行</a:t>
            </a:r>
            <a:r>
              <a:rPr lang="en-US" altLang="zh-CN" dirty="0" smtClean="0"/>
              <a:t>LVS</a:t>
            </a:r>
            <a:r>
              <a:rPr lang="zh-CN" altLang="en-US" dirty="0" smtClean="0"/>
              <a:t>，产生</a:t>
            </a:r>
            <a:r>
              <a:rPr lang="en-US" altLang="zh-CN" dirty="0" smtClean="0"/>
              <a:t>cdl</a:t>
            </a:r>
            <a:r>
              <a:rPr lang="zh-CN" altLang="en-US" dirty="0" smtClean="0"/>
              <a:t>网表文件</a:t>
            </a:r>
            <a:endParaRPr lang="en-US" altLang="zh-CN" dirty="0" smtClean="0"/>
          </a:p>
          <a:p>
            <a:r>
              <a:rPr lang="en-US" altLang="zh-CN" dirty="0" smtClean="0"/>
              <a:t>LVS BOX </a:t>
            </a:r>
            <a:r>
              <a:rPr lang="en-US" altLang="zh-CN" dirty="0" err="1" smtClean="0"/>
              <a:t>PeripheraReadout_BOX</a:t>
            </a:r>
            <a:endParaRPr lang="en-US" altLang="zh-CN" dirty="0" smtClean="0"/>
          </a:p>
          <a:p>
            <a:r>
              <a:rPr lang="en-US" altLang="zh-CN" dirty="0" smtClean="0"/>
              <a:t>LVS BOX ser_box1</a:t>
            </a:r>
          </a:p>
          <a:p>
            <a:r>
              <a:rPr lang="en-US" altLang="zh-CN" dirty="0" smtClean="0"/>
              <a:t>LVS BOX PLL_V3_box3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修改</a:t>
            </a:r>
            <a:r>
              <a:rPr lang="en-US" altLang="zh-CN" dirty="0" err="1" smtClean="0"/>
              <a:t>PeripheraReadOut_lvs.cdl</a:t>
            </a:r>
            <a:r>
              <a:rPr lang="zh-CN" altLang="en-US" dirty="0" smtClean="0"/>
              <a:t>文件：</a:t>
            </a:r>
            <a:endParaRPr lang="en-US" altLang="zh-CN" dirty="0" smtClean="0"/>
          </a:p>
          <a:p>
            <a:pPr marL="342900" indent="-342900">
              <a:buFont typeface="+mj-ea"/>
              <a:buAutoNum type="circleNumDbPlain"/>
            </a:pPr>
            <a:r>
              <a:rPr lang="zh-CN" altLang="en-US" dirty="0" smtClean="0"/>
              <a:t>将</a:t>
            </a:r>
            <a:r>
              <a:rPr lang="en-US" altLang="zh-CN" dirty="0" smtClean="0"/>
              <a:t>.SUBCKT </a:t>
            </a:r>
            <a:r>
              <a:rPr lang="en-US" altLang="zh-CN" dirty="0" err="1" smtClean="0"/>
              <a:t>PeripheraReadOut</a:t>
            </a:r>
            <a:r>
              <a:rPr lang="zh-CN" altLang="en-US" dirty="0" smtClean="0"/>
              <a:t>之后的端口定义替换为第一步</a:t>
            </a:r>
            <a:r>
              <a:rPr lang="en-US" altLang="zh-CN" dirty="0" smtClean="0"/>
              <a:t>cdl</a:t>
            </a:r>
            <a:r>
              <a:rPr lang="zh-CN" altLang="en-US" dirty="0" smtClean="0"/>
              <a:t>文件中的</a:t>
            </a:r>
            <a:r>
              <a:rPr lang="en-US" altLang="zh-CN" dirty="0" err="1" smtClean="0"/>
              <a:t>PeripheraReadOut</a:t>
            </a:r>
            <a:r>
              <a:rPr lang="zh-CN" altLang="en-US" dirty="0" smtClean="0"/>
              <a:t>的端口定义</a:t>
            </a:r>
            <a:endParaRPr lang="en-US" altLang="zh-CN" dirty="0"/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DD1 SUB VDD DDWNPS18 M=1 =&gt; DD1 </a:t>
            </a:r>
            <a:r>
              <a:rPr lang="en-US" altLang="zh-CN" dirty="0" smtClean="0">
                <a:solidFill>
                  <a:srgbClr val="FF0000"/>
                </a:solidFill>
              </a:rPr>
              <a:t>PSUB</a:t>
            </a:r>
            <a:r>
              <a:rPr lang="en-US" altLang="zh-CN" dirty="0" smtClean="0"/>
              <a:t> VDD DDWNPS18 M=1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zh-CN" dirty="0" smtClean="0"/>
              <a:t>.</a:t>
            </a:r>
            <a:r>
              <a:rPr lang="en-US" altLang="zh-CN" strike="sngStrike" dirty="0" smtClean="0"/>
              <a:t>GLOBAL VDD .GLOBAL VSS</a:t>
            </a:r>
          </a:p>
          <a:p>
            <a:pPr marL="342900" indent="-342900">
              <a:buFont typeface="+mj-ea"/>
              <a:buAutoNum type="circleNumDbPlain"/>
            </a:pPr>
            <a:r>
              <a:rPr lang="zh-CN" altLang="en-US" dirty="0" smtClean="0"/>
              <a:t>将第一步中的</a:t>
            </a:r>
            <a:r>
              <a:rPr lang="en-US" altLang="zh-CN" dirty="0" err="1" smtClean="0"/>
              <a:t>PeripheraReadOut</a:t>
            </a:r>
            <a:r>
              <a:rPr lang="zh-CN" altLang="en-US" dirty="0" smtClean="0"/>
              <a:t>定义删除</a:t>
            </a:r>
            <a:endParaRPr lang="en-US" altLang="zh-CN" dirty="0" smtClean="0"/>
          </a:p>
          <a:p>
            <a:pPr marL="342900" indent="-342900">
              <a:buFont typeface="+mj-ea"/>
              <a:buAutoNum type="circleNumDbPlain"/>
            </a:pPr>
            <a:r>
              <a:rPr lang="zh-CN" altLang="en-US" dirty="0" smtClean="0"/>
              <a:t>将用到</a:t>
            </a:r>
            <a:r>
              <a:rPr lang="zh-CN" altLang="en-US" dirty="0" smtClean="0"/>
              <a:t>的</a:t>
            </a:r>
            <a:r>
              <a:rPr lang="zh-CN" altLang="en-US" dirty="0" smtClean="0"/>
              <a:t>文件放在一个文件夹下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设置</a:t>
            </a:r>
            <a:r>
              <a:rPr lang="en-US" altLang="zh-CN" dirty="0" smtClean="0"/>
              <a:t>LVS</a:t>
            </a:r>
            <a:r>
              <a:rPr lang="zh-CN" altLang="en-US" dirty="0" smtClean="0"/>
              <a:t>如下，运行</a:t>
            </a:r>
            <a:r>
              <a:rPr lang="en-US" altLang="zh-CN" dirty="0" smtClean="0"/>
              <a:t>LVS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4852" y="3758294"/>
            <a:ext cx="4016965" cy="309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8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0" y="914401"/>
            <a:ext cx="9125610" cy="5120640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88059" y="1915886"/>
            <a:ext cx="1018903" cy="2177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箭头连接符 4"/>
          <p:cNvCxnSpPr>
            <a:stCxn id="3" idx="0"/>
          </p:cNvCxnSpPr>
          <p:nvPr/>
        </p:nvCxnSpPr>
        <p:spPr>
          <a:xfrm flipV="1">
            <a:off x="597511" y="444137"/>
            <a:ext cx="1483838" cy="1471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185851" y="243840"/>
            <a:ext cx="3413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由</a:t>
            </a:r>
            <a:r>
              <a:rPr lang="en-US" altLang="zh-CN" dirty="0" smtClean="0"/>
              <a:t>PSUB</a:t>
            </a:r>
            <a:r>
              <a:rPr lang="zh-CN" altLang="en-US" dirty="0" smtClean="0"/>
              <a:t>的虚接所致，可以忽略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725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149</Words>
  <Application>Microsoft Office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LVS验证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wzg</cp:lastModifiedBy>
  <cp:revision>19</cp:revision>
  <dcterms:created xsi:type="dcterms:W3CDTF">2019-09-26T01:35:41Z</dcterms:created>
  <dcterms:modified xsi:type="dcterms:W3CDTF">2019-09-26T06:56:24Z</dcterms:modified>
</cp:coreProperties>
</file>