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103" d="100"/>
          <a:sy n="103" d="100"/>
        </p:scale>
        <p:origin x="2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2019/7/11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3200" b="1">
                <a:solidFill>
                  <a:srgbClr val="0000FF"/>
                </a:solidFill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FF"/>
                </a:solidFill>
              </a:defRPr>
            </a:lvl1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b="0">
                <a:solidFill>
                  <a:schemeClr val="tx1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b="0" baseline="0">
                <a:solidFill>
                  <a:srgbClr val="0000FF"/>
                </a:solidFill>
                <a:latin typeface="+mn-ea"/>
                <a:ea typeface="+mn-ea"/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dirty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3768" y="6640062"/>
            <a:ext cx="4256112" cy="2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endParaRPr lang="zh-CN" altLang="en-US" dirty="0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512" y="6640062"/>
            <a:ext cx="8640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0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18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张颖解决了像素阵列的</a:t>
            </a:r>
            <a:r>
              <a:rPr lang="en-US" altLang="zh-CN" dirty="0" smtClean="0"/>
              <a:t>DRC errors</a:t>
            </a:r>
          </a:p>
          <a:p>
            <a:r>
              <a:rPr lang="zh-CN" altLang="en-US" dirty="0"/>
              <a:t>周</a:t>
            </a:r>
            <a:r>
              <a:rPr lang="zh-CN" altLang="en-US" dirty="0" smtClean="0"/>
              <a:t>扬负责顶层</a:t>
            </a:r>
            <a:r>
              <a:rPr lang="en-US" altLang="zh-CN" dirty="0" smtClean="0"/>
              <a:t>Layout</a:t>
            </a:r>
            <a:r>
              <a:rPr lang="zh-CN" altLang="en-US" dirty="0" smtClean="0"/>
              <a:t>的后续工作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工作量很大</a:t>
            </a:r>
            <a:endParaRPr lang="en-US" altLang="zh-CN" dirty="0" smtClean="0"/>
          </a:p>
          <a:p>
            <a:r>
              <a:rPr lang="zh-CN" altLang="en-US" dirty="0" smtClean="0"/>
              <a:t>外围读出和数字压缩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DRC</a:t>
            </a:r>
            <a:r>
              <a:rPr lang="zh-CN" altLang="en-US" dirty="0" smtClean="0"/>
              <a:t>错误</a:t>
            </a:r>
            <a:r>
              <a:rPr lang="en-US" altLang="zh-CN" dirty="0" smtClean="0"/>
              <a:t>M5.S.1.IS</a:t>
            </a:r>
            <a:r>
              <a:rPr lang="zh-CN" altLang="en-US" dirty="0" smtClean="0"/>
              <a:t>已解决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功能验证：高能所和华师平行开展，交叉检查</a:t>
            </a:r>
            <a:endParaRPr lang="en-US" altLang="zh-CN" dirty="0" smtClean="0"/>
          </a:p>
          <a:p>
            <a:r>
              <a:rPr lang="en-US" altLang="zh-CN" dirty="0" smtClean="0"/>
              <a:t>Bandgap</a:t>
            </a:r>
            <a:r>
              <a:rPr lang="zh-CN" altLang="en-US" dirty="0" smtClean="0"/>
              <a:t>增加驱动电路</a:t>
            </a:r>
            <a:endParaRPr lang="en-US" altLang="zh-CN" dirty="0" smtClean="0"/>
          </a:p>
          <a:p>
            <a:pPr lvl="1"/>
            <a:r>
              <a:rPr lang="zh-CN" altLang="en-US" dirty="0"/>
              <a:t>张</a:t>
            </a:r>
            <a:r>
              <a:rPr lang="zh-CN" altLang="en-US" dirty="0" smtClean="0"/>
              <a:t>亮已完成</a:t>
            </a:r>
            <a:endParaRPr lang="en-US" altLang="zh-CN" dirty="0" smtClean="0"/>
          </a:p>
          <a:p>
            <a:r>
              <a:rPr lang="zh-CN" altLang="en-US" dirty="0"/>
              <a:t>流片时间预计</a:t>
            </a:r>
            <a:r>
              <a:rPr lang="en-US" altLang="zh-CN" dirty="0"/>
              <a:t>9</a:t>
            </a:r>
            <a:r>
              <a:rPr lang="zh-CN" altLang="en-US" dirty="0"/>
              <a:t>月份</a:t>
            </a:r>
            <a:endParaRPr lang="en-US" altLang="zh-CN" dirty="0"/>
          </a:p>
          <a:p>
            <a:pPr lvl="1"/>
            <a:r>
              <a:rPr lang="en-US" altLang="zh-CN" dirty="0" smtClean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20</a:t>
            </a:r>
            <a:r>
              <a:rPr lang="zh-CN" altLang="en-US" dirty="0"/>
              <a:t>日前完成</a:t>
            </a:r>
            <a:r>
              <a:rPr lang="en-US" altLang="zh-CN" dirty="0"/>
              <a:t>PLL</a:t>
            </a:r>
            <a:r>
              <a:rPr lang="zh-CN" altLang="en-US" dirty="0"/>
              <a:t>修改</a:t>
            </a:r>
            <a:endParaRPr lang="en-US" altLang="zh-CN" dirty="0"/>
          </a:p>
          <a:p>
            <a:pPr lvl="1"/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27</a:t>
            </a:r>
            <a:r>
              <a:rPr lang="zh-CN" altLang="en-US" dirty="0"/>
              <a:t>日前完成整体版图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46965207"/>
      </p:ext>
    </p:extLst>
  </p:cSld>
  <p:clrMapOvr>
    <a:masterClrMapping/>
  </p:clrMapOvr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69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华文中宋</vt:lpstr>
      <vt:lpstr>宋体</vt:lpstr>
      <vt:lpstr>微软雅黑</vt:lpstr>
      <vt:lpstr>Arial</vt:lpstr>
      <vt:lpstr>Calibri</vt:lpstr>
      <vt:lpstr>Verdana</vt:lpstr>
      <vt:lpstr>Wingdings</vt:lpstr>
      <vt:lpstr>IHEP</vt:lpstr>
      <vt:lpstr>Introduction</vt:lpstr>
    </vt:vector>
  </TitlesOfParts>
  <Company>soft.netnest.com.cn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Yunpeng LU</cp:lastModifiedBy>
  <cp:revision>234</cp:revision>
  <dcterms:created xsi:type="dcterms:W3CDTF">2011-06-10T07:16:01Z</dcterms:created>
  <dcterms:modified xsi:type="dcterms:W3CDTF">2019-07-11T08:17:52Z</dcterms:modified>
</cp:coreProperties>
</file>