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32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11" autoAdjust="0"/>
    <p:restoredTop sz="94660"/>
  </p:normalViewPr>
  <p:slideViewPr>
    <p:cSldViewPr>
      <p:cViewPr varScale="1">
        <p:scale>
          <a:sx n="103" d="100"/>
          <a:sy n="103" d="100"/>
        </p:scale>
        <p:origin x="24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E234C-5752-46DF-BF3F-2CA1CC2F7CA4}" type="datetimeFigureOut">
              <a:rPr lang="zh-CN" altLang="en-US" smtClean="0"/>
              <a:pPr/>
              <a:t>2019/7/26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82BABE-A268-4011-AB62-F38D4174A18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196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PT背景副本"/>
          <p:cNvPicPr>
            <a:picLocks noChangeAspect="1" noChangeArrowheads="1"/>
          </p:cNvPicPr>
          <p:nvPr/>
        </p:nvPicPr>
        <p:blipFill>
          <a:blip r:embed="rId2" cstate="print"/>
          <a:srcRect l="7502" t="7797"/>
          <a:stretch>
            <a:fillRect/>
          </a:stretch>
        </p:blipFill>
        <p:spPr bwMode="auto">
          <a:xfrm>
            <a:off x="0" y="0"/>
            <a:ext cx="9180512" cy="6885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58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71472" y="1714488"/>
            <a:ext cx="7772400" cy="2090735"/>
          </a:xfrm>
          <a:effectLst>
            <a:outerShdw dist="17961" dir="2700000" algn="ctr" rotWithShape="0">
              <a:schemeClr val="bg2"/>
            </a:outerShdw>
          </a:effectLst>
        </p:spPr>
        <p:txBody>
          <a:bodyPr/>
          <a:lstStyle>
            <a:lvl1pPr>
              <a:defRPr sz="3200" b="1">
                <a:solidFill>
                  <a:srgbClr val="0000FF"/>
                </a:solidFill>
                <a:effectLst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1658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0000FF"/>
                </a:solidFill>
              </a:defRPr>
            </a:lvl1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4450"/>
            <a:ext cx="2057400" cy="60817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4450"/>
            <a:ext cx="6019800" cy="60817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71438"/>
            <a:ext cx="9144000" cy="836612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327650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48200" y="1125538"/>
            <a:ext cx="4038600" cy="2587625"/>
          </a:xfrm>
        </p:spPr>
        <p:txBody>
          <a:bodyPr/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648200" y="3865563"/>
            <a:ext cx="4038600" cy="258762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zh-CN" altLang="en-US" sz="3200" b="1" baseline="0" dirty="0">
                <a:solidFill>
                  <a:schemeClr val="bg1"/>
                </a:solidFill>
                <a:effectLst/>
                <a:latin typeface="+mj-ea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l">
              <a:buClr>
                <a:srgbClr val="00B0F0"/>
              </a:buClr>
              <a:buSzPct val="80000"/>
              <a:buFont typeface="Wingdings" pitchFamily="2" charset="2"/>
              <a:buChar char="n"/>
              <a:defRPr b="0">
                <a:solidFill>
                  <a:schemeClr val="tx1"/>
                </a:solidFill>
                <a:latin typeface="+mn-ea"/>
                <a:ea typeface="+mn-ea"/>
              </a:defRPr>
            </a:lvl1pPr>
            <a:lvl2pPr algn="l">
              <a:buClr>
                <a:srgbClr val="00B050"/>
              </a:buClr>
              <a:buSzPct val="80000"/>
              <a:defRPr b="0" baseline="0">
                <a:solidFill>
                  <a:srgbClr val="0000FF"/>
                </a:solidFill>
                <a:latin typeface="+mn-ea"/>
                <a:ea typeface="+mn-ea"/>
              </a:defRPr>
            </a:lvl2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zh-CN" altLang="en-US" sz="32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81075"/>
            <a:ext cx="4038600" cy="51450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81075"/>
            <a:ext cx="4038600" cy="51450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1462"/>
            <a:ext cx="8229600" cy="1143000"/>
          </a:xfr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zh-CN" altLang="en-US" sz="3200" b="1" baseline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dirty="0" smtClean="0"/>
              <a:t>单击图标添加图片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J:\资料\PPT----汇总\PPT模版\PPT背景副本-窄2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7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486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42910" y="44450"/>
            <a:ext cx="8043890" cy="955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57297"/>
            <a:ext cx="8229600" cy="4768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6487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83768" y="6640062"/>
            <a:ext cx="4256112" cy="217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endParaRPr lang="zh-CN" altLang="en-US" dirty="0"/>
          </a:p>
        </p:txBody>
      </p:sp>
      <p:sp>
        <p:nvSpPr>
          <p:cNvPr id="16487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79512" y="6640062"/>
            <a:ext cx="864096" cy="216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fld id="{E466ADA3-65EC-47D4-A8BD-622837ED8DCD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华文中宋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华文中宋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华文中宋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华文中宋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华文中宋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华文中宋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华文中宋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FF0000"/>
          </a:solidFill>
          <a:latin typeface="Arial" charset="0"/>
          <a:ea typeface="华文中宋" pitchFamily="2" charset="-122"/>
        </a:defRPr>
      </a:lvl9pPr>
    </p:titleStyle>
    <p:bodyStyle>
      <a:lvl1pPr marL="342900" indent="-342900" algn="just" rtl="0" eaLnBrk="1" fontAlgn="base" hangingPunct="1">
        <a:lnSpc>
          <a:spcPct val="120000"/>
        </a:lnSpc>
        <a:spcBef>
          <a:spcPct val="20000"/>
        </a:spcBef>
        <a:spcAft>
          <a:spcPct val="20000"/>
        </a:spcAft>
        <a:buClr>
          <a:srgbClr val="FF0000"/>
        </a:buClr>
        <a:buSzPct val="90000"/>
        <a:buFont typeface="Wingdings" pitchFamily="2" charset="2"/>
        <a:buChar char="n"/>
        <a:defRPr sz="20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just" rtl="0" eaLnBrk="1" fontAlgn="base" hangingPunct="1">
        <a:lnSpc>
          <a:spcPct val="110000"/>
        </a:lnSpc>
        <a:spcBef>
          <a:spcPct val="20000"/>
        </a:spcBef>
        <a:spcAft>
          <a:spcPct val="0"/>
        </a:spcAft>
        <a:buClr>
          <a:srgbClr val="33CC33"/>
        </a:buClr>
        <a:buFont typeface="Wingdings" pitchFamily="2" charset="2"/>
        <a:buChar char="l"/>
        <a:defRPr sz="1800" b="1">
          <a:solidFill>
            <a:srgbClr val="0000FF"/>
          </a:solidFill>
          <a:latin typeface="+mn-lt"/>
          <a:ea typeface="+mn-ea"/>
        </a:defRPr>
      </a:lvl2pPr>
      <a:lvl3pPr marL="1143000" indent="-228600" algn="just" rtl="0" eaLnBrk="1" fontAlgn="base" hangingPunct="1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宋体" charset="-122"/>
        </a:defRPr>
      </a:lvl3pPr>
      <a:lvl4pPr marL="1600200" indent="-228600" algn="just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宋体" charset="-122"/>
        </a:defRPr>
      </a:lvl4pPr>
      <a:lvl5pPr marL="20574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宋体" charset="-122"/>
        </a:defRPr>
      </a:lvl5pPr>
      <a:lvl6pPr marL="25146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charset="-122"/>
        </a:defRPr>
      </a:lvl6pPr>
      <a:lvl7pPr marL="29718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charset="-122"/>
        </a:defRPr>
      </a:lvl7pPr>
      <a:lvl8pPr marL="34290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charset="-122"/>
        </a:defRPr>
      </a:lvl8pPr>
      <a:lvl9pPr marL="3886200" indent="-228600" algn="just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宋体" charset="-122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芯片设计接近完成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整体</a:t>
            </a:r>
            <a:r>
              <a:rPr lang="en-US" altLang="zh-CN" dirty="0" smtClean="0"/>
              <a:t>Layout</a:t>
            </a:r>
            <a:r>
              <a:rPr lang="zh-CN" altLang="en-US" dirty="0" smtClean="0"/>
              <a:t>和</a:t>
            </a:r>
            <a:r>
              <a:rPr lang="en-US" altLang="zh-CN" dirty="0" smtClean="0"/>
              <a:t>LVS</a:t>
            </a:r>
            <a:r>
              <a:rPr lang="zh-CN" altLang="en-US" dirty="0" smtClean="0"/>
              <a:t>还需要一些时间</a:t>
            </a:r>
            <a:endParaRPr lang="en-US" altLang="zh-CN" dirty="0" smtClean="0"/>
          </a:p>
          <a:p>
            <a:pPr lvl="1"/>
            <a:r>
              <a:rPr lang="en-US" altLang="zh-CN" dirty="0" err="1" smtClean="0"/>
              <a:t>Serializer</a:t>
            </a:r>
            <a:r>
              <a:rPr lang="zh-CN" altLang="en-US" dirty="0" smtClean="0"/>
              <a:t>还需要做工艺角验证，不影响整体集成</a:t>
            </a:r>
            <a:endParaRPr lang="en-US" altLang="zh-CN" dirty="0" smtClean="0"/>
          </a:p>
          <a:p>
            <a:r>
              <a:rPr lang="zh-CN" altLang="en-US" dirty="0" smtClean="0"/>
              <a:t>芯片功能验证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所有模块的联合仿真验证（除</a:t>
            </a:r>
            <a:r>
              <a:rPr lang="en-US" altLang="zh-CN" dirty="0" smtClean="0"/>
              <a:t>PLL</a:t>
            </a:r>
            <a:r>
              <a:rPr lang="zh-CN" altLang="en-US" dirty="0" smtClean="0"/>
              <a:t>和</a:t>
            </a:r>
            <a:r>
              <a:rPr lang="en-US" altLang="zh-CN" dirty="0" err="1" smtClean="0"/>
              <a:t>Serializer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控制和数据接口的简要说明（缺设计和使用说明）</a:t>
            </a:r>
            <a:endParaRPr lang="en-US" altLang="zh-CN" dirty="0" smtClean="0"/>
          </a:p>
          <a:p>
            <a:r>
              <a:rPr lang="zh-CN" altLang="en-US" dirty="0" smtClean="0"/>
              <a:t>流</a:t>
            </a:r>
            <a:r>
              <a:rPr lang="zh-CN" altLang="en-US" dirty="0"/>
              <a:t>片时间预计</a:t>
            </a:r>
            <a:r>
              <a:rPr lang="en-US" altLang="zh-CN" dirty="0"/>
              <a:t>9</a:t>
            </a:r>
            <a:r>
              <a:rPr lang="zh-CN" altLang="en-US" dirty="0" smtClean="0"/>
              <a:t>月份</a:t>
            </a:r>
            <a:endParaRPr lang="en-US" altLang="zh-CN" dirty="0"/>
          </a:p>
          <a:p>
            <a:pPr lvl="1"/>
            <a:r>
              <a:rPr lang="zh-CN" altLang="en-US" dirty="0" smtClean="0"/>
              <a:t>原计划</a:t>
            </a:r>
            <a:r>
              <a:rPr lang="en-US" altLang="zh-CN" dirty="0" smtClean="0"/>
              <a:t>7</a:t>
            </a:r>
            <a:r>
              <a:rPr lang="zh-CN" altLang="en-US" dirty="0"/>
              <a:t>月</a:t>
            </a:r>
            <a:r>
              <a:rPr lang="en-US" altLang="zh-CN" dirty="0" smtClean="0"/>
              <a:t>26</a:t>
            </a:r>
            <a:r>
              <a:rPr lang="zh-CN" altLang="en-US" dirty="0" smtClean="0"/>
              <a:t>日前</a:t>
            </a:r>
            <a:r>
              <a:rPr lang="zh-CN" altLang="en-US" dirty="0"/>
              <a:t>完成整体</a:t>
            </a:r>
            <a:r>
              <a:rPr lang="zh-CN" altLang="en-US" dirty="0" smtClean="0"/>
              <a:t>版图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部分收尾工作会延续到</a:t>
            </a:r>
            <a:r>
              <a:rPr lang="en-US" altLang="zh-CN" dirty="0" smtClean="0"/>
              <a:t>8</a:t>
            </a:r>
            <a:r>
              <a:rPr lang="zh-CN" altLang="en-US" dirty="0" smtClean="0"/>
              <a:t>月份</a:t>
            </a:r>
            <a:endParaRPr lang="en-US" altLang="zh-CN" dirty="0"/>
          </a:p>
          <a:p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46965207"/>
      </p:ext>
    </p:extLst>
  </p:cSld>
  <p:clrMapOvr>
    <a:masterClrMapping/>
  </p:clrMapOvr>
</p:sld>
</file>

<file path=ppt/theme/theme1.xml><?xml version="1.0" encoding="utf-8"?>
<a:theme xmlns:a="http://schemas.openxmlformats.org/drawingml/2006/main" name="IHEP">
  <a:themeElements>
    <a:clrScheme name="IHE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视点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HE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HE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HE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HE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HE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HE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E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E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E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E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E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HE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3746</TotalTime>
  <Words>76</Words>
  <Application>Microsoft Office PowerPoint</Application>
  <PresentationFormat>全屏显示(4:3)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华文中宋</vt:lpstr>
      <vt:lpstr>宋体</vt:lpstr>
      <vt:lpstr>微软雅黑</vt:lpstr>
      <vt:lpstr>Arial</vt:lpstr>
      <vt:lpstr>Calibri</vt:lpstr>
      <vt:lpstr>Verdana</vt:lpstr>
      <vt:lpstr>Wingdings</vt:lpstr>
      <vt:lpstr>IHEP</vt:lpstr>
      <vt:lpstr>Introduction</vt:lpstr>
    </vt:vector>
  </TitlesOfParts>
  <Company>soft.netnest.com.cn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卢云鹏</dc:creator>
  <cp:lastModifiedBy>Yunpeng LU</cp:lastModifiedBy>
  <cp:revision>237</cp:revision>
  <dcterms:created xsi:type="dcterms:W3CDTF">2011-06-10T07:16:01Z</dcterms:created>
  <dcterms:modified xsi:type="dcterms:W3CDTF">2019-07-25T22:38:51Z</dcterms:modified>
</cp:coreProperties>
</file>