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2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103" d="100"/>
          <a:sy n="103" d="100"/>
        </p:scale>
        <p:origin x="2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 b="1">
                <a:solidFill>
                  <a:srgbClr val="0000FF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b="0">
                <a:solidFill>
                  <a:schemeClr val="tx1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b="0" baseline="0">
                <a:solidFill>
                  <a:srgbClr val="0000FF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dirty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3768" y="6640062"/>
            <a:ext cx="4256112" cy="2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zh-CN" altLang="en-US" dirty="0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512" y="6640062"/>
            <a:ext cx="864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0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18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芯片设计接近完成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整体</a:t>
            </a:r>
            <a:r>
              <a:rPr lang="en-US" altLang="zh-CN" dirty="0" smtClean="0"/>
              <a:t>Layout</a:t>
            </a:r>
            <a:r>
              <a:rPr lang="zh-CN" altLang="en-US" dirty="0" smtClean="0"/>
              <a:t>和</a:t>
            </a:r>
            <a:r>
              <a:rPr lang="en-US" altLang="zh-CN" dirty="0" smtClean="0"/>
              <a:t>LVS</a:t>
            </a:r>
            <a:r>
              <a:rPr lang="zh-CN" altLang="en-US" dirty="0" smtClean="0"/>
              <a:t>还需要一些时间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Serializer</a:t>
            </a:r>
            <a:r>
              <a:rPr lang="zh-CN" altLang="en-US" dirty="0" smtClean="0"/>
              <a:t>还需要做工艺角验证，不影响整体集成</a:t>
            </a:r>
            <a:endParaRPr lang="en-US" altLang="zh-CN" dirty="0" smtClean="0"/>
          </a:p>
          <a:p>
            <a:r>
              <a:rPr lang="zh-CN" altLang="en-US" dirty="0" smtClean="0"/>
              <a:t>芯片功能验证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所有模块的联合仿真验证（除</a:t>
            </a:r>
            <a:r>
              <a:rPr lang="en-US" altLang="zh-CN" dirty="0" smtClean="0"/>
              <a:t>PLL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Serializer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控制和数据接口的简要说明（缺设计和使用说明）</a:t>
            </a:r>
            <a:endParaRPr lang="en-US" altLang="zh-CN" dirty="0" smtClean="0"/>
          </a:p>
          <a:p>
            <a:r>
              <a:rPr lang="zh-CN" altLang="en-US" dirty="0" smtClean="0"/>
              <a:t>流</a:t>
            </a:r>
            <a:r>
              <a:rPr lang="zh-CN" altLang="en-US" dirty="0"/>
              <a:t>片时间预计</a:t>
            </a:r>
            <a:r>
              <a:rPr lang="en-US" altLang="zh-CN" dirty="0"/>
              <a:t>9</a:t>
            </a:r>
            <a:r>
              <a:rPr lang="zh-CN" altLang="en-US" dirty="0" smtClean="0"/>
              <a:t>月份</a:t>
            </a:r>
            <a:endParaRPr lang="en-US" altLang="zh-CN" dirty="0"/>
          </a:p>
          <a:p>
            <a:pPr lvl="1"/>
            <a:r>
              <a:rPr lang="zh-CN" altLang="en-US" dirty="0" smtClean="0"/>
              <a:t>原计划</a:t>
            </a:r>
            <a:r>
              <a:rPr lang="en-US" altLang="zh-CN" dirty="0" smtClean="0"/>
              <a:t>7</a:t>
            </a:r>
            <a:r>
              <a:rPr lang="zh-CN" altLang="en-US" dirty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日前</a:t>
            </a:r>
            <a:r>
              <a:rPr lang="zh-CN" altLang="en-US" dirty="0"/>
              <a:t>完成整体</a:t>
            </a:r>
            <a:r>
              <a:rPr lang="zh-CN" altLang="en-US" dirty="0" smtClean="0"/>
              <a:t>版图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部分收尾工作会延续到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月份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46965207"/>
      </p:ext>
    </p:extLst>
  </p:cSld>
  <p:clrMapOvr>
    <a:masterClrMapping/>
  </p:clrMapOvr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3746</TotalTime>
  <Words>76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华文中宋</vt:lpstr>
      <vt:lpstr>宋体</vt:lpstr>
      <vt:lpstr>微软雅黑</vt:lpstr>
      <vt:lpstr>Arial</vt:lpstr>
      <vt:lpstr>Calibri</vt:lpstr>
      <vt:lpstr>Verdana</vt:lpstr>
      <vt:lpstr>Wingdings</vt:lpstr>
      <vt:lpstr>IHEP</vt:lpstr>
      <vt:lpstr>Introduction</vt:lpstr>
    </vt:vector>
  </TitlesOfParts>
  <Company>soft.netnest.com.cn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卢云鹏</dc:creator>
  <cp:lastModifiedBy>Yunpeng LU</cp:lastModifiedBy>
  <cp:revision>237</cp:revision>
  <dcterms:created xsi:type="dcterms:W3CDTF">2011-06-10T07:16:01Z</dcterms:created>
  <dcterms:modified xsi:type="dcterms:W3CDTF">2019-07-25T22:38:51Z</dcterms:modified>
</cp:coreProperties>
</file>