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660"/>
  </p:normalViewPr>
  <p:slideViewPr>
    <p:cSldViewPr>
      <p:cViewPr varScale="1">
        <p:scale>
          <a:sx n="66" d="100"/>
          <a:sy n="66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2019-4-15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5400" b="1">
                <a:solidFill>
                  <a:srgbClr val="0070C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71800" y="6597351"/>
            <a:ext cx="3672408" cy="288033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504" y="6597352"/>
            <a:ext cx="576064" cy="26813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E466ADA3-65EC-47D4-A8BD-622837ED8DCD}" type="slidenum">
              <a:rPr lang="zh-CN" altLang="en-US" smtClean="0"/>
              <a:pPr algn="l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24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832648" cy="5616624"/>
          </a:xfrm>
        </p:spPr>
        <p:txBody>
          <a:bodyPr/>
          <a:lstStyle/>
          <a:p>
            <a:r>
              <a:rPr lang="en-US" altLang="zh-CN" dirty="0" smtClean="0"/>
              <a:t>Seal Ring</a:t>
            </a:r>
          </a:p>
          <a:p>
            <a:pPr lvl="1"/>
            <a:r>
              <a:rPr lang="zh-CN" altLang="en-US" dirty="0"/>
              <a:t>外</a:t>
            </a:r>
            <a:r>
              <a:rPr lang="zh-CN" altLang="en-US" dirty="0" smtClean="0"/>
              <a:t>边沿尺寸</a:t>
            </a:r>
            <a:r>
              <a:rPr lang="en-US" altLang="zh-CN" dirty="0" smtClean="0"/>
              <a:t>10.4mm*6.1mm</a:t>
            </a:r>
          </a:p>
          <a:p>
            <a:pPr lvl="1"/>
            <a:r>
              <a:rPr lang="zh-CN" altLang="en-US" dirty="0" smtClean="0"/>
              <a:t>右下角</a:t>
            </a:r>
            <a:r>
              <a:rPr lang="en-US" altLang="zh-CN" dirty="0" smtClean="0"/>
              <a:t>DI_CHIP2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1mm*1.4mm</a:t>
            </a:r>
          </a:p>
          <a:p>
            <a:pPr lvl="1"/>
            <a:r>
              <a:rPr lang="zh-CN" altLang="en-US" dirty="0" smtClean="0"/>
              <a:t>根据</a:t>
            </a:r>
            <a:r>
              <a:rPr lang="en-US" altLang="zh-CN" dirty="0" smtClean="0"/>
              <a:t>TS18_Seal_ring_CIS</a:t>
            </a:r>
            <a:r>
              <a:rPr lang="zh-CN" altLang="en-US" dirty="0" smtClean="0"/>
              <a:t>修改（</a:t>
            </a:r>
            <a:r>
              <a:rPr lang="zh-CN" altLang="en-US" dirty="0" smtClean="0">
                <a:solidFill>
                  <a:srgbClr val="FF0000"/>
                </a:solidFill>
              </a:rPr>
              <a:t>反角圆弧用直角代替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IO_PAD</a:t>
            </a:r>
            <a:r>
              <a:rPr lang="zh-CN" altLang="en-US" dirty="0" smtClean="0"/>
              <a:t>种类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DVDD_P/DVSS_P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AVDD_P/AVSS_P</a:t>
            </a:r>
          </a:p>
          <a:p>
            <a:pPr lvl="1"/>
            <a:r>
              <a:rPr lang="en-US" altLang="zh-CN" dirty="0" smtClean="0"/>
              <a:t>DPAD_IN_PD, DPAD_IN_PU</a:t>
            </a:r>
            <a:r>
              <a:rPr lang="zh-CN" altLang="en-US" dirty="0" smtClean="0"/>
              <a:t>（</a:t>
            </a:r>
            <a:r>
              <a:rPr lang="zh-CN" altLang="en-US" dirty="0" smtClean="0">
                <a:solidFill>
                  <a:srgbClr val="FF0000"/>
                </a:solidFill>
              </a:rPr>
              <a:t>输出使能低有效，置高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DPAD_OUT</a:t>
            </a:r>
            <a:r>
              <a:rPr lang="zh-CN" altLang="en-US" dirty="0"/>
              <a:t>（</a:t>
            </a:r>
            <a:r>
              <a:rPr lang="zh-CN" altLang="en-US" dirty="0">
                <a:solidFill>
                  <a:srgbClr val="FF0000"/>
                </a:solidFill>
              </a:rPr>
              <a:t>输出使能低有效，</a:t>
            </a:r>
            <a:r>
              <a:rPr lang="zh-CN" altLang="en-US" dirty="0" smtClean="0">
                <a:solidFill>
                  <a:srgbClr val="FF0000"/>
                </a:solidFill>
              </a:rPr>
              <a:t>置</a:t>
            </a:r>
            <a:r>
              <a:rPr lang="zh-CN" altLang="en-US" dirty="0">
                <a:solidFill>
                  <a:srgbClr val="FF0000"/>
                </a:solidFill>
              </a:rPr>
              <a:t>低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1"/>
            <a:r>
              <a:rPr lang="en-US" altLang="zh-CN" dirty="0" smtClean="0"/>
              <a:t>APAD_IO</a:t>
            </a:r>
          </a:p>
          <a:p>
            <a:pPr lvl="1"/>
            <a:r>
              <a:rPr lang="en-US" altLang="zh-CN" dirty="0" smtClean="0"/>
              <a:t>APAD_NEGTIVE</a:t>
            </a:r>
          </a:p>
          <a:p>
            <a:pPr lvl="1"/>
            <a:r>
              <a:rPr lang="en-US" altLang="zh-CN" dirty="0" smtClean="0"/>
              <a:t>Pitch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120 um</a:t>
            </a:r>
          </a:p>
          <a:p>
            <a:r>
              <a:rPr lang="zh-CN" altLang="en-US" dirty="0"/>
              <a:t>位置规划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</a:t>
            </a:r>
            <a:r>
              <a:rPr lang="en-US" altLang="zh-CN" dirty="0" smtClean="0"/>
              <a:t>Seal Ring</a:t>
            </a:r>
            <a:r>
              <a:rPr lang="zh-CN" altLang="en-US" dirty="0" smtClean="0"/>
              <a:t>间距</a:t>
            </a:r>
            <a:r>
              <a:rPr lang="en-US" altLang="zh-CN" dirty="0" smtClean="0"/>
              <a:t>&gt;</a:t>
            </a:r>
            <a:r>
              <a:rPr lang="en-US" altLang="zh-CN" dirty="0" smtClean="0"/>
              <a:t>87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上边：</a:t>
            </a:r>
            <a:r>
              <a:rPr lang="en-US" altLang="zh-CN" dirty="0" smtClean="0"/>
              <a:t>47</a:t>
            </a:r>
            <a:r>
              <a:rPr lang="zh-CN" altLang="en-US" dirty="0" smtClean="0"/>
              <a:t>个</a:t>
            </a:r>
            <a:r>
              <a:rPr lang="zh-CN" altLang="en-US" dirty="0" smtClean="0"/>
              <a:t>； 左边：</a:t>
            </a:r>
            <a:r>
              <a:rPr lang="en-US" altLang="zh-CN" dirty="0" smtClean="0"/>
              <a:t>81</a:t>
            </a:r>
            <a:r>
              <a:rPr lang="zh-CN" altLang="en-US" dirty="0" smtClean="0"/>
              <a:t>个</a:t>
            </a:r>
            <a:r>
              <a:rPr lang="zh-CN" altLang="en-US" dirty="0" smtClean="0"/>
              <a:t>； 下边：</a:t>
            </a:r>
            <a:r>
              <a:rPr lang="en-US" altLang="zh-CN" dirty="0" smtClean="0"/>
              <a:t>35</a:t>
            </a:r>
            <a:r>
              <a:rPr lang="zh-CN" altLang="en-US" dirty="0" smtClean="0"/>
              <a:t>个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50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LEFT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10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536930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RA&lt;4&gt;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RA&lt;5&gt;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RA&lt;6&gt;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RA&lt;7&gt;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RA&lt;8&gt;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LEFT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11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51639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HIT_RST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CACHE_CLK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正沿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CACHE_BIT_SET&lt;0&gt;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CACHE_BIT_SET&lt;1&gt;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CACHE_BIT_SET&lt;2&gt;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CACHE_BIT_SET&lt;3&gt;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GSHUTTER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MATRIX_GRST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CON_DATA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DPLSE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LEFT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12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64038"/>
              </p:ext>
            </p:extLst>
          </p:nvPr>
        </p:nvGraphicFramePr>
        <p:xfrm>
          <a:off x="2" y="1124744"/>
          <a:ext cx="9143998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APLSE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6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BOTTOM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13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58955"/>
              </p:ext>
            </p:extLst>
          </p:nvPr>
        </p:nvGraphicFramePr>
        <p:xfrm>
          <a:off x="0" y="1052736"/>
          <a:ext cx="914400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2648691"/>
                <a:gridCol w="1032387"/>
                <a:gridCol w="1032387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编号（从左到右）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LVDS_RX_INp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LVDS_RX_INn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VALID_OUT&lt;0&gt;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VALID_OUT&lt;1&gt;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VALID_OUT&lt;2&gt;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VALID_OUT&lt;3&gt;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LVDS_TX_OUTp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LVDS_TX_OUTn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BOTTOM</a:t>
            </a:r>
            <a:r>
              <a:rPr lang="en-US" altLang="zh-CN" dirty="0" smtClean="0"/>
              <a:t>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14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14750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编号（从左到右）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DATA_OUT&lt;4&gt;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DATA_OUT&lt;5&gt;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DATA_OUT&lt;6&gt;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DATA_OUT&lt;7&gt;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8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BOTTOM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15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25884"/>
              </p:ext>
            </p:extLst>
          </p:nvPr>
        </p:nvGraphicFramePr>
        <p:xfrm>
          <a:off x="2" y="1124744"/>
          <a:ext cx="9143998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编号（从左到右）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LVDS_VCM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DIG_RO_RST_x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FIFO_READEN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BLK_SELECT&lt;0&gt;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BLK_SELECT&lt;1&gt;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INQUIRY&lt;0&gt;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INQUIRY&lt;1&gt;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TOP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2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99932"/>
              </p:ext>
            </p:extLst>
          </p:nvPr>
        </p:nvGraphicFramePr>
        <p:xfrm>
          <a:off x="0" y="1052736"/>
          <a:ext cx="914400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2648691"/>
                <a:gridCol w="1032387"/>
                <a:gridCol w="1032387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编号（从右往左）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MATRIX_DOUT&lt;15&gt;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MATRIX_DOUT&lt;14&gt;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MATRIX_DOUT&lt;9&gt;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TOP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3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42383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编号（从右往左）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MATRIX_DOUT&lt;8&gt;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MATRIX_DOUT&lt;7&gt;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MATRIX_DOUT&lt;6&gt;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MATRIX_DOUT&lt;5&gt;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MATRIX_DOUT&lt;4&gt;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TOP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4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13131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编号（从右往左）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CA&lt;8&gt;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CA&lt;7&gt;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CA&lt;6&gt;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CA&lt;5&gt;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CA&lt;4&gt;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CA&lt;3&gt;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CA&lt;2&gt;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CA&lt;1&gt;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TOP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5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8828"/>
              </p:ext>
            </p:extLst>
          </p:nvPr>
        </p:nvGraphicFramePr>
        <p:xfrm>
          <a:off x="2" y="1124744"/>
          <a:ext cx="9143998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编号（从右往左）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CA&lt;0&gt;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DIGSEL_EN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ANASEL_EN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AVSS_P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0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LEFT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6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954905"/>
              </p:ext>
            </p:extLst>
          </p:nvPr>
        </p:nvGraphicFramePr>
        <p:xfrm>
          <a:off x="0" y="1052736"/>
          <a:ext cx="914400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2648691"/>
                <a:gridCol w="1032387"/>
                <a:gridCol w="1032387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PDB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VPSF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50k</a:t>
                      </a:r>
                      <a:r>
                        <a:rPr lang="el-GR" altLang="zh-CN" sz="1600" dirty="0" smtClean="0"/>
                        <a:t>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VPLSE_LOW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700 mV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VPLSE_HIGH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600 mV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PSUB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负偏压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</a:rPr>
                        <a:t>APAD_NEGTIVE</a:t>
                      </a:r>
                      <a:endParaRPr lang="zh-CN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VRESET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VCLIP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电压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LEFT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7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41196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VCLIP_OUT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电压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VREF_VDAC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VREF_BANDGAP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VCASP_OUT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VCASN_OUT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VCASN2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VCASN2_OUT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VREF_IDAC_OUT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V_MON_OUT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I_MON_OUT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电流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IDB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LEFT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8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67441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ITHR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IBIAS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AVDD_P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AVSS_P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LOAD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SCK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SDI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SDO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SCK_O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DPAD_OUT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RSDS_RX_INp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差分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RSDS_RX_INn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差分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9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IO RING </a:t>
            </a:r>
            <a:r>
              <a:rPr lang="zh-CN" altLang="en-US" dirty="0" smtClean="0"/>
              <a:t>（</a:t>
            </a:r>
            <a:r>
              <a:rPr lang="en-US" altLang="zh-CN" dirty="0"/>
              <a:t> LEFT 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9</a:t>
            </a:fld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44632"/>
              </p:ext>
            </p:extLst>
          </p:nvPr>
        </p:nvGraphicFramePr>
        <p:xfrm>
          <a:off x="2" y="1124744"/>
          <a:ext cx="91439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2648692"/>
                <a:gridCol w="1032386"/>
                <a:gridCol w="1032386"/>
                <a:gridCol w="31709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编号（从上往下）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类型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RSDS_IBIAS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160uA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RSDS_LP_BACK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43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RSDS_RX_OUT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RSDS_TX_IN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RSDS_RX_SEL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RSDS_TX_SEL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DVDD_P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RSDS_TX_OUTn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RSDS_TX_OUTp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DVSS_P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RSDS_VCM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APAD_IO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DPAD_IN_PD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8916</TotalTime>
  <Words>1234</Words>
  <Application>Microsoft Office PowerPoint</Application>
  <PresentationFormat>全屏显示(4:3)</PresentationFormat>
  <Paragraphs>844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IHEP</vt:lpstr>
      <vt:lpstr>IO RING</vt:lpstr>
      <vt:lpstr>IO RING （TOP）</vt:lpstr>
      <vt:lpstr>IO RING （TOP）</vt:lpstr>
      <vt:lpstr>IO RING （TOP）</vt:lpstr>
      <vt:lpstr>IO RING （TOP）</vt:lpstr>
      <vt:lpstr>IO RING （LEFT）</vt:lpstr>
      <vt:lpstr>IO RING （ LEFT ）</vt:lpstr>
      <vt:lpstr>IO RING （ LEFT ）</vt:lpstr>
      <vt:lpstr>IO RING （ LEFT ）</vt:lpstr>
      <vt:lpstr>IO RING （ LEFT ）</vt:lpstr>
      <vt:lpstr>IO RING （ LEFT ）</vt:lpstr>
      <vt:lpstr>IO RING （ LEFT ）</vt:lpstr>
      <vt:lpstr>IO RING （BOTTOM）</vt:lpstr>
      <vt:lpstr>IO RING （ BOTTOM ）</vt:lpstr>
      <vt:lpstr>IO RING （ BOTTOM ）</vt:lpstr>
    </vt:vector>
  </TitlesOfParts>
  <Company>soft.netnest.com.cn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unknown</cp:lastModifiedBy>
  <cp:revision>839</cp:revision>
  <dcterms:created xsi:type="dcterms:W3CDTF">2011-06-10T07:16:01Z</dcterms:created>
  <dcterms:modified xsi:type="dcterms:W3CDTF">2019-04-15T07:43:20Z</dcterms:modified>
</cp:coreProperties>
</file>