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71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4660"/>
  </p:normalViewPr>
  <p:slideViewPr>
    <p:cSldViewPr>
      <p:cViewPr varScale="1">
        <p:scale>
          <a:sx n="66" d="100"/>
          <a:sy n="66" d="100"/>
        </p:scale>
        <p:origin x="-16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E234C-5752-46DF-BF3F-2CA1CC2F7CA4}" type="datetimeFigureOut">
              <a:rPr lang="zh-CN" altLang="en-US" smtClean="0"/>
              <a:pPr/>
              <a:t>2019/5/9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2BABE-A268-4011-AB62-F38D4174A1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96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背景副本"/>
          <p:cNvPicPr>
            <a:picLocks noChangeAspect="1" noChangeArrowheads="1"/>
          </p:cNvPicPr>
          <p:nvPr/>
        </p:nvPicPr>
        <p:blipFill>
          <a:blip r:embed="rId2" cstate="print"/>
          <a:srcRect l="7502" t="7797"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472" y="1714488"/>
            <a:ext cx="7772400" cy="209073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5400"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8366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327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587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587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200" b="1" baseline="0" dirty="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Clr>
                <a:srgbClr val="00B0F0"/>
              </a:buClr>
              <a:buSzPct val="80000"/>
              <a:buFont typeface="Wingdings" pitchFamily="2" charset="2"/>
              <a:buChar char="n"/>
              <a:defRPr sz="2000" b="0">
                <a:solidFill>
                  <a:srgbClr val="002060"/>
                </a:solidFill>
                <a:latin typeface="+mn-ea"/>
                <a:ea typeface="+mn-ea"/>
              </a:defRPr>
            </a:lvl1pPr>
            <a:lvl2pPr algn="l">
              <a:buClr>
                <a:srgbClr val="00B050"/>
              </a:buClr>
              <a:buSzPct val="80000"/>
              <a:defRPr sz="1600" b="0" baseline="0">
                <a:solidFill>
                  <a:srgbClr val="0000FF"/>
                </a:solidFill>
                <a:latin typeface="+mn-ea"/>
                <a:ea typeface="+mn-ea"/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800" y="6597351"/>
            <a:ext cx="3672408" cy="288033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504" y="6597352"/>
            <a:ext cx="576064" cy="268139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E466ADA3-65EC-47D4-A8BD-622837ED8DCD}" type="slidenum">
              <a:rPr lang="zh-CN" altLang="en-US" smtClean="0"/>
              <a:pPr algn="l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zh-CN" altLang="en-US" sz="3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资料\PPT----汇总\PPT模版\PPT背景副本-窄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44450"/>
            <a:ext cx="8043890" cy="95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297"/>
            <a:ext cx="8229600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endParaRPr lang="zh-CN" altLang="en-US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E466ADA3-65EC-47D4-A8BD-622837ED8D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华文中宋" pitchFamily="2" charset="-122"/>
        </a:defRPr>
      </a:lvl9pPr>
    </p:titleStyle>
    <p:bodyStyle>
      <a:lvl1pPr marL="342900" indent="-342900" algn="just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FF0000"/>
        </a:buClr>
        <a:buSzPct val="90000"/>
        <a:buFont typeface="Wingdings" pitchFamily="2" charset="2"/>
        <a:buChar char="n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33CC33"/>
        </a:buClr>
        <a:buFont typeface="Wingdings" pitchFamily="2" charset="2"/>
        <a:buChar char="l"/>
        <a:defRPr sz="2400" b="1">
          <a:solidFill>
            <a:srgbClr val="0000FF"/>
          </a:solidFill>
          <a:latin typeface="+mn-lt"/>
          <a:ea typeface="+mn-ea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charset="-122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charset="-122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5pPr>
      <a:lvl6pPr marL="25146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6pPr>
      <a:lvl7pPr marL="29718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7pPr>
      <a:lvl8pPr marL="34290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8pPr>
      <a:lvl9pPr marL="3886200" indent="-228600" algn="just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卢云鹏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zh-CN" altLang="en-US" dirty="0">
                <a:solidFill>
                  <a:srgbClr val="0000FF"/>
                </a:solidFill>
              </a:rPr>
              <a:t>高能</a:t>
            </a:r>
            <a:r>
              <a:rPr lang="zh-CN" altLang="en-US" dirty="0" smtClean="0">
                <a:solidFill>
                  <a:srgbClr val="0000FF"/>
                </a:solidFill>
              </a:rPr>
              <a:t>所</a:t>
            </a:r>
            <a:r>
              <a:rPr lang="en-US" altLang="zh-CN" dirty="0" smtClean="0">
                <a:solidFill>
                  <a:srgbClr val="0000FF"/>
                </a:solidFill>
              </a:rPr>
              <a:t>/</a:t>
            </a:r>
            <a:r>
              <a:rPr lang="zh-CN" altLang="en-US" dirty="0" smtClean="0">
                <a:solidFill>
                  <a:srgbClr val="0000FF"/>
                </a:solidFill>
              </a:rPr>
              <a:t>实验物理中心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2019-5-10</a:t>
            </a:r>
          </a:p>
        </p:txBody>
      </p:sp>
      <p:sp>
        <p:nvSpPr>
          <p:cNvPr id="6" name="副标题 4"/>
          <p:cNvSpPr txBox="1">
            <a:spLocks/>
          </p:cNvSpPr>
          <p:nvPr/>
        </p:nvSpPr>
        <p:spPr bwMode="auto">
          <a:xfrm>
            <a:off x="1411560" y="170080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Pct val="90000"/>
              <a:buFont typeface="Wingdings" pitchFamily="2" charset="2"/>
              <a:buNone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Font typeface="Wingdings" pitchFamily="2" charset="2"/>
              <a:buChar char="l"/>
              <a:defRPr sz="2400" b="1">
                <a:solidFill>
                  <a:srgbClr val="0000FF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charset="-122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charset="-122"/>
              </a:defRPr>
            </a:lvl9pPr>
          </a:lstStyle>
          <a:p>
            <a:r>
              <a:rPr lang="en-US" altLang="zh-CN" sz="3600" kern="0" dirty="0" smtClean="0">
                <a:solidFill>
                  <a:srgbClr val="0000FF"/>
                </a:solidFill>
              </a:rPr>
              <a:t>Integration status</a:t>
            </a:r>
          </a:p>
          <a:p>
            <a:r>
              <a:rPr lang="en-US" altLang="zh-CN" kern="0" dirty="0" smtClean="0">
                <a:solidFill>
                  <a:srgbClr val="0000FF"/>
                </a:solidFill>
              </a:rPr>
              <a:t>CMOS Pixel</a:t>
            </a:r>
            <a:r>
              <a:rPr lang="zh-CN" altLang="en-US" kern="0" dirty="0" smtClean="0">
                <a:solidFill>
                  <a:srgbClr val="0000FF"/>
                </a:solidFill>
              </a:rPr>
              <a:t>设计讨论会</a:t>
            </a:r>
            <a:endParaRPr lang="zh-CN" altLang="en-US" kern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其它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7"/>
            <a:ext cx="5338936" cy="4768865"/>
          </a:xfrm>
        </p:spPr>
        <p:txBody>
          <a:bodyPr/>
          <a:lstStyle/>
          <a:p>
            <a:r>
              <a:rPr lang="zh-CN" altLang="en-US" dirty="0" smtClean="0"/>
              <a:t>郭老师回复：</a:t>
            </a:r>
            <a:endParaRPr lang="en-US" altLang="zh-CN" dirty="0" smtClean="0"/>
          </a:p>
          <a:p>
            <a:pPr lvl="1"/>
            <a:r>
              <a:rPr lang="zh-CN" altLang="en-US" dirty="0"/>
              <a:t>划片</a:t>
            </a:r>
            <a:r>
              <a:rPr lang="zh-CN" altLang="en-US" dirty="0" smtClean="0"/>
              <a:t>槽不包含在</a:t>
            </a:r>
            <a:r>
              <a:rPr lang="en-US" altLang="zh-CN" dirty="0" smtClean="0"/>
              <a:t>10.4mm*6.1mm</a:t>
            </a:r>
            <a:r>
              <a:rPr lang="zh-CN" altLang="en-US" dirty="0" smtClean="0"/>
              <a:t>面积内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斯堡的做法：</a:t>
            </a:r>
            <a:r>
              <a:rPr lang="en-US" altLang="zh-CN" dirty="0" smtClean="0"/>
              <a:t>WPD</a:t>
            </a:r>
            <a:r>
              <a:rPr lang="zh-CN" altLang="en-US" dirty="0" smtClean="0"/>
              <a:t>和</a:t>
            </a:r>
            <a:r>
              <a:rPr lang="en-US" altLang="zh-CN" dirty="0" smtClean="0"/>
              <a:t>WB</a:t>
            </a:r>
            <a:r>
              <a:rPr lang="zh-CN" altLang="en-US" dirty="0" smtClean="0"/>
              <a:t>间距</a:t>
            </a:r>
            <a:r>
              <a:rPr lang="en-US" altLang="zh-CN" dirty="0" smtClean="0"/>
              <a:t>1um</a:t>
            </a:r>
            <a:r>
              <a:rPr lang="zh-CN" altLang="en-US" dirty="0" smtClean="0"/>
              <a:t>，中间放</a:t>
            </a:r>
            <a:r>
              <a:rPr lang="en-US" altLang="zh-CN" dirty="0" smtClean="0"/>
              <a:t>VNN</a:t>
            </a:r>
          </a:p>
          <a:p>
            <a:r>
              <a:rPr lang="zh-CN" altLang="en-US" dirty="0" smtClean="0"/>
              <a:t>再次调整了</a:t>
            </a:r>
            <a:r>
              <a:rPr lang="en-US" altLang="zh-CN" dirty="0" smtClean="0"/>
              <a:t>IO Ring</a:t>
            </a:r>
            <a:r>
              <a:rPr lang="zh-CN" altLang="en-US" dirty="0" smtClean="0"/>
              <a:t>的规划</a:t>
            </a:r>
            <a:endParaRPr lang="en-US" altLang="zh-CN" dirty="0" smtClean="0"/>
          </a:p>
          <a:p>
            <a:pPr lvl="1"/>
            <a:r>
              <a:rPr lang="zh-CN" altLang="en-US" dirty="0"/>
              <a:t>与</a:t>
            </a:r>
            <a:r>
              <a:rPr lang="en-US" altLang="zh-CN" dirty="0"/>
              <a:t>Seal Ring</a:t>
            </a:r>
            <a:r>
              <a:rPr lang="zh-CN" altLang="en-US" dirty="0" smtClean="0"/>
              <a:t>间距</a:t>
            </a:r>
            <a:r>
              <a:rPr lang="en-US" altLang="zh-CN" dirty="0" smtClean="0"/>
              <a:t>68 um (</a:t>
            </a:r>
            <a:r>
              <a:rPr lang="zh-CN" altLang="en-US" dirty="0" smtClean="0"/>
              <a:t>左</a:t>
            </a:r>
            <a:r>
              <a:rPr lang="en-US" altLang="zh-CN" dirty="0" smtClean="0"/>
              <a:t>), 59 um</a:t>
            </a:r>
            <a:r>
              <a:rPr lang="zh-CN" altLang="en-US" dirty="0" smtClean="0"/>
              <a:t>（上</a:t>
            </a:r>
            <a:r>
              <a:rPr lang="en-US" altLang="zh-CN" dirty="0" smtClean="0"/>
              <a:t>/</a:t>
            </a:r>
            <a:r>
              <a:rPr lang="zh-CN" altLang="en-US" dirty="0" smtClean="0"/>
              <a:t>下）</a:t>
            </a:r>
            <a:r>
              <a:rPr lang="en-US" altLang="zh-CN" dirty="0" smtClean="0"/>
              <a:t>, 50 um (</a:t>
            </a:r>
            <a:r>
              <a:rPr lang="zh-CN" altLang="en-US" dirty="0" smtClean="0"/>
              <a:t>右下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170um</a:t>
            </a:r>
            <a:r>
              <a:rPr lang="zh-CN" altLang="en-US" dirty="0" smtClean="0"/>
              <a:t>（右）</a:t>
            </a:r>
            <a:endParaRPr lang="en-US" altLang="zh-CN" dirty="0"/>
          </a:p>
          <a:p>
            <a:pPr lvl="1"/>
            <a:r>
              <a:rPr lang="zh-CN" altLang="en-US" dirty="0"/>
              <a:t>上边：</a:t>
            </a:r>
            <a:r>
              <a:rPr lang="en-US" altLang="zh-CN" dirty="0"/>
              <a:t>47</a:t>
            </a:r>
            <a:r>
              <a:rPr lang="zh-CN" altLang="en-US" dirty="0"/>
              <a:t>个； 左边：</a:t>
            </a:r>
            <a:r>
              <a:rPr lang="en-US" altLang="zh-CN" dirty="0"/>
              <a:t>82</a:t>
            </a:r>
            <a:r>
              <a:rPr lang="zh-CN" altLang="en-US" dirty="0"/>
              <a:t>个； 下边：</a:t>
            </a:r>
            <a:r>
              <a:rPr lang="en-US" altLang="zh-CN" dirty="0"/>
              <a:t>36</a:t>
            </a:r>
            <a:r>
              <a:rPr lang="zh-CN" altLang="en-US" dirty="0" smtClean="0"/>
              <a:t>个</a:t>
            </a: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10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 r="28125"/>
          <a:stretch/>
        </p:blipFill>
        <p:spPr>
          <a:xfrm>
            <a:off x="6012160" y="1052736"/>
            <a:ext cx="3118881" cy="55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8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设计</a:t>
            </a:r>
            <a:r>
              <a:rPr lang="zh-CN" altLang="en-US" dirty="0" smtClean="0"/>
              <a:t>模块完成情况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2</a:t>
            </a:fld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579445"/>
              </p:ext>
            </p:extLst>
          </p:nvPr>
        </p:nvGraphicFramePr>
        <p:xfrm>
          <a:off x="1524000" y="1052736"/>
          <a:ext cx="60960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模块名称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Schematics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Layout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FE_V0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完成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完成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FE_V1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完成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完成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DGT_V0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完成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完成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DGT_V1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完成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完成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DGT_V2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完成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完成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Rolling shutter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完成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完成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零压缩和数据缓存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完成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基本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完成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Serializer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%+?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%+?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DAC</a:t>
                      </a:r>
                      <a:r>
                        <a:rPr lang="zh-CN" altLang="en-US" sz="1600" dirty="0" smtClean="0"/>
                        <a:t>、</a:t>
                      </a:r>
                      <a:r>
                        <a:rPr lang="en-US" altLang="zh-CN" sz="1600" dirty="0" smtClean="0"/>
                        <a:t>IO</a:t>
                      </a:r>
                      <a:r>
                        <a:rPr lang="zh-CN" altLang="en-US" sz="1600" dirty="0" smtClean="0"/>
                        <a:t>、</a:t>
                      </a:r>
                      <a:r>
                        <a:rPr lang="en-US" altLang="zh-CN" sz="1600" dirty="0" smtClean="0"/>
                        <a:t>LVDS</a:t>
                      </a:r>
                      <a:r>
                        <a:rPr lang="zh-CN" altLang="en-US" sz="1600" dirty="0" smtClean="0"/>
                        <a:t>、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ANALOG buffer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及串行控制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重复使用</a:t>
                      </a:r>
                      <a:r>
                        <a:rPr lang="en-US" altLang="zh-CN" sz="1600" dirty="0" smtClean="0"/>
                        <a:t>MIC4</a:t>
                      </a:r>
                      <a:r>
                        <a:rPr lang="zh-CN" altLang="en-US" sz="1600" dirty="0" smtClean="0"/>
                        <a:t>中的</a:t>
                      </a:r>
                      <a:r>
                        <a:rPr lang="zh-CN" altLang="en-US" sz="1600" dirty="0" smtClean="0"/>
                        <a:t>模块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(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张亮增加</a:t>
                      </a:r>
                      <a:r>
                        <a:rPr lang="en-US" altLang="zh-CN" sz="1600" dirty="0" err="1" smtClean="0">
                          <a:solidFill>
                            <a:srgbClr val="FF0000"/>
                          </a:solidFill>
                        </a:rPr>
                        <a:t>Bandgap_ALT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低功耗串行发送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/>
                        <a:t>完成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完成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测试端口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完成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完成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整体集成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80%(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缺模块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63000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红色</a:t>
            </a:r>
            <a:r>
              <a:rPr lang="zh-CN" altLang="en-US" dirty="0" smtClean="0"/>
              <a:t>为有进展的部分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3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Matrix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最终版已完成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Deep P-well, Analog buffer, Guard ring</a:t>
            </a:r>
          </a:p>
          <a:p>
            <a:pPr lvl="1"/>
            <a:r>
              <a:rPr lang="zh-CN" altLang="en-US" dirty="0"/>
              <a:t>具体</a:t>
            </a:r>
            <a:r>
              <a:rPr lang="zh-CN" altLang="en-US" dirty="0" smtClean="0"/>
              <a:t>见</a:t>
            </a:r>
            <a:r>
              <a:rPr lang="zh-CN" altLang="en-US" dirty="0"/>
              <a:t>志</a:t>
            </a:r>
            <a:r>
              <a:rPr lang="zh-CN" altLang="en-US" dirty="0" smtClean="0"/>
              <a:t>岗的报告</a:t>
            </a: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需要少量修改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S3</a:t>
            </a:r>
            <a:r>
              <a:rPr lang="zh-CN" altLang="en-US" dirty="0" smtClean="0"/>
              <a:t>需要为</a:t>
            </a:r>
            <a:r>
              <a:rPr lang="en-US" altLang="zh-CN" dirty="0"/>
              <a:t>IBIAS</a:t>
            </a:r>
            <a:r>
              <a:rPr lang="zh-CN" altLang="en-US" dirty="0"/>
              <a:t>，</a:t>
            </a:r>
            <a:r>
              <a:rPr lang="en-US" altLang="zh-CN" dirty="0"/>
              <a:t>IDB</a:t>
            </a:r>
            <a:r>
              <a:rPr lang="zh-CN" altLang="en-US" dirty="0"/>
              <a:t>和</a:t>
            </a:r>
            <a:r>
              <a:rPr lang="en-US" altLang="zh-CN" dirty="0" smtClean="0"/>
              <a:t>ITHR</a:t>
            </a:r>
            <a:r>
              <a:rPr lang="zh-CN" altLang="en-US" dirty="0" smtClean="0"/>
              <a:t>提供</a:t>
            </a:r>
            <a:r>
              <a:rPr lang="en-US" altLang="zh-CN" dirty="0" smtClean="0"/>
              <a:t>3</a:t>
            </a:r>
            <a:r>
              <a:rPr lang="zh-CN" altLang="en-US" dirty="0" smtClean="0"/>
              <a:t>根独立的偏置电流线（原理图）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每个</a:t>
            </a:r>
            <a:r>
              <a:rPr lang="en-US" altLang="zh-CN" dirty="0" smtClean="0"/>
              <a:t>sector</a:t>
            </a:r>
            <a:r>
              <a:rPr lang="zh-CN" altLang="en-US" dirty="0" smtClean="0"/>
              <a:t>的</a:t>
            </a:r>
            <a:r>
              <a:rPr lang="en-US" altLang="zh-CN" dirty="0" smtClean="0"/>
              <a:t>16</a:t>
            </a:r>
            <a:r>
              <a:rPr lang="zh-CN" altLang="en-US" dirty="0" smtClean="0"/>
              <a:t>个</a:t>
            </a:r>
            <a:r>
              <a:rPr lang="en-US" altLang="zh-CN" dirty="0" smtClean="0"/>
              <a:t>Analog buffer</a:t>
            </a:r>
            <a:r>
              <a:rPr lang="zh-CN" altLang="en-US" dirty="0" smtClean="0"/>
              <a:t>中，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个接第一行，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个接第二行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681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外围控制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与</a:t>
            </a:r>
            <a:r>
              <a:rPr lang="en-US" altLang="zh-CN" dirty="0" smtClean="0"/>
              <a:t>Matrix</a:t>
            </a:r>
            <a:r>
              <a:rPr lang="zh-CN" altLang="en-US" dirty="0" smtClean="0"/>
              <a:t>的集成基本完成</a:t>
            </a:r>
            <a:endParaRPr lang="en-US" altLang="zh-CN" dirty="0" smtClean="0"/>
          </a:p>
          <a:p>
            <a:pPr lvl="1"/>
            <a:r>
              <a:rPr lang="zh-CN" altLang="en-US" dirty="0"/>
              <a:t>目标是</a:t>
            </a:r>
            <a:r>
              <a:rPr lang="zh-CN" altLang="en-US" dirty="0" smtClean="0"/>
              <a:t>以该版本为</a:t>
            </a:r>
            <a:r>
              <a:rPr lang="en-US" altLang="zh-CN" dirty="0" smtClean="0"/>
              <a:t>final version</a:t>
            </a:r>
            <a:endParaRPr lang="en-US" altLang="zh-CN" dirty="0"/>
          </a:p>
          <a:p>
            <a:pPr lvl="1"/>
            <a:r>
              <a:rPr lang="zh-CN" altLang="en-US" dirty="0" smtClean="0"/>
              <a:t>具体见周扬的报告</a:t>
            </a: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4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5" y="2598283"/>
            <a:ext cx="4320000" cy="3134973"/>
          </a:xfrm>
          <a:prstGeom prst="rect">
            <a:avLst/>
          </a:prstGeom>
        </p:spPr>
      </p:pic>
      <p:pic>
        <p:nvPicPr>
          <p:cNvPr id="8" name="内容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488" y="3463467"/>
            <a:ext cx="4320000" cy="313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23728" y="27089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Top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96336" y="62280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Bottom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68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5</a:t>
            </a:fld>
            <a:endParaRPr lang="zh-CN" altLang="en-US" dirty="0"/>
          </a:p>
        </p:txBody>
      </p:sp>
      <p:pic>
        <p:nvPicPr>
          <p:cNvPr id="7" name="内容占位符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1600"/>
            <a:ext cx="9144000" cy="664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77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DAC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原</a:t>
            </a:r>
            <a:r>
              <a:rPr lang="zh-CN" altLang="en-US" dirty="0" smtClean="0"/>
              <a:t>设计的电流镜调节范围针对</a:t>
            </a:r>
            <a:r>
              <a:rPr lang="en-US" altLang="zh-CN" dirty="0" smtClean="0"/>
              <a:t>MIC</a:t>
            </a:r>
            <a:r>
              <a:rPr lang="zh-CN" altLang="en-US" dirty="0" smtClean="0"/>
              <a:t>前端优化，两种前端结构的偏置电流不能独立调节（所以不能同时工作）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原用于</a:t>
            </a:r>
            <a:r>
              <a:rPr lang="en-US" altLang="zh-CN" dirty="0" smtClean="0"/>
              <a:t>CSA</a:t>
            </a:r>
            <a:r>
              <a:rPr lang="zh-CN" altLang="en-US" dirty="0" smtClean="0"/>
              <a:t>前端的电流镜</a:t>
            </a:r>
            <a:r>
              <a:rPr lang="en-US" altLang="zh-CN" dirty="0" smtClean="0"/>
              <a:t>MOS</a:t>
            </a:r>
            <a:r>
              <a:rPr lang="zh-CN" altLang="en-US" dirty="0" smtClean="0"/>
              <a:t>管尺寸需修改</a:t>
            </a:r>
            <a:endParaRPr lang="en-US" altLang="zh-CN" dirty="0" smtClean="0"/>
          </a:p>
          <a:p>
            <a:r>
              <a:rPr lang="zh-CN" altLang="en-US" dirty="0" smtClean="0"/>
              <a:t>张颖负责修改，针对本次流片优化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预计本周完成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Peripheral readout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为了与阵列以及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匹配，修改方案已确定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每个</a:t>
            </a:r>
            <a:r>
              <a:rPr lang="en-US" altLang="zh-CN" dirty="0" smtClean="0"/>
              <a:t>Sector</a:t>
            </a:r>
            <a:r>
              <a:rPr lang="zh-CN" altLang="en-US" dirty="0" smtClean="0"/>
              <a:t>由</a:t>
            </a:r>
            <a:r>
              <a:rPr lang="en-US" altLang="zh-CN" dirty="0" smtClean="0"/>
              <a:t>64</a:t>
            </a:r>
            <a:r>
              <a:rPr lang="zh-CN" altLang="en-US" dirty="0" smtClean="0"/>
              <a:t>列输入改为</a:t>
            </a:r>
            <a:r>
              <a:rPr lang="en-US" altLang="zh-CN" dirty="0" smtClean="0"/>
              <a:t>48</a:t>
            </a:r>
            <a:r>
              <a:rPr lang="zh-CN" altLang="en-US" dirty="0" smtClean="0"/>
              <a:t>列输入</a:t>
            </a:r>
            <a:endParaRPr lang="en-US" altLang="zh-CN" dirty="0" smtClean="0"/>
          </a:p>
          <a:p>
            <a:pPr lvl="1"/>
            <a:r>
              <a:rPr lang="zh-CN" altLang="en-US" dirty="0"/>
              <a:t>送给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的复位信号由下降沿改为低电平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FIFO</a:t>
            </a:r>
            <a:r>
              <a:rPr lang="zh-CN" altLang="en-US" dirty="0" smtClean="0"/>
              <a:t>的</a:t>
            </a:r>
            <a:r>
              <a:rPr lang="en-US" altLang="zh-CN" dirty="0" smtClean="0"/>
              <a:t>empty</a:t>
            </a:r>
            <a:r>
              <a:rPr lang="zh-CN" altLang="en-US" dirty="0" smtClean="0"/>
              <a:t>和</a:t>
            </a:r>
            <a:r>
              <a:rPr lang="en-US" altLang="zh-CN" dirty="0" smtClean="0"/>
              <a:t>full</a:t>
            </a:r>
            <a:r>
              <a:rPr lang="zh-CN" altLang="en-US" dirty="0" smtClean="0"/>
              <a:t>状态逻辑优化</a:t>
            </a:r>
            <a:endParaRPr lang="en-US" altLang="zh-CN" dirty="0" smtClean="0"/>
          </a:p>
          <a:p>
            <a:r>
              <a:rPr lang="zh-CN" altLang="en-US" dirty="0" smtClean="0"/>
              <a:t>设计实现见肖乐的报告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26</a:t>
            </a:r>
            <a:r>
              <a:rPr lang="zh-CN" altLang="en-US" dirty="0" smtClean="0"/>
              <a:t>日报告</a:t>
            </a: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6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Serializer</a:t>
            </a:r>
            <a:r>
              <a:rPr lang="zh-CN" altLang="en-US" dirty="0" smtClean="0"/>
              <a:t>以及</a:t>
            </a:r>
            <a:r>
              <a:rPr lang="en-US" altLang="zh-CN" dirty="0" smtClean="0"/>
              <a:t>CHIP1/2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68865"/>
          </a:xfrm>
        </p:spPr>
        <p:txBody>
          <a:bodyPr/>
          <a:lstStyle/>
          <a:p>
            <a:r>
              <a:rPr lang="en-US" altLang="zh-CN" dirty="0" err="1" smtClean="0"/>
              <a:t>Serializer</a:t>
            </a:r>
            <a:r>
              <a:rPr lang="zh-CN" altLang="en-US" dirty="0" smtClean="0"/>
              <a:t>必须集成到设计里面，对后续工程批流片很重要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进展情况见郭迪报告</a:t>
            </a:r>
            <a:endParaRPr lang="en-US" altLang="zh-CN" dirty="0" smtClean="0"/>
          </a:p>
          <a:p>
            <a:r>
              <a:rPr lang="zh-CN" altLang="en-US" dirty="0" smtClean="0"/>
              <a:t>向明倾向于优先保证</a:t>
            </a:r>
            <a:r>
              <a:rPr lang="en-US" altLang="zh-CN" dirty="0" smtClean="0"/>
              <a:t>CHIP2</a:t>
            </a:r>
          </a:p>
          <a:p>
            <a:pPr lvl="1"/>
            <a:r>
              <a:rPr lang="en-US" altLang="zh-CN" dirty="0" smtClean="0"/>
              <a:t>PLL</a:t>
            </a:r>
            <a:r>
              <a:rPr lang="zh-CN" altLang="en-US" dirty="0" smtClean="0"/>
              <a:t>从独立芯片改为设计模块才能够集成到本次设计中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CHIP1</a:t>
            </a:r>
            <a:r>
              <a:rPr lang="zh-CN" altLang="en-US" dirty="0" smtClean="0"/>
              <a:t>理论上也可以改为设计模块，但管脚数量非常紧张</a:t>
            </a:r>
            <a:endParaRPr lang="en-US" altLang="zh-CN" dirty="0" smtClean="0"/>
          </a:p>
          <a:p>
            <a:r>
              <a:rPr lang="en-US" altLang="zh-CN" dirty="0" smtClean="0"/>
              <a:t>CHIP2</a:t>
            </a:r>
            <a:r>
              <a:rPr lang="zh-CN" altLang="en-US" dirty="0" smtClean="0"/>
              <a:t>的版图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不划片！因此摆放方位可优化，旋转</a:t>
            </a:r>
            <a:r>
              <a:rPr lang="en-US" altLang="zh-CN" dirty="0" smtClean="0"/>
              <a:t>180</a:t>
            </a:r>
            <a:r>
              <a:rPr lang="zh-CN" altLang="en-US" dirty="0" smtClean="0"/>
              <a:t>度，或者上下</a:t>
            </a:r>
            <a:r>
              <a:rPr lang="en-US" altLang="zh-CN" dirty="0" smtClean="0"/>
              <a:t>/</a:t>
            </a:r>
            <a:r>
              <a:rPr lang="zh-CN" altLang="en-US" dirty="0" smtClean="0"/>
              <a:t>左右翻转，使高速</a:t>
            </a:r>
            <a:r>
              <a:rPr lang="en-US" altLang="zh-CN" dirty="0" smtClean="0"/>
              <a:t>IO</a:t>
            </a:r>
            <a:r>
              <a:rPr lang="zh-CN" altLang="en-US" dirty="0" smtClean="0"/>
              <a:t>的</a:t>
            </a:r>
            <a:r>
              <a:rPr lang="en-US" altLang="zh-CN" dirty="0" smtClean="0"/>
              <a:t>bonding wire</a:t>
            </a:r>
            <a:r>
              <a:rPr lang="zh-CN" altLang="en-US" dirty="0" smtClean="0"/>
              <a:t>尽量短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需增加</a:t>
            </a:r>
            <a:r>
              <a:rPr lang="en-US" altLang="zh-CN" dirty="0" smtClean="0"/>
              <a:t>HR</a:t>
            </a:r>
            <a:r>
              <a:rPr lang="zh-CN" altLang="en-US" dirty="0" smtClean="0"/>
              <a:t>层，并提供有</a:t>
            </a:r>
            <a:r>
              <a:rPr lang="en-US" altLang="zh-CN" dirty="0" smtClean="0"/>
              <a:t>/</a:t>
            </a:r>
            <a:r>
              <a:rPr lang="zh-CN" altLang="en-US" dirty="0" smtClean="0"/>
              <a:t>无</a:t>
            </a:r>
            <a:r>
              <a:rPr lang="en-US" altLang="zh-CN" dirty="0" smtClean="0"/>
              <a:t>HR</a:t>
            </a:r>
            <a:r>
              <a:rPr lang="zh-CN" altLang="en-US" dirty="0" smtClean="0"/>
              <a:t>层的</a:t>
            </a:r>
            <a:r>
              <a:rPr lang="en-US" altLang="zh-CN" dirty="0" smtClean="0"/>
              <a:t>DRC report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8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4976645"/>
            <a:ext cx="1949222" cy="14410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97152"/>
            <a:ext cx="2481266" cy="180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97152"/>
            <a:ext cx="2481266" cy="18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45718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PLL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45811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CHIP1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45811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CHIP2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8192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BANDGAP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vpnp</a:t>
            </a:r>
            <a:r>
              <a:rPr lang="zh-CN" altLang="en-US" dirty="0" smtClean="0"/>
              <a:t>更改为</a:t>
            </a:r>
            <a:r>
              <a:rPr lang="en-US" altLang="zh-CN" dirty="0" err="1" smtClean="0"/>
              <a:t>vnpn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vpnp</a:t>
            </a:r>
            <a:r>
              <a:rPr lang="zh-CN" altLang="en-US" dirty="0" smtClean="0"/>
              <a:t>与高阻设计不兼容，要求</a:t>
            </a:r>
            <a:r>
              <a:rPr lang="en-US" altLang="zh-CN" dirty="0" smtClean="0"/>
              <a:t>Deep p-well</a:t>
            </a:r>
            <a:r>
              <a:rPr lang="zh-CN" altLang="en-US" dirty="0" smtClean="0"/>
              <a:t>接</a:t>
            </a:r>
            <a:r>
              <a:rPr lang="en-US" altLang="zh-CN" dirty="0" smtClean="0"/>
              <a:t>VSS</a:t>
            </a:r>
          </a:p>
          <a:p>
            <a:r>
              <a:rPr lang="zh-CN" altLang="en-US" dirty="0"/>
              <a:t>进展</a:t>
            </a:r>
            <a:r>
              <a:rPr lang="zh-CN" altLang="en-US" dirty="0" smtClean="0"/>
              <a:t>情况见张亮报告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CMOS Pixel Sensor</a:t>
            </a:r>
            <a:r>
              <a:rPr lang="zh-CN" altLang="en-US" smtClean="0"/>
              <a:t>设计讨论，卢云鹏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466ADA3-65EC-47D4-A8BD-622837ED8DCD}" type="slidenum">
              <a:rPr lang="zh-CN" altLang="en-US" smtClean="0"/>
              <a:pPr algn="l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4597183"/>
      </p:ext>
    </p:extLst>
  </p:cSld>
  <p:clrMapOvr>
    <a:masterClrMapping/>
  </p:clrMapOvr>
</p:sld>
</file>

<file path=ppt/theme/theme1.xml><?xml version="1.0" encoding="utf-8"?>
<a:theme xmlns:a="http://schemas.openxmlformats.org/drawingml/2006/main" name="IHEP">
  <a:themeElements>
    <a:clrScheme name="IHE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HE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9298</TotalTime>
  <Words>571</Words>
  <Application>Microsoft Office PowerPoint</Application>
  <PresentationFormat>全屏显示(4:3)</PresentationFormat>
  <Paragraphs>113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IHEP</vt:lpstr>
      <vt:lpstr>PowerPoint 演示文稿</vt:lpstr>
      <vt:lpstr>设计模块完成情况</vt:lpstr>
      <vt:lpstr>Matrix</vt:lpstr>
      <vt:lpstr>外围控制</vt:lpstr>
      <vt:lpstr>PowerPoint 演示文稿</vt:lpstr>
      <vt:lpstr>DAC</vt:lpstr>
      <vt:lpstr>Peripheral readout</vt:lpstr>
      <vt:lpstr>Serializer以及CHIP1/2，PLL</vt:lpstr>
      <vt:lpstr>BANDGAP</vt:lpstr>
      <vt:lpstr>其它</vt:lpstr>
    </vt:vector>
  </TitlesOfParts>
  <Company>soft.netnest.com.cn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蒙巍</dc:creator>
  <cp:lastModifiedBy>Yunpeng LU</cp:lastModifiedBy>
  <cp:revision>932</cp:revision>
  <dcterms:created xsi:type="dcterms:W3CDTF">2011-06-10T07:16:01Z</dcterms:created>
  <dcterms:modified xsi:type="dcterms:W3CDTF">2019-05-09T08:01:22Z</dcterms:modified>
</cp:coreProperties>
</file>