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3"/>
  </p:notesMasterIdLst>
  <p:handoutMasterIdLst>
    <p:handoutMasterId r:id="rId14"/>
  </p:handoutMasterIdLst>
  <p:sldIdLst>
    <p:sldId id="296" r:id="rId2"/>
    <p:sldId id="297" r:id="rId3"/>
    <p:sldId id="302" r:id="rId4"/>
    <p:sldId id="298" r:id="rId5"/>
    <p:sldId id="301" r:id="rId6"/>
    <p:sldId id="303" r:id="rId7"/>
    <p:sldId id="300" r:id="rId8"/>
    <p:sldId id="299" r:id="rId9"/>
    <p:sldId id="304" r:id="rId10"/>
    <p:sldId id="305" r:id="rId11"/>
    <p:sldId id="29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2E8"/>
    <a:srgbClr val="3F6EAA"/>
    <a:srgbClr val="7F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pPr/>
              <a:t>2019/4/24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611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97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0607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265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34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43254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103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97202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86378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62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401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88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3" pos="4167" userDrawn="1">
          <p15:clr>
            <a:srgbClr val="FBAE40"/>
          </p15:clr>
        </p15:guide>
        <p15:guide id="4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315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3152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779208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998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  <p:sldLayoutId id="2147483782" r:id="rId4"/>
    <p:sldLayoutId id="2147483783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67" r:id="rId15"/>
  </p:sldLayoutIdLst>
  <p:transition spd="med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88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5170" y="5279474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https://indico.ihep.ac.cn/event/9587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93779" y="4236814"/>
            <a:ext cx="4127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Welcome to Shanghai</a:t>
            </a:r>
          </a:p>
          <a:p>
            <a:r>
              <a:rPr lang="en-US" sz="28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April 24-27, 2019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37374B-A0FC-494F-B9C6-23E9C8315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" y="3960368"/>
            <a:ext cx="44862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62684B8-0D0C-40C9-A265-C9D24D4B4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3727246" cy="4921498"/>
          </a:xfrm>
        </p:spPr>
        <p:txBody>
          <a:bodyPr>
            <a:normAutofit/>
          </a:bodyPr>
          <a:lstStyle/>
          <a:p>
            <a:r>
              <a:rPr lang="en-US" b="1" dirty="0"/>
              <a:t>Gang Chen (IHEP)</a:t>
            </a:r>
          </a:p>
          <a:p>
            <a:r>
              <a:rPr lang="en-US" b="1" dirty="0" err="1"/>
              <a:t>Esthere</a:t>
            </a:r>
            <a:r>
              <a:rPr lang="en-US" b="1" dirty="0"/>
              <a:t> </a:t>
            </a:r>
            <a:r>
              <a:rPr lang="en-US" b="1" dirty="0" err="1"/>
              <a:t>Ganier</a:t>
            </a:r>
            <a:r>
              <a:rPr lang="en-US" b="1" dirty="0"/>
              <a:t> (CPPM)</a:t>
            </a:r>
          </a:p>
          <a:p>
            <a:r>
              <a:rPr lang="en-US" b="1" dirty="0"/>
              <a:t>Jun Guo (SJTU)</a:t>
            </a:r>
          </a:p>
          <a:p>
            <a:r>
              <a:rPr lang="en-US" b="1" dirty="0" err="1"/>
              <a:t>Wenyuan</a:t>
            </a:r>
            <a:r>
              <a:rPr lang="en-US" b="1" dirty="0"/>
              <a:t> </a:t>
            </a:r>
            <a:r>
              <a:rPr lang="en-US" b="1" dirty="0" err="1"/>
              <a:t>Jin</a:t>
            </a:r>
            <a:r>
              <a:rPr lang="en-US" b="1" dirty="0"/>
              <a:t> （IHEP)</a:t>
            </a:r>
          </a:p>
          <a:p>
            <a:r>
              <a:rPr lang="en-US" b="1" dirty="0"/>
              <a:t>Eric </a:t>
            </a:r>
            <a:r>
              <a:rPr lang="en-US" b="1" dirty="0" err="1"/>
              <a:t>Kajfasz</a:t>
            </a:r>
            <a:r>
              <a:rPr lang="en-US" b="1" dirty="0"/>
              <a:t> (CPPM)</a:t>
            </a:r>
          </a:p>
          <a:p>
            <a:r>
              <a:rPr lang="en-US" b="1" dirty="0"/>
              <a:t>Shu Li (TDLI/SJTU)</a:t>
            </a:r>
          </a:p>
          <a:p>
            <a:r>
              <a:rPr lang="en-US" b="1" dirty="0"/>
              <a:t>Meng Wang (SDU)</a:t>
            </a:r>
          </a:p>
          <a:p>
            <a:r>
              <a:rPr lang="en-US" b="1" dirty="0"/>
              <a:t>Haijun Yang (SJTU/TDLI)</a:t>
            </a:r>
          </a:p>
          <a:p>
            <a:endParaRPr lang="en-US" b="1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766BCB9-CEC4-438B-8576-62E14F7F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Organization Committee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496FCE5B-3D62-4AFC-A095-47C48861F33A}"/>
              </a:ext>
            </a:extLst>
          </p:cNvPr>
          <p:cNvSpPr txBox="1">
            <a:spLocks/>
          </p:cNvSpPr>
          <p:nvPr/>
        </p:nvSpPr>
        <p:spPr>
          <a:xfrm>
            <a:off x="5080630" y="1687766"/>
            <a:ext cx="3727246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7ADA3D79-F82F-4C7D-AB28-001DC75481EF}"/>
              </a:ext>
            </a:extLst>
          </p:cNvPr>
          <p:cNvSpPr txBox="1">
            <a:spLocks/>
          </p:cNvSpPr>
          <p:nvPr/>
        </p:nvSpPr>
        <p:spPr>
          <a:xfrm>
            <a:off x="4922728" y="1750150"/>
            <a:ext cx="3727246" cy="4601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Secretary</a:t>
            </a:r>
          </a:p>
          <a:p>
            <a:r>
              <a:rPr lang="en-US" b="1" dirty="0"/>
              <a:t>Gang He (SJTU)</a:t>
            </a:r>
          </a:p>
          <a:p>
            <a:r>
              <a:rPr lang="en-US" b="1" dirty="0" err="1"/>
              <a:t>Fangying</a:t>
            </a:r>
            <a:r>
              <a:rPr lang="en-US" b="1" dirty="0"/>
              <a:t> </a:t>
            </a:r>
            <a:r>
              <a:rPr lang="en-US" b="1" dirty="0" err="1"/>
              <a:t>Qiu</a:t>
            </a:r>
            <a:r>
              <a:rPr lang="en-US" b="1" dirty="0"/>
              <a:t> (SJTU)</a:t>
            </a:r>
          </a:p>
          <a:p>
            <a:r>
              <a:rPr lang="en-US" b="1" dirty="0"/>
              <a:t>Zi Yang (TDLI/SJTU)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>
                <a:solidFill>
                  <a:srgbClr val="0702E8"/>
                </a:solidFill>
              </a:rPr>
              <a:t>Contact: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702E8"/>
                </a:solidFill>
              </a:rPr>
              <a:t>fcppl2019</a:t>
            </a:r>
            <a:r>
              <a:rPr lang="en-US" altLang="zh-CN" b="1" dirty="0">
                <a:solidFill>
                  <a:srgbClr val="0702E8"/>
                </a:solidFill>
              </a:rPr>
              <a:t>@ihep.ac.cn</a:t>
            </a:r>
            <a:endParaRPr lang="en-US" b="1" dirty="0">
              <a:solidFill>
                <a:srgbClr val="0702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2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Campus Map</a:t>
            </a:r>
            <a:endParaRPr lang="zh-CN" altLang="en-US" dirty="0"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08" y="1598490"/>
            <a:ext cx="7352269" cy="51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4391247" y="1668091"/>
            <a:ext cx="4524153" cy="32546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2800" b="1" u="sng" dirty="0"/>
              <a:t>SJTU-Guest </a:t>
            </a:r>
            <a:r>
              <a:rPr lang="en-US" altLang="zh-CN" sz="2800" b="1" u="sng" dirty="0" err="1"/>
              <a:t>Wifi</a:t>
            </a:r>
            <a:endParaRPr lang="en-US" altLang="zh-CN" sz="2400" b="1" u="sng" dirty="0"/>
          </a:p>
          <a:p>
            <a:pPr lvl="1">
              <a:buFontTx/>
              <a:buChar char="-"/>
            </a:pPr>
            <a:r>
              <a:rPr lang="en-US" sz="2400" b="1" dirty="0"/>
              <a:t>Username: FCPPL201901 </a:t>
            </a:r>
            <a:r>
              <a:rPr lang="en-US" sz="2400" b="1" dirty="0">
                <a:solidFill>
                  <a:srgbClr val="0702E8"/>
                </a:solidFill>
              </a:rPr>
              <a:t>Password: fcppl201901 </a:t>
            </a:r>
          </a:p>
          <a:p>
            <a:pPr lvl="1">
              <a:buFontTx/>
              <a:buChar char="-"/>
            </a:pPr>
            <a:r>
              <a:rPr lang="en-US" sz="2400" b="1" dirty="0"/>
              <a:t>Username: FCPPL201902</a:t>
            </a:r>
          </a:p>
          <a:p>
            <a:pPr marL="457200" lvl="1" indent="0">
              <a:buNone/>
            </a:pPr>
            <a:r>
              <a:rPr lang="en-US" sz="2400" b="1" dirty="0"/>
              <a:t>   </a:t>
            </a:r>
            <a:r>
              <a:rPr lang="en-US" sz="2400" b="1" dirty="0">
                <a:solidFill>
                  <a:srgbClr val="0702E8"/>
                </a:solidFill>
              </a:rPr>
              <a:t>Password: </a:t>
            </a:r>
            <a:r>
              <a:rPr lang="en-US" altLang="zh-CN" sz="2400" b="1" dirty="0">
                <a:solidFill>
                  <a:srgbClr val="0702E8"/>
                </a:solidFill>
              </a:rPr>
              <a:t>fcppl201902</a:t>
            </a:r>
            <a:r>
              <a:rPr lang="en-US" sz="2400" b="1" dirty="0">
                <a:solidFill>
                  <a:srgbClr val="0702E8"/>
                </a:solidFill>
              </a:rPr>
              <a:t>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800" b="1" u="sng" dirty="0" err="1"/>
              <a:t>Eduroam</a:t>
            </a:r>
            <a:endParaRPr lang="en-US" sz="2800" b="1" u="sng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5154" y="822193"/>
            <a:ext cx="8651034" cy="72626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Welcome to Shanghai 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欢迎！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0B6617-E8D1-41BD-98B5-B1EC790C85C2}"/>
              </a:ext>
            </a:extLst>
          </p:cNvPr>
          <p:cNvSpPr txBox="1"/>
          <p:nvPr/>
        </p:nvSpPr>
        <p:spPr>
          <a:xfrm>
            <a:off x="4659085" y="5189909"/>
            <a:ext cx="3586238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702E8"/>
                </a:solidFill>
              </a:rPr>
              <a:t>141 Participants</a:t>
            </a:r>
          </a:p>
          <a:p>
            <a:r>
              <a:rPr lang="en-US" sz="2400" b="1" dirty="0">
                <a:solidFill>
                  <a:srgbClr val="0702E8"/>
                </a:solidFill>
              </a:rPr>
              <a:t> - 48 French colleagues</a:t>
            </a:r>
          </a:p>
          <a:p>
            <a:r>
              <a:rPr lang="en-US" sz="2400" b="1" dirty="0">
                <a:solidFill>
                  <a:srgbClr val="0702E8"/>
                </a:solidFill>
              </a:rPr>
              <a:t> - 93 Chinese colleagues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24056E9-7D46-49B7-ADA4-4B09D5E35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2" y="1602775"/>
            <a:ext cx="3912020" cy="52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1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F9D939-D6A1-4916-B756-EDB10652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24" y="929012"/>
            <a:ext cx="8372163" cy="57418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Scientific Program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3A488E2-4F22-4B45-AABB-DEDDD4751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9" y="1619565"/>
            <a:ext cx="7112133" cy="50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2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8BECCBF-4BA8-44E2-A64D-2C7354B88A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8961" y="1653779"/>
            <a:ext cx="8372163" cy="118057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 err="1"/>
              <a:t>Haoran</a:t>
            </a:r>
            <a:r>
              <a:rPr lang="en-US" sz="1800" b="1" dirty="0"/>
              <a:t> High-tech Building </a:t>
            </a:r>
            <a:r>
              <a:rPr lang="en-US" altLang="zh-CN" sz="1800" b="1" dirty="0"/>
              <a:t>Room 102</a:t>
            </a:r>
            <a:r>
              <a:rPr lang="en-US" sz="1800" b="1" dirty="0"/>
              <a:t> (</a:t>
            </a:r>
            <a:r>
              <a:rPr lang="zh-CN" altLang="en-US" sz="1800" b="1" dirty="0"/>
              <a:t>浩然高科技大厦</a:t>
            </a:r>
            <a:r>
              <a:rPr lang="en-US" altLang="zh-CN" sz="1800" b="1" dirty="0"/>
              <a:t>102</a:t>
            </a:r>
            <a:r>
              <a:rPr lang="zh-CN" altLang="en-US" sz="1800" b="1" dirty="0"/>
              <a:t>会议室）</a:t>
            </a:r>
            <a:endParaRPr lang="en-US" altLang="zh-CN" sz="1800" b="1" dirty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SJTU Library Room 108 (</a:t>
            </a:r>
            <a:r>
              <a:rPr lang="zh-CN" altLang="en-US" sz="1800" b="1" dirty="0"/>
              <a:t>交大图书馆</a:t>
            </a:r>
            <a:r>
              <a:rPr lang="en-US" altLang="zh-CN" sz="1800" b="1" dirty="0"/>
              <a:t>108</a:t>
            </a:r>
            <a:r>
              <a:rPr lang="zh-CN" altLang="en-US" sz="1800" b="1" dirty="0"/>
              <a:t>会议室）</a:t>
            </a:r>
            <a:endParaRPr lang="en-US" altLang="zh-CN" sz="1800" b="1" dirty="0"/>
          </a:p>
          <a:p>
            <a:pPr marL="457200" indent="-457200">
              <a:buFont typeface="+mj-lt"/>
              <a:buAutoNum type="arabicPeriod"/>
            </a:pPr>
            <a:r>
              <a:rPr lang="en-US" altLang="zh-CN" sz="1800" b="1" dirty="0"/>
              <a:t>Faculty Club (</a:t>
            </a:r>
            <a:r>
              <a:rPr lang="zh-CN" altLang="en-US" sz="1800" b="1" dirty="0"/>
              <a:t>教师活动中心）</a:t>
            </a:r>
            <a:r>
              <a:rPr lang="en-US" altLang="zh-CN" sz="1800" b="1" dirty="0"/>
              <a:t>	4. The 2</a:t>
            </a:r>
            <a:r>
              <a:rPr lang="en-US" altLang="zh-CN" sz="1800" b="1" baseline="30000" dirty="0"/>
              <a:t>nd</a:t>
            </a:r>
            <a:r>
              <a:rPr lang="en-US" altLang="zh-CN" sz="1800" b="1" dirty="0"/>
              <a:t> Canteen </a:t>
            </a:r>
            <a:r>
              <a:rPr lang="zh-CN" altLang="en-US" sz="1800" b="1" dirty="0"/>
              <a:t>（第二食堂）</a:t>
            </a:r>
            <a:endParaRPr lang="en-US" sz="1800" b="1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6E5464C-B4D3-440E-81B8-9A2C9D1D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25" y="808074"/>
            <a:ext cx="8372163" cy="74352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Campus Map</a:t>
            </a:r>
          </a:p>
        </p:txBody>
      </p:sp>
      <p:pic>
        <p:nvPicPr>
          <p:cNvPr id="1026" name="Picture 2" descr="https://indico.ihep.ac.cn/event/9587/picture/70.jpg">
            <a:extLst>
              <a:ext uri="{FF2B5EF4-FFF2-40B4-BE49-F238E27FC236}">
                <a16:creationId xmlns:a16="http://schemas.microsoft.com/office/drawing/2014/main" id="{61FEC01F-4F52-467F-82FD-C9E8D1C4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2972578"/>
            <a:ext cx="862012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æµ©ç¶é«ç§æå¤§å¦">
            <a:extLst>
              <a:ext uri="{FF2B5EF4-FFF2-40B4-BE49-F238E27FC236}">
                <a16:creationId xmlns:a16="http://schemas.microsoft.com/office/drawing/2014/main" id="{0B862250-95D5-46B0-A411-3BB579B4B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27" y="4997179"/>
            <a:ext cx="1201479" cy="160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会议组织\2017\教师1.jpg">
            <a:extLst>
              <a:ext uri="{FF2B5EF4-FFF2-40B4-BE49-F238E27FC236}">
                <a16:creationId xmlns:a16="http://schemas.microsoft.com/office/drawing/2014/main" id="{DF49E389-3881-4CA1-BAD9-8F396B5F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31" y="2013311"/>
            <a:ext cx="1893069" cy="133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157492-B95C-4B4A-A56B-4A5B118F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0931" y="3702708"/>
            <a:ext cx="1813042" cy="21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061CDB7-6FDB-4ECC-B5A0-8DEC004F52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8352" y="1625245"/>
            <a:ext cx="8372163" cy="57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 </a:t>
            </a:r>
            <a:r>
              <a:rPr lang="en-US" sz="2400" b="1" dirty="0"/>
              <a:t>Route 1: Campus </a:t>
            </a:r>
            <a:r>
              <a:rPr lang="en-US" sz="2400" b="1" dirty="0">
                <a:sym typeface="Wingdings" panose="05000000000000000000" pitchFamily="2" charset="2"/>
              </a:rPr>
              <a:t> The Bund  Yu Garden  Banquet</a:t>
            </a:r>
            <a:endParaRPr lang="en-US" sz="2400" b="1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220ACA4-4B95-419E-ABF4-815B9D82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Excursion on April 26 (1:30 – 6:00PM)</a:t>
            </a:r>
          </a:p>
        </p:txBody>
      </p:sp>
      <p:pic>
        <p:nvPicPr>
          <p:cNvPr id="5" name="Picture 4" descr="http://pic41.huitu.com/res/20151120/374251_20151120195615899500_1.jpg">
            <a:extLst>
              <a:ext uri="{FF2B5EF4-FFF2-40B4-BE49-F238E27FC236}">
                <a16:creationId xmlns:a16="http://schemas.microsoft.com/office/drawing/2014/main" id="{23C9F8F6-0013-47B5-8034-E07DDC45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8" y="2170645"/>
            <a:ext cx="3764285" cy="26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6A43802-2435-4DDA-BBA0-DD148317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63" y="2264744"/>
            <a:ext cx="3188486" cy="43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http://www.51766.com/img/cstrip/1148873520153.jpg">
            <a:extLst>
              <a:ext uri="{FF2B5EF4-FFF2-40B4-BE49-F238E27FC236}">
                <a16:creationId xmlns:a16="http://schemas.microsoft.com/office/drawing/2014/main" id="{01F2D793-1BC9-4A81-A730-9D1D06CA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8" y="4506525"/>
            <a:ext cx="3881980" cy="222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43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220ACA4-4B95-419E-ABF4-815B9D82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Excursion on April 26 (1:30 – 6:00PM)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0A384135-3DF5-417B-B12C-5CC1336803A9}"/>
              </a:ext>
            </a:extLst>
          </p:cNvPr>
          <p:cNvSpPr txBox="1">
            <a:spLocks/>
          </p:cNvSpPr>
          <p:nvPr/>
        </p:nvSpPr>
        <p:spPr>
          <a:xfrm>
            <a:off x="492519" y="1711331"/>
            <a:ext cx="8372163" cy="57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 </a:t>
            </a:r>
            <a:r>
              <a:rPr lang="en-US" sz="2400" b="1" dirty="0"/>
              <a:t>Route 2: Campus </a:t>
            </a:r>
            <a:r>
              <a:rPr lang="en-US" sz="2400" b="1" dirty="0">
                <a:sym typeface="Wingdings" panose="05000000000000000000" pitchFamily="2" charset="2"/>
              </a:rPr>
              <a:t> Museum  The Bund  Banquet</a:t>
            </a:r>
            <a:endParaRPr lang="en-US" sz="2400" b="1" dirty="0"/>
          </a:p>
        </p:txBody>
      </p:sp>
      <p:pic>
        <p:nvPicPr>
          <p:cNvPr id="7" name="Picture 2" descr="http://s3.sinaimg.cn/middle/508302cag9e5385e13392&amp;690">
            <a:extLst>
              <a:ext uri="{FF2B5EF4-FFF2-40B4-BE49-F238E27FC236}">
                <a16:creationId xmlns:a16="http://schemas.microsoft.com/office/drawing/2014/main" id="{14FEC1BC-0788-4885-AE09-4701A5F9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4" y="2768144"/>
            <a:ext cx="5096346" cy="311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tse1.mm.bing.net/th?id=OIP.M34b5e2c598064e8981e41397674a8118o0&amp;pid=15.1">
            <a:extLst>
              <a:ext uri="{FF2B5EF4-FFF2-40B4-BE49-F238E27FC236}">
                <a16:creationId xmlns:a16="http://schemas.microsoft.com/office/drawing/2014/main" id="{6FF0079F-BD66-467E-8860-3DC85F1F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35" y="2768144"/>
            <a:ext cx="21859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B65A957-5075-4BD7-A38B-A05CA12E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2768144"/>
            <a:ext cx="1495425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08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7336F1A-5993-4006-B116-8F6C56C8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24" y="923453"/>
            <a:ext cx="8372163" cy="625007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+mn-lt"/>
              </a:rPr>
              <a:t>Banquet (6:30 – 9:00PM)</a:t>
            </a:r>
            <a:endParaRPr lang="en-US" dirty="0">
              <a:latin typeface="+mn-lt"/>
            </a:endParaRPr>
          </a:p>
        </p:txBody>
      </p:sp>
      <p:pic>
        <p:nvPicPr>
          <p:cNvPr id="3074" name="Picture 2" descr="https://gss2.bdstatic.com/-fo3dSag_xI4khGkpoWK1HF6hhy/baike/crop%3D83%2C0%2C940%2C620%3Bc0%3Dbaike116%2C5%2C5%2C116%2C38/sign=466f9be927f5e0fefa57d34161580784/e850352ac65c1038e5335a32b8119313b17e89f5.jpg">
            <a:extLst>
              <a:ext uri="{FF2B5EF4-FFF2-40B4-BE49-F238E27FC236}">
                <a16:creationId xmlns:a16="http://schemas.microsoft.com/office/drawing/2014/main" id="{4DC2E01A-E256-4AF1-AA39-AC3A9868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" y="1874798"/>
            <a:ext cx="5207371" cy="34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05104AB-B7C6-4E5F-AC03-5C704C154132}"/>
              </a:ext>
            </a:extLst>
          </p:cNvPr>
          <p:cNvSpPr txBox="1"/>
          <p:nvPr/>
        </p:nvSpPr>
        <p:spPr>
          <a:xfrm>
            <a:off x="347125" y="5495489"/>
            <a:ext cx="844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Address: No. 242 </a:t>
            </a:r>
            <a:r>
              <a:rPr lang="en-US" sz="2400" b="1" dirty="0" err="1"/>
              <a:t>Fuyou</a:t>
            </a:r>
            <a:r>
              <a:rPr lang="en-US" sz="2400" b="1" dirty="0"/>
              <a:t> Road, Shanghai, next to Yu Garden</a:t>
            </a:r>
          </a:p>
        </p:txBody>
      </p:sp>
      <p:pic>
        <p:nvPicPr>
          <p:cNvPr id="3076" name="Picture 4" descr="http://cdntct.com/tct/pic/city/shanghai/attractions-map/map-of-yuyuan-garden.jpg">
            <a:extLst>
              <a:ext uri="{FF2B5EF4-FFF2-40B4-BE49-F238E27FC236}">
                <a16:creationId xmlns:a16="http://schemas.microsoft.com/office/drawing/2014/main" id="{DA5DFAD2-B5D0-48C1-8005-C7397205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62" y="1874797"/>
            <a:ext cx="4579531" cy="34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97EB5EA-EB96-4D11-8212-11100F2796BC}"/>
              </a:ext>
            </a:extLst>
          </p:cNvPr>
          <p:cNvSpPr/>
          <p:nvPr/>
        </p:nvSpPr>
        <p:spPr>
          <a:xfrm>
            <a:off x="274697" y="6042835"/>
            <a:ext cx="4530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/>
              <a:t>上海老饭店，豫园傍边，福佑路</a:t>
            </a:r>
            <a:r>
              <a:rPr lang="en-US" altLang="zh-CN" sz="2000" b="1" dirty="0"/>
              <a:t>242</a:t>
            </a:r>
            <a:r>
              <a:rPr lang="zh-CN" altLang="en-US" sz="2000" b="1" dirty="0"/>
              <a:t>号 </a:t>
            </a:r>
            <a:endParaRPr lang="en-US" sz="20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3F36B4-4982-4919-92E8-4FBF2D8FCFCF}"/>
              </a:ext>
            </a:extLst>
          </p:cNvPr>
          <p:cNvSpPr/>
          <p:nvPr/>
        </p:nvSpPr>
        <p:spPr>
          <a:xfrm>
            <a:off x="494024" y="1874797"/>
            <a:ext cx="3629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Shanghai Classical </a:t>
            </a:r>
            <a:r>
              <a:rPr lang="en-US" sz="2000" b="1" dirty="0"/>
              <a:t>Restaurant</a:t>
            </a:r>
          </a:p>
        </p:txBody>
      </p:sp>
    </p:spTree>
    <p:extLst>
      <p:ext uri="{BB962C8B-B14F-4D97-AF65-F5344CB8AC3E}">
        <p14:creationId xmlns:p14="http://schemas.microsoft.com/office/powerpoint/2010/main" val="60777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488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2641" y="5279474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https://indico.ihep.ac.cn/event/9587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21375" y="4236814"/>
            <a:ext cx="4127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Welcome to Shanghai</a:t>
            </a:r>
          </a:p>
          <a:p>
            <a:r>
              <a:rPr lang="en-US" sz="28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April 24-27, 2019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37374B-A0FC-494F-B9C6-23E9C8315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" y="3960368"/>
            <a:ext cx="44862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2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62684B8-0D0C-40C9-A265-C9D24D4B47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4026" y="1685678"/>
            <a:ext cx="3727246" cy="4921498"/>
          </a:xfrm>
        </p:spPr>
        <p:txBody>
          <a:bodyPr>
            <a:normAutofit/>
          </a:bodyPr>
          <a:lstStyle/>
          <a:p>
            <a:r>
              <a:rPr lang="en-US" b="1" dirty="0"/>
              <a:t>Nicole Bastid (LPCC)</a:t>
            </a:r>
          </a:p>
          <a:p>
            <a:r>
              <a:rPr lang="en-US" b="1" dirty="0"/>
              <a:t>Vincent </a:t>
            </a:r>
            <a:r>
              <a:rPr lang="en-US" b="1" dirty="0" err="1"/>
              <a:t>Boudry</a:t>
            </a:r>
            <a:r>
              <a:rPr lang="en-US" b="1" dirty="0"/>
              <a:t> (LLR)</a:t>
            </a:r>
          </a:p>
          <a:p>
            <a:r>
              <a:rPr lang="en-US" b="1" dirty="0" err="1"/>
              <a:t>Anatael</a:t>
            </a:r>
            <a:r>
              <a:rPr lang="en-US" b="1" dirty="0"/>
              <a:t> Cabrera (LAL)</a:t>
            </a:r>
          </a:p>
          <a:p>
            <a:r>
              <a:rPr lang="en-US" b="1" dirty="0"/>
              <a:t>Angeles </a:t>
            </a:r>
            <a:r>
              <a:rPr lang="en-US" b="1" dirty="0" err="1"/>
              <a:t>Faus-Golfe</a:t>
            </a:r>
            <a:r>
              <a:rPr lang="en-US" b="1" dirty="0"/>
              <a:t> (LAL)</a:t>
            </a:r>
          </a:p>
          <a:p>
            <a:r>
              <a:rPr lang="en-US" b="1" dirty="0"/>
              <a:t>Olivier Leroy (CPPM)</a:t>
            </a:r>
          </a:p>
          <a:p>
            <a:r>
              <a:rPr lang="en-US" b="1" dirty="0"/>
              <a:t>Emmanuel Monnier (CPPM)</a:t>
            </a:r>
          </a:p>
          <a:p>
            <a:r>
              <a:rPr lang="en-US" b="1" dirty="0"/>
              <a:t>Daniel Santos (LPSC)</a:t>
            </a:r>
          </a:p>
          <a:p>
            <a:r>
              <a:rPr lang="en-US" b="1" dirty="0" err="1"/>
              <a:t>Charling</a:t>
            </a:r>
            <a:r>
              <a:rPr lang="en-US" b="1" dirty="0"/>
              <a:t> Tao (CPPM)</a:t>
            </a:r>
          </a:p>
          <a:p>
            <a:endParaRPr lang="en-US" b="1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766BCB9-CEC4-438B-8576-62E14F7F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Scientific Committee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496FCE5B-3D62-4AFC-A095-47C48861F33A}"/>
              </a:ext>
            </a:extLst>
          </p:cNvPr>
          <p:cNvSpPr txBox="1">
            <a:spLocks/>
          </p:cNvSpPr>
          <p:nvPr/>
        </p:nvSpPr>
        <p:spPr>
          <a:xfrm>
            <a:off x="5080630" y="1687766"/>
            <a:ext cx="3727246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Zhen Cao (IHEP)</a:t>
            </a:r>
          </a:p>
          <a:p>
            <a:r>
              <a:rPr lang="en-US" b="1" dirty="0" err="1"/>
              <a:t>Guoming</a:t>
            </a:r>
            <a:r>
              <a:rPr lang="en-US" b="1" dirty="0"/>
              <a:t> Chen (IHEP)</a:t>
            </a:r>
          </a:p>
          <a:p>
            <a:r>
              <a:rPr lang="en-US" b="1" dirty="0" err="1"/>
              <a:t>Jie</a:t>
            </a:r>
            <a:r>
              <a:rPr lang="en-US" b="1" dirty="0"/>
              <a:t> Gao (IHEP)</a:t>
            </a:r>
          </a:p>
          <a:p>
            <a:r>
              <a:rPr lang="en-US" b="1" dirty="0" err="1"/>
              <a:t>Fazhi</a:t>
            </a:r>
            <a:r>
              <a:rPr lang="en-US" b="1" dirty="0"/>
              <a:t> Qi (IHEP)</a:t>
            </a:r>
          </a:p>
          <a:p>
            <a:r>
              <a:rPr lang="en-US" b="1" dirty="0" err="1"/>
              <a:t>Manqi</a:t>
            </a:r>
            <a:r>
              <a:rPr lang="en-US" b="1" dirty="0"/>
              <a:t> </a:t>
            </a:r>
            <a:r>
              <a:rPr lang="en-US" b="1" dirty="0" err="1"/>
              <a:t>Ruan</a:t>
            </a:r>
            <a:r>
              <a:rPr lang="en-US" b="1" dirty="0"/>
              <a:t> (IHEP)</a:t>
            </a:r>
          </a:p>
          <a:p>
            <a:r>
              <a:rPr lang="en-US" b="1" dirty="0" err="1"/>
              <a:t>Changgen</a:t>
            </a:r>
            <a:r>
              <a:rPr lang="en-US" b="1" dirty="0"/>
              <a:t> Yang (IHEP)</a:t>
            </a:r>
          </a:p>
          <a:p>
            <a:r>
              <a:rPr lang="en-US" b="1" dirty="0" err="1"/>
              <a:t>Zhenwei</a:t>
            </a:r>
            <a:r>
              <a:rPr lang="en-US" b="1" dirty="0"/>
              <a:t> Yang (THU)</a:t>
            </a:r>
          </a:p>
          <a:p>
            <a:r>
              <a:rPr lang="en-US" b="1" dirty="0" err="1"/>
              <a:t>Daicui</a:t>
            </a:r>
            <a:r>
              <a:rPr lang="en-US" b="1" dirty="0"/>
              <a:t> Zhou (CCNU)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8070205"/>
      </p:ext>
    </p:extLst>
  </p:cSld>
  <p:clrMapOvr>
    <a:masterClrMapping/>
  </p:clrMapOvr>
</p:sld>
</file>

<file path=ppt/theme/theme1.xml><?xml version="1.0" encoding="utf-8"?>
<a:theme xmlns:a="http://schemas.openxmlformats.org/drawingml/2006/main" name="VI主题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交大模板.potx" id="{AE5D8681-4319-48D1-81C3-6C6438C2B9BD}" vid="{27E6303D-720B-4F25-A3C2-F18EDAE563E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交大模板</Template>
  <TotalTime>15951</TotalTime>
  <Words>339</Words>
  <Application>Microsoft Office PowerPoint</Application>
  <PresentationFormat>全屏显示(4:3)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等线 Light</vt:lpstr>
      <vt:lpstr>微软雅黑</vt:lpstr>
      <vt:lpstr>微软雅黑</vt:lpstr>
      <vt:lpstr>Arial</vt:lpstr>
      <vt:lpstr>Calibri</vt:lpstr>
      <vt:lpstr>Wingdings</vt:lpstr>
      <vt:lpstr>VI主题</vt:lpstr>
      <vt:lpstr>PowerPoint 演示文稿</vt:lpstr>
      <vt:lpstr>Welcome to Shanghai – 欢迎！</vt:lpstr>
      <vt:lpstr>Scientific Program</vt:lpstr>
      <vt:lpstr>Campus Map</vt:lpstr>
      <vt:lpstr>Excursion on April 26 (1:30 – 6:00PM)</vt:lpstr>
      <vt:lpstr>Excursion on April 26 (1:30 – 6:00PM)</vt:lpstr>
      <vt:lpstr>Banquet (6:30 – 9:00PM)</vt:lpstr>
      <vt:lpstr>PowerPoint 演示文稿</vt:lpstr>
      <vt:lpstr>Scientific Committee</vt:lpstr>
      <vt:lpstr>Organization Committee</vt:lpstr>
      <vt:lpstr>Campus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FCPPL2019</dc:title>
  <dc:creator>谌勋</dc:creator>
  <cp:lastModifiedBy>Haijun Yang</cp:lastModifiedBy>
  <cp:revision>329</cp:revision>
  <dcterms:created xsi:type="dcterms:W3CDTF">2016-09-19T12:34:20Z</dcterms:created>
  <dcterms:modified xsi:type="dcterms:W3CDTF">2019-04-24T01:25:17Z</dcterms:modified>
</cp:coreProperties>
</file>