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CB33-3474-BE49-89E9-7AB381D2D705}" type="datetimeFigureOut">
              <a:rPr kumimoji="1" lang="zh-CN" altLang="en-US" smtClean="0"/>
              <a:t>19/4/26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097-09EC-BC4F-A9ED-9650B2F7E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944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CB33-3474-BE49-89E9-7AB381D2D705}" type="datetimeFigureOut">
              <a:rPr kumimoji="1" lang="zh-CN" altLang="en-US" smtClean="0"/>
              <a:t>19/4/26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097-09EC-BC4F-A9ED-9650B2F7E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330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CB33-3474-BE49-89E9-7AB381D2D705}" type="datetimeFigureOut">
              <a:rPr kumimoji="1" lang="zh-CN" altLang="en-US" smtClean="0"/>
              <a:t>19/4/26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097-09EC-BC4F-A9ED-9650B2F7E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595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CB33-3474-BE49-89E9-7AB381D2D705}" type="datetimeFigureOut">
              <a:rPr kumimoji="1" lang="zh-CN" altLang="en-US" smtClean="0"/>
              <a:t>19/4/26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097-09EC-BC4F-A9ED-9650B2F7E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203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CB33-3474-BE49-89E9-7AB381D2D705}" type="datetimeFigureOut">
              <a:rPr kumimoji="1" lang="zh-CN" altLang="en-US" smtClean="0"/>
              <a:t>19/4/26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097-09EC-BC4F-A9ED-9650B2F7E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595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CB33-3474-BE49-89E9-7AB381D2D705}" type="datetimeFigureOut">
              <a:rPr kumimoji="1" lang="zh-CN" altLang="en-US" smtClean="0"/>
              <a:t>19/4/26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097-09EC-BC4F-A9ED-9650B2F7E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759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CB33-3474-BE49-89E9-7AB381D2D705}" type="datetimeFigureOut">
              <a:rPr kumimoji="1" lang="zh-CN" altLang="en-US" smtClean="0"/>
              <a:t>19/4/26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097-09EC-BC4F-A9ED-9650B2F7E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675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CB33-3474-BE49-89E9-7AB381D2D705}" type="datetimeFigureOut">
              <a:rPr kumimoji="1" lang="zh-CN" altLang="en-US" smtClean="0"/>
              <a:t>19/4/26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097-09EC-BC4F-A9ED-9650B2F7E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614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CB33-3474-BE49-89E9-7AB381D2D705}" type="datetimeFigureOut">
              <a:rPr kumimoji="1" lang="zh-CN" altLang="en-US" smtClean="0"/>
              <a:t>19/4/26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097-09EC-BC4F-A9ED-9650B2F7E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510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CB33-3474-BE49-89E9-7AB381D2D705}" type="datetimeFigureOut">
              <a:rPr kumimoji="1" lang="zh-CN" altLang="en-US" smtClean="0"/>
              <a:t>19/4/26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097-09EC-BC4F-A9ED-9650B2F7E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635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x-none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CB33-3474-BE49-89E9-7AB381D2D705}" type="datetimeFigureOut">
              <a:rPr kumimoji="1" lang="zh-CN" altLang="en-US" smtClean="0"/>
              <a:t>19/4/26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5097-09EC-BC4F-A9ED-9650B2F7E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771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</a:p>
          <a:p>
            <a:pPr lvl="1"/>
            <a:r>
              <a:rPr kumimoji="1" lang="zh-CN" altLang="x-none" smtClean="0"/>
              <a:t>二级</a:t>
            </a:r>
          </a:p>
          <a:p>
            <a:pPr lvl="2"/>
            <a:r>
              <a:rPr kumimoji="1" lang="zh-CN" altLang="x-none" smtClean="0"/>
              <a:t>三级</a:t>
            </a:r>
          </a:p>
          <a:p>
            <a:pPr lvl="3"/>
            <a:r>
              <a:rPr kumimoji="1" lang="zh-CN" altLang="x-none" smtClean="0"/>
              <a:t>四级</a:t>
            </a:r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7CB33-3474-BE49-89E9-7AB381D2D705}" type="datetimeFigureOut">
              <a:rPr kumimoji="1" lang="zh-CN" altLang="en-US" smtClean="0"/>
              <a:t>19/4/26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5097-09EC-BC4F-A9ED-9650B2F7E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426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EXCURSION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l="1033" r="1033"/>
          <a:stretch>
            <a:fillRect/>
          </a:stretch>
        </p:blipFill>
        <p:spPr/>
      </p:pic>
      <p:sp>
        <p:nvSpPr>
          <p:cNvPr id="5" name="文本框 4"/>
          <p:cNvSpPr txBox="1"/>
          <p:nvPr/>
        </p:nvSpPr>
        <p:spPr>
          <a:xfrm>
            <a:off x="3093452" y="3099495"/>
            <a:ext cx="6050548" cy="340400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zh-CN" sz="2400" dirty="0" smtClean="0"/>
              <a:t>Buses will be waiting next to the canteen, with labels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zh-CN" sz="2000" dirty="0" smtClean="0"/>
              <a:t>‘</a:t>
            </a:r>
            <a:r>
              <a:rPr lang="en-US" altLang="zh-CN" sz="2000" dirty="0" smtClean="0"/>
              <a:t>FCPPL2019 Shanghai Museum</a:t>
            </a:r>
            <a:r>
              <a:rPr lang="en-US" altLang="zh-CN" sz="2000" dirty="0" smtClean="0"/>
              <a:t>’,</a:t>
            </a:r>
            <a:br>
              <a:rPr lang="en-US" altLang="zh-CN" sz="2000" dirty="0" smtClean="0"/>
            </a:br>
            <a:r>
              <a:rPr lang="en-US" altLang="zh-CN" dirty="0" smtClean="0"/>
              <a:t>contact: Ms. </a:t>
            </a:r>
            <a:r>
              <a:rPr lang="en-US" altLang="zh-CN" dirty="0" smtClean="0"/>
              <a:t>YANG </a:t>
            </a:r>
            <a:r>
              <a:rPr lang="en-US" altLang="zh-CN" dirty="0" err="1" smtClean="0"/>
              <a:t>Zi</a:t>
            </a:r>
            <a:r>
              <a:rPr lang="zh-CN" altLang="en-US" dirty="0" smtClean="0"/>
              <a:t>，</a:t>
            </a:r>
            <a:r>
              <a:rPr lang="is-IS" altLang="zh-CN" dirty="0"/>
              <a:t>86-</a:t>
            </a:r>
            <a:r>
              <a:rPr lang="is-IS" altLang="zh-CN" dirty="0" smtClean="0"/>
              <a:t>150 2667 7730</a:t>
            </a:r>
            <a:endParaRPr lang="en-US" altLang="zh-CN" dirty="0" smtClean="0"/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altLang="zh-CN" sz="2000" dirty="0" smtClean="0"/>
              <a:t>‘FCPPL2019 Yu Garden’ 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dirty="0" smtClean="0"/>
              <a:t>contact, Ms. </a:t>
            </a:r>
            <a:r>
              <a:rPr lang="en-US" altLang="zh-CN" dirty="0"/>
              <a:t>FANG Ying</a:t>
            </a:r>
            <a:r>
              <a:rPr lang="zh-CN" altLang="en-US" dirty="0"/>
              <a:t>，</a:t>
            </a:r>
            <a:r>
              <a:rPr lang="is-IS" altLang="zh-CN" dirty="0"/>
              <a:t>86-</a:t>
            </a:r>
            <a:r>
              <a:rPr lang="is-IS" altLang="zh-CN" dirty="0" smtClean="0"/>
              <a:t>182 1725 3266</a:t>
            </a:r>
            <a:endParaRPr lang="en-US" altLang="zh-CN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zh-CN" sz="2400" b="1" dirty="0" smtClean="0"/>
              <a:t>Please bind the route you registered. </a:t>
            </a:r>
            <a:br>
              <a:rPr kumimoji="1" lang="en-US" altLang="zh-CN" sz="2400" b="1" dirty="0" smtClean="0"/>
            </a:br>
            <a:r>
              <a:rPr kumimoji="1" lang="en-US" altLang="zh-CN" sz="2400" dirty="0" smtClean="0"/>
              <a:t>One of the buses is already FULL.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zh-CN" sz="2400" dirty="0" smtClean="0"/>
              <a:t>Buses will depart at 13:30!</a:t>
            </a:r>
            <a:endParaRPr kumimoji="1" lang="en-US" alt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1921196" y="1101853"/>
            <a:ext cx="519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(This file can be downloaded from excursion session.)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772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BANQUET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85078"/>
            <a:ext cx="8229600" cy="5440362"/>
          </a:xfrm>
        </p:spPr>
        <p:txBody>
          <a:bodyPr>
            <a:normAutofit lnSpcReduction="10000"/>
          </a:bodyPr>
          <a:lstStyle/>
          <a:p>
            <a:r>
              <a:rPr kumimoji="1" lang="en-US" altLang="zh-CN" sz="2400" dirty="0" smtClean="0"/>
              <a:t>Banquet will take place at 18:30, at Shanghai Classic Restaurant (</a:t>
            </a:r>
            <a:r>
              <a:rPr kumimoji="1" lang="zh-CN" altLang="en-US" sz="2400" dirty="0" smtClean="0"/>
              <a:t>上海老饭店</a:t>
            </a:r>
            <a:r>
              <a:rPr kumimoji="1" lang="en-US" altLang="zh-CN" sz="2400" dirty="0" smtClean="0"/>
              <a:t>), </a:t>
            </a:r>
          </a:p>
          <a:p>
            <a:pPr lvl="1"/>
            <a:r>
              <a:rPr kumimoji="1" lang="en-US" altLang="zh-CN" sz="2000" dirty="0" smtClean="0"/>
              <a:t>No. 242 </a:t>
            </a:r>
            <a:r>
              <a:rPr kumimoji="1" lang="en-US" altLang="zh-CN" sz="2000" dirty="0" err="1" smtClean="0"/>
              <a:t>Fuyou</a:t>
            </a:r>
            <a:r>
              <a:rPr kumimoji="1" lang="en-US" altLang="zh-CN" sz="2000" dirty="0" smtClean="0"/>
              <a:t> Road </a:t>
            </a:r>
            <a:r>
              <a:rPr kumimoji="1" lang="en-US" altLang="zh-CN" sz="2000" dirty="0"/>
              <a:t>(</a:t>
            </a:r>
            <a:r>
              <a:rPr kumimoji="1" lang="zh-CN" altLang="en-US" sz="2000" dirty="0" smtClean="0"/>
              <a:t>福佑路</a:t>
            </a:r>
            <a:r>
              <a:rPr kumimoji="1" lang="en-US" altLang="zh-CN" sz="2000" dirty="0" smtClean="0"/>
              <a:t>242</a:t>
            </a:r>
            <a:r>
              <a:rPr kumimoji="1" lang="zh-CN" altLang="en-US" sz="2000" dirty="0" smtClean="0"/>
              <a:t>号</a:t>
            </a:r>
            <a:r>
              <a:rPr kumimoji="1" lang="en-US" altLang="zh-CN" sz="2000" dirty="0" smtClean="0"/>
              <a:t>)</a:t>
            </a:r>
          </a:p>
          <a:p>
            <a:pPr lvl="1"/>
            <a:r>
              <a:rPr kumimoji="1" lang="en-US" altLang="zh-CN" sz="2000" dirty="0" smtClean="0"/>
              <a:t>Phone: +86 21 63111777</a:t>
            </a:r>
          </a:p>
          <a:p>
            <a:r>
              <a:rPr kumimoji="1" lang="en-US" altLang="zh-CN" sz="2400" dirty="0" smtClean="0"/>
              <a:t>A transportation for Steering Committee will be arranged</a:t>
            </a:r>
          </a:p>
          <a:p>
            <a:r>
              <a:rPr kumimoji="1" lang="en-US" altLang="zh-CN" sz="2400" dirty="0" smtClean="0"/>
              <a:t>In case you missed bus or want</a:t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>to go there yourself, </a:t>
            </a:r>
            <a:r>
              <a:rPr kumimoji="1" lang="en-US" altLang="zh-CN" sz="2400" dirty="0" smtClean="0"/>
              <a:t>show </a:t>
            </a:r>
            <a:r>
              <a:rPr kumimoji="1" lang="en-US" altLang="zh-CN" sz="2400" dirty="0" smtClean="0"/>
              <a:t>the </a:t>
            </a:r>
            <a:br>
              <a:rPr kumimoji="1" lang="en-US" altLang="zh-CN" sz="2400" dirty="0" smtClean="0"/>
            </a:br>
            <a:r>
              <a:rPr kumimoji="1" lang="en-US" altLang="zh-CN" sz="2400" dirty="0" smtClean="0"/>
              <a:t>following card for help</a:t>
            </a:r>
            <a:r>
              <a:rPr kumimoji="1" lang="en-US" altLang="zh-CN" sz="2400" dirty="0" smtClean="0"/>
              <a:t>.</a:t>
            </a:r>
          </a:p>
          <a:p>
            <a:endParaRPr kumimoji="1" lang="en-US" altLang="zh-CN" sz="2400" dirty="0"/>
          </a:p>
          <a:p>
            <a:endParaRPr kumimoji="1" lang="en-US" altLang="zh-CN" sz="2400" dirty="0" smtClean="0"/>
          </a:p>
          <a:p>
            <a:endParaRPr kumimoji="1" lang="en-US" altLang="zh-CN" sz="2400" dirty="0"/>
          </a:p>
          <a:p>
            <a:endParaRPr kumimoji="1" lang="en-US" altLang="zh-CN" sz="2400" dirty="0" smtClean="0"/>
          </a:p>
          <a:p>
            <a:r>
              <a:rPr kumimoji="1" lang="en-US" altLang="zh-CN" sz="2400" b="1" dirty="0" smtClean="0"/>
              <a:t>No Bus after banquet</a:t>
            </a:r>
            <a:r>
              <a:rPr kumimoji="1" lang="en-US" altLang="zh-CN" sz="2400" dirty="0" smtClean="0"/>
              <a:t>! You are suggested to hang out around the area!</a:t>
            </a:r>
            <a:endParaRPr kumimoji="1"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995" y="3809548"/>
            <a:ext cx="3168753" cy="2022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105" y="4395480"/>
            <a:ext cx="2263104" cy="14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1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80</Words>
  <Application>Microsoft Macintosh PowerPoint</Application>
  <PresentationFormat>全屏显示(4:3)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EXCURSION</vt:lpstr>
      <vt:lpstr>BANQUET</vt:lpstr>
    </vt:vector>
  </TitlesOfParts>
  <Manager/>
  <Company>IHEP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Chen Gang</dc:creator>
  <cp:keywords/>
  <dc:description/>
  <cp:lastModifiedBy>Chen Gang</cp:lastModifiedBy>
  <cp:revision>20</cp:revision>
  <dcterms:created xsi:type="dcterms:W3CDTF">2019-04-25T08:42:11Z</dcterms:created>
  <dcterms:modified xsi:type="dcterms:W3CDTF">2019-04-25T23:38:32Z</dcterms:modified>
  <cp:category/>
</cp:coreProperties>
</file>