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00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7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90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09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97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23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8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26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1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52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98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8F6F-E137-4960-AA20-4689F384368A}" type="datetimeFigureOut">
              <a:rPr lang="zh-CN" altLang="en-US" smtClean="0"/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826FD-46E8-4B14-AD7B-386B10CA91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27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利用单径迹事例</a:t>
            </a:r>
            <a:r>
              <a:rPr lang="zh-CN" altLang="en-US" dirty="0" smtClean="0"/>
              <a:t>检测环境</a:t>
            </a:r>
            <a:r>
              <a:rPr lang="en-US" altLang="zh-CN" dirty="0" smtClean="0"/>
              <a:t>704</a:t>
            </a:r>
            <a:r>
              <a:rPr lang="zh-CN" altLang="en-US" dirty="0" smtClean="0"/>
              <a:t>重建算法重建低动量径迹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023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𝑀𝑒𝑣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𝑝𝑖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20970" y="1921420"/>
            <a:ext cx="6453875" cy="43513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7673" y="1921420"/>
            <a:ext cx="63856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3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697" y="1690688"/>
            <a:ext cx="5936532" cy="403955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118" y="1664562"/>
            <a:ext cx="6012269" cy="409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5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𝑀𝑒𝑣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𝑝𝑖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309120" y="1757306"/>
            <a:ext cx="6405120" cy="43513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562" y="1723997"/>
            <a:ext cx="6527655" cy="44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9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02131" y="1825625"/>
            <a:ext cx="6416691" cy="43513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94402"/>
            <a:ext cx="6527164" cy="441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9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15</Words>
  <Application>Microsoft Office PowerPoint</Application>
  <PresentationFormat>宽屏</PresentationFormat>
  <Paragraphs>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Cambria Math</vt:lpstr>
      <vt:lpstr>Office 主题</vt:lpstr>
      <vt:lpstr>利用单径迹事例检测环境704重建算法重建低动量径迹</vt:lpstr>
      <vt:lpstr>P_t=50Mev(pi)</vt:lpstr>
      <vt:lpstr>PowerPoint 演示文稿</vt:lpstr>
      <vt:lpstr>P_t=120Mev(pi)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陆小玲</dc:creator>
  <cp:lastModifiedBy>陆 小玲</cp:lastModifiedBy>
  <cp:revision>5</cp:revision>
  <dcterms:created xsi:type="dcterms:W3CDTF">2019-01-17T03:19:06Z</dcterms:created>
  <dcterms:modified xsi:type="dcterms:W3CDTF">2019-01-17T06:55:01Z</dcterms:modified>
</cp:coreProperties>
</file>